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1"/>
  </p:sldMasterIdLst>
  <p:notesMasterIdLst>
    <p:notesMasterId r:id="rId25"/>
  </p:notesMasterIdLst>
  <p:sldIdLst>
    <p:sldId id="256" r:id="rId2"/>
    <p:sldId id="259" r:id="rId3"/>
    <p:sldId id="261" r:id="rId4"/>
    <p:sldId id="260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24" r:id="rId16"/>
    <p:sldId id="264" r:id="rId17"/>
    <p:sldId id="319" r:id="rId18"/>
    <p:sldId id="320" r:id="rId19"/>
    <p:sldId id="265" r:id="rId20"/>
    <p:sldId id="321" r:id="rId21"/>
    <p:sldId id="322" r:id="rId22"/>
    <p:sldId id="266" r:id="rId23"/>
    <p:sldId id="288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4282F1-546C-4C26-814C-59597C2E8057}">
  <a:tblStyle styleId="{894282F1-546C-4C26-814C-59597C2E80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4T10:00:44.217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1,'3766'3766,"-3748"-3749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4T10:01:45.004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3960 0,'-3943'3309,"3927"-3296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d56697aad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d56697aad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ga367273e2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5" name="Google Shape;1715;ga367273e2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d56697aa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d56697a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ad6c26b244_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ad6c26b244_2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ad6c26b244_1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ad6c26b244_1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ad6c26b244_1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ad6c26b244_1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3419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ad6c26b244_1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ad6c26b244_1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6618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ad56697aad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ad56697aad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9868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ad56697aad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ad56697aad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ad56697aad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ad56697aad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45703" y="1206875"/>
            <a:ext cx="5413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758F8D"/>
              </a:buClr>
              <a:buSzPts val="5200"/>
              <a:buFont typeface="Playfair Display"/>
              <a:buNone/>
              <a:defRPr sz="5200" b="1">
                <a:solidFill>
                  <a:srgbClr val="758F8D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758F8D"/>
              </a:buClr>
              <a:buSzPts val="5200"/>
              <a:buFont typeface="Playfair Display"/>
              <a:buNone/>
              <a:defRPr sz="5200" b="1">
                <a:solidFill>
                  <a:srgbClr val="758F8D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758F8D"/>
              </a:buClr>
              <a:buSzPts val="5200"/>
              <a:buFont typeface="Playfair Display"/>
              <a:buNone/>
              <a:defRPr sz="5200" b="1">
                <a:solidFill>
                  <a:srgbClr val="758F8D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758F8D"/>
              </a:buClr>
              <a:buSzPts val="5200"/>
              <a:buFont typeface="Playfair Display"/>
              <a:buNone/>
              <a:defRPr sz="5200" b="1">
                <a:solidFill>
                  <a:srgbClr val="758F8D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758F8D"/>
              </a:buClr>
              <a:buSzPts val="5200"/>
              <a:buFont typeface="Playfair Display"/>
              <a:buNone/>
              <a:defRPr sz="5200" b="1">
                <a:solidFill>
                  <a:srgbClr val="758F8D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758F8D"/>
              </a:buClr>
              <a:buSzPts val="5200"/>
              <a:buFont typeface="Playfair Display"/>
              <a:buNone/>
              <a:defRPr sz="5200" b="1">
                <a:solidFill>
                  <a:srgbClr val="758F8D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758F8D"/>
              </a:buClr>
              <a:buSzPts val="5200"/>
              <a:buFont typeface="Playfair Display"/>
              <a:buNone/>
              <a:defRPr sz="5200" b="1">
                <a:solidFill>
                  <a:srgbClr val="758F8D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758F8D"/>
              </a:buClr>
              <a:buSzPts val="5200"/>
              <a:buFont typeface="Playfair Display"/>
              <a:buNone/>
              <a:defRPr sz="5200" b="1">
                <a:solidFill>
                  <a:srgbClr val="758F8D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758F8D"/>
              </a:buClr>
              <a:buSzPts val="5200"/>
              <a:buFont typeface="Playfair Display"/>
              <a:buNone/>
              <a:defRPr sz="5200" b="1">
                <a:solidFill>
                  <a:srgbClr val="758F8D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5700" y="3259475"/>
            <a:ext cx="3562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2003600" y="3869285"/>
            <a:ext cx="3166743" cy="3219793"/>
          </a:xfrm>
          <a:custGeom>
            <a:avLst/>
            <a:gdLst/>
            <a:ahLst/>
            <a:cxnLst/>
            <a:rect l="l" t="t" r="r" b="b"/>
            <a:pathLst>
              <a:path w="85403" h="92463" extrusionOk="0">
                <a:moveTo>
                  <a:pt x="55939" y="1"/>
                </a:moveTo>
                <a:cubicBezTo>
                  <a:pt x="54201" y="1"/>
                  <a:pt x="52460" y="82"/>
                  <a:pt x="50745" y="189"/>
                </a:cubicBezTo>
                <a:cubicBezTo>
                  <a:pt x="37533" y="1005"/>
                  <a:pt x="24321" y="2955"/>
                  <a:pt x="11481" y="6183"/>
                </a:cubicBezTo>
                <a:cubicBezTo>
                  <a:pt x="1" y="9075"/>
                  <a:pt x="5686" y="15876"/>
                  <a:pt x="6529" y="24754"/>
                </a:cubicBezTo>
                <a:cubicBezTo>
                  <a:pt x="7119" y="30884"/>
                  <a:pt x="8543" y="36234"/>
                  <a:pt x="13530" y="40360"/>
                </a:cubicBezTo>
                <a:cubicBezTo>
                  <a:pt x="18445" y="44422"/>
                  <a:pt x="24974" y="45783"/>
                  <a:pt x="31140" y="47388"/>
                </a:cubicBezTo>
                <a:cubicBezTo>
                  <a:pt x="37306" y="49002"/>
                  <a:pt x="43790" y="51269"/>
                  <a:pt x="47580" y="56401"/>
                </a:cubicBezTo>
                <a:cubicBezTo>
                  <a:pt x="50373" y="60182"/>
                  <a:pt x="51289" y="65016"/>
                  <a:pt x="51842" y="69695"/>
                </a:cubicBezTo>
                <a:cubicBezTo>
                  <a:pt x="52386" y="74365"/>
                  <a:pt x="52667" y="79162"/>
                  <a:pt x="54454" y="83523"/>
                </a:cubicBezTo>
                <a:cubicBezTo>
                  <a:pt x="56231" y="87876"/>
                  <a:pt x="59913" y="91821"/>
                  <a:pt x="64583" y="92392"/>
                </a:cubicBezTo>
                <a:cubicBezTo>
                  <a:pt x="64972" y="92440"/>
                  <a:pt x="65360" y="92463"/>
                  <a:pt x="65747" y="92463"/>
                </a:cubicBezTo>
                <a:cubicBezTo>
                  <a:pt x="69627" y="92463"/>
                  <a:pt x="73348" y="90143"/>
                  <a:pt x="75763" y="87051"/>
                </a:cubicBezTo>
                <a:cubicBezTo>
                  <a:pt x="78420" y="83641"/>
                  <a:pt x="79753" y="79397"/>
                  <a:pt x="80805" y="75208"/>
                </a:cubicBezTo>
                <a:cubicBezTo>
                  <a:pt x="84723" y="59575"/>
                  <a:pt x="85403" y="43144"/>
                  <a:pt x="82782" y="27248"/>
                </a:cubicBezTo>
                <a:cubicBezTo>
                  <a:pt x="81195" y="17672"/>
                  <a:pt x="77677" y="7307"/>
                  <a:pt x="69135" y="2728"/>
                </a:cubicBezTo>
                <a:cubicBezTo>
                  <a:pt x="65120" y="569"/>
                  <a:pt x="60541" y="1"/>
                  <a:pt x="55939" y="1"/>
                </a:cubicBezTo>
                <a:close/>
              </a:path>
            </a:pathLst>
          </a:custGeom>
          <a:solidFill>
            <a:srgbClr val="DEE5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799904">
            <a:off x="-1629728" y="3577298"/>
            <a:ext cx="1574337" cy="2268557"/>
          </a:xfrm>
          <a:custGeom>
            <a:avLst/>
            <a:gdLst/>
            <a:ahLst/>
            <a:cxnLst/>
            <a:rect l="l" t="t" r="r" b="b"/>
            <a:pathLst>
              <a:path w="34350" h="49497" extrusionOk="0">
                <a:moveTo>
                  <a:pt x="21727" y="1"/>
                </a:moveTo>
                <a:cubicBezTo>
                  <a:pt x="17116" y="1"/>
                  <a:pt x="12256" y="1297"/>
                  <a:pt x="9513" y="2836"/>
                </a:cubicBezTo>
                <a:cubicBezTo>
                  <a:pt x="4154" y="5847"/>
                  <a:pt x="0" y="12303"/>
                  <a:pt x="2113" y="18080"/>
                </a:cubicBezTo>
                <a:cubicBezTo>
                  <a:pt x="4163" y="23720"/>
                  <a:pt x="11181" y="26477"/>
                  <a:pt x="12949" y="32217"/>
                </a:cubicBezTo>
                <a:cubicBezTo>
                  <a:pt x="13784" y="34919"/>
                  <a:pt x="13285" y="37830"/>
                  <a:pt x="13212" y="40668"/>
                </a:cubicBezTo>
                <a:cubicBezTo>
                  <a:pt x="13140" y="43497"/>
                  <a:pt x="13675" y="46662"/>
                  <a:pt x="15933" y="48385"/>
                </a:cubicBezTo>
                <a:cubicBezTo>
                  <a:pt x="16938" y="49155"/>
                  <a:pt x="18142" y="49496"/>
                  <a:pt x="19382" y="49496"/>
                </a:cubicBezTo>
                <a:cubicBezTo>
                  <a:pt x="21543" y="49496"/>
                  <a:pt x="23815" y="48460"/>
                  <a:pt x="25336" y="46852"/>
                </a:cubicBezTo>
                <a:cubicBezTo>
                  <a:pt x="27721" y="44313"/>
                  <a:pt x="28682" y="40786"/>
                  <a:pt x="29444" y="37385"/>
                </a:cubicBezTo>
                <a:cubicBezTo>
                  <a:pt x="30686" y="31818"/>
                  <a:pt x="31611" y="26186"/>
                  <a:pt x="32219" y="20519"/>
                </a:cubicBezTo>
                <a:cubicBezTo>
                  <a:pt x="32690" y="16203"/>
                  <a:pt x="34350" y="9383"/>
                  <a:pt x="32582" y="5239"/>
                </a:cubicBezTo>
                <a:cubicBezTo>
                  <a:pt x="30933" y="1367"/>
                  <a:pt x="26461" y="1"/>
                  <a:pt x="21727" y="1"/>
                </a:cubicBezTo>
                <a:close/>
              </a:path>
            </a:pathLst>
          </a:custGeom>
          <a:solidFill>
            <a:srgbClr val="6F8F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-4087299">
            <a:off x="1029429" y="4477918"/>
            <a:ext cx="1249922" cy="2470818"/>
          </a:xfrm>
          <a:custGeom>
            <a:avLst/>
            <a:gdLst/>
            <a:ahLst/>
            <a:cxnLst/>
            <a:rect l="l" t="t" r="r" b="b"/>
            <a:pathLst>
              <a:path w="20541" h="40605" extrusionOk="0">
                <a:moveTo>
                  <a:pt x="3434" y="0"/>
                </a:moveTo>
                <a:cubicBezTo>
                  <a:pt x="0" y="0"/>
                  <a:pt x="1050" y="3579"/>
                  <a:pt x="1026" y="7322"/>
                </a:cubicBezTo>
                <a:cubicBezTo>
                  <a:pt x="954" y="16653"/>
                  <a:pt x="881" y="25993"/>
                  <a:pt x="809" y="35324"/>
                </a:cubicBezTo>
                <a:cubicBezTo>
                  <a:pt x="791" y="37482"/>
                  <a:pt x="1307" y="40294"/>
                  <a:pt x="3448" y="40584"/>
                </a:cubicBezTo>
                <a:cubicBezTo>
                  <a:pt x="3553" y="40598"/>
                  <a:pt x="3657" y="40604"/>
                  <a:pt x="3759" y="40604"/>
                </a:cubicBezTo>
                <a:cubicBezTo>
                  <a:pt x="5185" y="40604"/>
                  <a:pt x="6349" y="39302"/>
                  <a:pt x="7229" y="38117"/>
                </a:cubicBezTo>
                <a:cubicBezTo>
                  <a:pt x="9596" y="34971"/>
                  <a:pt x="11953" y="31824"/>
                  <a:pt x="14311" y="28677"/>
                </a:cubicBezTo>
                <a:cubicBezTo>
                  <a:pt x="16524" y="25721"/>
                  <a:pt x="18800" y="22638"/>
                  <a:pt x="19525" y="19029"/>
                </a:cubicBezTo>
                <a:cubicBezTo>
                  <a:pt x="20541" y="14024"/>
                  <a:pt x="18283" y="8719"/>
                  <a:pt x="14538" y="5255"/>
                </a:cubicBezTo>
                <a:cubicBezTo>
                  <a:pt x="12334" y="2779"/>
                  <a:pt x="8190" y="857"/>
                  <a:pt x="4998" y="186"/>
                </a:cubicBezTo>
                <a:cubicBezTo>
                  <a:pt x="4394" y="60"/>
                  <a:pt x="3877" y="0"/>
                  <a:pt x="3434" y="0"/>
                </a:cubicBezTo>
                <a:close/>
              </a:path>
            </a:pathLst>
          </a:custGeom>
          <a:solidFill>
            <a:srgbClr val="BAC8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-4499933">
            <a:off x="2219149" y="-1638039"/>
            <a:ext cx="2240875" cy="2620670"/>
          </a:xfrm>
          <a:custGeom>
            <a:avLst/>
            <a:gdLst/>
            <a:ahLst/>
            <a:cxnLst/>
            <a:rect l="l" t="t" r="r" b="b"/>
            <a:pathLst>
              <a:path w="70242" h="82147" extrusionOk="0">
                <a:moveTo>
                  <a:pt x="32696" y="0"/>
                </a:moveTo>
                <a:cubicBezTo>
                  <a:pt x="32591" y="0"/>
                  <a:pt x="32477" y="66"/>
                  <a:pt x="32464" y="197"/>
                </a:cubicBezTo>
                <a:cubicBezTo>
                  <a:pt x="31847" y="4804"/>
                  <a:pt x="28846" y="8594"/>
                  <a:pt x="25327" y="11451"/>
                </a:cubicBezTo>
                <a:cubicBezTo>
                  <a:pt x="21510" y="14552"/>
                  <a:pt x="16985" y="16556"/>
                  <a:pt x="12650" y="18823"/>
                </a:cubicBezTo>
                <a:cubicBezTo>
                  <a:pt x="10410" y="19984"/>
                  <a:pt x="8207" y="21226"/>
                  <a:pt x="6166" y="22722"/>
                </a:cubicBezTo>
                <a:cubicBezTo>
                  <a:pt x="4253" y="24119"/>
                  <a:pt x="2294" y="25751"/>
                  <a:pt x="1143" y="27873"/>
                </a:cubicBezTo>
                <a:cubicBezTo>
                  <a:pt x="136" y="29732"/>
                  <a:pt x="0" y="31917"/>
                  <a:pt x="1170" y="33740"/>
                </a:cubicBezTo>
                <a:cubicBezTo>
                  <a:pt x="2240" y="35408"/>
                  <a:pt x="4045" y="36487"/>
                  <a:pt x="5840" y="37231"/>
                </a:cubicBezTo>
                <a:cubicBezTo>
                  <a:pt x="8171" y="38201"/>
                  <a:pt x="10700" y="38655"/>
                  <a:pt x="13158" y="39208"/>
                </a:cubicBezTo>
                <a:cubicBezTo>
                  <a:pt x="15833" y="39806"/>
                  <a:pt x="18526" y="40423"/>
                  <a:pt x="21065" y="41466"/>
                </a:cubicBezTo>
                <a:cubicBezTo>
                  <a:pt x="23223" y="42345"/>
                  <a:pt x="25291" y="43551"/>
                  <a:pt x="26987" y="45175"/>
                </a:cubicBezTo>
                <a:cubicBezTo>
                  <a:pt x="28764" y="46870"/>
                  <a:pt x="29979" y="48992"/>
                  <a:pt x="30505" y="51404"/>
                </a:cubicBezTo>
                <a:cubicBezTo>
                  <a:pt x="31629" y="56519"/>
                  <a:pt x="30033" y="61742"/>
                  <a:pt x="30441" y="66892"/>
                </a:cubicBezTo>
                <a:cubicBezTo>
                  <a:pt x="30623" y="69241"/>
                  <a:pt x="31212" y="71599"/>
                  <a:pt x="32591" y="73539"/>
                </a:cubicBezTo>
                <a:cubicBezTo>
                  <a:pt x="33842" y="75307"/>
                  <a:pt x="35637" y="76595"/>
                  <a:pt x="37614" y="77429"/>
                </a:cubicBezTo>
                <a:cubicBezTo>
                  <a:pt x="40127" y="78496"/>
                  <a:pt x="42761" y="78827"/>
                  <a:pt x="45423" y="78827"/>
                </a:cubicBezTo>
                <a:cubicBezTo>
                  <a:pt x="47786" y="78827"/>
                  <a:pt x="50172" y="78566"/>
                  <a:pt x="52513" y="78327"/>
                </a:cubicBezTo>
                <a:cubicBezTo>
                  <a:pt x="54354" y="78136"/>
                  <a:pt x="56256" y="77968"/>
                  <a:pt x="58149" y="77968"/>
                </a:cubicBezTo>
                <a:cubicBezTo>
                  <a:pt x="61280" y="77968"/>
                  <a:pt x="64385" y="78428"/>
                  <a:pt x="67149" y="80005"/>
                </a:cubicBezTo>
                <a:cubicBezTo>
                  <a:pt x="68137" y="80558"/>
                  <a:pt x="69026" y="81256"/>
                  <a:pt x="69796" y="82081"/>
                </a:cubicBezTo>
                <a:cubicBezTo>
                  <a:pt x="69841" y="82128"/>
                  <a:pt x="69891" y="82147"/>
                  <a:pt x="69939" y="82147"/>
                </a:cubicBezTo>
                <a:cubicBezTo>
                  <a:pt x="70100" y="82147"/>
                  <a:pt x="70242" y="81935"/>
                  <a:pt x="70096" y="81782"/>
                </a:cubicBezTo>
                <a:cubicBezTo>
                  <a:pt x="67057" y="78540"/>
                  <a:pt x="62435" y="77527"/>
                  <a:pt x="58133" y="77527"/>
                </a:cubicBezTo>
                <a:cubicBezTo>
                  <a:pt x="58018" y="77527"/>
                  <a:pt x="57904" y="77528"/>
                  <a:pt x="57790" y="77529"/>
                </a:cubicBezTo>
                <a:cubicBezTo>
                  <a:pt x="53689" y="77584"/>
                  <a:pt x="49561" y="78434"/>
                  <a:pt x="45450" y="78434"/>
                </a:cubicBezTo>
                <a:cubicBezTo>
                  <a:pt x="44100" y="78434"/>
                  <a:pt x="42750" y="78343"/>
                  <a:pt x="41405" y="78100"/>
                </a:cubicBezTo>
                <a:cubicBezTo>
                  <a:pt x="39210" y="77710"/>
                  <a:pt x="37034" y="76940"/>
                  <a:pt x="35220" y="75607"/>
                </a:cubicBezTo>
                <a:cubicBezTo>
                  <a:pt x="33298" y="74201"/>
                  <a:pt x="32001" y="72188"/>
                  <a:pt x="31366" y="69903"/>
                </a:cubicBezTo>
                <a:cubicBezTo>
                  <a:pt x="29997" y="64934"/>
                  <a:pt x="31457" y="59774"/>
                  <a:pt x="31312" y="54741"/>
                </a:cubicBezTo>
                <a:cubicBezTo>
                  <a:pt x="31239" y="52266"/>
                  <a:pt x="30777" y="49790"/>
                  <a:pt x="29498" y="47641"/>
                </a:cubicBezTo>
                <a:cubicBezTo>
                  <a:pt x="28374" y="45737"/>
                  <a:pt x="26733" y="44195"/>
                  <a:pt x="24901" y="42989"/>
                </a:cubicBezTo>
                <a:cubicBezTo>
                  <a:pt x="20503" y="40097"/>
                  <a:pt x="15225" y="39299"/>
                  <a:pt x="10202" y="38102"/>
                </a:cubicBezTo>
                <a:cubicBezTo>
                  <a:pt x="7998" y="37576"/>
                  <a:pt x="5786" y="36977"/>
                  <a:pt x="3863" y="35744"/>
                </a:cubicBezTo>
                <a:cubicBezTo>
                  <a:pt x="2113" y="34619"/>
                  <a:pt x="680" y="32906"/>
                  <a:pt x="744" y="30729"/>
                </a:cubicBezTo>
                <a:cubicBezTo>
                  <a:pt x="816" y="28208"/>
                  <a:pt x="2712" y="26150"/>
                  <a:pt x="4498" y="24590"/>
                </a:cubicBezTo>
                <a:cubicBezTo>
                  <a:pt x="6393" y="22931"/>
                  <a:pt x="8533" y="21562"/>
                  <a:pt x="10728" y="20337"/>
                </a:cubicBezTo>
                <a:cubicBezTo>
                  <a:pt x="15026" y="17934"/>
                  <a:pt x="19623" y="16048"/>
                  <a:pt x="23677" y="13219"/>
                </a:cubicBezTo>
                <a:cubicBezTo>
                  <a:pt x="27250" y="10725"/>
                  <a:pt x="30568" y="7470"/>
                  <a:pt x="32119" y="3308"/>
                </a:cubicBezTo>
                <a:cubicBezTo>
                  <a:pt x="32491" y="2301"/>
                  <a:pt x="32745" y="1258"/>
                  <a:pt x="32881" y="197"/>
                </a:cubicBezTo>
                <a:cubicBezTo>
                  <a:pt x="32899" y="66"/>
                  <a:pt x="32801" y="0"/>
                  <a:pt x="32696" y="0"/>
                </a:cubicBezTo>
                <a:close/>
              </a:path>
            </a:pathLst>
          </a:custGeom>
          <a:solidFill>
            <a:srgbClr val="CFBC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rot="5400000">
            <a:off x="4218737" y="4254529"/>
            <a:ext cx="2240895" cy="2620695"/>
          </a:xfrm>
          <a:custGeom>
            <a:avLst/>
            <a:gdLst/>
            <a:ahLst/>
            <a:cxnLst/>
            <a:rect l="l" t="t" r="r" b="b"/>
            <a:pathLst>
              <a:path w="70242" h="82147" extrusionOk="0">
                <a:moveTo>
                  <a:pt x="32696" y="0"/>
                </a:moveTo>
                <a:cubicBezTo>
                  <a:pt x="32591" y="0"/>
                  <a:pt x="32477" y="66"/>
                  <a:pt x="32464" y="197"/>
                </a:cubicBezTo>
                <a:cubicBezTo>
                  <a:pt x="31847" y="4804"/>
                  <a:pt x="28846" y="8594"/>
                  <a:pt x="25327" y="11451"/>
                </a:cubicBezTo>
                <a:cubicBezTo>
                  <a:pt x="21510" y="14552"/>
                  <a:pt x="16985" y="16556"/>
                  <a:pt x="12650" y="18823"/>
                </a:cubicBezTo>
                <a:cubicBezTo>
                  <a:pt x="10410" y="19984"/>
                  <a:pt x="8207" y="21226"/>
                  <a:pt x="6166" y="22722"/>
                </a:cubicBezTo>
                <a:cubicBezTo>
                  <a:pt x="4253" y="24119"/>
                  <a:pt x="2294" y="25751"/>
                  <a:pt x="1143" y="27873"/>
                </a:cubicBezTo>
                <a:cubicBezTo>
                  <a:pt x="136" y="29732"/>
                  <a:pt x="0" y="31917"/>
                  <a:pt x="1170" y="33740"/>
                </a:cubicBezTo>
                <a:cubicBezTo>
                  <a:pt x="2240" y="35408"/>
                  <a:pt x="4045" y="36487"/>
                  <a:pt x="5840" y="37231"/>
                </a:cubicBezTo>
                <a:cubicBezTo>
                  <a:pt x="8171" y="38201"/>
                  <a:pt x="10700" y="38655"/>
                  <a:pt x="13158" y="39208"/>
                </a:cubicBezTo>
                <a:cubicBezTo>
                  <a:pt x="15833" y="39806"/>
                  <a:pt x="18526" y="40423"/>
                  <a:pt x="21065" y="41466"/>
                </a:cubicBezTo>
                <a:cubicBezTo>
                  <a:pt x="23223" y="42345"/>
                  <a:pt x="25291" y="43551"/>
                  <a:pt x="26987" y="45175"/>
                </a:cubicBezTo>
                <a:cubicBezTo>
                  <a:pt x="28764" y="46870"/>
                  <a:pt x="29979" y="48992"/>
                  <a:pt x="30505" y="51404"/>
                </a:cubicBezTo>
                <a:cubicBezTo>
                  <a:pt x="31629" y="56519"/>
                  <a:pt x="30033" y="61742"/>
                  <a:pt x="30441" y="66892"/>
                </a:cubicBezTo>
                <a:cubicBezTo>
                  <a:pt x="30623" y="69241"/>
                  <a:pt x="31212" y="71599"/>
                  <a:pt x="32591" y="73539"/>
                </a:cubicBezTo>
                <a:cubicBezTo>
                  <a:pt x="33842" y="75307"/>
                  <a:pt x="35637" y="76595"/>
                  <a:pt x="37614" y="77429"/>
                </a:cubicBezTo>
                <a:cubicBezTo>
                  <a:pt x="40127" y="78496"/>
                  <a:pt x="42761" y="78827"/>
                  <a:pt x="45423" y="78827"/>
                </a:cubicBezTo>
                <a:cubicBezTo>
                  <a:pt x="47786" y="78827"/>
                  <a:pt x="50172" y="78566"/>
                  <a:pt x="52513" y="78327"/>
                </a:cubicBezTo>
                <a:cubicBezTo>
                  <a:pt x="54354" y="78136"/>
                  <a:pt x="56256" y="77968"/>
                  <a:pt x="58149" y="77968"/>
                </a:cubicBezTo>
                <a:cubicBezTo>
                  <a:pt x="61280" y="77968"/>
                  <a:pt x="64385" y="78428"/>
                  <a:pt x="67149" y="80005"/>
                </a:cubicBezTo>
                <a:cubicBezTo>
                  <a:pt x="68137" y="80558"/>
                  <a:pt x="69026" y="81256"/>
                  <a:pt x="69796" y="82081"/>
                </a:cubicBezTo>
                <a:cubicBezTo>
                  <a:pt x="69841" y="82128"/>
                  <a:pt x="69891" y="82147"/>
                  <a:pt x="69939" y="82147"/>
                </a:cubicBezTo>
                <a:cubicBezTo>
                  <a:pt x="70100" y="82147"/>
                  <a:pt x="70242" y="81935"/>
                  <a:pt x="70096" y="81782"/>
                </a:cubicBezTo>
                <a:cubicBezTo>
                  <a:pt x="67057" y="78540"/>
                  <a:pt x="62435" y="77527"/>
                  <a:pt x="58133" y="77527"/>
                </a:cubicBezTo>
                <a:cubicBezTo>
                  <a:pt x="58018" y="77527"/>
                  <a:pt x="57904" y="77528"/>
                  <a:pt x="57790" y="77529"/>
                </a:cubicBezTo>
                <a:cubicBezTo>
                  <a:pt x="53689" y="77584"/>
                  <a:pt x="49561" y="78434"/>
                  <a:pt x="45450" y="78434"/>
                </a:cubicBezTo>
                <a:cubicBezTo>
                  <a:pt x="44100" y="78434"/>
                  <a:pt x="42750" y="78343"/>
                  <a:pt x="41405" y="78100"/>
                </a:cubicBezTo>
                <a:cubicBezTo>
                  <a:pt x="39210" y="77710"/>
                  <a:pt x="37034" y="76940"/>
                  <a:pt x="35220" y="75607"/>
                </a:cubicBezTo>
                <a:cubicBezTo>
                  <a:pt x="33298" y="74201"/>
                  <a:pt x="32001" y="72188"/>
                  <a:pt x="31366" y="69903"/>
                </a:cubicBezTo>
                <a:cubicBezTo>
                  <a:pt x="29997" y="64934"/>
                  <a:pt x="31457" y="59774"/>
                  <a:pt x="31312" y="54741"/>
                </a:cubicBezTo>
                <a:cubicBezTo>
                  <a:pt x="31239" y="52266"/>
                  <a:pt x="30777" y="49790"/>
                  <a:pt x="29498" y="47641"/>
                </a:cubicBezTo>
                <a:cubicBezTo>
                  <a:pt x="28374" y="45737"/>
                  <a:pt x="26733" y="44195"/>
                  <a:pt x="24901" y="42989"/>
                </a:cubicBezTo>
                <a:cubicBezTo>
                  <a:pt x="20503" y="40097"/>
                  <a:pt x="15225" y="39299"/>
                  <a:pt x="10202" y="38102"/>
                </a:cubicBezTo>
                <a:cubicBezTo>
                  <a:pt x="7998" y="37576"/>
                  <a:pt x="5786" y="36977"/>
                  <a:pt x="3863" y="35744"/>
                </a:cubicBezTo>
                <a:cubicBezTo>
                  <a:pt x="2113" y="34619"/>
                  <a:pt x="680" y="32906"/>
                  <a:pt x="744" y="30729"/>
                </a:cubicBezTo>
                <a:cubicBezTo>
                  <a:pt x="816" y="28208"/>
                  <a:pt x="2712" y="26150"/>
                  <a:pt x="4498" y="24590"/>
                </a:cubicBezTo>
                <a:cubicBezTo>
                  <a:pt x="6393" y="22931"/>
                  <a:pt x="8533" y="21562"/>
                  <a:pt x="10728" y="20337"/>
                </a:cubicBezTo>
                <a:cubicBezTo>
                  <a:pt x="15026" y="17934"/>
                  <a:pt x="19623" y="16048"/>
                  <a:pt x="23677" y="13219"/>
                </a:cubicBezTo>
                <a:cubicBezTo>
                  <a:pt x="27250" y="10725"/>
                  <a:pt x="30568" y="7470"/>
                  <a:pt x="32119" y="3308"/>
                </a:cubicBezTo>
                <a:cubicBezTo>
                  <a:pt x="32491" y="2301"/>
                  <a:pt x="32745" y="1258"/>
                  <a:pt x="32881" y="197"/>
                </a:cubicBezTo>
                <a:cubicBezTo>
                  <a:pt x="32899" y="66"/>
                  <a:pt x="32801" y="0"/>
                  <a:pt x="32696" y="0"/>
                </a:cubicBezTo>
                <a:close/>
              </a:path>
            </a:pathLst>
          </a:custGeom>
          <a:solidFill>
            <a:srgbClr val="CFBC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10028210">
            <a:off x="7728820" y="-1961922"/>
            <a:ext cx="3166791" cy="3219697"/>
          </a:xfrm>
          <a:custGeom>
            <a:avLst/>
            <a:gdLst/>
            <a:ahLst/>
            <a:cxnLst/>
            <a:rect l="l" t="t" r="r" b="b"/>
            <a:pathLst>
              <a:path w="85403" h="92463" extrusionOk="0">
                <a:moveTo>
                  <a:pt x="55939" y="1"/>
                </a:moveTo>
                <a:cubicBezTo>
                  <a:pt x="54201" y="1"/>
                  <a:pt x="52460" y="82"/>
                  <a:pt x="50745" y="189"/>
                </a:cubicBezTo>
                <a:cubicBezTo>
                  <a:pt x="37533" y="1005"/>
                  <a:pt x="24321" y="2955"/>
                  <a:pt x="11481" y="6183"/>
                </a:cubicBezTo>
                <a:cubicBezTo>
                  <a:pt x="1" y="9075"/>
                  <a:pt x="5686" y="15876"/>
                  <a:pt x="6529" y="24754"/>
                </a:cubicBezTo>
                <a:cubicBezTo>
                  <a:pt x="7119" y="30884"/>
                  <a:pt x="8543" y="36234"/>
                  <a:pt x="13530" y="40360"/>
                </a:cubicBezTo>
                <a:cubicBezTo>
                  <a:pt x="18445" y="44422"/>
                  <a:pt x="24974" y="45783"/>
                  <a:pt x="31140" y="47388"/>
                </a:cubicBezTo>
                <a:cubicBezTo>
                  <a:pt x="37306" y="49002"/>
                  <a:pt x="43790" y="51269"/>
                  <a:pt x="47580" y="56401"/>
                </a:cubicBezTo>
                <a:cubicBezTo>
                  <a:pt x="50373" y="60182"/>
                  <a:pt x="51289" y="65016"/>
                  <a:pt x="51842" y="69695"/>
                </a:cubicBezTo>
                <a:cubicBezTo>
                  <a:pt x="52386" y="74365"/>
                  <a:pt x="52667" y="79162"/>
                  <a:pt x="54454" y="83523"/>
                </a:cubicBezTo>
                <a:cubicBezTo>
                  <a:pt x="56231" y="87876"/>
                  <a:pt x="59913" y="91821"/>
                  <a:pt x="64583" y="92392"/>
                </a:cubicBezTo>
                <a:cubicBezTo>
                  <a:pt x="64972" y="92440"/>
                  <a:pt x="65360" y="92463"/>
                  <a:pt x="65747" y="92463"/>
                </a:cubicBezTo>
                <a:cubicBezTo>
                  <a:pt x="69627" y="92463"/>
                  <a:pt x="73348" y="90143"/>
                  <a:pt x="75763" y="87051"/>
                </a:cubicBezTo>
                <a:cubicBezTo>
                  <a:pt x="78420" y="83641"/>
                  <a:pt x="79753" y="79397"/>
                  <a:pt x="80805" y="75208"/>
                </a:cubicBezTo>
                <a:cubicBezTo>
                  <a:pt x="84723" y="59575"/>
                  <a:pt x="85403" y="43144"/>
                  <a:pt x="82782" y="27248"/>
                </a:cubicBezTo>
                <a:cubicBezTo>
                  <a:pt x="81195" y="17672"/>
                  <a:pt x="77677" y="7307"/>
                  <a:pt x="69135" y="2728"/>
                </a:cubicBezTo>
                <a:cubicBezTo>
                  <a:pt x="65120" y="569"/>
                  <a:pt x="60541" y="1"/>
                  <a:pt x="55939" y="1"/>
                </a:cubicBezTo>
                <a:close/>
              </a:path>
            </a:pathLst>
          </a:custGeom>
          <a:solidFill>
            <a:srgbClr val="DEE5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-6300028">
            <a:off x="8893360" y="-83590"/>
            <a:ext cx="1574322" cy="2268535"/>
          </a:xfrm>
          <a:custGeom>
            <a:avLst/>
            <a:gdLst/>
            <a:ahLst/>
            <a:cxnLst/>
            <a:rect l="l" t="t" r="r" b="b"/>
            <a:pathLst>
              <a:path w="34350" h="49497" extrusionOk="0">
                <a:moveTo>
                  <a:pt x="21727" y="1"/>
                </a:moveTo>
                <a:cubicBezTo>
                  <a:pt x="17116" y="1"/>
                  <a:pt x="12256" y="1297"/>
                  <a:pt x="9513" y="2836"/>
                </a:cubicBezTo>
                <a:cubicBezTo>
                  <a:pt x="4154" y="5847"/>
                  <a:pt x="0" y="12303"/>
                  <a:pt x="2113" y="18080"/>
                </a:cubicBezTo>
                <a:cubicBezTo>
                  <a:pt x="4163" y="23720"/>
                  <a:pt x="11181" y="26477"/>
                  <a:pt x="12949" y="32217"/>
                </a:cubicBezTo>
                <a:cubicBezTo>
                  <a:pt x="13784" y="34919"/>
                  <a:pt x="13285" y="37830"/>
                  <a:pt x="13212" y="40668"/>
                </a:cubicBezTo>
                <a:cubicBezTo>
                  <a:pt x="13140" y="43497"/>
                  <a:pt x="13675" y="46662"/>
                  <a:pt x="15933" y="48385"/>
                </a:cubicBezTo>
                <a:cubicBezTo>
                  <a:pt x="16938" y="49155"/>
                  <a:pt x="18142" y="49496"/>
                  <a:pt x="19382" y="49496"/>
                </a:cubicBezTo>
                <a:cubicBezTo>
                  <a:pt x="21543" y="49496"/>
                  <a:pt x="23815" y="48460"/>
                  <a:pt x="25336" y="46852"/>
                </a:cubicBezTo>
                <a:cubicBezTo>
                  <a:pt x="27721" y="44313"/>
                  <a:pt x="28682" y="40786"/>
                  <a:pt x="29444" y="37385"/>
                </a:cubicBezTo>
                <a:cubicBezTo>
                  <a:pt x="30686" y="31818"/>
                  <a:pt x="31611" y="26186"/>
                  <a:pt x="32219" y="20519"/>
                </a:cubicBezTo>
                <a:cubicBezTo>
                  <a:pt x="32690" y="16203"/>
                  <a:pt x="34350" y="9383"/>
                  <a:pt x="32582" y="5239"/>
                </a:cubicBezTo>
                <a:cubicBezTo>
                  <a:pt x="30933" y="1367"/>
                  <a:pt x="26461" y="1"/>
                  <a:pt x="21727" y="1"/>
                </a:cubicBezTo>
                <a:close/>
              </a:path>
            </a:pathLst>
          </a:custGeom>
          <a:solidFill>
            <a:srgbClr val="6F8F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6407244">
            <a:off x="6802493" y="-1230859"/>
            <a:ext cx="1249936" cy="2470846"/>
          </a:xfrm>
          <a:custGeom>
            <a:avLst/>
            <a:gdLst/>
            <a:ahLst/>
            <a:cxnLst/>
            <a:rect l="l" t="t" r="r" b="b"/>
            <a:pathLst>
              <a:path w="20541" h="40605" extrusionOk="0">
                <a:moveTo>
                  <a:pt x="3434" y="0"/>
                </a:moveTo>
                <a:cubicBezTo>
                  <a:pt x="0" y="0"/>
                  <a:pt x="1050" y="3579"/>
                  <a:pt x="1026" y="7322"/>
                </a:cubicBezTo>
                <a:cubicBezTo>
                  <a:pt x="954" y="16653"/>
                  <a:pt x="881" y="25993"/>
                  <a:pt x="809" y="35324"/>
                </a:cubicBezTo>
                <a:cubicBezTo>
                  <a:pt x="791" y="37482"/>
                  <a:pt x="1307" y="40294"/>
                  <a:pt x="3448" y="40584"/>
                </a:cubicBezTo>
                <a:cubicBezTo>
                  <a:pt x="3553" y="40598"/>
                  <a:pt x="3657" y="40604"/>
                  <a:pt x="3759" y="40604"/>
                </a:cubicBezTo>
                <a:cubicBezTo>
                  <a:pt x="5185" y="40604"/>
                  <a:pt x="6349" y="39302"/>
                  <a:pt x="7229" y="38117"/>
                </a:cubicBezTo>
                <a:cubicBezTo>
                  <a:pt x="9596" y="34971"/>
                  <a:pt x="11953" y="31824"/>
                  <a:pt x="14311" y="28677"/>
                </a:cubicBezTo>
                <a:cubicBezTo>
                  <a:pt x="16524" y="25721"/>
                  <a:pt x="18800" y="22638"/>
                  <a:pt x="19525" y="19029"/>
                </a:cubicBezTo>
                <a:cubicBezTo>
                  <a:pt x="20541" y="14024"/>
                  <a:pt x="18283" y="8719"/>
                  <a:pt x="14538" y="5255"/>
                </a:cubicBezTo>
                <a:cubicBezTo>
                  <a:pt x="12334" y="2779"/>
                  <a:pt x="8190" y="857"/>
                  <a:pt x="4998" y="186"/>
                </a:cubicBezTo>
                <a:cubicBezTo>
                  <a:pt x="4394" y="60"/>
                  <a:pt x="3877" y="0"/>
                  <a:pt x="3434" y="0"/>
                </a:cubicBezTo>
                <a:close/>
              </a:path>
            </a:pathLst>
          </a:custGeom>
          <a:solidFill>
            <a:srgbClr val="BAC8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5683561" y="3018011"/>
            <a:ext cx="90" cy="90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CFBC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7577304" y="3591550"/>
            <a:ext cx="2004356" cy="2451751"/>
            <a:chOff x="7577304" y="3591550"/>
            <a:chExt cx="2004356" cy="2451751"/>
          </a:xfrm>
        </p:grpSpPr>
        <p:sp>
          <p:nvSpPr>
            <p:cNvPr id="23" name="Google Shape;23;p2"/>
            <p:cNvSpPr/>
            <p:nvPr/>
          </p:nvSpPr>
          <p:spPr>
            <a:xfrm rot="899939">
              <a:off x="8452307" y="3679687"/>
              <a:ext cx="915021" cy="1776804"/>
            </a:xfrm>
            <a:custGeom>
              <a:avLst/>
              <a:gdLst/>
              <a:ahLst/>
              <a:cxnLst/>
              <a:rect l="l" t="t" r="r" b="b"/>
              <a:pathLst>
                <a:path w="16792" h="32607" extrusionOk="0">
                  <a:moveTo>
                    <a:pt x="8495" y="295"/>
                  </a:moveTo>
                  <a:cubicBezTo>
                    <a:pt x="8650" y="495"/>
                    <a:pt x="8713" y="1021"/>
                    <a:pt x="8731" y="1238"/>
                  </a:cubicBezTo>
                  <a:cubicBezTo>
                    <a:pt x="8586" y="1275"/>
                    <a:pt x="8450" y="1329"/>
                    <a:pt x="8323" y="1402"/>
                  </a:cubicBezTo>
                  <a:cubicBezTo>
                    <a:pt x="8305" y="1411"/>
                    <a:pt x="8296" y="1420"/>
                    <a:pt x="8278" y="1429"/>
                  </a:cubicBezTo>
                  <a:cubicBezTo>
                    <a:pt x="8323" y="1048"/>
                    <a:pt x="8396" y="667"/>
                    <a:pt x="8495" y="295"/>
                  </a:cubicBezTo>
                  <a:close/>
                  <a:moveTo>
                    <a:pt x="10218" y="1193"/>
                  </a:moveTo>
                  <a:lnTo>
                    <a:pt x="10218" y="1193"/>
                  </a:lnTo>
                  <a:cubicBezTo>
                    <a:pt x="10209" y="1211"/>
                    <a:pt x="10209" y="1220"/>
                    <a:pt x="10200" y="1238"/>
                  </a:cubicBezTo>
                  <a:cubicBezTo>
                    <a:pt x="9402" y="1601"/>
                    <a:pt x="8595" y="1937"/>
                    <a:pt x="7815" y="2327"/>
                  </a:cubicBezTo>
                  <a:cubicBezTo>
                    <a:pt x="8006" y="1755"/>
                    <a:pt x="8468" y="1429"/>
                    <a:pt x="9103" y="1347"/>
                  </a:cubicBezTo>
                  <a:cubicBezTo>
                    <a:pt x="9484" y="1302"/>
                    <a:pt x="9847" y="1293"/>
                    <a:pt x="10218" y="1193"/>
                  </a:cubicBezTo>
                  <a:close/>
                  <a:moveTo>
                    <a:pt x="10155" y="1393"/>
                  </a:moveTo>
                  <a:lnTo>
                    <a:pt x="10155" y="1393"/>
                  </a:lnTo>
                  <a:cubicBezTo>
                    <a:pt x="9819" y="2236"/>
                    <a:pt x="8767" y="2336"/>
                    <a:pt x="7906" y="2417"/>
                  </a:cubicBezTo>
                  <a:cubicBezTo>
                    <a:pt x="8668" y="2091"/>
                    <a:pt x="9402" y="1737"/>
                    <a:pt x="10155" y="1393"/>
                  </a:cubicBezTo>
                  <a:close/>
                  <a:moveTo>
                    <a:pt x="8374" y="214"/>
                  </a:moveTo>
                  <a:cubicBezTo>
                    <a:pt x="8375" y="214"/>
                    <a:pt x="8376" y="214"/>
                    <a:pt x="8378" y="214"/>
                  </a:cubicBezTo>
                  <a:cubicBezTo>
                    <a:pt x="8405" y="214"/>
                    <a:pt x="8423" y="232"/>
                    <a:pt x="8441" y="241"/>
                  </a:cubicBezTo>
                  <a:cubicBezTo>
                    <a:pt x="8278" y="667"/>
                    <a:pt x="8169" y="1093"/>
                    <a:pt x="8124" y="1547"/>
                  </a:cubicBezTo>
                  <a:cubicBezTo>
                    <a:pt x="7861" y="1773"/>
                    <a:pt x="7706" y="2091"/>
                    <a:pt x="7688" y="2435"/>
                  </a:cubicBezTo>
                  <a:cubicBezTo>
                    <a:pt x="7643" y="2435"/>
                    <a:pt x="7607" y="2445"/>
                    <a:pt x="7570" y="2445"/>
                  </a:cubicBezTo>
                  <a:cubicBezTo>
                    <a:pt x="7543" y="2200"/>
                    <a:pt x="7498" y="1955"/>
                    <a:pt x="7516" y="1701"/>
                  </a:cubicBezTo>
                  <a:cubicBezTo>
                    <a:pt x="7534" y="1248"/>
                    <a:pt x="7752" y="939"/>
                    <a:pt x="8033" y="595"/>
                  </a:cubicBezTo>
                  <a:cubicBezTo>
                    <a:pt x="8096" y="523"/>
                    <a:pt x="8282" y="214"/>
                    <a:pt x="8374" y="214"/>
                  </a:cubicBezTo>
                  <a:close/>
                  <a:moveTo>
                    <a:pt x="6827" y="1991"/>
                  </a:moveTo>
                  <a:lnTo>
                    <a:pt x="6827" y="1991"/>
                  </a:lnTo>
                  <a:cubicBezTo>
                    <a:pt x="7063" y="2454"/>
                    <a:pt x="7226" y="2943"/>
                    <a:pt x="7144" y="3460"/>
                  </a:cubicBezTo>
                  <a:cubicBezTo>
                    <a:pt x="7063" y="2961"/>
                    <a:pt x="6963" y="2472"/>
                    <a:pt x="6827" y="1991"/>
                  </a:cubicBezTo>
                  <a:close/>
                  <a:moveTo>
                    <a:pt x="6700" y="1882"/>
                  </a:moveTo>
                  <a:cubicBezTo>
                    <a:pt x="6818" y="2417"/>
                    <a:pt x="6954" y="2943"/>
                    <a:pt x="7045" y="3478"/>
                  </a:cubicBezTo>
                  <a:cubicBezTo>
                    <a:pt x="6754" y="2989"/>
                    <a:pt x="6627" y="2454"/>
                    <a:pt x="6700" y="1882"/>
                  </a:cubicBezTo>
                  <a:close/>
                  <a:moveTo>
                    <a:pt x="5793" y="2662"/>
                  </a:moveTo>
                  <a:cubicBezTo>
                    <a:pt x="6228" y="3224"/>
                    <a:pt x="6745" y="3678"/>
                    <a:pt x="6691" y="4476"/>
                  </a:cubicBezTo>
                  <a:cubicBezTo>
                    <a:pt x="6676" y="4687"/>
                    <a:pt x="6650" y="4766"/>
                    <a:pt x="6617" y="4766"/>
                  </a:cubicBezTo>
                  <a:cubicBezTo>
                    <a:pt x="6531" y="4766"/>
                    <a:pt x="6403" y="4203"/>
                    <a:pt x="6337" y="4031"/>
                  </a:cubicBezTo>
                  <a:cubicBezTo>
                    <a:pt x="6165" y="3596"/>
                    <a:pt x="5993" y="3161"/>
                    <a:pt x="5820" y="2726"/>
                  </a:cubicBezTo>
                  <a:cubicBezTo>
                    <a:pt x="5811" y="2707"/>
                    <a:pt x="5802" y="2698"/>
                    <a:pt x="5784" y="2689"/>
                  </a:cubicBezTo>
                  <a:cubicBezTo>
                    <a:pt x="5784" y="2680"/>
                    <a:pt x="5793" y="2671"/>
                    <a:pt x="5793" y="2662"/>
                  </a:cubicBezTo>
                  <a:close/>
                  <a:moveTo>
                    <a:pt x="9705" y="3420"/>
                  </a:moveTo>
                  <a:cubicBezTo>
                    <a:pt x="9745" y="3420"/>
                    <a:pt x="9771" y="3424"/>
                    <a:pt x="9774" y="3433"/>
                  </a:cubicBezTo>
                  <a:cubicBezTo>
                    <a:pt x="9783" y="3433"/>
                    <a:pt x="9783" y="3442"/>
                    <a:pt x="9774" y="3451"/>
                  </a:cubicBezTo>
                  <a:cubicBezTo>
                    <a:pt x="8867" y="3841"/>
                    <a:pt x="7788" y="4158"/>
                    <a:pt x="7017" y="4802"/>
                  </a:cubicBezTo>
                  <a:cubicBezTo>
                    <a:pt x="7235" y="4385"/>
                    <a:pt x="7543" y="4031"/>
                    <a:pt x="7979" y="3805"/>
                  </a:cubicBezTo>
                  <a:cubicBezTo>
                    <a:pt x="8278" y="3651"/>
                    <a:pt x="8613" y="3560"/>
                    <a:pt x="8949" y="3505"/>
                  </a:cubicBezTo>
                  <a:lnTo>
                    <a:pt x="8949" y="3505"/>
                  </a:lnTo>
                  <a:cubicBezTo>
                    <a:pt x="8948" y="3506"/>
                    <a:pt x="8949" y="3506"/>
                    <a:pt x="8950" y="3506"/>
                  </a:cubicBezTo>
                  <a:cubicBezTo>
                    <a:pt x="8978" y="3506"/>
                    <a:pt x="9511" y="3420"/>
                    <a:pt x="9705" y="3420"/>
                  </a:cubicBezTo>
                  <a:close/>
                  <a:moveTo>
                    <a:pt x="9611" y="3669"/>
                  </a:moveTo>
                  <a:lnTo>
                    <a:pt x="9611" y="3669"/>
                  </a:lnTo>
                  <a:cubicBezTo>
                    <a:pt x="9302" y="3959"/>
                    <a:pt x="8677" y="4403"/>
                    <a:pt x="8595" y="4449"/>
                  </a:cubicBezTo>
                  <a:cubicBezTo>
                    <a:pt x="8105" y="4757"/>
                    <a:pt x="7607" y="4811"/>
                    <a:pt x="7063" y="4884"/>
                  </a:cubicBezTo>
                  <a:cubicBezTo>
                    <a:pt x="7779" y="4331"/>
                    <a:pt x="8758" y="4004"/>
                    <a:pt x="9611" y="3669"/>
                  </a:cubicBezTo>
                  <a:close/>
                  <a:moveTo>
                    <a:pt x="5748" y="2853"/>
                  </a:moveTo>
                  <a:lnTo>
                    <a:pt x="5748" y="2853"/>
                  </a:lnTo>
                  <a:cubicBezTo>
                    <a:pt x="6038" y="3560"/>
                    <a:pt x="6328" y="4258"/>
                    <a:pt x="6600" y="4965"/>
                  </a:cubicBezTo>
                  <a:cubicBezTo>
                    <a:pt x="5639" y="4802"/>
                    <a:pt x="5576" y="3696"/>
                    <a:pt x="5748" y="2853"/>
                  </a:cubicBezTo>
                  <a:close/>
                  <a:moveTo>
                    <a:pt x="643" y="4512"/>
                  </a:moveTo>
                  <a:lnTo>
                    <a:pt x="643" y="4512"/>
                  </a:lnTo>
                  <a:cubicBezTo>
                    <a:pt x="1078" y="4557"/>
                    <a:pt x="1513" y="4648"/>
                    <a:pt x="1885" y="4875"/>
                  </a:cubicBezTo>
                  <a:cubicBezTo>
                    <a:pt x="2356" y="5165"/>
                    <a:pt x="2628" y="5655"/>
                    <a:pt x="3000" y="6044"/>
                  </a:cubicBezTo>
                  <a:cubicBezTo>
                    <a:pt x="3000" y="6063"/>
                    <a:pt x="3009" y="6081"/>
                    <a:pt x="3027" y="6090"/>
                  </a:cubicBezTo>
                  <a:cubicBezTo>
                    <a:pt x="3036" y="6090"/>
                    <a:pt x="3036" y="6099"/>
                    <a:pt x="3046" y="6099"/>
                  </a:cubicBezTo>
                  <a:cubicBezTo>
                    <a:pt x="3009" y="6099"/>
                    <a:pt x="2973" y="6099"/>
                    <a:pt x="2946" y="6108"/>
                  </a:cubicBezTo>
                  <a:cubicBezTo>
                    <a:pt x="2937" y="6099"/>
                    <a:pt x="2937" y="6099"/>
                    <a:pt x="2937" y="6090"/>
                  </a:cubicBezTo>
                  <a:cubicBezTo>
                    <a:pt x="2202" y="5528"/>
                    <a:pt x="1431" y="5002"/>
                    <a:pt x="643" y="4512"/>
                  </a:cubicBezTo>
                  <a:close/>
                  <a:moveTo>
                    <a:pt x="298" y="4476"/>
                  </a:moveTo>
                  <a:cubicBezTo>
                    <a:pt x="334" y="4476"/>
                    <a:pt x="361" y="4485"/>
                    <a:pt x="389" y="4485"/>
                  </a:cubicBezTo>
                  <a:cubicBezTo>
                    <a:pt x="1187" y="4993"/>
                    <a:pt x="1948" y="5546"/>
                    <a:pt x="2692" y="6117"/>
                  </a:cubicBezTo>
                  <a:cubicBezTo>
                    <a:pt x="2102" y="6117"/>
                    <a:pt x="1513" y="5927"/>
                    <a:pt x="1096" y="5491"/>
                  </a:cubicBezTo>
                  <a:cubicBezTo>
                    <a:pt x="779" y="5174"/>
                    <a:pt x="606" y="4784"/>
                    <a:pt x="298" y="4476"/>
                  </a:cubicBezTo>
                  <a:close/>
                  <a:moveTo>
                    <a:pt x="5603" y="5346"/>
                  </a:moveTo>
                  <a:lnTo>
                    <a:pt x="5603" y="5346"/>
                  </a:lnTo>
                  <a:cubicBezTo>
                    <a:pt x="5857" y="5528"/>
                    <a:pt x="6147" y="5682"/>
                    <a:pt x="6228" y="5990"/>
                  </a:cubicBezTo>
                  <a:cubicBezTo>
                    <a:pt x="6283" y="6217"/>
                    <a:pt x="6256" y="6453"/>
                    <a:pt x="6256" y="6688"/>
                  </a:cubicBezTo>
                  <a:cubicBezTo>
                    <a:pt x="6056" y="6235"/>
                    <a:pt x="5838" y="5791"/>
                    <a:pt x="5603" y="5346"/>
                  </a:cubicBezTo>
                  <a:close/>
                  <a:moveTo>
                    <a:pt x="5548" y="5428"/>
                  </a:moveTo>
                  <a:cubicBezTo>
                    <a:pt x="5784" y="5918"/>
                    <a:pt x="6002" y="6398"/>
                    <a:pt x="6210" y="6897"/>
                  </a:cubicBezTo>
                  <a:cubicBezTo>
                    <a:pt x="5630" y="6616"/>
                    <a:pt x="5539" y="6017"/>
                    <a:pt x="5548" y="5428"/>
                  </a:cubicBezTo>
                  <a:close/>
                  <a:moveTo>
                    <a:pt x="4315" y="4693"/>
                  </a:moveTo>
                  <a:cubicBezTo>
                    <a:pt x="4542" y="5183"/>
                    <a:pt x="4778" y="5872"/>
                    <a:pt x="4814" y="6371"/>
                  </a:cubicBezTo>
                  <a:cubicBezTo>
                    <a:pt x="4832" y="6570"/>
                    <a:pt x="4814" y="6770"/>
                    <a:pt x="4759" y="6960"/>
                  </a:cubicBezTo>
                  <a:cubicBezTo>
                    <a:pt x="4719" y="7042"/>
                    <a:pt x="4687" y="7082"/>
                    <a:pt x="4665" y="7082"/>
                  </a:cubicBezTo>
                  <a:cubicBezTo>
                    <a:pt x="4633" y="7082"/>
                    <a:pt x="4622" y="6996"/>
                    <a:pt x="4632" y="6824"/>
                  </a:cubicBezTo>
                  <a:cubicBezTo>
                    <a:pt x="4496" y="6543"/>
                    <a:pt x="4478" y="6144"/>
                    <a:pt x="4369" y="5836"/>
                  </a:cubicBezTo>
                  <a:cubicBezTo>
                    <a:pt x="4369" y="5827"/>
                    <a:pt x="4351" y="5818"/>
                    <a:pt x="4342" y="5818"/>
                  </a:cubicBezTo>
                  <a:cubicBezTo>
                    <a:pt x="4324" y="5682"/>
                    <a:pt x="4315" y="5537"/>
                    <a:pt x="4306" y="5392"/>
                  </a:cubicBezTo>
                  <a:lnTo>
                    <a:pt x="4306" y="5392"/>
                  </a:lnTo>
                  <a:cubicBezTo>
                    <a:pt x="4315" y="5428"/>
                    <a:pt x="4324" y="5455"/>
                    <a:pt x="4333" y="5491"/>
                  </a:cubicBezTo>
                  <a:cubicBezTo>
                    <a:pt x="4324" y="5428"/>
                    <a:pt x="4315" y="5364"/>
                    <a:pt x="4306" y="5301"/>
                  </a:cubicBezTo>
                  <a:cubicBezTo>
                    <a:pt x="4297" y="5101"/>
                    <a:pt x="4306" y="4893"/>
                    <a:pt x="4315" y="4693"/>
                  </a:cubicBezTo>
                  <a:close/>
                  <a:moveTo>
                    <a:pt x="4214" y="4411"/>
                  </a:moveTo>
                  <a:cubicBezTo>
                    <a:pt x="4212" y="4436"/>
                    <a:pt x="4218" y="4460"/>
                    <a:pt x="4224" y="4485"/>
                  </a:cubicBezTo>
                  <a:cubicBezTo>
                    <a:pt x="4215" y="4494"/>
                    <a:pt x="4206" y="4503"/>
                    <a:pt x="4206" y="4512"/>
                  </a:cubicBezTo>
                  <a:cubicBezTo>
                    <a:pt x="4161" y="5247"/>
                    <a:pt x="4107" y="6017"/>
                    <a:pt x="4442" y="6697"/>
                  </a:cubicBezTo>
                  <a:cubicBezTo>
                    <a:pt x="4451" y="6716"/>
                    <a:pt x="4469" y="6725"/>
                    <a:pt x="4487" y="6725"/>
                  </a:cubicBezTo>
                  <a:cubicBezTo>
                    <a:pt x="4524" y="6879"/>
                    <a:pt x="4551" y="7033"/>
                    <a:pt x="4578" y="7196"/>
                  </a:cubicBezTo>
                  <a:cubicBezTo>
                    <a:pt x="4569" y="7187"/>
                    <a:pt x="4560" y="7169"/>
                    <a:pt x="4551" y="7160"/>
                  </a:cubicBezTo>
                  <a:cubicBezTo>
                    <a:pt x="4306" y="6725"/>
                    <a:pt x="4134" y="6262"/>
                    <a:pt x="4088" y="5745"/>
                  </a:cubicBezTo>
                  <a:cubicBezTo>
                    <a:pt x="4052" y="5419"/>
                    <a:pt x="4070" y="5092"/>
                    <a:pt x="4134" y="4766"/>
                  </a:cubicBezTo>
                  <a:cubicBezTo>
                    <a:pt x="4150" y="4642"/>
                    <a:pt x="4182" y="4526"/>
                    <a:pt x="4214" y="4411"/>
                  </a:cubicBezTo>
                  <a:close/>
                  <a:moveTo>
                    <a:pt x="9073" y="5751"/>
                  </a:moveTo>
                  <a:cubicBezTo>
                    <a:pt x="9124" y="5751"/>
                    <a:pt x="9166" y="5761"/>
                    <a:pt x="9194" y="5782"/>
                  </a:cubicBezTo>
                  <a:cubicBezTo>
                    <a:pt x="8677" y="6063"/>
                    <a:pt x="8178" y="6362"/>
                    <a:pt x="7697" y="6697"/>
                  </a:cubicBezTo>
                  <a:cubicBezTo>
                    <a:pt x="7289" y="6988"/>
                    <a:pt x="6909" y="7323"/>
                    <a:pt x="6473" y="7577"/>
                  </a:cubicBezTo>
                  <a:cubicBezTo>
                    <a:pt x="6754" y="7133"/>
                    <a:pt x="7081" y="6743"/>
                    <a:pt x="7516" y="6434"/>
                  </a:cubicBezTo>
                  <a:cubicBezTo>
                    <a:pt x="7685" y="6306"/>
                    <a:pt x="8677" y="5751"/>
                    <a:pt x="9073" y="5751"/>
                  </a:cubicBezTo>
                  <a:close/>
                  <a:moveTo>
                    <a:pt x="9148" y="5972"/>
                  </a:moveTo>
                  <a:lnTo>
                    <a:pt x="9148" y="5972"/>
                  </a:lnTo>
                  <a:cubicBezTo>
                    <a:pt x="8922" y="6317"/>
                    <a:pt x="8169" y="7096"/>
                    <a:pt x="8042" y="7214"/>
                  </a:cubicBezTo>
                  <a:cubicBezTo>
                    <a:pt x="7561" y="7631"/>
                    <a:pt x="7099" y="7668"/>
                    <a:pt x="6573" y="7713"/>
                  </a:cubicBezTo>
                  <a:cubicBezTo>
                    <a:pt x="6990" y="7450"/>
                    <a:pt x="7371" y="7124"/>
                    <a:pt x="7770" y="6833"/>
                  </a:cubicBezTo>
                  <a:cubicBezTo>
                    <a:pt x="8214" y="6516"/>
                    <a:pt x="8677" y="6226"/>
                    <a:pt x="9148" y="5972"/>
                  </a:cubicBezTo>
                  <a:close/>
                  <a:moveTo>
                    <a:pt x="3740" y="7769"/>
                  </a:moveTo>
                  <a:cubicBezTo>
                    <a:pt x="4176" y="7769"/>
                    <a:pt x="4592" y="7886"/>
                    <a:pt x="4941" y="8239"/>
                  </a:cubicBezTo>
                  <a:cubicBezTo>
                    <a:pt x="4291" y="8331"/>
                    <a:pt x="3470" y="8481"/>
                    <a:pt x="2696" y="8481"/>
                  </a:cubicBezTo>
                  <a:cubicBezTo>
                    <a:pt x="2173" y="8481"/>
                    <a:pt x="1672" y="8413"/>
                    <a:pt x="1259" y="8212"/>
                  </a:cubicBezTo>
                  <a:cubicBezTo>
                    <a:pt x="1486" y="8103"/>
                    <a:pt x="2411" y="8003"/>
                    <a:pt x="2547" y="7967"/>
                  </a:cubicBezTo>
                  <a:cubicBezTo>
                    <a:pt x="2938" y="7864"/>
                    <a:pt x="3347" y="7769"/>
                    <a:pt x="3740" y="7769"/>
                  </a:cubicBezTo>
                  <a:close/>
                  <a:moveTo>
                    <a:pt x="1214" y="8302"/>
                  </a:moveTo>
                  <a:lnTo>
                    <a:pt x="1214" y="8302"/>
                  </a:lnTo>
                  <a:cubicBezTo>
                    <a:pt x="1665" y="8547"/>
                    <a:pt x="2216" y="8627"/>
                    <a:pt x="2787" y="8627"/>
                  </a:cubicBezTo>
                  <a:cubicBezTo>
                    <a:pt x="3444" y="8627"/>
                    <a:pt x="4127" y="8521"/>
                    <a:pt x="4714" y="8438"/>
                  </a:cubicBezTo>
                  <a:lnTo>
                    <a:pt x="4714" y="8438"/>
                  </a:lnTo>
                  <a:cubicBezTo>
                    <a:pt x="4215" y="8747"/>
                    <a:pt x="3698" y="9109"/>
                    <a:pt x="3118" y="9128"/>
                  </a:cubicBezTo>
                  <a:cubicBezTo>
                    <a:pt x="2919" y="9128"/>
                    <a:pt x="1295" y="8602"/>
                    <a:pt x="1214" y="8302"/>
                  </a:cubicBezTo>
                  <a:close/>
                  <a:moveTo>
                    <a:pt x="12340" y="8212"/>
                  </a:moveTo>
                  <a:cubicBezTo>
                    <a:pt x="11433" y="8629"/>
                    <a:pt x="10545" y="9073"/>
                    <a:pt x="9665" y="9554"/>
                  </a:cubicBezTo>
                  <a:cubicBezTo>
                    <a:pt x="10246" y="8484"/>
                    <a:pt x="11216" y="8266"/>
                    <a:pt x="12340" y="8212"/>
                  </a:cubicBezTo>
                  <a:close/>
                  <a:moveTo>
                    <a:pt x="12404" y="8393"/>
                  </a:moveTo>
                  <a:lnTo>
                    <a:pt x="12404" y="8393"/>
                  </a:lnTo>
                  <a:cubicBezTo>
                    <a:pt x="11946" y="9200"/>
                    <a:pt x="11177" y="9767"/>
                    <a:pt x="10277" y="9767"/>
                  </a:cubicBezTo>
                  <a:cubicBezTo>
                    <a:pt x="10125" y="9767"/>
                    <a:pt x="9969" y="9751"/>
                    <a:pt x="9810" y="9717"/>
                  </a:cubicBezTo>
                  <a:cubicBezTo>
                    <a:pt x="10654" y="9236"/>
                    <a:pt x="11515" y="8801"/>
                    <a:pt x="12404" y="8393"/>
                  </a:cubicBezTo>
                  <a:close/>
                  <a:moveTo>
                    <a:pt x="8586" y="8556"/>
                  </a:moveTo>
                  <a:lnTo>
                    <a:pt x="8586" y="8556"/>
                  </a:lnTo>
                  <a:cubicBezTo>
                    <a:pt x="8359" y="9155"/>
                    <a:pt x="8169" y="9762"/>
                    <a:pt x="8024" y="10388"/>
                  </a:cubicBezTo>
                  <a:cubicBezTo>
                    <a:pt x="7942" y="10007"/>
                    <a:pt x="7924" y="9590"/>
                    <a:pt x="8069" y="9236"/>
                  </a:cubicBezTo>
                  <a:cubicBezTo>
                    <a:pt x="8178" y="8992"/>
                    <a:pt x="8378" y="8765"/>
                    <a:pt x="8586" y="8556"/>
                  </a:cubicBezTo>
                  <a:close/>
                  <a:moveTo>
                    <a:pt x="8777" y="8375"/>
                  </a:moveTo>
                  <a:cubicBezTo>
                    <a:pt x="8813" y="8747"/>
                    <a:pt x="8840" y="9137"/>
                    <a:pt x="8767" y="9499"/>
                  </a:cubicBezTo>
                  <a:cubicBezTo>
                    <a:pt x="8686" y="9926"/>
                    <a:pt x="8441" y="10216"/>
                    <a:pt x="8142" y="10488"/>
                  </a:cubicBezTo>
                  <a:cubicBezTo>
                    <a:pt x="8296" y="9780"/>
                    <a:pt x="8495" y="9082"/>
                    <a:pt x="8767" y="8411"/>
                  </a:cubicBezTo>
                  <a:cubicBezTo>
                    <a:pt x="8777" y="8402"/>
                    <a:pt x="8777" y="8384"/>
                    <a:pt x="8767" y="8375"/>
                  </a:cubicBezTo>
                  <a:close/>
                  <a:moveTo>
                    <a:pt x="9522" y="10508"/>
                  </a:moveTo>
                  <a:cubicBezTo>
                    <a:pt x="10078" y="10508"/>
                    <a:pt x="10628" y="10615"/>
                    <a:pt x="11170" y="10796"/>
                  </a:cubicBezTo>
                  <a:cubicBezTo>
                    <a:pt x="11189" y="10796"/>
                    <a:pt x="11343" y="10851"/>
                    <a:pt x="11488" y="10896"/>
                  </a:cubicBezTo>
                  <a:cubicBezTo>
                    <a:pt x="10372" y="10914"/>
                    <a:pt x="9266" y="10932"/>
                    <a:pt x="8151" y="10941"/>
                  </a:cubicBezTo>
                  <a:cubicBezTo>
                    <a:pt x="8269" y="10841"/>
                    <a:pt x="8378" y="10733"/>
                    <a:pt x="8504" y="10633"/>
                  </a:cubicBezTo>
                  <a:cubicBezTo>
                    <a:pt x="8846" y="10547"/>
                    <a:pt x="9185" y="10508"/>
                    <a:pt x="9522" y="10508"/>
                  </a:cubicBezTo>
                  <a:close/>
                  <a:moveTo>
                    <a:pt x="11642" y="11041"/>
                  </a:moveTo>
                  <a:cubicBezTo>
                    <a:pt x="11560" y="11050"/>
                    <a:pt x="11488" y="11068"/>
                    <a:pt x="11479" y="11068"/>
                  </a:cubicBezTo>
                  <a:cubicBezTo>
                    <a:pt x="11034" y="11195"/>
                    <a:pt x="10545" y="11286"/>
                    <a:pt x="10091" y="11340"/>
                  </a:cubicBezTo>
                  <a:cubicBezTo>
                    <a:pt x="9911" y="11360"/>
                    <a:pt x="9729" y="11375"/>
                    <a:pt x="9546" y="11375"/>
                  </a:cubicBezTo>
                  <a:cubicBezTo>
                    <a:pt x="9316" y="11375"/>
                    <a:pt x="9086" y="11352"/>
                    <a:pt x="8858" y="11286"/>
                  </a:cubicBezTo>
                  <a:cubicBezTo>
                    <a:pt x="8758" y="11259"/>
                    <a:pt x="8659" y="11222"/>
                    <a:pt x="8559" y="11168"/>
                  </a:cubicBezTo>
                  <a:cubicBezTo>
                    <a:pt x="8385" y="11110"/>
                    <a:pt x="8327" y="11081"/>
                    <a:pt x="8385" y="11081"/>
                  </a:cubicBezTo>
                  <a:cubicBezTo>
                    <a:pt x="8399" y="11081"/>
                    <a:pt x="8421" y="11083"/>
                    <a:pt x="8450" y="11086"/>
                  </a:cubicBezTo>
                  <a:cubicBezTo>
                    <a:pt x="8483" y="11060"/>
                    <a:pt x="8557" y="11052"/>
                    <a:pt x="8643" y="11052"/>
                  </a:cubicBezTo>
                  <a:cubicBezTo>
                    <a:pt x="8794" y="11052"/>
                    <a:pt x="8983" y="11077"/>
                    <a:pt x="9058" y="11077"/>
                  </a:cubicBezTo>
                  <a:cubicBezTo>
                    <a:pt x="9919" y="11068"/>
                    <a:pt x="10781" y="11050"/>
                    <a:pt x="11642" y="11041"/>
                  </a:cubicBezTo>
                  <a:close/>
                  <a:moveTo>
                    <a:pt x="842" y="11277"/>
                  </a:moveTo>
                  <a:lnTo>
                    <a:pt x="842" y="11277"/>
                  </a:lnTo>
                  <a:cubicBezTo>
                    <a:pt x="1703" y="11358"/>
                    <a:pt x="2728" y="11576"/>
                    <a:pt x="2946" y="12492"/>
                  </a:cubicBezTo>
                  <a:cubicBezTo>
                    <a:pt x="2275" y="12038"/>
                    <a:pt x="1586" y="11621"/>
                    <a:pt x="842" y="11277"/>
                  </a:cubicBezTo>
                  <a:close/>
                  <a:moveTo>
                    <a:pt x="8331" y="12189"/>
                  </a:moveTo>
                  <a:cubicBezTo>
                    <a:pt x="8745" y="12189"/>
                    <a:pt x="9146" y="12249"/>
                    <a:pt x="9547" y="12338"/>
                  </a:cubicBezTo>
                  <a:cubicBezTo>
                    <a:pt x="9030" y="12428"/>
                    <a:pt x="8514" y="12501"/>
                    <a:pt x="7997" y="12537"/>
                  </a:cubicBezTo>
                  <a:cubicBezTo>
                    <a:pt x="7877" y="12543"/>
                    <a:pt x="7456" y="12589"/>
                    <a:pt x="7131" y="12589"/>
                  </a:cubicBezTo>
                  <a:cubicBezTo>
                    <a:pt x="6987" y="12589"/>
                    <a:pt x="6863" y="12580"/>
                    <a:pt x="6791" y="12555"/>
                  </a:cubicBezTo>
                  <a:cubicBezTo>
                    <a:pt x="6827" y="12501"/>
                    <a:pt x="6863" y="12446"/>
                    <a:pt x="6909" y="12383"/>
                  </a:cubicBezTo>
                  <a:cubicBezTo>
                    <a:pt x="7271" y="12274"/>
                    <a:pt x="8069" y="12202"/>
                    <a:pt x="8169" y="12193"/>
                  </a:cubicBezTo>
                  <a:cubicBezTo>
                    <a:pt x="8223" y="12190"/>
                    <a:pt x="8277" y="12189"/>
                    <a:pt x="8331" y="12189"/>
                  </a:cubicBezTo>
                  <a:close/>
                  <a:moveTo>
                    <a:pt x="851" y="11458"/>
                  </a:moveTo>
                  <a:cubicBezTo>
                    <a:pt x="1586" y="11803"/>
                    <a:pt x="2284" y="12220"/>
                    <a:pt x="2928" y="12709"/>
                  </a:cubicBezTo>
                  <a:cubicBezTo>
                    <a:pt x="2726" y="12732"/>
                    <a:pt x="2517" y="12762"/>
                    <a:pt x="2314" y="12762"/>
                  </a:cubicBezTo>
                  <a:cubicBezTo>
                    <a:pt x="2033" y="12762"/>
                    <a:pt x="1762" y="12706"/>
                    <a:pt x="1531" y="12501"/>
                  </a:cubicBezTo>
                  <a:cubicBezTo>
                    <a:pt x="1250" y="12247"/>
                    <a:pt x="1042" y="11830"/>
                    <a:pt x="851" y="11458"/>
                  </a:cubicBezTo>
                  <a:close/>
                  <a:moveTo>
                    <a:pt x="9466" y="12465"/>
                  </a:moveTo>
                  <a:cubicBezTo>
                    <a:pt x="8944" y="12781"/>
                    <a:pt x="8374" y="12931"/>
                    <a:pt x="7789" y="12931"/>
                  </a:cubicBezTo>
                  <a:cubicBezTo>
                    <a:pt x="7418" y="12931"/>
                    <a:pt x="7040" y="12871"/>
                    <a:pt x="6664" y="12755"/>
                  </a:cubicBezTo>
                  <a:cubicBezTo>
                    <a:pt x="6682" y="12728"/>
                    <a:pt x="6700" y="12700"/>
                    <a:pt x="6718" y="12673"/>
                  </a:cubicBezTo>
                  <a:cubicBezTo>
                    <a:pt x="6830" y="12675"/>
                    <a:pt x="6941" y="12676"/>
                    <a:pt x="7052" y="12676"/>
                  </a:cubicBezTo>
                  <a:cubicBezTo>
                    <a:pt x="7864" y="12676"/>
                    <a:pt x="8668" y="12616"/>
                    <a:pt x="9466" y="12465"/>
                  </a:cubicBezTo>
                  <a:close/>
                  <a:moveTo>
                    <a:pt x="3726" y="10442"/>
                  </a:moveTo>
                  <a:cubicBezTo>
                    <a:pt x="3907" y="11295"/>
                    <a:pt x="4034" y="12165"/>
                    <a:pt x="4125" y="13045"/>
                  </a:cubicBezTo>
                  <a:cubicBezTo>
                    <a:pt x="3871" y="12691"/>
                    <a:pt x="3671" y="12310"/>
                    <a:pt x="3553" y="11884"/>
                  </a:cubicBezTo>
                  <a:cubicBezTo>
                    <a:pt x="3472" y="11594"/>
                    <a:pt x="3408" y="11295"/>
                    <a:pt x="3499" y="10996"/>
                  </a:cubicBezTo>
                  <a:cubicBezTo>
                    <a:pt x="3508" y="10950"/>
                    <a:pt x="3626" y="10633"/>
                    <a:pt x="3726" y="10442"/>
                  </a:cubicBezTo>
                  <a:close/>
                  <a:moveTo>
                    <a:pt x="3862" y="10297"/>
                  </a:moveTo>
                  <a:lnTo>
                    <a:pt x="3862" y="10297"/>
                  </a:lnTo>
                  <a:cubicBezTo>
                    <a:pt x="4025" y="10361"/>
                    <a:pt x="4388" y="11313"/>
                    <a:pt x="4442" y="11449"/>
                  </a:cubicBezTo>
                  <a:cubicBezTo>
                    <a:pt x="4687" y="12057"/>
                    <a:pt x="4587" y="12537"/>
                    <a:pt x="4279" y="13063"/>
                  </a:cubicBezTo>
                  <a:cubicBezTo>
                    <a:pt x="4179" y="12129"/>
                    <a:pt x="4034" y="11213"/>
                    <a:pt x="3862" y="10297"/>
                  </a:cubicBezTo>
                  <a:close/>
                  <a:moveTo>
                    <a:pt x="3189" y="13230"/>
                  </a:moveTo>
                  <a:cubicBezTo>
                    <a:pt x="3424" y="13230"/>
                    <a:pt x="3649" y="13260"/>
                    <a:pt x="3853" y="13335"/>
                  </a:cubicBezTo>
                  <a:cubicBezTo>
                    <a:pt x="3055" y="13399"/>
                    <a:pt x="2266" y="13471"/>
                    <a:pt x="1468" y="13535"/>
                  </a:cubicBezTo>
                  <a:cubicBezTo>
                    <a:pt x="2004" y="13400"/>
                    <a:pt x="2627" y="13230"/>
                    <a:pt x="3189" y="13230"/>
                  </a:cubicBezTo>
                  <a:close/>
                  <a:moveTo>
                    <a:pt x="3952" y="13480"/>
                  </a:moveTo>
                  <a:lnTo>
                    <a:pt x="3952" y="13480"/>
                  </a:lnTo>
                  <a:cubicBezTo>
                    <a:pt x="3510" y="13733"/>
                    <a:pt x="3021" y="13861"/>
                    <a:pt x="2529" y="13861"/>
                  </a:cubicBezTo>
                  <a:cubicBezTo>
                    <a:pt x="2175" y="13861"/>
                    <a:pt x="1819" y="13794"/>
                    <a:pt x="1477" y="13662"/>
                  </a:cubicBezTo>
                  <a:cubicBezTo>
                    <a:pt x="2302" y="13598"/>
                    <a:pt x="3127" y="13544"/>
                    <a:pt x="3952" y="13480"/>
                  </a:cubicBezTo>
                  <a:close/>
                  <a:moveTo>
                    <a:pt x="14759" y="13107"/>
                  </a:moveTo>
                  <a:cubicBezTo>
                    <a:pt x="14814" y="13107"/>
                    <a:pt x="14870" y="13107"/>
                    <a:pt x="14925" y="13108"/>
                  </a:cubicBezTo>
                  <a:cubicBezTo>
                    <a:pt x="14127" y="13417"/>
                    <a:pt x="13320" y="13707"/>
                    <a:pt x="12503" y="13952"/>
                  </a:cubicBezTo>
                  <a:cubicBezTo>
                    <a:pt x="13057" y="13253"/>
                    <a:pt x="13900" y="13107"/>
                    <a:pt x="14759" y="13107"/>
                  </a:cubicBezTo>
                  <a:close/>
                  <a:moveTo>
                    <a:pt x="15024" y="13254"/>
                  </a:moveTo>
                  <a:lnTo>
                    <a:pt x="15024" y="13254"/>
                  </a:lnTo>
                  <a:cubicBezTo>
                    <a:pt x="14689" y="13526"/>
                    <a:pt x="14335" y="13807"/>
                    <a:pt x="13972" y="13997"/>
                  </a:cubicBezTo>
                  <a:cubicBezTo>
                    <a:pt x="13688" y="14142"/>
                    <a:pt x="13387" y="14195"/>
                    <a:pt x="13081" y="14195"/>
                  </a:cubicBezTo>
                  <a:cubicBezTo>
                    <a:pt x="12872" y="14195"/>
                    <a:pt x="12660" y="14170"/>
                    <a:pt x="12449" y="14133"/>
                  </a:cubicBezTo>
                  <a:cubicBezTo>
                    <a:pt x="13311" y="13861"/>
                    <a:pt x="14172" y="13553"/>
                    <a:pt x="15024" y="13254"/>
                  </a:cubicBezTo>
                  <a:close/>
                  <a:moveTo>
                    <a:pt x="12449" y="12474"/>
                  </a:moveTo>
                  <a:lnTo>
                    <a:pt x="12449" y="12474"/>
                  </a:lnTo>
                  <a:cubicBezTo>
                    <a:pt x="12367" y="12773"/>
                    <a:pt x="12277" y="13072"/>
                    <a:pt x="12177" y="13362"/>
                  </a:cubicBezTo>
                  <a:cubicBezTo>
                    <a:pt x="12050" y="13716"/>
                    <a:pt x="11805" y="13952"/>
                    <a:pt x="11579" y="14215"/>
                  </a:cubicBezTo>
                  <a:cubicBezTo>
                    <a:pt x="11805" y="13598"/>
                    <a:pt x="12095" y="13018"/>
                    <a:pt x="12449" y="12474"/>
                  </a:cubicBezTo>
                  <a:close/>
                  <a:moveTo>
                    <a:pt x="12558" y="12120"/>
                  </a:moveTo>
                  <a:lnTo>
                    <a:pt x="12558" y="12120"/>
                  </a:lnTo>
                  <a:cubicBezTo>
                    <a:pt x="12549" y="12138"/>
                    <a:pt x="12540" y="12165"/>
                    <a:pt x="12540" y="12183"/>
                  </a:cubicBezTo>
                  <a:cubicBezTo>
                    <a:pt x="12014" y="12873"/>
                    <a:pt x="11633" y="13598"/>
                    <a:pt x="11361" y="14414"/>
                  </a:cubicBezTo>
                  <a:cubicBezTo>
                    <a:pt x="11080" y="13462"/>
                    <a:pt x="11823" y="12700"/>
                    <a:pt x="12558" y="12120"/>
                  </a:cubicBezTo>
                  <a:close/>
                  <a:moveTo>
                    <a:pt x="10436" y="13072"/>
                  </a:moveTo>
                  <a:cubicBezTo>
                    <a:pt x="10454" y="13263"/>
                    <a:pt x="10400" y="13816"/>
                    <a:pt x="10400" y="13879"/>
                  </a:cubicBezTo>
                  <a:cubicBezTo>
                    <a:pt x="10409" y="14233"/>
                    <a:pt x="10436" y="14587"/>
                    <a:pt x="10363" y="14940"/>
                  </a:cubicBezTo>
                  <a:cubicBezTo>
                    <a:pt x="10282" y="15339"/>
                    <a:pt x="9992" y="15629"/>
                    <a:pt x="9892" y="16010"/>
                  </a:cubicBezTo>
                  <a:cubicBezTo>
                    <a:pt x="9892" y="16014"/>
                    <a:pt x="9891" y="16018"/>
                    <a:pt x="9889" y="16024"/>
                  </a:cubicBezTo>
                  <a:lnTo>
                    <a:pt x="9889" y="16024"/>
                  </a:lnTo>
                  <a:cubicBezTo>
                    <a:pt x="9896" y="15988"/>
                    <a:pt x="9901" y="15952"/>
                    <a:pt x="9901" y="15910"/>
                  </a:cubicBezTo>
                  <a:cubicBezTo>
                    <a:pt x="9928" y="15684"/>
                    <a:pt x="9955" y="15457"/>
                    <a:pt x="9992" y="15230"/>
                  </a:cubicBezTo>
                  <a:cubicBezTo>
                    <a:pt x="10001" y="15235"/>
                    <a:pt x="10010" y="15237"/>
                    <a:pt x="10020" y="15237"/>
                  </a:cubicBezTo>
                  <a:cubicBezTo>
                    <a:pt x="10048" y="15237"/>
                    <a:pt x="10076" y="15217"/>
                    <a:pt x="10082" y="15176"/>
                  </a:cubicBezTo>
                  <a:cubicBezTo>
                    <a:pt x="10110" y="14886"/>
                    <a:pt x="10137" y="14605"/>
                    <a:pt x="10173" y="14314"/>
                  </a:cubicBezTo>
                  <a:cubicBezTo>
                    <a:pt x="10173" y="14305"/>
                    <a:pt x="10173" y="14305"/>
                    <a:pt x="10182" y="14296"/>
                  </a:cubicBezTo>
                  <a:cubicBezTo>
                    <a:pt x="10182" y="14287"/>
                    <a:pt x="10173" y="14287"/>
                    <a:pt x="10182" y="14287"/>
                  </a:cubicBezTo>
                  <a:cubicBezTo>
                    <a:pt x="10200" y="14151"/>
                    <a:pt x="10218" y="14024"/>
                    <a:pt x="10246" y="13888"/>
                  </a:cubicBezTo>
                  <a:cubicBezTo>
                    <a:pt x="10273" y="13752"/>
                    <a:pt x="10318" y="13616"/>
                    <a:pt x="10345" y="13480"/>
                  </a:cubicBezTo>
                  <a:lnTo>
                    <a:pt x="10354" y="13471"/>
                  </a:lnTo>
                  <a:lnTo>
                    <a:pt x="10345" y="13471"/>
                  </a:lnTo>
                  <a:cubicBezTo>
                    <a:pt x="10354" y="13435"/>
                    <a:pt x="10363" y="13399"/>
                    <a:pt x="10363" y="13362"/>
                  </a:cubicBezTo>
                  <a:cubicBezTo>
                    <a:pt x="10372" y="13299"/>
                    <a:pt x="10372" y="13263"/>
                    <a:pt x="10372" y="13235"/>
                  </a:cubicBezTo>
                  <a:cubicBezTo>
                    <a:pt x="10391" y="13181"/>
                    <a:pt x="10418" y="13127"/>
                    <a:pt x="10436" y="13072"/>
                  </a:cubicBezTo>
                  <a:close/>
                  <a:moveTo>
                    <a:pt x="10218" y="13480"/>
                  </a:moveTo>
                  <a:lnTo>
                    <a:pt x="10218" y="13480"/>
                  </a:lnTo>
                  <a:cubicBezTo>
                    <a:pt x="10091" y="13861"/>
                    <a:pt x="10010" y="14251"/>
                    <a:pt x="9973" y="14650"/>
                  </a:cubicBezTo>
                  <a:cubicBezTo>
                    <a:pt x="9847" y="15131"/>
                    <a:pt x="9792" y="15620"/>
                    <a:pt x="9783" y="16110"/>
                  </a:cubicBezTo>
                  <a:cubicBezTo>
                    <a:pt x="9611" y="15375"/>
                    <a:pt x="9656" y="14641"/>
                    <a:pt x="9973" y="13915"/>
                  </a:cubicBezTo>
                  <a:cubicBezTo>
                    <a:pt x="9992" y="13870"/>
                    <a:pt x="10110" y="13671"/>
                    <a:pt x="10218" y="13480"/>
                  </a:cubicBezTo>
                  <a:close/>
                  <a:moveTo>
                    <a:pt x="12178" y="15139"/>
                  </a:moveTo>
                  <a:cubicBezTo>
                    <a:pt x="12965" y="15139"/>
                    <a:pt x="13723" y="15377"/>
                    <a:pt x="14444" y="15802"/>
                  </a:cubicBezTo>
                  <a:cubicBezTo>
                    <a:pt x="14653" y="15919"/>
                    <a:pt x="14925" y="16037"/>
                    <a:pt x="14988" y="16119"/>
                  </a:cubicBezTo>
                  <a:cubicBezTo>
                    <a:pt x="13719" y="15666"/>
                    <a:pt x="12286" y="15566"/>
                    <a:pt x="10962" y="15348"/>
                  </a:cubicBezTo>
                  <a:cubicBezTo>
                    <a:pt x="10971" y="15339"/>
                    <a:pt x="10980" y="15330"/>
                    <a:pt x="10989" y="15321"/>
                  </a:cubicBezTo>
                  <a:cubicBezTo>
                    <a:pt x="11392" y="15198"/>
                    <a:pt x="11789" y="15139"/>
                    <a:pt x="12178" y="15139"/>
                  </a:cubicBezTo>
                  <a:close/>
                  <a:moveTo>
                    <a:pt x="11194" y="15567"/>
                  </a:moveTo>
                  <a:cubicBezTo>
                    <a:pt x="11225" y="15567"/>
                    <a:pt x="11340" y="15599"/>
                    <a:pt x="11551" y="15629"/>
                  </a:cubicBezTo>
                  <a:cubicBezTo>
                    <a:pt x="11778" y="15657"/>
                    <a:pt x="11996" y="15693"/>
                    <a:pt x="12222" y="15729"/>
                  </a:cubicBezTo>
                  <a:cubicBezTo>
                    <a:pt x="13120" y="15874"/>
                    <a:pt x="14045" y="15938"/>
                    <a:pt x="14906" y="16228"/>
                  </a:cubicBezTo>
                  <a:cubicBezTo>
                    <a:pt x="14861" y="16246"/>
                    <a:pt x="14789" y="16255"/>
                    <a:pt x="14698" y="16273"/>
                  </a:cubicBezTo>
                  <a:cubicBezTo>
                    <a:pt x="14245" y="16324"/>
                    <a:pt x="13760" y="16374"/>
                    <a:pt x="13302" y="16374"/>
                  </a:cubicBezTo>
                  <a:cubicBezTo>
                    <a:pt x="13265" y="16374"/>
                    <a:pt x="13229" y="16374"/>
                    <a:pt x="13193" y="16373"/>
                  </a:cubicBezTo>
                  <a:cubicBezTo>
                    <a:pt x="12576" y="16346"/>
                    <a:pt x="11860" y="16119"/>
                    <a:pt x="11379" y="15729"/>
                  </a:cubicBezTo>
                  <a:cubicBezTo>
                    <a:pt x="11227" y="15606"/>
                    <a:pt x="11160" y="15567"/>
                    <a:pt x="11194" y="15567"/>
                  </a:cubicBezTo>
                  <a:close/>
                  <a:moveTo>
                    <a:pt x="1314" y="16192"/>
                  </a:moveTo>
                  <a:cubicBezTo>
                    <a:pt x="1722" y="16246"/>
                    <a:pt x="2148" y="16300"/>
                    <a:pt x="2538" y="16409"/>
                  </a:cubicBezTo>
                  <a:cubicBezTo>
                    <a:pt x="3046" y="16563"/>
                    <a:pt x="3381" y="16908"/>
                    <a:pt x="3671" y="17325"/>
                  </a:cubicBezTo>
                  <a:cubicBezTo>
                    <a:pt x="2882" y="16944"/>
                    <a:pt x="2093" y="16572"/>
                    <a:pt x="1314" y="16192"/>
                  </a:cubicBezTo>
                  <a:close/>
                  <a:moveTo>
                    <a:pt x="1504" y="16464"/>
                  </a:moveTo>
                  <a:lnTo>
                    <a:pt x="1504" y="16464"/>
                  </a:lnTo>
                  <a:cubicBezTo>
                    <a:pt x="2220" y="16817"/>
                    <a:pt x="2946" y="17171"/>
                    <a:pt x="3662" y="17525"/>
                  </a:cubicBezTo>
                  <a:cubicBezTo>
                    <a:pt x="3536" y="17539"/>
                    <a:pt x="3412" y="17547"/>
                    <a:pt x="3290" y="17547"/>
                  </a:cubicBezTo>
                  <a:cubicBezTo>
                    <a:pt x="2875" y="17547"/>
                    <a:pt x="2481" y="17451"/>
                    <a:pt x="2102" y="17171"/>
                  </a:cubicBezTo>
                  <a:cubicBezTo>
                    <a:pt x="1840" y="16980"/>
                    <a:pt x="1676" y="16717"/>
                    <a:pt x="1504" y="16464"/>
                  </a:cubicBezTo>
                  <a:close/>
                  <a:moveTo>
                    <a:pt x="4333" y="15711"/>
                  </a:moveTo>
                  <a:cubicBezTo>
                    <a:pt x="4460" y="16554"/>
                    <a:pt x="4759" y="17361"/>
                    <a:pt x="5158" y="18123"/>
                  </a:cubicBezTo>
                  <a:cubicBezTo>
                    <a:pt x="4587" y="17688"/>
                    <a:pt x="4215" y="17071"/>
                    <a:pt x="4233" y="16318"/>
                  </a:cubicBezTo>
                  <a:cubicBezTo>
                    <a:pt x="4233" y="16173"/>
                    <a:pt x="4224" y="15765"/>
                    <a:pt x="4324" y="15711"/>
                  </a:cubicBezTo>
                  <a:close/>
                  <a:moveTo>
                    <a:pt x="4524" y="15956"/>
                  </a:moveTo>
                  <a:cubicBezTo>
                    <a:pt x="4623" y="16119"/>
                    <a:pt x="4714" y="16282"/>
                    <a:pt x="4823" y="16436"/>
                  </a:cubicBezTo>
                  <a:cubicBezTo>
                    <a:pt x="5022" y="16727"/>
                    <a:pt x="5267" y="17017"/>
                    <a:pt x="5376" y="17352"/>
                  </a:cubicBezTo>
                  <a:cubicBezTo>
                    <a:pt x="5430" y="17506"/>
                    <a:pt x="5494" y="17715"/>
                    <a:pt x="5467" y="17878"/>
                  </a:cubicBezTo>
                  <a:cubicBezTo>
                    <a:pt x="5434" y="18103"/>
                    <a:pt x="5400" y="18180"/>
                    <a:pt x="5365" y="18180"/>
                  </a:cubicBezTo>
                  <a:cubicBezTo>
                    <a:pt x="5313" y="18180"/>
                    <a:pt x="5258" y="18005"/>
                    <a:pt x="5204" y="17896"/>
                  </a:cubicBezTo>
                  <a:cubicBezTo>
                    <a:pt x="4895" y="17271"/>
                    <a:pt x="4687" y="16627"/>
                    <a:pt x="4524" y="15956"/>
                  </a:cubicBezTo>
                  <a:close/>
                  <a:moveTo>
                    <a:pt x="8395" y="15014"/>
                  </a:moveTo>
                  <a:cubicBezTo>
                    <a:pt x="8411" y="15014"/>
                    <a:pt x="8429" y="15030"/>
                    <a:pt x="8450" y="15067"/>
                  </a:cubicBezTo>
                  <a:cubicBezTo>
                    <a:pt x="8060" y="16255"/>
                    <a:pt x="7951" y="17425"/>
                    <a:pt x="8160" y="18640"/>
                  </a:cubicBezTo>
                  <a:cubicBezTo>
                    <a:pt x="7498" y="17661"/>
                    <a:pt x="7779" y="16745"/>
                    <a:pt x="8178" y="15693"/>
                  </a:cubicBezTo>
                  <a:cubicBezTo>
                    <a:pt x="8269" y="15442"/>
                    <a:pt x="8309" y="15014"/>
                    <a:pt x="8395" y="15014"/>
                  </a:cubicBezTo>
                  <a:close/>
                  <a:moveTo>
                    <a:pt x="8486" y="15167"/>
                  </a:moveTo>
                  <a:cubicBezTo>
                    <a:pt x="8504" y="15203"/>
                    <a:pt x="8523" y="15248"/>
                    <a:pt x="8541" y="15312"/>
                  </a:cubicBezTo>
                  <a:cubicBezTo>
                    <a:pt x="8686" y="15838"/>
                    <a:pt x="8822" y="16391"/>
                    <a:pt x="8795" y="16944"/>
                  </a:cubicBezTo>
                  <a:cubicBezTo>
                    <a:pt x="8758" y="17525"/>
                    <a:pt x="8514" y="17960"/>
                    <a:pt x="8323" y="18486"/>
                  </a:cubicBezTo>
                  <a:cubicBezTo>
                    <a:pt x="8271" y="18641"/>
                    <a:pt x="8256" y="18716"/>
                    <a:pt x="8254" y="18716"/>
                  </a:cubicBezTo>
                  <a:cubicBezTo>
                    <a:pt x="8251" y="18716"/>
                    <a:pt x="8270" y="18593"/>
                    <a:pt x="8260" y="18359"/>
                  </a:cubicBezTo>
                  <a:cubicBezTo>
                    <a:pt x="8205" y="17234"/>
                    <a:pt x="8160" y="16255"/>
                    <a:pt x="8486" y="15167"/>
                  </a:cubicBezTo>
                  <a:close/>
                  <a:moveTo>
                    <a:pt x="3456" y="18376"/>
                  </a:moveTo>
                  <a:cubicBezTo>
                    <a:pt x="4011" y="18376"/>
                    <a:pt x="4567" y="18470"/>
                    <a:pt x="5122" y="18531"/>
                  </a:cubicBezTo>
                  <a:cubicBezTo>
                    <a:pt x="4428" y="18698"/>
                    <a:pt x="3741" y="18843"/>
                    <a:pt x="3034" y="18843"/>
                  </a:cubicBezTo>
                  <a:cubicBezTo>
                    <a:pt x="2975" y="18843"/>
                    <a:pt x="2915" y="18841"/>
                    <a:pt x="2855" y="18839"/>
                  </a:cubicBezTo>
                  <a:cubicBezTo>
                    <a:pt x="2560" y="18835"/>
                    <a:pt x="2287" y="18816"/>
                    <a:pt x="2019" y="18816"/>
                  </a:cubicBezTo>
                  <a:cubicBezTo>
                    <a:pt x="1769" y="18816"/>
                    <a:pt x="1523" y="18832"/>
                    <a:pt x="1268" y="18894"/>
                  </a:cubicBezTo>
                  <a:cubicBezTo>
                    <a:pt x="1413" y="18459"/>
                    <a:pt x="3109" y="18377"/>
                    <a:pt x="3381" y="18377"/>
                  </a:cubicBezTo>
                  <a:cubicBezTo>
                    <a:pt x="3406" y="18377"/>
                    <a:pt x="3431" y="18376"/>
                    <a:pt x="3456" y="18376"/>
                  </a:cubicBezTo>
                  <a:close/>
                  <a:moveTo>
                    <a:pt x="4623" y="18848"/>
                  </a:moveTo>
                  <a:lnTo>
                    <a:pt x="4623" y="18848"/>
                  </a:lnTo>
                  <a:cubicBezTo>
                    <a:pt x="4170" y="19075"/>
                    <a:pt x="3680" y="19247"/>
                    <a:pt x="3163" y="19284"/>
                  </a:cubicBezTo>
                  <a:cubicBezTo>
                    <a:pt x="3102" y="19288"/>
                    <a:pt x="3041" y="19290"/>
                    <a:pt x="2979" y="19290"/>
                  </a:cubicBezTo>
                  <a:cubicBezTo>
                    <a:pt x="2669" y="19290"/>
                    <a:pt x="2359" y="19238"/>
                    <a:pt x="2048" y="19193"/>
                  </a:cubicBezTo>
                  <a:cubicBezTo>
                    <a:pt x="1876" y="19166"/>
                    <a:pt x="1703" y="19139"/>
                    <a:pt x="1531" y="19102"/>
                  </a:cubicBezTo>
                  <a:cubicBezTo>
                    <a:pt x="1441" y="19116"/>
                    <a:pt x="1368" y="19123"/>
                    <a:pt x="1312" y="19123"/>
                  </a:cubicBezTo>
                  <a:cubicBezTo>
                    <a:pt x="1257" y="19123"/>
                    <a:pt x="1218" y="19116"/>
                    <a:pt x="1196" y="19102"/>
                  </a:cubicBezTo>
                  <a:cubicBezTo>
                    <a:pt x="1495" y="19021"/>
                    <a:pt x="1793" y="18999"/>
                    <a:pt x="2092" y="18999"/>
                  </a:cubicBezTo>
                  <a:cubicBezTo>
                    <a:pt x="2453" y="18999"/>
                    <a:pt x="2815" y="19031"/>
                    <a:pt x="3182" y="19031"/>
                  </a:cubicBezTo>
                  <a:cubicBezTo>
                    <a:pt x="3293" y="19031"/>
                    <a:pt x="3405" y="19028"/>
                    <a:pt x="3517" y="19021"/>
                  </a:cubicBezTo>
                  <a:cubicBezTo>
                    <a:pt x="3889" y="18994"/>
                    <a:pt x="4261" y="18921"/>
                    <a:pt x="4623" y="18848"/>
                  </a:cubicBezTo>
                  <a:close/>
                  <a:moveTo>
                    <a:pt x="16285" y="18585"/>
                  </a:moveTo>
                  <a:lnTo>
                    <a:pt x="16285" y="18585"/>
                  </a:lnTo>
                  <a:cubicBezTo>
                    <a:pt x="15441" y="19048"/>
                    <a:pt x="14589" y="19492"/>
                    <a:pt x="13746" y="19946"/>
                  </a:cubicBezTo>
                  <a:cubicBezTo>
                    <a:pt x="13900" y="18740"/>
                    <a:pt x="15251" y="18649"/>
                    <a:pt x="16285" y="18585"/>
                  </a:cubicBezTo>
                  <a:close/>
                  <a:moveTo>
                    <a:pt x="16348" y="18776"/>
                  </a:moveTo>
                  <a:lnTo>
                    <a:pt x="16348" y="18776"/>
                  </a:lnTo>
                  <a:cubicBezTo>
                    <a:pt x="15804" y="19510"/>
                    <a:pt x="14970" y="19964"/>
                    <a:pt x="14054" y="20018"/>
                  </a:cubicBezTo>
                  <a:cubicBezTo>
                    <a:pt x="14816" y="19601"/>
                    <a:pt x="15587" y="19184"/>
                    <a:pt x="16348" y="18776"/>
                  </a:cubicBezTo>
                  <a:close/>
                  <a:moveTo>
                    <a:pt x="12875" y="17787"/>
                  </a:moveTo>
                  <a:cubicBezTo>
                    <a:pt x="12875" y="17987"/>
                    <a:pt x="12875" y="18205"/>
                    <a:pt x="12884" y="18277"/>
                  </a:cubicBezTo>
                  <a:cubicBezTo>
                    <a:pt x="12975" y="18876"/>
                    <a:pt x="13102" y="19429"/>
                    <a:pt x="12821" y="20009"/>
                  </a:cubicBezTo>
                  <a:cubicBezTo>
                    <a:pt x="12703" y="20245"/>
                    <a:pt x="12503" y="20526"/>
                    <a:pt x="12349" y="20744"/>
                  </a:cubicBezTo>
                  <a:cubicBezTo>
                    <a:pt x="12322" y="20789"/>
                    <a:pt x="12313" y="20816"/>
                    <a:pt x="12304" y="20843"/>
                  </a:cubicBezTo>
                  <a:cubicBezTo>
                    <a:pt x="12304" y="20825"/>
                    <a:pt x="12295" y="20798"/>
                    <a:pt x="12286" y="20771"/>
                  </a:cubicBezTo>
                  <a:cubicBezTo>
                    <a:pt x="12186" y="20508"/>
                    <a:pt x="12168" y="20163"/>
                    <a:pt x="12168" y="19891"/>
                  </a:cubicBezTo>
                  <a:cubicBezTo>
                    <a:pt x="12168" y="19456"/>
                    <a:pt x="12250" y="19021"/>
                    <a:pt x="12395" y="18604"/>
                  </a:cubicBezTo>
                  <a:cubicBezTo>
                    <a:pt x="12558" y="18341"/>
                    <a:pt x="12721" y="18060"/>
                    <a:pt x="12875" y="17787"/>
                  </a:cubicBezTo>
                  <a:close/>
                  <a:moveTo>
                    <a:pt x="12838" y="17361"/>
                  </a:moveTo>
                  <a:cubicBezTo>
                    <a:pt x="12838" y="17361"/>
                    <a:pt x="12839" y="17361"/>
                    <a:pt x="12839" y="17361"/>
                  </a:cubicBezTo>
                  <a:cubicBezTo>
                    <a:pt x="12866" y="17379"/>
                    <a:pt x="12866" y="17497"/>
                    <a:pt x="12875" y="17633"/>
                  </a:cubicBezTo>
                  <a:cubicBezTo>
                    <a:pt x="12603" y="17924"/>
                    <a:pt x="12367" y="18304"/>
                    <a:pt x="12240" y="18694"/>
                  </a:cubicBezTo>
                  <a:cubicBezTo>
                    <a:pt x="11959" y="19429"/>
                    <a:pt x="11959" y="20200"/>
                    <a:pt x="12186" y="20979"/>
                  </a:cubicBezTo>
                  <a:cubicBezTo>
                    <a:pt x="11624" y="20254"/>
                    <a:pt x="11887" y="18785"/>
                    <a:pt x="12268" y="18114"/>
                  </a:cubicBezTo>
                  <a:cubicBezTo>
                    <a:pt x="12339" y="17989"/>
                    <a:pt x="12808" y="17361"/>
                    <a:pt x="12838" y="17361"/>
                  </a:cubicBezTo>
                  <a:close/>
                  <a:moveTo>
                    <a:pt x="1696" y="20670"/>
                  </a:moveTo>
                  <a:cubicBezTo>
                    <a:pt x="2289" y="20670"/>
                    <a:pt x="3091" y="20746"/>
                    <a:pt x="3218" y="21306"/>
                  </a:cubicBezTo>
                  <a:cubicBezTo>
                    <a:pt x="2674" y="21088"/>
                    <a:pt x="2130" y="20871"/>
                    <a:pt x="1577" y="20671"/>
                  </a:cubicBezTo>
                  <a:cubicBezTo>
                    <a:pt x="1615" y="20671"/>
                    <a:pt x="1655" y="20670"/>
                    <a:pt x="1696" y="20670"/>
                  </a:cubicBezTo>
                  <a:close/>
                  <a:moveTo>
                    <a:pt x="1468" y="20771"/>
                  </a:moveTo>
                  <a:cubicBezTo>
                    <a:pt x="2003" y="20988"/>
                    <a:pt x="2538" y="21197"/>
                    <a:pt x="3073" y="21406"/>
                  </a:cubicBezTo>
                  <a:cubicBezTo>
                    <a:pt x="2879" y="21436"/>
                    <a:pt x="2659" y="21473"/>
                    <a:pt x="2456" y="21473"/>
                  </a:cubicBezTo>
                  <a:cubicBezTo>
                    <a:pt x="2300" y="21473"/>
                    <a:pt x="2154" y="21451"/>
                    <a:pt x="2039" y="21387"/>
                  </a:cubicBezTo>
                  <a:cubicBezTo>
                    <a:pt x="1821" y="21261"/>
                    <a:pt x="1613" y="21007"/>
                    <a:pt x="1468" y="20771"/>
                  </a:cubicBezTo>
                  <a:close/>
                  <a:moveTo>
                    <a:pt x="3735" y="19918"/>
                  </a:moveTo>
                  <a:cubicBezTo>
                    <a:pt x="4052" y="20372"/>
                    <a:pt x="4632" y="20608"/>
                    <a:pt x="4859" y="21115"/>
                  </a:cubicBezTo>
                  <a:cubicBezTo>
                    <a:pt x="4895" y="21215"/>
                    <a:pt x="5031" y="21959"/>
                    <a:pt x="4886" y="21986"/>
                  </a:cubicBezTo>
                  <a:cubicBezTo>
                    <a:pt x="4876" y="21988"/>
                    <a:pt x="4866" y="21989"/>
                    <a:pt x="4857" y="21989"/>
                  </a:cubicBezTo>
                  <a:cubicBezTo>
                    <a:pt x="4692" y="21989"/>
                    <a:pt x="4656" y="21697"/>
                    <a:pt x="4596" y="21560"/>
                  </a:cubicBezTo>
                  <a:cubicBezTo>
                    <a:pt x="4406" y="21134"/>
                    <a:pt x="4215" y="20698"/>
                    <a:pt x="3998" y="20281"/>
                  </a:cubicBezTo>
                  <a:cubicBezTo>
                    <a:pt x="3991" y="20268"/>
                    <a:pt x="3980" y="20259"/>
                    <a:pt x="3967" y="20259"/>
                  </a:cubicBezTo>
                  <a:cubicBezTo>
                    <a:pt x="3962" y="20259"/>
                    <a:pt x="3957" y="20261"/>
                    <a:pt x="3952" y="20263"/>
                  </a:cubicBezTo>
                  <a:cubicBezTo>
                    <a:pt x="3889" y="20154"/>
                    <a:pt x="3816" y="20045"/>
                    <a:pt x="3735" y="19946"/>
                  </a:cubicBezTo>
                  <a:cubicBezTo>
                    <a:pt x="3735" y="19937"/>
                    <a:pt x="3735" y="19928"/>
                    <a:pt x="3735" y="19918"/>
                  </a:cubicBezTo>
                  <a:close/>
                  <a:moveTo>
                    <a:pt x="3717" y="20118"/>
                  </a:moveTo>
                  <a:lnTo>
                    <a:pt x="3717" y="20118"/>
                  </a:lnTo>
                  <a:cubicBezTo>
                    <a:pt x="3816" y="20263"/>
                    <a:pt x="3916" y="20417"/>
                    <a:pt x="3998" y="20580"/>
                  </a:cubicBezTo>
                  <a:cubicBezTo>
                    <a:pt x="4007" y="20599"/>
                    <a:pt x="4025" y="20599"/>
                    <a:pt x="4043" y="20599"/>
                  </a:cubicBezTo>
                  <a:cubicBezTo>
                    <a:pt x="4233" y="21088"/>
                    <a:pt x="4451" y="21569"/>
                    <a:pt x="4669" y="22049"/>
                  </a:cubicBezTo>
                  <a:cubicBezTo>
                    <a:pt x="4197" y="21478"/>
                    <a:pt x="3671" y="20871"/>
                    <a:pt x="3717" y="20118"/>
                  </a:cubicBezTo>
                  <a:close/>
                  <a:moveTo>
                    <a:pt x="15609" y="21440"/>
                  </a:moveTo>
                  <a:cubicBezTo>
                    <a:pt x="15620" y="21440"/>
                    <a:pt x="15631" y="21441"/>
                    <a:pt x="15641" y="21442"/>
                  </a:cubicBezTo>
                  <a:cubicBezTo>
                    <a:pt x="14770" y="21786"/>
                    <a:pt x="13846" y="22077"/>
                    <a:pt x="12939" y="22240"/>
                  </a:cubicBezTo>
                  <a:cubicBezTo>
                    <a:pt x="12794" y="22267"/>
                    <a:pt x="12195" y="22349"/>
                    <a:pt x="11941" y="22394"/>
                  </a:cubicBezTo>
                  <a:cubicBezTo>
                    <a:pt x="12313" y="22258"/>
                    <a:pt x="13456" y="21696"/>
                    <a:pt x="13555" y="21669"/>
                  </a:cubicBezTo>
                  <a:cubicBezTo>
                    <a:pt x="14108" y="21505"/>
                    <a:pt x="14689" y="21496"/>
                    <a:pt x="15260" y="21478"/>
                  </a:cubicBezTo>
                  <a:cubicBezTo>
                    <a:pt x="15389" y="21470"/>
                    <a:pt x="15518" y="21440"/>
                    <a:pt x="15609" y="21440"/>
                  </a:cubicBezTo>
                  <a:close/>
                  <a:moveTo>
                    <a:pt x="4487" y="22240"/>
                  </a:moveTo>
                  <a:cubicBezTo>
                    <a:pt x="3907" y="22467"/>
                    <a:pt x="3363" y="22648"/>
                    <a:pt x="2728" y="22766"/>
                  </a:cubicBezTo>
                  <a:cubicBezTo>
                    <a:pt x="2583" y="22793"/>
                    <a:pt x="2447" y="22829"/>
                    <a:pt x="2329" y="22875"/>
                  </a:cubicBezTo>
                  <a:cubicBezTo>
                    <a:pt x="2955" y="22457"/>
                    <a:pt x="3680" y="22276"/>
                    <a:pt x="4487" y="22240"/>
                  </a:cubicBezTo>
                  <a:close/>
                  <a:moveTo>
                    <a:pt x="15704" y="21614"/>
                  </a:moveTo>
                  <a:cubicBezTo>
                    <a:pt x="15695" y="21641"/>
                    <a:pt x="15695" y="21669"/>
                    <a:pt x="15677" y="21705"/>
                  </a:cubicBezTo>
                  <a:cubicBezTo>
                    <a:pt x="15623" y="21841"/>
                    <a:pt x="15396" y="22013"/>
                    <a:pt x="15287" y="22104"/>
                  </a:cubicBezTo>
                  <a:cubicBezTo>
                    <a:pt x="14650" y="22677"/>
                    <a:pt x="13957" y="22952"/>
                    <a:pt x="13240" y="22952"/>
                  </a:cubicBezTo>
                  <a:cubicBezTo>
                    <a:pt x="12733" y="22952"/>
                    <a:pt x="12215" y="22815"/>
                    <a:pt x="11696" y="22548"/>
                  </a:cubicBezTo>
                  <a:cubicBezTo>
                    <a:pt x="13057" y="22512"/>
                    <a:pt x="14444" y="22131"/>
                    <a:pt x="15704" y="21614"/>
                  </a:cubicBezTo>
                  <a:close/>
                  <a:moveTo>
                    <a:pt x="5975" y="20961"/>
                  </a:moveTo>
                  <a:lnTo>
                    <a:pt x="5975" y="20961"/>
                  </a:lnTo>
                  <a:cubicBezTo>
                    <a:pt x="5993" y="21750"/>
                    <a:pt x="6201" y="22485"/>
                    <a:pt x="6591" y="23165"/>
                  </a:cubicBezTo>
                  <a:cubicBezTo>
                    <a:pt x="6020" y="22557"/>
                    <a:pt x="5766" y="21796"/>
                    <a:pt x="5975" y="20961"/>
                  </a:cubicBezTo>
                  <a:close/>
                  <a:moveTo>
                    <a:pt x="6101" y="20952"/>
                  </a:moveTo>
                  <a:lnTo>
                    <a:pt x="6101" y="20952"/>
                  </a:lnTo>
                  <a:cubicBezTo>
                    <a:pt x="6618" y="21650"/>
                    <a:pt x="7054" y="22421"/>
                    <a:pt x="6836" y="23292"/>
                  </a:cubicBezTo>
                  <a:cubicBezTo>
                    <a:pt x="6374" y="22584"/>
                    <a:pt x="6138" y="21796"/>
                    <a:pt x="6101" y="20952"/>
                  </a:cubicBezTo>
                  <a:close/>
                  <a:moveTo>
                    <a:pt x="4614" y="22394"/>
                  </a:moveTo>
                  <a:lnTo>
                    <a:pt x="4614" y="22394"/>
                  </a:lnTo>
                  <a:cubicBezTo>
                    <a:pt x="4079" y="23065"/>
                    <a:pt x="2900" y="23219"/>
                    <a:pt x="2003" y="23301"/>
                  </a:cubicBezTo>
                  <a:cubicBezTo>
                    <a:pt x="2411" y="22893"/>
                    <a:pt x="3018" y="22947"/>
                    <a:pt x="3535" y="22802"/>
                  </a:cubicBezTo>
                  <a:cubicBezTo>
                    <a:pt x="3907" y="22702"/>
                    <a:pt x="4261" y="22539"/>
                    <a:pt x="4614" y="22394"/>
                  </a:cubicBezTo>
                  <a:close/>
                  <a:moveTo>
                    <a:pt x="10046" y="21451"/>
                  </a:moveTo>
                  <a:lnTo>
                    <a:pt x="10046" y="21451"/>
                  </a:lnTo>
                  <a:cubicBezTo>
                    <a:pt x="10137" y="21650"/>
                    <a:pt x="10255" y="21895"/>
                    <a:pt x="10282" y="21959"/>
                  </a:cubicBezTo>
                  <a:cubicBezTo>
                    <a:pt x="10626" y="22666"/>
                    <a:pt x="10563" y="23219"/>
                    <a:pt x="10300" y="23899"/>
                  </a:cubicBezTo>
                  <a:cubicBezTo>
                    <a:pt x="10110" y="23101"/>
                    <a:pt x="10010" y="22276"/>
                    <a:pt x="10046" y="21451"/>
                  </a:cubicBezTo>
                  <a:close/>
                  <a:moveTo>
                    <a:pt x="9928" y="21224"/>
                  </a:moveTo>
                  <a:cubicBezTo>
                    <a:pt x="9928" y="21224"/>
                    <a:pt x="9937" y="21242"/>
                    <a:pt x="9955" y="21270"/>
                  </a:cubicBezTo>
                  <a:cubicBezTo>
                    <a:pt x="9955" y="21270"/>
                    <a:pt x="9946" y="21270"/>
                    <a:pt x="9946" y="21279"/>
                  </a:cubicBezTo>
                  <a:cubicBezTo>
                    <a:pt x="9901" y="22195"/>
                    <a:pt x="9946" y="23065"/>
                    <a:pt x="10137" y="23954"/>
                  </a:cubicBezTo>
                  <a:cubicBezTo>
                    <a:pt x="9910" y="23654"/>
                    <a:pt x="9765" y="23310"/>
                    <a:pt x="9720" y="22920"/>
                  </a:cubicBezTo>
                  <a:cubicBezTo>
                    <a:pt x="9701" y="22757"/>
                    <a:pt x="9701" y="21261"/>
                    <a:pt x="9928" y="21224"/>
                  </a:cubicBezTo>
                  <a:close/>
                  <a:moveTo>
                    <a:pt x="5692" y="23542"/>
                  </a:moveTo>
                  <a:cubicBezTo>
                    <a:pt x="6005" y="23542"/>
                    <a:pt x="6321" y="23568"/>
                    <a:pt x="6636" y="23591"/>
                  </a:cubicBezTo>
                  <a:cubicBezTo>
                    <a:pt x="5666" y="23908"/>
                    <a:pt x="4623" y="23845"/>
                    <a:pt x="3653" y="24189"/>
                  </a:cubicBezTo>
                  <a:cubicBezTo>
                    <a:pt x="3907" y="23954"/>
                    <a:pt x="4678" y="23664"/>
                    <a:pt x="4805" y="23636"/>
                  </a:cubicBezTo>
                  <a:cubicBezTo>
                    <a:pt x="5097" y="23565"/>
                    <a:pt x="5393" y="23542"/>
                    <a:pt x="5692" y="23542"/>
                  </a:cubicBezTo>
                  <a:close/>
                  <a:moveTo>
                    <a:pt x="6419" y="23800"/>
                  </a:moveTo>
                  <a:lnTo>
                    <a:pt x="6419" y="23800"/>
                  </a:lnTo>
                  <a:cubicBezTo>
                    <a:pt x="6101" y="23999"/>
                    <a:pt x="5766" y="24162"/>
                    <a:pt x="5394" y="24271"/>
                  </a:cubicBezTo>
                  <a:cubicBezTo>
                    <a:pt x="5222" y="24322"/>
                    <a:pt x="4524" y="24490"/>
                    <a:pt x="4037" y="24490"/>
                  </a:cubicBezTo>
                  <a:cubicBezTo>
                    <a:pt x="3832" y="24490"/>
                    <a:pt x="3665" y="24460"/>
                    <a:pt x="3590" y="24380"/>
                  </a:cubicBezTo>
                  <a:cubicBezTo>
                    <a:pt x="4496" y="24026"/>
                    <a:pt x="5485" y="24035"/>
                    <a:pt x="6419" y="23800"/>
                  </a:cubicBezTo>
                  <a:close/>
                  <a:moveTo>
                    <a:pt x="12757" y="24734"/>
                  </a:moveTo>
                  <a:cubicBezTo>
                    <a:pt x="12730" y="24761"/>
                    <a:pt x="12712" y="24788"/>
                    <a:pt x="12685" y="24815"/>
                  </a:cubicBezTo>
                  <a:cubicBezTo>
                    <a:pt x="11869" y="25196"/>
                    <a:pt x="11034" y="25559"/>
                    <a:pt x="10200" y="25894"/>
                  </a:cubicBezTo>
                  <a:cubicBezTo>
                    <a:pt x="10781" y="25051"/>
                    <a:pt x="11751" y="24734"/>
                    <a:pt x="12757" y="24734"/>
                  </a:cubicBezTo>
                  <a:close/>
                  <a:moveTo>
                    <a:pt x="12367" y="25142"/>
                  </a:moveTo>
                  <a:cubicBezTo>
                    <a:pt x="11857" y="25626"/>
                    <a:pt x="11264" y="25978"/>
                    <a:pt x="10573" y="25978"/>
                  </a:cubicBezTo>
                  <a:cubicBezTo>
                    <a:pt x="10540" y="25978"/>
                    <a:pt x="10506" y="25978"/>
                    <a:pt x="10472" y="25976"/>
                  </a:cubicBezTo>
                  <a:cubicBezTo>
                    <a:pt x="11107" y="25704"/>
                    <a:pt x="11742" y="25432"/>
                    <a:pt x="12367" y="25142"/>
                  </a:cubicBezTo>
                  <a:close/>
                  <a:moveTo>
                    <a:pt x="8378" y="1"/>
                  </a:moveTo>
                  <a:cubicBezTo>
                    <a:pt x="8364" y="1"/>
                    <a:pt x="8350" y="5"/>
                    <a:pt x="8341" y="14"/>
                  </a:cubicBezTo>
                  <a:cubicBezTo>
                    <a:pt x="8051" y="395"/>
                    <a:pt x="7643" y="703"/>
                    <a:pt x="7444" y="1148"/>
                  </a:cubicBezTo>
                  <a:cubicBezTo>
                    <a:pt x="7244" y="1610"/>
                    <a:pt x="7317" y="2154"/>
                    <a:pt x="7453" y="2626"/>
                  </a:cubicBezTo>
                  <a:cubicBezTo>
                    <a:pt x="7462" y="2644"/>
                    <a:pt x="7471" y="2653"/>
                    <a:pt x="7489" y="2662"/>
                  </a:cubicBezTo>
                  <a:cubicBezTo>
                    <a:pt x="7425" y="2816"/>
                    <a:pt x="7380" y="2961"/>
                    <a:pt x="7326" y="3106"/>
                  </a:cubicBezTo>
                  <a:cubicBezTo>
                    <a:pt x="7308" y="2553"/>
                    <a:pt x="7035" y="2018"/>
                    <a:pt x="6745" y="1511"/>
                  </a:cubicBezTo>
                  <a:cubicBezTo>
                    <a:pt x="6730" y="1487"/>
                    <a:pt x="6704" y="1476"/>
                    <a:pt x="6679" y="1476"/>
                  </a:cubicBezTo>
                  <a:cubicBezTo>
                    <a:pt x="6645" y="1476"/>
                    <a:pt x="6611" y="1496"/>
                    <a:pt x="6600" y="1538"/>
                  </a:cubicBezTo>
                  <a:cubicBezTo>
                    <a:pt x="6383" y="2336"/>
                    <a:pt x="6537" y="3197"/>
                    <a:pt x="7081" y="3832"/>
                  </a:cubicBezTo>
                  <a:cubicBezTo>
                    <a:pt x="6954" y="4213"/>
                    <a:pt x="6845" y="4594"/>
                    <a:pt x="6745" y="4984"/>
                  </a:cubicBezTo>
                  <a:lnTo>
                    <a:pt x="6709" y="4984"/>
                  </a:lnTo>
                  <a:cubicBezTo>
                    <a:pt x="6836" y="4539"/>
                    <a:pt x="6899" y="4068"/>
                    <a:pt x="6709" y="3632"/>
                  </a:cubicBezTo>
                  <a:cubicBezTo>
                    <a:pt x="6510" y="3179"/>
                    <a:pt x="6101" y="2862"/>
                    <a:pt x="5820" y="2463"/>
                  </a:cubicBezTo>
                  <a:cubicBezTo>
                    <a:pt x="5808" y="2439"/>
                    <a:pt x="5786" y="2427"/>
                    <a:pt x="5762" y="2427"/>
                  </a:cubicBezTo>
                  <a:cubicBezTo>
                    <a:pt x="5733" y="2427"/>
                    <a:pt x="5704" y="2445"/>
                    <a:pt x="5693" y="2481"/>
                  </a:cubicBezTo>
                  <a:cubicBezTo>
                    <a:pt x="5494" y="3097"/>
                    <a:pt x="5313" y="3805"/>
                    <a:pt x="5630" y="4421"/>
                  </a:cubicBezTo>
                  <a:cubicBezTo>
                    <a:pt x="5848" y="4829"/>
                    <a:pt x="6237" y="5120"/>
                    <a:pt x="6700" y="5129"/>
                  </a:cubicBezTo>
                  <a:cubicBezTo>
                    <a:pt x="6582" y="5564"/>
                    <a:pt x="6482" y="5990"/>
                    <a:pt x="6392" y="6425"/>
                  </a:cubicBezTo>
                  <a:cubicBezTo>
                    <a:pt x="6401" y="6226"/>
                    <a:pt x="6401" y="6017"/>
                    <a:pt x="6328" y="5827"/>
                  </a:cubicBezTo>
                  <a:cubicBezTo>
                    <a:pt x="6183" y="5473"/>
                    <a:pt x="5793" y="5337"/>
                    <a:pt x="5539" y="5074"/>
                  </a:cubicBezTo>
                  <a:cubicBezTo>
                    <a:pt x="5520" y="5058"/>
                    <a:pt x="5499" y="5050"/>
                    <a:pt x="5478" y="5050"/>
                  </a:cubicBezTo>
                  <a:cubicBezTo>
                    <a:pt x="5432" y="5050"/>
                    <a:pt x="5391" y="5087"/>
                    <a:pt x="5385" y="5138"/>
                  </a:cubicBezTo>
                  <a:cubicBezTo>
                    <a:pt x="5340" y="5827"/>
                    <a:pt x="5376" y="6915"/>
                    <a:pt x="6265" y="7033"/>
                  </a:cubicBezTo>
                  <a:lnTo>
                    <a:pt x="6274" y="7033"/>
                  </a:lnTo>
                  <a:cubicBezTo>
                    <a:pt x="6228" y="7269"/>
                    <a:pt x="6183" y="7513"/>
                    <a:pt x="6147" y="7749"/>
                  </a:cubicBezTo>
                  <a:cubicBezTo>
                    <a:pt x="6129" y="7758"/>
                    <a:pt x="6111" y="7767"/>
                    <a:pt x="6101" y="7776"/>
                  </a:cubicBezTo>
                  <a:cubicBezTo>
                    <a:pt x="6029" y="7804"/>
                    <a:pt x="6056" y="7912"/>
                    <a:pt x="6120" y="7931"/>
                  </a:cubicBezTo>
                  <a:cubicBezTo>
                    <a:pt x="6038" y="8447"/>
                    <a:pt x="5965" y="8964"/>
                    <a:pt x="5920" y="9490"/>
                  </a:cubicBezTo>
                  <a:cubicBezTo>
                    <a:pt x="5612" y="8729"/>
                    <a:pt x="5222" y="7994"/>
                    <a:pt x="4714" y="7368"/>
                  </a:cubicBezTo>
                  <a:cubicBezTo>
                    <a:pt x="5476" y="6389"/>
                    <a:pt x="4515" y="5156"/>
                    <a:pt x="4297" y="4149"/>
                  </a:cubicBezTo>
                  <a:cubicBezTo>
                    <a:pt x="4293" y="4119"/>
                    <a:pt x="4269" y="4105"/>
                    <a:pt x="4244" y="4105"/>
                  </a:cubicBezTo>
                  <a:cubicBezTo>
                    <a:pt x="4217" y="4105"/>
                    <a:pt x="4188" y="4121"/>
                    <a:pt x="4179" y="4149"/>
                  </a:cubicBezTo>
                  <a:cubicBezTo>
                    <a:pt x="3862" y="5002"/>
                    <a:pt x="3825" y="5954"/>
                    <a:pt x="4179" y="6770"/>
                  </a:cubicBezTo>
                  <a:cubicBezTo>
                    <a:pt x="3916" y="6525"/>
                    <a:pt x="3626" y="6307"/>
                    <a:pt x="3309" y="6126"/>
                  </a:cubicBezTo>
                  <a:cubicBezTo>
                    <a:pt x="3309" y="6095"/>
                    <a:pt x="3288" y="6070"/>
                    <a:pt x="3253" y="6070"/>
                  </a:cubicBezTo>
                  <a:cubicBezTo>
                    <a:pt x="3248" y="6070"/>
                    <a:pt x="3242" y="6071"/>
                    <a:pt x="3236" y="6072"/>
                  </a:cubicBezTo>
                  <a:lnTo>
                    <a:pt x="3227" y="6072"/>
                  </a:lnTo>
                  <a:cubicBezTo>
                    <a:pt x="3218" y="6072"/>
                    <a:pt x="3218" y="6063"/>
                    <a:pt x="3209" y="6063"/>
                  </a:cubicBezTo>
                  <a:cubicBezTo>
                    <a:pt x="3209" y="6044"/>
                    <a:pt x="3209" y="6035"/>
                    <a:pt x="3191" y="6017"/>
                  </a:cubicBezTo>
                  <a:cubicBezTo>
                    <a:pt x="2719" y="5555"/>
                    <a:pt x="2411" y="4956"/>
                    <a:pt x="1794" y="4648"/>
                  </a:cubicBezTo>
                  <a:cubicBezTo>
                    <a:pt x="1268" y="4394"/>
                    <a:pt x="670" y="4349"/>
                    <a:pt x="89" y="4313"/>
                  </a:cubicBezTo>
                  <a:cubicBezTo>
                    <a:pt x="87" y="4312"/>
                    <a:pt x="84" y="4312"/>
                    <a:pt x="81" y="4312"/>
                  </a:cubicBezTo>
                  <a:cubicBezTo>
                    <a:pt x="16" y="4312"/>
                    <a:pt x="1" y="4414"/>
                    <a:pt x="53" y="4449"/>
                  </a:cubicBezTo>
                  <a:cubicBezTo>
                    <a:pt x="688" y="4875"/>
                    <a:pt x="833" y="5682"/>
                    <a:pt x="1549" y="6063"/>
                  </a:cubicBezTo>
                  <a:cubicBezTo>
                    <a:pt x="1869" y="6228"/>
                    <a:pt x="2208" y="6309"/>
                    <a:pt x="2550" y="6309"/>
                  </a:cubicBezTo>
                  <a:cubicBezTo>
                    <a:pt x="2770" y="6309"/>
                    <a:pt x="2992" y="6275"/>
                    <a:pt x="3209" y="6208"/>
                  </a:cubicBezTo>
                  <a:cubicBezTo>
                    <a:pt x="3907" y="6661"/>
                    <a:pt x="4424" y="7260"/>
                    <a:pt x="4850" y="7931"/>
                  </a:cubicBezTo>
                  <a:cubicBezTo>
                    <a:pt x="4517" y="7682"/>
                    <a:pt x="4144" y="7596"/>
                    <a:pt x="3752" y="7596"/>
                  </a:cubicBezTo>
                  <a:cubicBezTo>
                    <a:pt x="2854" y="7596"/>
                    <a:pt x="1853" y="8049"/>
                    <a:pt x="986" y="8049"/>
                  </a:cubicBezTo>
                  <a:cubicBezTo>
                    <a:pt x="974" y="8049"/>
                    <a:pt x="963" y="8049"/>
                    <a:pt x="951" y="8049"/>
                  </a:cubicBezTo>
                  <a:cubicBezTo>
                    <a:pt x="948" y="8048"/>
                    <a:pt x="944" y="8048"/>
                    <a:pt x="941" y="8048"/>
                  </a:cubicBezTo>
                  <a:cubicBezTo>
                    <a:pt x="867" y="8048"/>
                    <a:pt x="835" y="8150"/>
                    <a:pt x="887" y="8203"/>
                  </a:cubicBezTo>
                  <a:cubicBezTo>
                    <a:pt x="1413" y="8756"/>
                    <a:pt x="2057" y="9273"/>
                    <a:pt x="2855" y="9354"/>
                  </a:cubicBezTo>
                  <a:cubicBezTo>
                    <a:pt x="2917" y="9361"/>
                    <a:pt x="2979" y="9364"/>
                    <a:pt x="3039" y="9364"/>
                  </a:cubicBezTo>
                  <a:cubicBezTo>
                    <a:pt x="3829" y="9364"/>
                    <a:pt x="4498" y="8838"/>
                    <a:pt x="5113" y="8375"/>
                  </a:cubicBezTo>
                  <a:cubicBezTo>
                    <a:pt x="5394" y="8892"/>
                    <a:pt x="5639" y="9445"/>
                    <a:pt x="5875" y="9998"/>
                  </a:cubicBezTo>
                  <a:cubicBezTo>
                    <a:pt x="5784" y="11295"/>
                    <a:pt x="5775" y="12592"/>
                    <a:pt x="5866" y="13879"/>
                  </a:cubicBezTo>
                  <a:cubicBezTo>
                    <a:pt x="5820" y="14006"/>
                    <a:pt x="5775" y="14133"/>
                    <a:pt x="5739" y="14260"/>
                  </a:cubicBezTo>
                  <a:cubicBezTo>
                    <a:pt x="5739" y="14269"/>
                    <a:pt x="5739" y="14269"/>
                    <a:pt x="5739" y="14269"/>
                  </a:cubicBezTo>
                  <a:cubicBezTo>
                    <a:pt x="5331" y="13870"/>
                    <a:pt x="4868" y="13516"/>
                    <a:pt x="4360" y="13226"/>
                  </a:cubicBezTo>
                  <a:cubicBezTo>
                    <a:pt x="4632" y="12809"/>
                    <a:pt x="4841" y="12356"/>
                    <a:pt x="4759" y="11848"/>
                  </a:cubicBezTo>
                  <a:cubicBezTo>
                    <a:pt x="4651" y="11213"/>
                    <a:pt x="4243" y="10542"/>
                    <a:pt x="3907" y="10007"/>
                  </a:cubicBezTo>
                  <a:cubicBezTo>
                    <a:pt x="3888" y="9983"/>
                    <a:pt x="3854" y="9970"/>
                    <a:pt x="3822" y="9970"/>
                  </a:cubicBezTo>
                  <a:cubicBezTo>
                    <a:pt x="3793" y="9970"/>
                    <a:pt x="3766" y="9981"/>
                    <a:pt x="3753" y="10007"/>
                  </a:cubicBezTo>
                  <a:cubicBezTo>
                    <a:pt x="3499" y="10551"/>
                    <a:pt x="3200" y="11023"/>
                    <a:pt x="3309" y="11630"/>
                  </a:cubicBezTo>
                  <a:cubicBezTo>
                    <a:pt x="3399" y="12111"/>
                    <a:pt x="3608" y="12564"/>
                    <a:pt x="3880" y="12963"/>
                  </a:cubicBezTo>
                  <a:cubicBezTo>
                    <a:pt x="3644" y="12845"/>
                    <a:pt x="3408" y="12746"/>
                    <a:pt x="3163" y="12655"/>
                  </a:cubicBezTo>
                  <a:cubicBezTo>
                    <a:pt x="3046" y="11367"/>
                    <a:pt x="1613" y="11113"/>
                    <a:pt x="561" y="11041"/>
                  </a:cubicBezTo>
                  <a:cubicBezTo>
                    <a:pt x="557" y="11041"/>
                    <a:pt x="554" y="11040"/>
                    <a:pt x="551" y="11040"/>
                  </a:cubicBezTo>
                  <a:cubicBezTo>
                    <a:pt x="475" y="11040"/>
                    <a:pt x="427" y="11135"/>
                    <a:pt x="470" y="11204"/>
                  </a:cubicBezTo>
                  <a:cubicBezTo>
                    <a:pt x="769" y="11712"/>
                    <a:pt x="1042" y="12483"/>
                    <a:pt x="1586" y="12791"/>
                  </a:cubicBezTo>
                  <a:cubicBezTo>
                    <a:pt x="1796" y="12911"/>
                    <a:pt x="2029" y="12960"/>
                    <a:pt x="2265" y="12960"/>
                  </a:cubicBezTo>
                  <a:cubicBezTo>
                    <a:pt x="2527" y="12960"/>
                    <a:pt x="2793" y="12900"/>
                    <a:pt x="3036" y="12809"/>
                  </a:cubicBezTo>
                  <a:cubicBezTo>
                    <a:pt x="3046" y="12827"/>
                    <a:pt x="3064" y="12836"/>
                    <a:pt x="3082" y="12845"/>
                  </a:cubicBezTo>
                  <a:cubicBezTo>
                    <a:pt x="3245" y="12927"/>
                    <a:pt x="3399" y="13009"/>
                    <a:pt x="3553" y="13090"/>
                  </a:cubicBezTo>
                  <a:cubicBezTo>
                    <a:pt x="3431" y="13071"/>
                    <a:pt x="3304" y="13063"/>
                    <a:pt x="3175" y="13063"/>
                  </a:cubicBezTo>
                  <a:cubicBezTo>
                    <a:pt x="2431" y="13063"/>
                    <a:pt x="1595" y="13336"/>
                    <a:pt x="969" y="13444"/>
                  </a:cubicBezTo>
                  <a:cubicBezTo>
                    <a:pt x="878" y="13453"/>
                    <a:pt x="878" y="13580"/>
                    <a:pt x="942" y="13625"/>
                  </a:cubicBezTo>
                  <a:cubicBezTo>
                    <a:pt x="1424" y="13923"/>
                    <a:pt x="1961" y="14071"/>
                    <a:pt x="2494" y="14071"/>
                  </a:cubicBezTo>
                  <a:cubicBezTo>
                    <a:pt x="3114" y="14071"/>
                    <a:pt x="3730" y="13871"/>
                    <a:pt x="4252" y="13471"/>
                  </a:cubicBezTo>
                  <a:cubicBezTo>
                    <a:pt x="4823" y="13816"/>
                    <a:pt x="5376" y="14188"/>
                    <a:pt x="5920" y="14605"/>
                  </a:cubicBezTo>
                  <a:cubicBezTo>
                    <a:pt x="6047" y="15983"/>
                    <a:pt x="6265" y="17352"/>
                    <a:pt x="6600" y="18694"/>
                  </a:cubicBezTo>
                  <a:cubicBezTo>
                    <a:pt x="6655" y="18939"/>
                    <a:pt x="6718" y="19184"/>
                    <a:pt x="6782" y="19429"/>
                  </a:cubicBezTo>
                  <a:cubicBezTo>
                    <a:pt x="6364" y="19048"/>
                    <a:pt x="5929" y="18703"/>
                    <a:pt x="5467" y="18386"/>
                  </a:cubicBezTo>
                  <a:cubicBezTo>
                    <a:pt x="6074" y="17252"/>
                    <a:pt x="4732" y="16418"/>
                    <a:pt x="4415" y="15421"/>
                  </a:cubicBezTo>
                  <a:cubicBezTo>
                    <a:pt x="4404" y="15394"/>
                    <a:pt x="4374" y="15376"/>
                    <a:pt x="4345" y="15376"/>
                  </a:cubicBezTo>
                  <a:cubicBezTo>
                    <a:pt x="4326" y="15376"/>
                    <a:pt x="4308" y="15384"/>
                    <a:pt x="4297" y="15403"/>
                  </a:cubicBezTo>
                  <a:cubicBezTo>
                    <a:pt x="3880" y="16273"/>
                    <a:pt x="4070" y="17271"/>
                    <a:pt x="4705" y="17924"/>
                  </a:cubicBezTo>
                  <a:cubicBezTo>
                    <a:pt x="4505" y="17806"/>
                    <a:pt x="4306" y="17697"/>
                    <a:pt x="4097" y="17606"/>
                  </a:cubicBezTo>
                  <a:cubicBezTo>
                    <a:pt x="4122" y="17549"/>
                    <a:pt x="4087" y="17477"/>
                    <a:pt x="4020" y="17477"/>
                  </a:cubicBezTo>
                  <a:cubicBezTo>
                    <a:pt x="4013" y="17477"/>
                    <a:pt x="4006" y="17477"/>
                    <a:pt x="3998" y="17479"/>
                  </a:cubicBezTo>
                  <a:cubicBezTo>
                    <a:pt x="3735" y="17053"/>
                    <a:pt x="3426" y="16627"/>
                    <a:pt x="2982" y="16382"/>
                  </a:cubicBezTo>
                  <a:cubicBezTo>
                    <a:pt x="2420" y="16074"/>
                    <a:pt x="1676" y="16065"/>
                    <a:pt x="1060" y="15965"/>
                  </a:cubicBezTo>
                  <a:cubicBezTo>
                    <a:pt x="1054" y="15963"/>
                    <a:pt x="1047" y="15963"/>
                    <a:pt x="1041" y="15963"/>
                  </a:cubicBezTo>
                  <a:cubicBezTo>
                    <a:pt x="965" y="15963"/>
                    <a:pt x="894" y="16061"/>
                    <a:pt x="969" y="16128"/>
                  </a:cubicBezTo>
                  <a:cubicBezTo>
                    <a:pt x="1504" y="16609"/>
                    <a:pt x="1649" y="17243"/>
                    <a:pt x="2347" y="17579"/>
                  </a:cubicBezTo>
                  <a:cubicBezTo>
                    <a:pt x="2637" y="17714"/>
                    <a:pt x="2932" y="17774"/>
                    <a:pt x="3229" y="17774"/>
                  </a:cubicBezTo>
                  <a:cubicBezTo>
                    <a:pt x="3472" y="17774"/>
                    <a:pt x="3717" y="17734"/>
                    <a:pt x="3961" y="17661"/>
                  </a:cubicBezTo>
                  <a:cubicBezTo>
                    <a:pt x="4360" y="17887"/>
                    <a:pt x="4750" y="18132"/>
                    <a:pt x="5131" y="18395"/>
                  </a:cubicBezTo>
                  <a:cubicBezTo>
                    <a:pt x="4556" y="18238"/>
                    <a:pt x="3952" y="18143"/>
                    <a:pt x="3356" y="18143"/>
                  </a:cubicBezTo>
                  <a:cubicBezTo>
                    <a:pt x="2402" y="18143"/>
                    <a:pt x="1467" y="18387"/>
                    <a:pt x="697" y="19012"/>
                  </a:cubicBezTo>
                  <a:cubicBezTo>
                    <a:pt x="633" y="19066"/>
                    <a:pt x="670" y="19193"/>
                    <a:pt x="751" y="19202"/>
                  </a:cubicBezTo>
                  <a:cubicBezTo>
                    <a:pt x="1448" y="19318"/>
                    <a:pt x="2191" y="19504"/>
                    <a:pt x="2915" y="19504"/>
                  </a:cubicBezTo>
                  <a:cubicBezTo>
                    <a:pt x="3096" y="19504"/>
                    <a:pt x="3276" y="19492"/>
                    <a:pt x="3454" y="19465"/>
                  </a:cubicBezTo>
                  <a:cubicBezTo>
                    <a:pt x="4143" y="19365"/>
                    <a:pt x="4778" y="19030"/>
                    <a:pt x="5376" y="18667"/>
                  </a:cubicBezTo>
                  <a:cubicBezTo>
                    <a:pt x="5403" y="18649"/>
                    <a:pt x="5421" y="18622"/>
                    <a:pt x="5421" y="18595"/>
                  </a:cubicBezTo>
                  <a:cubicBezTo>
                    <a:pt x="5938" y="18966"/>
                    <a:pt x="6419" y="19365"/>
                    <a:pt x="6881" y="19819"/>
                  </a:cubicBezTo>
                  <a:cubicBezTo>
                    <a:pt x="7271" y="21378"/>
                    <a:pt x="7706" y="22974"/>
                    <a:pt x="8232" y="24543"/>
                  </a:cubicBezTo>
                  <a:cubicBezTo>
                    <a:pt x="7824" y="24180"/>
                    <a:pt x="7389" y="23845"/>
                    <a:pt x="6954" y="23518"/>
                  </a:cubicBezTo>
                  <a:cubicBezTo>
                    <a:pt x="6954" y="23509"/>
                    <a:pt x="6954" y="23491"/>
                    <a:pt x="6936" y="23482"/>
                  </a:cubicBezTo>
                  <a:cubicBezTo>
                    <a:pt x="6936" y="23482"/>
                    <a:pt x="6936" y="23473"/>
                    <a:pt x="6927" y="23473"/>
                  </a:cubicBezTo>
                  <a:cubicBezTo>
                    <a:pt x="7308" y="22394"/>
                    <a:pt x="6673" y="21460"/>
                    <a:pt x="6056" y="20617"/>
                  </a:cubicBezTo>
                  <a:cubicBezTo>
                    <a:pt x="6036" y="20593"/>
                    <a:pt x="6009" y="20581"/>
                    <a:pt x="5983" y="20581"/>
                  </a:cubicBezTo>
                  <a:cubicBezTo>
                    <a:pt x="5951" y="20581"/>
                    <a:pt x="5921" y="20599"/>
                    <a:pt x="5911" y="20635"/>
                  </a:cubicBezTo>
                  <a:cubicBezTo>
                    <a:pt x="5603" y="21433"/>
                    <a:pt x="5702" y="22340"/>
                    <a:pt x="6201" y="22993"/>
                  </a:cubicBezTo>
                  <a:cubicBezTo>
                    <a:pt x="5802" y="22720"/>
                    <a:pt x="5385" y="22457"/>
                    <a:pt x="4968" y="22222"/>
                  </a:cubicBezTo>
                  <a:cubicBezTo>
                    <a:pt x="4977" y="22213"/>
                    <a:pt x="4986" y="22204"/>
                    <a:pt x="4995" y="22185"/>
                  </a:cubicBezTo>
                  <a:cubicBezTo>
                    <a:pt x="5131" y="21714"/>
                    <a:pt x="5195" y="21242"/>
                    <a:pt x="4886" y="20825"/>
                  </a:cubicBezTo>
                  <a:cubicBezTo>
                    <a:pt x="4578" y="20399"/>
                    <a:pt x="4070" y="20163"/>
                    <a:pt x="3771" y="19719"/>
                  </a:cubicBezTo>
                  <a:cubicBezTo>
                    <a:pt x="3754" y="19698"/>
                    <a:pt x="3730" y="19687"/>
                    <a:pt x="3707" y="19687"/>
                  </a:cubicBezTo>
                  <a:cubicBezTo>
                    <a:pt x="3680" y="19687"/>
                    <a:pt x="3654" y="19703"/>
                    <a:pt x="3644" y="19737"/>
                  </a:cubicBezTo>
                  <a:cubicBezTo>
                    <a:pt x="3635" y="19792"/>
                    <a:pt x="3626" y="19846"/>
                    <a:pt x="3626" y="19891"/>
                  </a:cubicBezTo>
                  <a:cubicBezTo>
                    <a:pt x="3599" y="19909"/>
                    <a:pt x="3581" y="19946"/>
                    <a:pt x="3608" y="19973"/>
                  </a:cubicBezTo>
                  <a:cubicBezTo>
                    <a:pt x="3526" y="20707"/>
                    <a:pt x="3871" y="21351"/>
                    <a:pt x="4351" y="21895"/>
                  </a:cubicBezTo>
                  <a:cubicBezTo>
                    <a:pt x="4043" y="21741"/>
                    <a:pt x="3735" y="21587"/>
                    <a:pt x="3417" y="21442"/>
                  </a:cubicBezTo>
                  <a:cubicBezTo>
                    <a:pt x="3417" y="21415"/>
                    <a:pt x="3408" y="21387"/>
                    <a:pt x="3372" y="21369"/>
                  </a:cubicBezTo>
                  <a:cubicBezTo>
                    <a:pt x="3293" y="20663"/>
                    <a:pt x="2446" y="20535"/>
                    <a:pt x="1779" y="20535"/>
                  </a:cubicBezTo>
                  <a:cubicBezTo>
                    <a:pt x="1606" y="20535"/>
                    <a:pt x="1446" y="20544"/>
                    <a:pt x="1314" y="20553"/>
                  </a:cubicBezTo>
                  <a:cubicBezTo>
                    <a:pt x="1268" y="20553"/>
                    <a:pt x="1232" y="20599"/>
                    <a:pt x="1259" y="20644"/>
                  </a:cubicBezTo>
                  <a:cubicBezTo>
                    <a:pt x="1459" y="20970"/>
                    <a:pt x="1640" y="21442"/>
                    <a:pt x="2030" y="21596"/>
                  </a:cubicBezTo>
                  <a:cubicBezTo>
                    <a:pt x="2153" y="21650"/>
                    <a:pt x="2297" y="21670"/>
                    <a:pt x="2448" y="21670"/>
                  </a:cubicBezTo>
                  <a:cubicBezTo>
                    <a:pt x="2731" y="21670"/>
                    <a:pt x="3039" y="21598"/>
                    <a:pt x="3281" y="21533"/>
                  </a:cubicBezTo>
                  <a:cubicBezTo>
                    <a:pt x="3635" y="21696"/>
                    <a:pt x="3970" y="21877"/>
                    <a:pt x="4315" y="22059"/>
                  </a:cubicBezTo>
                  <a:cubicBezTo>
                    <a:pt x="4246" y="22053"/>
                    <a:pt x="4176" y="22051"/>
                    <a:pt x="4107" y="22051"/>
                  </a:cubicBezTo>
                  <a:cubicBezTo>
                    <a:pt x="3086" y="22051"/>
                    <a:pt x="2068" y="22601"/>
                    <a:pt x="1431" y="23373"/>
                  </a:cubicBezTo>
                  <a:cubicBezTo>
                    <a:pt x="1379" y="23435"/>
                    <a:pt x="1394" y="23573"/>
                    <a:pt x="1494" y="23573"/>
                  </a:cubicBezTo>
                  <a:cubicBezTo>
                    <a:pt x="1498" y="23573"/>
                    <a:pt x="1501" y="23573"/>
                    <a:pt x="1504" y="23573"/>
                  </a:cubicBezTo>
                  <a:cubicBezTo>
                    <a:pt x="2547" y="23446"/>
                    <a:pt x="4261" y="23391"/>
                    <a:pt x="4868" y="22376"/>
                  </a:cubicBezTo>
                  <a:cubicBezTo>
                    <a:pt x="5430" y="22702"/>
                    <a:pt x="5975" y="23056"/>
                    <a:pt x="6510" y="23437"/>
                  </a:cubicBezTo>
                  <a:cubicBezTo>
                    <a:pt x="6217" y="23400"/>
                    <a:pt x="5910" y="23375"/>
                    <a:pt x="5603" y="23375"/>
                  </a:cubicBezTo>
                  <a:cubicBezTo>
                    <a:pt x="4705" y="23375"/>
                    <a:pt x="3811" y="23591"/>
                    <a:pt x="3290" y="24362"/>
                  </a:cubicBezTo>
                  <a:cubicBezTo>
                    <a:pt x="3263" y="24407"/>
                    <a:pt x="3290" y="24471"/>
                    <a:pt x="3336" y="24480"/>
                  </a:cubicBezTo>
                  <a:cubicBezTo>
                    <a:pt x="3635" y="24533"/>
                    <a:pt x="3932" y="24561"/>
                    <a:pt x="4226" y="24561"/>
                  </a:cubicBezTo>
                  <a:cubicBezTo>
                    <a:pt x="5170" y="24561"/>
                    <a:pt x="6075" y="24279"/>
                    <a:pt x="6863" y="23691"/>
                  </a:cubicBezTo>
                  <a:cubicBezTo>
                    <a:pt x="7371" y="24063"/>
                    <a:pt x="7870" y="24462"/>
                    <a:pt x="8350" y="24888"/>
                  </a:cubicBezTo>
                  <a:cubicBezTo>
                    <a:pt x="9312" y="27690"/>
                    <a:pt x="10590" y="30374"/>
                    <a:pt x="12467" y="32541"/>
                  </a:cubicBezTo>
                  <a:cubicBezTo>
                    <a:pt x="12507" y="32587"/>
                    <a:pt x="12554" y="32607"/>
                    <a:pt x="12600" y="32607"/>
                  </a:cubicBezTo>
                  <a:cubicBezTo>
                    <a:pt x="12753" y="32607"/>
                    <a:pt x="12899" y="32395"/>
                    <a:pt x="12766" y="32242"/>
                  </a:cubicBezTo>
                  <a:cubicBezTo>
                    <a:pt x="11506" y="30791"/>
                    <a:pt x="10508" y="29104"/>
                    <a:pt x="9692" y="27300"/>
                  </a:cubicBezTo>
                  <a:cubicBezTo>
                    <a:pt x="9747" y="26910"/>
                    <a:pt x="9819" y="26529"/>
                    <a:pt x="9901" y="26148"/>
                  </a:cubicBezTo>
                  <a:cubicBezTo>
                    <a:pt x="9921" y="26168"/>
                    <a:pt x="9940" y="26183"/>
                    <a:pt x="9967" y="26183"/>
                  </a:cubicBezTo>
                  <a:cubicBezTo>
                    <a:pt x="9977" y="26183"/>
                    <a:pt x="9988" y="26180"/>
                    <a:pt x="10001" y="26175"/>
                  </a:cubicBezTo>
                  <a:cubicBezTo>
                    <a:pt x="10055" y="26148"/>
                    <a:pt x="10119" y="26121"/>
                    <a:pt x="10182" y="26103"/>
                  </a:cubicBezTo>
                  <a:cubicBezTo>
                    <a:pt x="10331" y="26135"/>
                    <a:pt x="10478" y="26151"/>
                    <a:pt x="10623" y="26151"/>
                  </a:cubicBezTo>
                  <a:cubicBezTo>
                    <a:pt x="11486" y="26151"/>
                    <a:pt x="12274" y="25607"/>
                    <a:pt x="12848" y="24924"/>
                  </a:cubicBezTo>
                  <a:cubicBezTo>
                    <a:pt x="12875" y="24915"/>
                    <a:pt x="12912" y="24897"/>
                    <a:pt x="12948" y="24879"/>
                  </a:cubicBezTo>
                  <a:cubicBezTo>
                    <a:pt x="12993" y="24860"/>
                    <a:pt x="12993" y="24806"/>
                    <a:pt x="12966" y="24770"/>
                  </a:cubicBezTo>
                  <a:cubicBezTo>
                    <a:pt x="12993" y="24743"/>
                    <a:pt x="13011" y="24724"/>
                    <a:pt x="13029" y="24697"/>
                  </a:cubicBezTo>
                  <a:cubicBezTo>
                    <a:pt x="13075" y="24634"/>
                    <a:pt x="13011" y="24561"/>
                    <a:pt x="12948" y="24561"/>
                  </a:cubicBezTo>
                  <a:cubicBezTo>
                    <a:pt x="12882" y="24559"/>
                    <a:pt x="12816" y="24557"/>
                    <a:pt x="12750" y="24557"/>
                  </a:cubicBezTo>
                  <a:cubicBezTo>
                    <a:pt x="11654" y="24557"/>
                    <a:pt x="10564" y="24919"/>
                    <a:pt x="9983" y="25894"/>
                  </a:cubicBezTo>
                  <a:cubicBezTo>
                    <a:pt x="9973" y="25894"/>
                    <a:pt x="9973" y="25894"/>
                    <a:pt x="9964" y="25885"/>
                  </a:cubicBezTo>
                  <a:cubicBezTo>
                    <a:pt x="10273" y="24697"/>
                    <a:pt x="10762" y="23555"/>
                    <a:pt x="11442" y="22539"/>
                  </a:cubicBezTo>
                  <a:cubicBezTo>
                    <a:pt x="12011" y="22996"/>
                    <a:pt x="12616" y="23195"/>
                    <a:pt x="13211" y="23195"/>
                  </a:cubicBezTo>
                  <a:cubicBezTo>
                    <a:pt x="14363" y="23195"/>
                    <a:pt x="15477" y="22452"/>
                    <a:pt x="16212" y="21406"/>
                  </a:cubicBezTo>
                  <a:cubicBezTo>
                    <a:pt x="16258" y="21324"/>
                    <a:pt x="16194" y="21215"/>
                    <a:pt x="16103" y="21215"/>
                  </a:cubicBezTo>
                  <a:cubicBezTo>
                    <a:pt x="15351" y="21233"/>
                    <a:pt x="14544" y="21206"/>
                    <a:pt x="13809" y="21378"/>
                  </a:cubicBezTo>
                  <a:cubicBezTo>
                    <a:pt x="13029" y="21560"/>
                    <a:pt x="12340" y="21995"/>
                    <a:pt x="11606" y="22312"/>
                  </a:cubicBezTo>
                  <a:cubicBezTo>
                    <a:pt x="11841" y="21977"/>
                    <a:pt x="12095" y="21650"/>
                    <a:pt x="12376" y="21351"/>
                  </a:cubicBezTo>
                  <a:cubicBezTo>
                    <a:pt x="12413" y="21351"/>
                    <a:pt x="12440" y="21315"/>
                    <a:pt x="12449" y="21279"/>
                  </a:cubicBezTo>
                  <a:cubicBezTo>
                    <a:pt x="12794" y="20916"/>
                    <a:pt x="13174" y="20580"/>
                    <a:pt x="13583" y="20281"/>
                  </a:cubicBezTo>
                  <a:cubicBezTo>
                    <a:pt x="13601" y="20272"/>
                    <a:pt x="13610" y="20254"/>
                    <a:pt x="13619" y="20227"/>
                  </a:cubicBezTo>
                  <a:cubicBezTo>
                    <a:pt x="13619" y="20227"/>
                    <a:pt x="13628" y="20236"/>
                    <a:pt x="13628" y="20236"/>
                  </a:cubicBezTo>
                  <a:cubicBezTo>
                    <a:pt x="13713" y="20242"/>
                    <a:pt x="13799" y="20246"/>
                    <a:pt x="13883" y="20246"/>
                  </a:cubicBezTo>
                  <a:cubicBezTo>
                    <a:pt x="15090" y="20246"/>
                    <a:pt x="16189" y="19589"/>
                    <a:pt x="16756" y="18513"/>
                  </a:cubicBezTo>
                  <a:cubicBezTo>
                    <a:pt x="16791" y="18452"/>
                    <a:pt x="16759" y="18358"/>
                    <a:pt x="16685" y="18358"/>
                  </a:cubicBezTo>
                  <a:cubicBezTo>
                    <a:pt x="16682" y="18358"/>
                    <a:pt x="16678" y="18358"/>
                    <a:pt x="16675" y="18359"/>
                  </a:cubicBezTo>
                  <a:cubicBezTo>
                    <a:pt x="15550" y="18440"/>
                    <a:pt x="13519" y="18449"/>
                    <a:pt x="13564" y="20045"/>
                  </a:cubicBezTo>
                  <a:cubicBezTo>
                    <a:pt x="13537" y="20064"/>
                    <a:pt x="13528" y="20091"/>
                    <a:pt x="13528" y="20118"/>
                  </a:cubicBezTo>
                  <a:cubicBezTo>
                    <a:pt x="13519" y="20127"/>
                    <a:pt x="13501" y="20127"/>
                    <a:pt x="13492" y="20136"/>
                  </a:cubicBezTo>
                  <a:cubicBezTo>
                    <a:pt x="13120" y="20399"/>
                    <a:pt x="12766" y="20707"/>
                    <a:pt x="12440" y="21034"/>
                  </a:cubicBezTo>
                  <a:cubicBezTo>
                    <a:pt x="12594" y="20517"/>
                    <a:pt x="13048" y="20154"/>
                    <a:pt x="13156" y="19619"/>
                  </a:cubicBezTo>
                  <a:cubicBezTo>
                    <a:pt x="13338" y="18794"/>
                    <a:pt x="12875" y="17987"/>
                    <a:pt x="13057" y="17153"/>
                  </a:cubicBezTo>
                  <a:cubicBezTo>
                    <a:pt x="13070" y="17094"/>
                    <a:pt x="13026" y="17049"/>
                    <a:pt x="12977" y="17049"/>
                  </a:cubicBezTo>
                  <a:cubicBezTo>
                    <a:pt x="12958" y="17049"/>
                    <a:pt x="12938" y="17056"/>
                    <a:pt x="12921" y="17071"/>
                  </a:cubicBezTo>
                  <a:cubicBezTo>
                    <a:pt x="12277" y="17688"/>
                    <a:pt x="11778" y="18422"/>
                    <a:pt x="11705" y="19329"/>
                  </a:cubicBezTo>
                  <a:cubicBezTo>
                    <a:pt x="11651" y="19928"/>
                    <a:pt x="11687" y="20862"/>
                    <a:pt x="12204" y="21270"/>
                  </a:cubicBezTo>
                  <a:cubicBezTo>
                    <a:pt x="11615" y="21895"/>
                    <a:pt x="11107" y="22603"/>
                    <a:pt x="10690" y="23364"/>
                  </a:cubicBezTo>
                  <a:cubicBezTo>
                    <a:pt x="10753" y="23129"/>
                    <a:pt x="10771" y="22893"/>
                    <a:pt x="10735" y="22648"/>
                  </a:cubicBezTo>
                  <a:cubicBezTo>
                    <a:pt x="10626" y="22040"/>
                    <a:pt x="10173" y="21560"/>
                    <a:pt x="9992" y="20979"/>
                  </a:cubicBezTo>
                  <a:cubicBezTo>
                    <a:pt x="9983" y="20957"/>
                    <a:pt x="9962" y="20945"/>
                    <a:pt x="9942" y="20945"/>
                  </a:cubicBezTo>
                  <a:cubicBezTo>
                    <a:pt x="9921" y="20945"/>
                    <a:pt x="9901" y="20957"/>
                    <a:pt x="9892" y="20979"/>
                  </a:cubicBezTo>
                  <a:cubicBezTo>
                    <a:pt x="9574" y="22040"/>
                    <a:pt x="9221" y="23464"/>
                    <a:pt x="10227" y="24244"/>
                  </a:cubicBezTo>
                  <a:cubicBezTo>
                    <a:pt x="10227" y="24244"/>
                    <a:pt x="10227" y="24244"/>
                    <a:pt x="10227" y="24253"/>
                  </a:cubicBezTo>
                  <a:cubicBezTo>
                    <a:pt x="10236" y="24253"/>
                    <a:pt x="10246" y="24262"/>
                    <a:pt x="10255" y="24271"/>
                  </a:cubicBezTo>
                  <a:cubicBezTo>
                    <a:pt x="9892" y="25133"/>
                    <a:pt x="9647" y="26048"/>
                    <a:pt x="9547" y="26973"/>
                  </a:cubicBezTo>
                  <a:cubicBezTo>
                    <a:pt x="8686" y="25006"/>
                    <a:pt x="8024" y="22920"/>
                    <a:pt x="7462" y="20880"/>
                  </a:cubicBezTo>
                  <a:cubicBezTo>
                    <a:pt x="8187" y="19420"/>
                    <a:pt x="8931" y="17987"/>
                    <a:pt x="9865" y="16690"/>
                  </a:cubicBezTo>
                  <a:cubicBezTo>
                    <a:pt x="9910" y="16690"/>
                    <a:pt x="9955" y="16654"/>
                    <a:pt x="9937" y="16609"/>
                  </a:cubicBezTo>
                  <a:cubicBezTo>
                    <a:pt x="10218" y="16219"/>
                    <a:pt x="10518" y="15847"/>
                    <a:pt x="10835" y="15493"/>
                  </a:cubicBezTo>
                  <a:cubicBezTo>
                    <a:pt x="10835" y="15493"/>
                    <a:pt x="10835" y="15493"/>
                    <a:pt x="10835" y="15502"/>
                  </a:cubicBezTo>
                  <a:cubicBezTo>
                    <a:pt x="11567" y="16330"/>
                    <a:pt x="12523" y="16522"/>
                    <a:pt x="13518" y="16522"/>
                  </a:cubicBezTo>
                  <a:cubicBezTo>
                    <a:pt x="14126" y="16522"/>
                    <a:pt x="14747" y="16450"/>
                    <a:pt x="15342" y="16409"/>
                  </a:cubicBezTo>
                  <a:cubicBezTo>
                    <a:pt x="15414" y="16400"/>
                    <a:pt x="15478" y="16300"/>
                    <a:pt x="15414" y="16246"/>
                  </a:cubicBezTo>
                  <a:cubicBezTo>
                    <a:pt x="14483" y="15523"/>
                    <a:pt x="13387" y="14950"/>
                    <a:pt x="12244" y="14950"/>
                  </a:cubicBezTo>
                  <a:cubicBezTo>
                    <a:pt x="11895" y="14950"/>
                    <a:pt x="11542" y="15003"/>
                    <a:pt x="11189" y="15122"/>
                  </a:cubicBezTo>
                  <a:cubicBezTo>
                    <a:pt x="11488" y="14813"/>
                    <a:pt x="11796" y="14523"/>
                    <a:pt x="12141" y="14242"/>
                  </a:cubicBezTo>
                  <a:cubicBezTo>
                    <a:pt x="12466" y="14323"/>
                    <a:pt x="12832" y="14401"/>
                    <a:pt x="13187" y="14401"/>
                  </a:cubicBezTo>
                  <a:cubicBezTo>
                    <a:pt x="13386" y="14401"/>
                    <a:pt x="13581" y="14376"/>
                    <a:pt x="13764" y="14314"/>
                  </a:cubicBezTo>
                  <a:cubicBezTo>
                    <a:pt x="14381" y="14097"/>
                    <a:pt x="14970" y="13516"/>
                    <a:pt x="15487" y="13127"/>
                  </a:cubicBezTo>
                  <a:cubicBezTo>
                    <a:pt x="15559" y="13063"/>
                    <a:pt x="15541" y="12954"/>
                    <a:pt x="15441" y="12945"/>
                  </a:cubicBezTo>
                  <a:cubicBezTo>
                    <a:pt x="15212" y="12930"/>
                    <a:pt x="14971" y="12919"/>
                    <a:pt x="14726" y="12919"/>
                  </a:cubicBezTo>
                  <a:cubicBezTo>
                    <a:pt x="13770" y="12919"/>
                    <a:pt x="12766" y="13098"/>
                    <a:pt x="12268" y="13979"/>
                  </a:cubicBezTo>
                  <a:lnTo>
                    <a:pt x="12250" y="13979"/>
                  </a:lnTo>
                  <a:cubicBezTo>
                    <a:pt x="12213" y="14006"/>
                    <a:pt x="12177" y="14033"/>
                    <a:pt x="12141" y="14061"/>
                  </a:cubicBezTo>
                  <a:cubicBezTo>
                    <a:pt x="12123" y="14070"/>
                    <a:pt x="12114" y="14070"/>
                    <a:pt x="12095" y="14079"/>
                  </a:cubicBezTo>
                  <a:cubicBezTo>
                    <a:pt x="12068" y="14088"/>
                    <a:pt x="12050" y="14106"/>
                    <a:pt x="12041" y="14133"/>
                  </a:cubicBezTo>
                  <a:cubicBezTo>
                    <a:pt x="11832" y="14287"/>
                    <a:pt x="11633" y="14460"/>
                    <a:pt x="11442" y="14623"/>
                  </a:cubicBezTo>
                  <a:cubicBezTo>
                    <a:pt x="11442" y="14623"/>
                    <a:pt x="11442" y="14614"/>
                    <a:pt x="11433" y="14614"/>
                  </a:cubicBezTo>
                  <a:cubicBezTo>
                    <a:pt x="11705" y="14206"/>
                    <a:pt x="12104" y="13952"/>
                    <a:pt x="12304" y="13498"/>
                  </a:cubicBezTo>
                  <a:cubicBezTo>
                    <a:pt x="12531" y="12991"/>
                    <a:pt x="12649" y="12428"/>
                    <a:pt x="12812" y="11902"/>
                  </a:cubicBezTo>
                  <a:cubicBezTo>
                    <a:pt x="12826" y="11844"/>
                    <a:pt x="12771" y="11781"/>
                    <a:pt x="12716" y="11781"/>
                  </a:cubicBezTo>
                  <a:cubicBezTo>
                    <a:pt x="12702" y="11781"/>
                    <a:pt x="12688" y="11785"/>
                    <a:pt x="12676" y="11794"/>
                  </a:cubicBezTo>
                  <a:cubicBezTo>
                    <a:pt x="11796" y="12446"/>
                    <a:pt x="10590" y="13562"/>
                    <a:pt x="11316" y="14741"/>
                  </a:cubicBezTo>
                  <a:cubicBezTo>
                    <a:pt x="10835" y="15176"/>
                    <a:pt x="10409" y="15657"/>
                    <a:pt x="10010" y="16164"/>
                  </a:cubicBezTo>
                  <a:cubicBezTo>
                    <a:pt x="10164" y="15756"/>
                    <a:pt x="10463" y="15403"/>
                    <a:pt x="10545" y="14958"/>
                  </a:cubicBezTo>
                  <a:cubicBezTo>
                    <a:pt x="10672" y="14251"/>
                    <a:pt x="10490" y="13526"/>
                    <a:pt x="10617" y="12818"/>
                  </a:cubicBezTo>
                  <a:cubicBezTo>
                    <a:pt x="10629" y="12759"/>
                    <a:pt x="10591" y="12723"/>
                    <a:pt x="10547" y="12723"/>
                  </a:cubicBezTo>
                  <a:cubicBezTo>
                    <a:pt x="10524" y="12723"/>
                    <a:pt x="10500" y="12733"/>
                    <a:pt x="10481" y="12755"/>
                  </a:cubicBezTo>
                  <a:cubicBezTo>
                    <a:pt x="9656" y="13897"/>
                    <a:pt x="9176" y="15176"/>
                    <a:pt x="9747" y="16518"/>
                  </a:cubicBezTo>
                  <a:cubicBezTo>
                    <a:pt x="9275" y="17171"/>
                    <a:pt x="8849" y="17860"/>
                    <a:pt x="8468" y="18567"/>
                  </a:cubicBezTo>
                  <a:cubicBezTo>
                    <a:pt x="8631" y="18023"/>
                    <a:pt x="8922" y="17543"/>
                    <a:pt x="8949" y="16944"/>
                  </a:cubicBezTo>
                  <a:cubicBezTo>
                    <a:pt x="8976" y="16155"/>
                    <a:pt x="8722" y="15384"/>
                    <a:pt x="8459" y="14650"/>
                  </a:cubicBezTo>
                  <a:cubicBezTo>
                    <a:pt x="8449" y="14625"/>
                    <a:pt x="8421" y="14609"/>
                    <a:pt x="8396" y="14609"/>
                  </a:cubicBezTo>
                  <a:cubicBezTo>
                    <a:pt x="8374" y="14609"/>
                    <a:pt x="8354" y="14621"/>
                    <a:pt x="8350" y="14650"/>
                  </a:cubicBezTo>
                  <a:cubicBezTo>
                    <a:pt x="8033" y="16201"/>
                    <a:pt x="6863" y="17515"/>
                    <a:pt x="8187" y="18948"/>
                  </a:cubicBezTo>
                  <a:cubicBezTo>
                    <a:pt x="8196" y="18966"/>
                    <a:pt x="8205" y="18966"/>
                    <a:pt x="8214" y="18975"/>
                  </a:cubicBezTo>
                  <a:cubicBezTo>
                    <a:pt x="8223" y="18984"/>
                    <a:pt x="8223" y="18994"/>
                    <a:pt x="8223" y="18994"/>
                  </a:cubicBezTo>
                  <a:cubicBezTo>
                    <a:pt x="8223" y="19003"/>
                    <a:pt x="8223" y="19003"/>
                    <a:pt x="8223" y="19012"/>
                  </a:cubicBezTo>
                  <a:cubicBezTo>
                    <a:pt x="7942" y="19556"/>
                    <a:pt x="7670" y="20109"/>
                    <a:pt x="7407" y="20662"/>
                  </a:cubicBezTo>
                  <a:cubicBezTo>
                    <a:pt x="7217" y="19973"/>
                    <a:pt x="7035" y="19293"/>
                    <a:pt x="6863" y="18622"/>
                  </a:cubicBezTo>
                  <a:cubicBezTo>
                    <a:pt x="6455" y="17053"/>
                    <a:pt x="6210" y="15457"/>
                    <a:pt x="6092" y="13870"/>
                  </a:cubicBezTo>
                  <a:cubicBezTo>
                    <a:pt x="6247" y="13516"/>
                    <a:pt x="6410" y="13190"/>
                    <a:pt x="6600" y="12873"/>
                  </a:cubicBezTo>
                  <a:cubicBezTo>
                    <a:pt x="7000" y="13044"/>
                    <a:pt x="7419" y="13125"/>
                    <a:pt x="7836" y="13125"/>
                  </a:cubicBezTo>
                  <a:cubicBezTo>
                    <a:pt x="8589" y="13125"/>
                    <a:pt x="9336" y="12859"/>
                    <a:pt x="9955" y="12374"/>
                  </a:cubicBezTo>
                  <a:cubicBezTo>
                    <a:pt x="10019" y="12329"/>
                    <a:pt x="9983" y="12220"/>
                    <a:pt x="9910" y="12202"/>
                  </a:cubicBezTo>
                  <a:cubicBezTo>
                    <a:pt x="9393" y="12069"/>
                    <a:pt x="8871" y="11994"/>
                    <a:pt x="8344" y="11994"/>
                  </a:cubicBezTo>
                  <a:cubicBezTo>
                    <a:pt x="8114" y="11994"/>
                    <a:pt x="7884" y="12008"/>
                    <a:pt x="7652" y="12038"/>
                  </a:cubicBezTo>
                  <a:cubicBezTo>
                    <a:pt x="7489" y="12057"/>
                    <a:pt x="7289" y="12075"/>
                    <a:pt x="7099" y="12111"/>
                  </a:cubicBezTo>
                  <a:cubicBezTo>
                    <a:pt x="7398" y="11721"/>
                    <a:pt x="7716" y="11349"/>
                    <a:pt x="8078" y="11014"/>
                  </a:cubicBezTo>
                  <a:cubicBezTo>
                    <a:pt x="8078" y="11032"/>
                    <a:pt x="8078" y="11050"/>
                    <a:pt x="8096" y="11068"/>
                  </a:cubicBezTo>
                  <a:cubicBezTo>
                    <a:pt x="8555" y="11438"/>
                    <a:pt x="9067" y="11561"/>
                    <a:pt x="9600" y="11561"/>
                  </a:cubicBezTo>
                  <a:cubicBezTo>
                    <a:pt x="10426" y="11561"/>
                    <a:pt x="11301" y="11264"/>
                    <a:pt x="12095" y="11132"/>
                  </a:cubicBezTo>
                  <a:cubicBezTo>
                    <a:pt x="12159" y="11123"/>
                    <a:pt x="12168" y="11023"/>
                    <a:pt x="12114" y="10996"/>
                  </a:cubicBezTo>
                  <a:cubicBezTo>
                    <a:pt x="11300" y="10623"/>
                    <a:pt x="10449" y="10345"/>
                    <a:pt x="9578" y="10345"/>
                  </a:cubicBezTo>
                  <a:cubicBezTo>
                    <a:pt x="9303" y="10345"/>
                    <a:pt x="9027" y="10373"/>
                    <a:pt x="8749" y="10433"/>
                  </a:cubicBezTo>
                  <a:cubicBezTo>
                    <a:pt x="9003" y="10243"/>
                    <a:pt x="9257" y="10053"/>
                    <a:pt x="9529" y="9871"/>
                  </a:cubicBezTo>
                  <a:cubicBezTo>
                    <a:pt x="9790" y="9964"/>
                    <a:pt x="10046" y="10006"/>
                    <a:pt x="10293" y="10006"/>
                  </a:cubicBezTo>
                  <a:cubicBezTo>
                    <a:pt x="11383" y="10006"/>
                    <a:pt x="12314" y="9183"/>
                    <a:pt x="12757" y="8148"/>
                  </a:cubicBezTo>
                  <a:cubicBezTo>
                    <a:pt x="12785" y="8085"/>
                    <a:pt x="12748" y="7994"/>
                    <a:pt x="12667" y="7994"/>
                  </a:cubicBezTo>
                  <a:cubicBezTo>
                    <a:pt x="11424" y="8012"/>
                    <a:pt x="9828" y="8194"/>
                    <a:pt x="9475" y="9626"/>
                  </a:cubicBezTo>
                  <a:cubicBezTo>
                    <a:pt x="9475" y="9644"/>
                    <a:pt x="9475" y="9644"/>
                    <a:pt x="9484" y="9654"/>
                  </a:cubicBezTo>
                  <a:lnTo>
                    <a:pt x="9466" y="9663"/>
                  </a:lnTo>
                  <a:cubicBezTo>
                    <a:pt x="9438" y="9681"/>
                    <a:pt x="9420" y="9708"/>
                    <a:pt x="9420" y="9735"/>
                  </a:cubicBezTo>
                  <a:cubicBezTo>
                    <a:pt x="9112" y="9898"/>
                    <a:pt x="8822" y="10080"/>
                    <a:pt x="8532" y="10288"/>
                  </a:cubicBezTo>
                  <a:cubicBezTo>
                    <a:pt x="8668" y="10134"/>
                    <a:pt x="8777" y="9971"/>
                    <a:pt x="8849" y="9790"/>
                  </a:cubicBezTo>
                  <a:cubicBezTo>
                    <a:pt x="9030" y="9300"/>
                    <a:pt x="8958" y="8710"/>
                    <a:pt x="8913" y="8203"/>
                  </a:cubicBezTo>
                  <a:cubicBezTo>
                    <a:pt x="8906" y="8159"/>
                    <a:pt x="8870" y="8128"/>
                    <a:pt x="8830" y="8128"/>
                  </a:cubicBezTo>
                  <a:cubicBezTo>
                    <a:pt x="8812" y="8128"/>
                    <a:pt x="8793" y="8134"/>
                    <a:pt x="8777" y="8148"/>
                  </a:cubicBezTo>
                  <a:cubicBezTo>
                    <a:pt x="8432" y="8493"/>
                    <a:pt x="7969" y="8846"/>
                    <a:pt x="7833" y="9336"/>
                  </a:cubicBezTo>
                  <a:cubicBezTo>
                    <a:pt x="7697" y="9790"/>
                    <a:pt x="7770" y="10325"/>
                    <a:pt x="7951" y="10760"/>
                  </a:cubicBezTo>
                  <a:cubicBezTo>
                    <a:pt x="7453" y="11213"/>
                    <a:pt x="7008" y="11730"/>
                    <a:pt x="6646" y="12301"/>
                  </a:cubicBezTo>
                  <a:cubicBezTo>
                    <a:pt x="6546" y="12374"/>
                    <a:pt x="6473" y="12465"/>
                    <a:pt x="6437" y="12592"/>
                  </a:cubicBezTo>
                  <a:cubicBezTo>
                    <a:pt x="6437" y="12610"/>
                    <a:pt x="6437" y="12619"/>
                    <a:pt x="6437" y="12628"/>
                  </a:cubicBezTo>
                  <a:cubicBezTo>
                    <a:pt x="6301" y="12873"/>
                    <a:pt x="6174" y="13117"/>
                    <a:pt x="6065" y="13371"/>
                  </a:cubicBezTo>
                  <a:cubicBezTo>
                    <a:pt x="5975" y="11549"/>
                    <a:pt x="6065" y="9726"/>
                    <a:pt x="6328" y="7922"/>
                  </a:cubicBezTo>
                  <a:cubicBezTo>
                    <a:pt x="6918" y="7876"/>
                    <a:pt x="7407" y="7931"/>
                    <a:pt x="7933" y="7550"/>
                  </a:cubicBezTo>
                  <a:cubicBezTo>
                    <a:pt x="8568" y="7087"/>
                    <a:pt x="9030" y="6353"/>
                    <a:pt x="9493" y="5727"/>
                  </a:cubicBezTo>
                  <a:cubicBezTo>
                    <a:pt x="9529" y="5682"/>
                    <a:pt x="9475" y="5600"/>
                    <a:pt x="9420" y="5600"/>
                  </a:cubicBezTo>
                  <a:cubicBezTo>
                    <a:pt x="8187" y="5673"/>
                    <a:pt x="7008" y="6326"/>
                    <a:pt x="6410" y="7396"/>
                  </a:cubicBezTo>
                  <a:cubicBezTo>
                    <a:pt x="6537" y="6634"/>
                    <a:pt x="6691" y="5863"/>
                    <a:pt x="6881" y="5101"/>
                  </a:cubicBezTo>
                  <a:cubicBezTo>
                    <a:pt x="7507" y="5020"/>
                    <a:pt x="8051" y="5002"/>
                    <a:pt x="8604" y="4675"/>
                  </a:cubicBezTo>
                  <a:cubicBezTo>
                    <a:pt x="9094" y="4385"/>
                    <a:pt x="9466" y="3977"/>
                    <a:pt x="9847" y="3569"/>
                  </a:cubicBezTo>
                  <a:cubicBezTo>
                    <a:pt x="9874" y="3560"/>
                    <a:pt x="9910" y="3542"/>
                    <a:pt x="9937" y="3533"/>
                  </a:cubicBezTo>
                  <a:cubicBezTo>
                    <a:pt x="9973" y="3515"/>
                    <a:pt x="9983" y="3478"/>
                    <a:pt x="9964" y="3451"/>
                  </a:cubicBezTo>
                  <a:cubicBezTo>
                    <a:pt x="9983" y="3424"/>
                    <a:pt x="10001" y="3406"/>
                    <a:pt x="10028" y="3379"/>
                  </a:cubicBezTo>
                  <a:cubicBezTo>
                    <a:pt x="10064" y="3333"/>
                    <a:pt x="10037" y="3261"/>
                    <a:pt x="9973" y="3261"/>
                  </a:cubicBezTo>
                  <a:cubicBezTo>
                    <a:pt x="8867" y="3270"/>
                    <a:pt x="7670" y="3496"/>
                    <a:pt x="7063" y="4403"/>
                  </a:cubicBezTo>
                  <a:cubicBezTo>
                    <a:pt x="7108" y="4231"/>
                    <a:pt x="7153" y="4059"/>
                    <a:pt x="7199" y="3895"/>
                  </a:cubicBezTo>
                  <a:cubicBezTo>
                    <a:pt x="7244" y="3877"/>
                    <a:pt x="7271" y="3832"/>
                    <a:pt x="7235" y="3787"/>
                  </a:cubicBezTo>
                  <a:cubicBezTo>
                    <a:pt x="7235" y="3787"/>
                    <a:pt x="7235" y="3778"/>
                    <a:pt x="7235" y="3778"/>
                  </a:cubicBezTo>
                  <a:cubicBezTo>
                    <a:pt x="7344" y="3415"/>
                    <a:pt x="7453" y="3052"/>
                    <a:pt x="7570" y="2689"/>
                  </a:cubicBezTo>
                  <a:cubicBezTo>
                    <a:pt x="7580" y="2680"/>
                    <a:pt x="7570" y="2671"/>
                    <a:pt x="7570" y="2662"/>
                  </a:cubicBezTo>
                  <a:cubicBezTo>
                    <a:pt x="7570" y="2653"/>
                    <a:pt x="7570" y="2653"/>
                    <a:pt x="7580" y="2653"/>
                  </a:cubicBezTo>
                  <a:cubicBezTo>
                    <a:pt x="8650" y="2553"/>
                    <a:pt x="10200" y="2445"/>
                    <a:pt x="10400" y="1102"/>
                  </a:cubicBezTo>
                  <a:cubicBezTo>
                    <a:pt x="10408" y="1055"/>
                    <a:pt x="10373" y="1000"/>
                    <a:pt x="10322" y="1000"/>
                  </a:cubicBezTo>
                  <a:cubicBezTo>
                    <a:pt x="10315" y="1000"/>
                    <a:pt x="10307" y="1001"/>
                    <a:pt x="10300" y="1003"/>
                  </a:cubicBezTo>
                  <a:cubicBezTo>
                    <a:pt x="9837" y="1157"/>
                    <a:pt x="9321" y="1112"/>
                    <a:pt x="8849" y="1211"/>
                  </a:cubicBezTo>
                  <a:cubicBezTo>
                    <a:pt x="8831" y="767"/>
                    <a:pt x="8695" y="377"/>
                    <a:pt x="8414" y="14"/>
                  </a:cubicBezTo>
                  <a:cubicBezTo>
                    <a:pt x="8405" y="5"/>
                    <a:pt x="8391" y="1"/>
                    <a:pt x="8378" y="1"/>
                  </a:cubicBezTo>
                  <a:close/>
                </a:path>
              </a:pathLst>
            </a:custGeom>
            <a:solidFill>
              <a:srgbClr val="CF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2181785" flipH="1">
              <a:off x="8014943" y="4168262"/>
              <a:ext cx="915007" cy="1776776"/>
            </a:xfrm>
            <a:custGeom>
              <a:avLst/>
              <a:gdLst/>
              <a:ahLst/>
              <a:cxnLst/>
              <a:rect l="l" t="t" r="r" b="b"/>
              <a:pathLst>
                <a:path w="16792" h="32607" extrusionOk="0">
                  <a:moveTo>
                    <a:pt x="8495" y="295"/>
                  </a:moveTo>
                  <a:cubicBezTo>
                    <a:pt x="8650" y="495"/>
                    <a:pt x="8713" y="1021"/>
                    <a:pt x="8731" y="1238"/>
                  </a:cubicBezTo>
                  <a:cubicBezTo>
                    <a:pt x="8586" y="1275"/>
                    <a:pt x="8450" y="1329"/>
                    <a:pt x="8323" y="1402"/>
                  </a:cubicBezTo>
                  <a:cubicBezTo>
                    <a:pt x="8305" y="1411"/>
                    <a:pt x="8296" y="1420"/>
                    <a:pt x="8278" y="1429"/>
                  </a:cubicBezTo>
                  <a:cubicBezTo>
                    <a:pt x="8323" y="1048"/>
                    <a:pt x="8396" y="667"/>
                    <a:pt x="8495" y="295"/>
                  </a:cubicBezTo>
                  <a:close/>
                  <a:moveTo>
                    <a:pt x="10218" y="1193"/>
                  </a:moveTo>
                  <a:lnTo>
                    <a:pt x="10218" y="1193"/>
                  </a:lnTo>
                  <a:cubicBezTo>
                    <a:pt x="10209" y="1211"/>
                    <a:pt x="10209" y="1220"/>
                    <a:pt x="10200" y="1238"/>
                  </a:cubicBezTo>
                  <a:cubicBezTo>
                    <a:pt x="9402" y="1601"/>
                    <a:pt x="8595" y="1937"/>
                    <a:pt x="7815" y="2327"/>
                  </a:cubicBezTo>
                  <a:cubicBezTo>
                    <a:pt x="8006" y="1755"/>
                    <a:pt x="8468" y="1429"/>
                    <a:pt x="9103" y="1347"/>
                  </a:cubicBezTo>
                  <a:cubicBezTo>
                    <a:pt x="9484" y="1302"/>
                    <a:pt x="9847" y="1293"/>
                    <a:pt x="10218" y="1193"/>
                  </a:cubicBezTo>
                  <a:close/>
                  <a:moveTo>
                    <a:pt x="10155" y="1393"/>
                  </a:moveTo>
                  <a:lnTo>
                    <a:pt x="10155" y="1393"/>
                  </a:lnTo>
                  <a:cubicBezTo>
                    <a:pt x="9819" y="2236"/>
                    <a:pt x="8767" y="2336"/>
                    <a:pt x="7906" y="2417"/>
                  </a:cubicBezTo>
                  <a:cubicBezTo>
                    <a:pt x="8668" y="2091"/>
                    <a:pt x="9402" y="1737"/>
                    <a:pt x="10155" y="1393"/>
                  </a:cubicBezTo>
                  <a:close/>
                  <a:moveTo>
                    <a:pt x="8374" y="214"/>
                  </a:moveTo>
                  <a:cubicBezTo>
                    <a:pt x="8375" y="214"/>
                    <a:pt x="8376" y="214"/>
                    <a:pt x="8378" y="214"/>
                  </a:cubicBezTo>
                  <a:cubicBezTo>
                    <a:pt x="8405" y="214"/>
                    <a:pt x="8423" y="232"/>
                    <a:pt x="8441" y="241"/>
                  </a:cubicBezTo>
                  <a:cubicBezTo>
                    <a:pt x="8278" y="667"/>
                    <a:pt x="8169" y="1093"/>
                    <a:pt x="8124" y="1547"/>
                  </a:cubicBezTo>
                  <a:cubicBezTo>
                    <a:pt x="7861" y="1773"/>
                    <a:pt x="7706" y="2091"/>
                    <a:pt x="7688" y="2435"/>
                  </a:cubicBezTo>
                  <a:cubicBezTo>
                    <a:pt x="7643" y="2435"/>
                    <a:pt x="7607" y="2445"/>
                    <a:pt x="7570" y="2445"/>
                  </a:cubicBezTo>
                  <a:cubicBezTo>
                    <a:pt x="7543" y="2200"/>
                    <a:pt x="7498" y="1955"/>
                    <a:pt x="7516" y="1701"/>
                  </a:cubicBezTo>
                  <a:cubicBezTo>
                    <a:pt x="7534" y="1248"/>
                    <a:pt x="7752" y="939"/>
                    <a:pt x="8033" y="595"/>
                  </a:cubicBezTo>
                  <a:cubicBezTo>
                    <a:pt x="8096" y="523"/>
                    <a:pt x="8282" y="214"/>
                    <a:pt x="8374" y="214"/>
                  </a:cubicBezTo>
                  <a:close/>
                  <a:moveTo>
                    <a:pt x="6827" y="1991"/>
                  </a:moveTo>
                  <a:lnTo>
                    <a:pt x="6827" y="1991"/>
                  </a:lnTo>
                  <a:cubicBezTo>
                    <a:pt x="7063" y="2454"/>
                    <a:pt x="7226" y="2943"/>
                    <a:pt x="7144" y="3460"/>
                  </a:cubicBezTo>
                  <a:cubicBezTo>
                    <a:pt x="7063" y="2961"/>
                    <a:pt x="6963" y="2472"/>
                    <a:pt x="6827" y="1991"/>
                  </a:cubicBezTo>
                  <a:close/>
                  <a:moveTo>
                    <a:pt x="6700" y="1882"/>
                  </a:moveTo>
                  <a:cubicBezTo>
                    <a:pt x="6818" y="2417"/>
                    <a:pt x="6954" y="2943"/>
                    <a:pt x="7045" y="3478"/>
                  </a:cubicBezTo>
                  <a:cubicBezTo>
                    <a:pt x="6754" y="2989"/>
                    <a:pt x="6627" y="2454"/>
                    <a:pt x="6700" y="1882"/>
                  </a:cubicBezTo>
                  <a:close/>
                  <a:moveTo>
                    <a:pt x="5793" y="2662"/>
                  </a:moveTo>
                  <a:cubicBezTo>
                    <a:pt x="6228" y="3224"/>
                    <a:pt x="6745" y="3678"/>
                    <a:pt x="6691" y="4476"/>
                  </a:cubicBezTo>
                  <a:cubicBezTo>
                    <a:pt x="6676" y="4687"/>
                    <a:pt x="6650" y="4766"/>
                    <a:pt x="6617" y="4766"/>
                  </a:cubicBezTo>
                  <a:cubicBezTo>
                    <a:pt x="6531" y="4766"/>
                    <a:pt x="6403" y="4203"/>
                    <a:pt x="6337" y="4031"/>
                  </a:cubicBezTo>
                  <a:cubicBezTo>
                    <a:pt x="6165" y="3596"/>
                    <a:pt x="5993" y="3161"/>
                    <a:pt x="5820" y="2726"/>
                  </a:cubicBezTo>
                  <a:cubicBezTo>
                    <a:pt x="5811" y="2707"/>
                    <a:pt x="5802" y="2698"/>
                    <a:pt x="5784" y="2689"/>
                  </a:cubicBezTo>
                  <a:cubicBezTo>
                    <a:pt x="5784" y="2680"/>
                    <a:pt x="5793" y="2671"/>
                    <a:pt x="5793" y="2662"/>
                  </a:cubicBezTo>
                  <a:close/>
                  <a:moveTo>
                    <a:pt x="9705" y="3420"/>
                  </a:moveTo>
                  <a:cubicBezTo>
                    <a:pt x="9745" y="3420"/>
                    <a:pt x="9771" y="3424"/>
                    <a:pt x="9774" y="3433"/>
                  </a:cubicBezTo>
                  <a:cubicBezTo>
                    <a:pt x="9783" y="3433"/>
                    <a:pt x="9783" y="3442"/>
                    <a:pt x="9774" y="3451"/>
                  </a:cubicBezTo>
                  <a:cubicBezTo>
                    <a:pt x="8867" y="3841"/>
                    <a:pt x="7788" y="4158"/>
                    <a:pt x="7017" y="4802"/>
                  </a:cubicBezTo>
                  <a:cubicBezTo>
                    <a:pt x="7235" y="4385"/>
                    <a:pt x="7543" y="4031"/>
                    <a:pt x="7979" y="3805"/>
                  </a:cubicBezTo>
                  <a:cubicBezTo>
                    <a:pt x="8278" y="3651"/>
                    <a:pt x="8613" y="3560"/>
                    <a:pt x="8949" y="3505"/>
                  </a:cubicBezTo>
                  <a:lnTo>
                    <a:pt x="8949" y="3505"/>
                  </a:lnTo>
                  <a:cubicBezTo>
                    <a:pt x="8948" y="3506"/>
                    <a:pt x="8949" y="3506"/>
                    <a:pt x="8950" y="3506"/>
                  </a:cubicBezTo>
                  <a:cubicBezTo>
                    <a:pt x="8978" y="3506"/>
                    <a:pt x="9511" y="3420"/>
                    <a:pt x="9705" y="3420"/>
                  </a:cubicBezTo>
                  <a:close/>
                  <a:moveTo>
                    <a:pt x="9611" y="3669"/>
                  </a:moveTo>
                  <a:lnTo>
                    <a:pt x="9611" y="3669"/>
                  </a:lnTo>
                  <a:cubicBezTo>
                    <a:pt x="9302" y="3959"/>
                    <a:pt x="8677" y="4403"/>
                    <a:pt x="8595" y="4449"/>
                  </a:cubicBezTo>
                  <a:cubicBezTo>
                    <a:pt x="8105" y="4757"/>
                    <a:pt x="7607" y="4811"/>
                    <a:pt x="7063" y="4884"/>
                  </a:cubicBezTo>
                  <a:cubicBezTo>
                    <a:pt x="7779" y="4331"/>
                    <a:pt x="8758" y="4004"/>
                    <a:pt x="9611" y="3669"/>
                  </a:cubicBezTo>
                  <a:close/>
                  <a:moveTo>
                    <a:pt x="5748" y="2853"/>
                  </a:moveTo>
                  <a:lnTo>
                    <a:pt x="5748" y="2853"/>
                  </a:lnTo>
                  <a:cubicBezTo>
                    <a:pt x="6038" y="3560"/>
                    <a:pt x="6328" y="4258"/>
                    <a:pt x="6600" y="4965"/>
                  </a:cubicBezTo>
                  <a:cubicBezTo>
                    <a:pt x="5639" y="4802"/>
                    <a:pt x="5576" y="3696"/>
                    <a:pt x="5748" y="2853"/>
                  </a:cubicBezTo>
                  <a:close/>
                  <a:moveTo>
                    <a:pt x="643" y="4512"/>
                  </a:moveTo>
                  <a:lnTo>
                    <a:pt x="643" y="4512"/>
                  </a:lnTo>
                  <a:cubicBezTo>
                    <a:pt x="1078" y="4557"/>
                    <a:pt x="1513" y="4648"/>
                    <a:pt x="1885" y="4875"/>
                  </a:cubicBezTo>
                  <a:cubicBezTo>
                    <a:pt x="2356" y="5165"/>
                    <a:pt x="2628" y="5655"/>
                    <a:pt x="3000" y="6044"/>
                  </a:cubicBezTo>
                  <a:cubicBezTo>
                    <a:pt x="3000" y="6063"/>
                    <a:pt x="3009" y="6081"/>
                    <a:pt x="3027" y="6090"/>
                  </a:cubicBezTo>
                  <a:cubicBezTo>
                    <a:pt x="3036" y="6090"/>
                    <a:pt x="3036" y="6099"/>
                    <a:pt x="3046" y="6099"/>
                  </a:cubicBezTo>
                  <a:cubicBezTo>
                    <a:pt x="3009" y="6099"/>
                    <a:pt x="2973" y="6099"/>
                    <a:pt x="2946" y="6108"/>
                  </a:cubicBezTo>
                  <a:cubicBezTo>
                    <a:pt x="2937" y="6099"/>
                    <a:pt x="2937" y="6099"/>
                    <a:pt x="2937" y="6090"/>
                  </a:cubicBezTo>
                  <a:cubicBezTo>
                    <a:pt x="2202" y="5528"/>
                    <a:pt x="1431" y="5002"/>
                    <a:pt x="643" y="4512"/>
                  </a:cubicBezTo>
                  <a:close/>
                  <a:moveTo>
                    <a:pt x="298" y="4476"/>
                  </a:moveTo>
                  <a:cubicBezTo>
                    <a:pt x="334" y="4476"/>
                    <a:pt x="361" y="4485"/>
                    <a:pt x="389" y="4485"/>
                  </a:cubicBezTo>
                  <a:cubicBezTo>
                    <a:pt x="1187" y="4993"/>
                    <a:pt x="1948" y="5546"/>
                    <a:pt x="2692" y="6117"/>
                  </a:cubicBezTo>
                  <a:cubicBezTo>
                    <a:pt x="2102" y="6117"/>
                    <a:pt x="1513" y="5927"/>
                    <a:pt x="1096" y="5491"/>
                  </a:cubicBezTo>
                  <a:cubicBezTo>
                    <a:pt x="779" y="5174"/>
                    <a:pt x="606" y="4784"/>
                    <a:pt x="298" y="4476"/>
                  </a:cubicBezTo>
                  <a:close/>
                  <a:moveTo>
                    <a:pt x="5603" y="5346"/>
                  </a:moveTo>
                  <a:lnTo>
                    <a:pt x="5603" y="5346"/>
                  </a:lnTo>
                  <a:cubicBezTo>
                    <a:pt x="5857" y="5528"/>
                    <a:pt x="6147" y="5682"/>
                    <a:pt x="6228" y="5990"/>
                  </a:cubicBezTo>
                  <a:cubicBezTo>
                    <a:pt x="6283" y="6217"/>
                    <a:pt x="6256" y="6453"/>
                    <a:pt x="6256" y="6688"/>
                  </a:cubicBezTo>
                  <a:cubicBezTo>
                    <a:pt x="6056" y="6235"/>
                    <a:pt x="5838" y="5791"/>
                    <a:pt x="5603" y="5346"/>
                  </a:cubicBezTo>
                  <a:close/>
                  <a:moveTo>
                    <a:pt x="5548" y="5428"/>
                  </a:moveTo>
                  <a:cubicBezTo>
                    <a:pt x="5784" y="5918"/>
                    <a:pt x="6002" y="6398"/>
                    <a:pt x="6210" y="6897"/>
                  </a:cubicBezTo>
                  <a:cubicBezTo>
                    <a:pt x="5630" y="6616"/>
                    <a:pt x="5539" y="6017"/>
                    <a:pt x="5548" y="5428"/>
                  </a:cubicBezTo>
                  <a:close/>
                  <a:moveTo>
                    <a:pt x="4315" y="4693"/>
                  </a:moveTo>
                  <a:cubicBezTo>
                    <a:pt x="4542" y="5183"/>
                    <a:pt x="4778" y="5872"/>
                    <a:pt x="4814" y="6371"/>
                  </a:cubicBezTo>
                  <a:cubicBezTo>
                    <a:pt x="4832" y="6570"/>
                    <a:pt x="4814" y="6770"/>
                    <a:pt x="4759" y="6960"/>
                  </a:cubicBezTo>
                  <a:cubicBezTo>
                    <a:pt x="4719" y="7042"/>
                    <a:pt x="4687" y="7082"/>
                    <a:pt x="4665" y="7082"/>
                  </a:cubicBezTo>
                  <a:cubicBezTo>
                    <a:pt x="4633" y="7082"/>
                    <a:pt x="4622" y="6996"/>
                    <a:pt x="4632" y="6824"/>
                  </a:cubicBezTo>
                  <a:cubicBezTo>
                    <a:pt x="4496" y="6543"/>
                    <a:pt x="4478" y="6144"/>
                    <a:pt x="4369" y="5836"/>
                  </a:cubicBezTo>
                  <a:cubicBezTo>
                    <a:pt x="4369" y="5827"/>
                    <a:pt x="4351" y="5818"/>
                    <a:pt x="4342" y="5818"/>
                  </a:cubicBezTo>
                  <a:cubicBezTo>
                    <a:pt x="4324" y="5682"/>
                    <a:pt x="4315" y="5537"/>
                    <a:pt x="4306" y="5392"/>
                  </a:cubicBezTo>
                  <a:lnTo>
                    <a:pt x="4306" y="5392"/>
                  </a:lnTo>
                  <a:cubicBezTo>
                    <a:pt x="4315" y="5428"/>
                    <a:pt x="4324" y="5455"/>
                    <a:pt x="4333" y="5491"/>
                  </a:cubicBezTo>
                  <a:cubicBezTo>
                    <a:pt x="4324" y="5428"/>
                    <a:pt x="4315" y="5364"/>
                    <a:pt x="4306" y="5301"/>
                  </a:cubicBezTo>
                  <a:cubicBezTo>
                    <a:pt x="4297" y="5101"/>
                    <a:pt x="4306" y="4893"/>
                    <a:pt x="4315" y="4693"/>
                  </a:cubicBezTo>
                  <a:close/>
                  <a:moveTo>
                    <a:pt x="4214" y="4411"/>
                  </a:moveTo>
                  <a:cubicBezTo>
                    <a:pt x="4212" y="4436"/>
                    <a:pt x="4218" y="4460"/>
                    <a:pt x="4224" y="4485"/>
                  </a:cubicBezTo>
                  <a:cubicBezTo>
                    <a:pt x="4215" y="4494"/>
                    <a:pt x="4206" y="4503"/>
                    <a:pt x="4206" y="4512"/>
                  </a:cubicBezTo>
                  <a:cubicBezTo>
                    <a:pt x="4161" y="5247"/>
                    <a:pt x="4107" y="6017"/>
                    <a:pt x="4442" y="6697"/>
                  </a:cubicBezTo>
                  <a:cubicBezTo>
                    <a:pt x="4451" y="6716"/>
                    <a:pt x="4469" y="6725"/>
                    <a:pt x="4487" y="6725"/>
                  </a:cubicBezTo>
                  <a:cubicBezTo>
                    <a:pt x="4524" y="6879"/>
                    <a:pt x="4551" y="7033"/>
                    <a:pt x="4578" y="7196"/>
                  </a:cubicBezTo>
                  <a:cubicBezTo>
                    <a:pt x="4569" y="7187"/>
                    <a:pt x="4560" y="7169"/>
                    <a:pt x="4551" y="7160"/>
                  </a:cubicBezTo>
                  <a:cubicBezTo>
                    <a:pt x="4306" y="6725"/>
                    <a:pt x="4134" y="6262"/>
                    <a:pt x="4088" y="5745"/>
                  </a:cubicBezTo>
                  <a:cubicBezTo>
                    <a:pt x="4052" y="5419"/>
                    <a:pt x="4070" y="5092"/>
                    <a:pt x="4134" y="4766"/>
                  </a:cubicBezTo>
                  <a:cubicBezTo>
                    <a:pt x="4150" y="4642"/>
                    <a:pt x="4182" y="4526"/>
                    <a:pt x="4214" y="4411"/>
                  </a:cubicBezTo>
                  <a:close/>
                  <a:moveTo>
                    <a:pt x="9073" y="5751"/>
                  </a:moveTo>
                  <a:cubicBezTo>
                    <a:pt x="9124" y="5751"/>
                    <a:pt x="9166" y="5761"/>
                    <a:pt x="9194" y="5782"/>
                  </a:cubicBezTo>
                  <a:cubicBezTo>
                    <a:pt x="8677" y="6063"/>
                    <a:pt x="8178" y="6362"/>
                    <a:pt x="7697" y="6697"/>
                  </a:cubicBezTo>
                  <a:cubicBezTo>
                    <a:pt x="7289" y="6988"/>
                    <a:pt x="6909" y="7323"/>
                    <a:pt x="6473" y="7577"/>
                  </a:cubicBezTo>
                  <a:cubicBezTo>
                    <a:pt x="6754" y="7133"/>
                    <a:pt x="7081" y="6743"/>
                    <a:pt x="7516" y="6434"/>
                  </a:cubicBezTo>
                  <a:cubicBezTo>
                    <a:pt x="7685" y="6306"/>
                    <a:pt x="8677" y="5751"/>
                    <a:pt x="9073" y="5751"/>
                  </a:cubicBezTo>
                  <a:close/>
                  <a:moveTo>
                    <a:pt x="9148" y="5972"/>
                  </a:moveTo>
                  <a:lnTo>
                    <a:pt x="9148" y="5972"/>
                  </a:lnTo>
                  <a:cubicBezTo>
                    <a:pt x="8922" y="6317"/>
                    <a:pt x="8169" y="7096"/>
                    <a:pt x="8042" y="7214"/>
                  </a:cubicBezTo>
                  <a:cubicBezTo>
                    <a:pt x="7561" y="7631"/>
                    <a:pt x="7099" y="7668"/>
                    <a:pt x="6573" y="7713"/>
                  </a:cubicBezTo>
                  <a:cubicBezTo>
                    <a:pt x="6990" y="7450"/>
                    <a:pt x="7371" y="7124"/>
                    <a:pt x="7770" y="6833"/>
                  </a:cubicBezTo>
                  <a:cubicBezTo>
                    <a:pt x="8214" y="6516"/>
                    <a:pt x="8677" y="6226"/>
                    <a:pt x="9148" y="5972"/>
                  </a:cubicBezTo>
                  <a:close/>
                  <a:moveTo>
                    <a:pt x="3740" y="7769"/>
                  </a:moveTo>
                  <a:cubicBezTo>
                    <a:pt x="4176" y="7769"/>
                    <a:pt x="4592" y="7886"/>
                    <a:pt x="4941" y="8239"/>
                  </a:cubicBezTo>
                  <a:cubicBezTo>
                    <a:pt x="4291" y="8331"/>
                    <a:pt x="3470" y="8481"/>
                    <a:pt x="2696" y="8481"/>
                  </a:cubicBezTo>
                  <a:cubicBezTo>
                    <a:pt x="2173" y="8481"/>
                    <a:pt x="1672" y="8413"/>
                    <a:pt x="1259" y="8212"/>
                  </a:cubicBezTo>
                  <a:cubicBezTo>
                    <a:pt x="1486" y="8103"/>
                    <a:pt x="2411" y="8003"/>
                    <a:pt x="2547" y="7967"/>
                  </a:cubicBezTo>
                  <a:cubicBezTo>
                    <a:pt x="2938" y="7864"/>
                    <a:pt x="3347" y="7769"/>
                    <a:pt x="3740" y="7769"/>
                  </a:cubicBezTo>
                  <a:close/>
                  <a:moveTo>
                    <a:pt x="1214" y="8302"/>
                  </a:moveTo>
                  <a:lnTo>
                    <a:pt x="1214" y="8302"/>
                  </a:lnTo>
                  <a:cubicBezTo>
                    <a:pt x="1665" y="8547"/>
                    <a:pt x="2216" y="8627"/>
                    <a:pt x="2787" y="8627"/>
                  </a:cubicBezTo>
                  <a:cubicBezTo>
                    <a:pt x="3444" y="8627"/>
                    <a:pt x="4127" y="8521"/>
                    <a:pt x="4714" y="8438"/>
                  </a:cubicBezTo>
                  <a:lnTo>
                    <a:pt x="4714" y="8438"/>
                  </a:lnTo>
                  <a:cubicBezTo>
                    <a:pt x="4215" y="8747"/>
                    <a:pt x="3698" y="9109"/>
                    <a:pt x="3118" y="9128"/>
                  </a:cubicBezTo>
                  <a:cubicBezTo>
                    <a:pt x="2919" y="9128"/>
                    <a:pt x="1295" y="8602"/>
                    <a:pt x="1214" y="8302"/>
                  </a:cubicBezTo>
                  <a:close/>
                  <a:moveTo>
                    <a:pt x="12340" y="8212"/>
                  </a:moveTo>
                  <a:cubicBezTo>
                    <a:pt x="11433" y="8629"/>
                    <a:pt x="10545" y="9073"/>
                    <a:pt x="9665" y="9554"/>
                  </a:cubicBezTo>
                  <a:cubicBezTo>
                    <a:pt x="10246" y="8484"/>
                    <a:pt x="11216" y="8266"/>
                    <a:pt x="12340" y="8212"/>
                  </a:cubicBezTo>
                  <a:close/>
                  <a:moveTo>
                    <a:pt x="12404" y="8393"/>
                  </a:moveTo>
                  <a:lnTo>
                    <a:pt x="12404" y="8393"/>
                  </a:lnTo>
                  <a:cubicBezTo>
                    <a:pt x="11946" y="9200"/>
                    <a:pt x="11177" y="9767"/>
                    <a:pt x="10277" y="9767"/>
                  </a:cubicBezTo>
                  <a:cubicBezTo>
                    <a:pt x="10125" y="9767"/>
                    <a:pt x="9969" y="9751"/>
                    <a:pt x="9810" y="9717"/>
                  </a:cubicBezTo>
                  <a:cubicBezTo>
                    <a:pt x="10654" y="9236"/>
                    <a:pt x="11515" y="8801"/>
                    <a:pt x="12404" y="8393"/>
                  </a:cubicBezTo>
                  <a:close/>
                  <a:moveTo>
                    <a:pt x="8586" y="8556"/>
                  </a:moveTo>
                  <a:lnTo>
                    <a:pt x="8586" y="8556"/>
                  </a:lnTo>
                  <a:cubicBezTo>
                    <a:pt x="8359" y="9155"/>
                    <a:pt x="8169" y="9762"/>
                    <a:pt x="8024" y="10388"/>
                  </a:cubicBezTo>
                  <a:cubicBezTo>
                    <a:pt x="7942" y="10007"/>
                    <a:pt x="7924" y="9590"/>
                    <a:pt x="8069" y="9236"/>
                  </a:cubicBezTo>
                  <a:cubicBezTo>
                    <a:pt x="8178" y="8992"/>
                    <a:pt x="8378" y="8765"/>
                    <a:pt x="8586" y="8556"/>
                  </a:cubicBezTo>
                  <a:close/>
                  <a:moveTo>
                    <a:pt x="8777" y="8375"/>
                  </a:moveTo>
                  <a:cubicBezTo>
                    <a:pt x="8813" y="8747"/>
                    <a:pt x="8840" y="9137"/>
                    <a:pt x="8767" y="9499"/>
                  </a:cubicBezTo>
                  <a:cubicBezTo>
                    <a:pt x="8686" y="9926"/>
                    <a:pt x="8441" y="10216"/>
                    <a:pt x="8142" y="10488"/>
                  </a:cubicBezTo>
                  <a:cubicBezTo>
                    <a:pt x="8296" y="9780"/>
                    <a:pt x="8495" y="9082"/>
                    <a:pt x="8767" y="8411"/>
                  </a:cubicBezTo>
                  <a:cubicBezTo>
                    <a:pt x="8777" y="8402"/>
                    <a:pt x="8777" y="8384"/>
                    <a:pt x="8767" y="8375"/>
                  </a:cubicBezTo>
                  <a:close/>
                  <a:moveTo>
                    <a:pt x="9522" y="10508"/>
                  </a:moveTo>
                  <a:cubicBezTo>
                    <a:pt x="10078" y="10508"/>
                    <a:pt x="10628" y="10615"/>
                    <a:pt x="11170" y="10796"/>
                  </a:cubicBezTo>
                  <a:cubicBezTo>
                    <a:pt x="11189" y="10796"/>
                    <a:pt x="11343" y="10851"/>
                    <a:pt x="11488" y="10896"/>
                  </a:cubicBezTo>
                  <a:cubicBezTo>
                    <a:pt x="10372" y="10914"/>
                    <a:pt x="9266" y="10932"/>
                    <a:pt x="8151" y="10941"/>
                  </a:cubicBezTo>
                  <a:cubicBezTo>
                    <a:pt x="8269" y="10841"/>
                    <a:pt x="8378" y="10733"/>
                    <a:pt x="8504" y="10633"/>
                  </a:cubicBezTo>
                  <a:cubicBezTo>
                    <a:pt x="8846" y="10547"/>
                    <a:pt x="9185" y="10508"/>
                    <a:pt x="9522" y="10508"/>
                  </a:cubicBezTo>
                  <a:close/>
                  <a:moveTo>
                    <a:pt x="11642" y="11041"/>
                  </a:moveTo>
                  <a:cubicBezTo>
                    <a:pt x="11560" y="11050"/>
                    <a:pt x="11488" y="11068"/>
                    <a:pt x="11479" y="11068"/>
                  </a:cubicBezTo>
                  <a:cubicBezTo>
                    <a:pt x="11034" y="11195"/>
                    <a:pt x="10545" y="11286"/>
                    <a:pt x="10091" y="11340"/>
                  </a:cubicBezTo>
                  <a:cubicBezTo>
                    <a:pt x="9911" y="11360"/>
                    <a:pt x="9729" y="11375"/>
                    <a:pt x="9546" y="11375"/>
                  </a:cubicBezTo>
                  <a:cubicBezTo>
                    <a:pt x="9316" y="11375"/>
                    <a:pt x="9086" y="11352"/>
                    <a:pt x="8858" y="11286"/>
                  </a:cubicBezTo>
                  <a:cubicBezTo>
                    <a:pt x="8758" y="11259"/>
                    <a:pt x="8659" y="11222"/>
                    <a:pt x="8559" y="11168"/>
                  </a:cubicBezTo>
                  <a:cubicBezTo>
                    <a:pt x="8385" y="11110"/>
                    <a:pt x="8327" y="11081"/>
                    <a:pt x="8385" y="11081"/>
                  </a:cubicBezTo>
                  <a:cubicBezTo>
                    <a:pt x="8399" y="11081"/>
                    <a:pt x="8421" y="11083"/>
                    <a:pt x="8450" y="11086"/>
                  </a:cubicBezTo>
                  <a:cubicBezTo>
                    <a:pt x="8483" y="11060"/>
                    <a:pt x="8557" y="11052"/>
                    <a:pt x="8643" y="11052"/>
                  </a:cubicBezTo>
                  <a:cubicBezTo>
                    <a:pt x="8794" y="11052"/>
                    <a:pt x="8983" y="11077"/>
                    <a:pt x="9058" y="11077"/>
                  </a:cubicBezTo>
                  <a:cubicBezTo>
                    <a:pt x="9919" y="11068"/>
                    <a:pt x="10781" y="11050"/>
                    <a:pt x="11642" y="11041"/>
                  </a:cubicBezTo>
                  <a:close/>
                  <a:moveTo>
                    <a:pt x="842" y="11277"/>
                  </a:moveTo>
                  <a:lnTo>
                    <a:pt x="842" y="11277"/>
                  </a:lnTo>
                  <a:cubicBezTo>
                    <a:pt x="1703" y="11358"/>
                    <a:pt x="2728" y="11576"/>
                    <a:pt x="2946" y="12492"/>
                  </a:cubicBezTo>
                  <a:cubicBezTo>
                    <a:pt x="2275" y="12038"/>
                    <a:pt x="1586" y="11621"/>
                    <a:pt x="842" y="11277"/>
                  </a:cubicBezTo>
                  <a:close/>
                  <a:moveTo>
                    <a:pt x="8331" y="12189"/>
                  </a:moveTo>
                  <a:cubicBezTo>
                    <a:pt x="8745" y="12189"/>
                    <a:pt x="9146" y="12249"/>
                    <a:pt x="9547" y="12338"/>
                  </a:cubicBezTo>
                  <a:cubicBezTo>
                    <a:pt x="9030" y="12428"/>
                    <a:pt x="8514" y="12501"/>
                    <a:pt x="7997" y="12537"/>
                  </a:cubicBezTo>
                  <a:cubicBezTo>
                    <a:pt x="7877" y="12543"/>
                    <a:pt x="7456" y="12589"/>
                    <a:pt x="7131" y="12589"/>
                  </a:cubicBezTo>
                  <a:cubicBezTo>
                    <a:pt x="6987" y="12589"/>
                    <a:pt x="6863" y="12580"/>
                    <a:pt x="6791" y="12555"/>
                  </a:cubicBezTo>
                  <a:cubicBezTo>
                    <a:pt x="6827" y="12501"/>
                    <a:pt x="6863" y="12446"/>
                    <a:pt x="6909" y="12383"/>
                  </a:cubicBezTo>
                  <a:cubicBezTo>
                    <a:pt x="7271" y="12274"/>
                    <a:pt x="8069" y="12202"/>
                    <a:pt x="8169" y="12193"/>
                  </a:cubicBezTo>
                  <a:cubicBezTo>
                    <a:pt x="8223" y="12190"/>
                    <a:pt x="8277" y="12189"/>
                    <a:pt x="8331" y="12189"/>
                  </a:cubicBezTo>
                  <a:close/>
                  <a:moveTo>
                    <a:pt x="851" y="11458"/>
                  </a:moveTo>
                  <a:cubicBezTo>
                    <a:pt x="1586" y="11803"/>
                    <a:pt x="2284" y="12220"/>
                    <a:pt x="2928" y="12709"/>
                  </a:cubicBezTo>
                  <a:cubicBezTo>
                    <a:pt x="2726" y="12732"/>
                    <a:pt x="2517" y="12762"/>
                    <a:pt x="2314" y="12762"/>
                  </a:cubicBezTo>
                  <a:cubicBezTo>
                    <a:pt x="2033" y="12762"/>
                    <a:pt x="1762" y="12706"/>
                    <a:pt x="1531" y="12501"/>
                  </a:cubicBezTo>
                  <a:cubicBezTo>
                    <a:pt x="1250" y="12247"/>
                    <a:pt x="1042" y="11830"/>
                    <a:pt x="851" y="11458"/>
                  </a:cubicBezTo>
                  <a:close/>
                  <a:moveTo>
                    <a:pt x="9466" y="12465"/>
                  </a:moveTo>
                  <a:cubicBezTo>
                    <a:pt x="8944" y="12781"/>
                    <a:pt x="8374" y="12931"/>
                    <a:pt x="7789" y="12931"/>
                  </a:cubicBezTo>
                  <a:cubicBezTo>
                    <a:pt x="7418" y="12931"/>
                    <a:pt x="7040" y="12871"/>
                    <a:pt x="6664" y="12755"/>
                  </a:cubicBezTo>
                  <a:cubicBezTo>
                    <a:pt x="6682" y="12728"/>
                    <a:pt x="6700" y="12700"/>
                    <a:pt x="6718" y="12673"/>
                  </a:cubicBezTo>
                  <a:cubicBezTo>
                    <a:pt x="6830" y="12675"/>
                    <a:pt x="6941" y="12676"/>
                    <a:pt x="7052" y="12676"/>
                  </a:cubicBezTo>
                  <a:cubicBezTo>
                    <a:pt x="7864" y="12676"/>
                    <a:pt x="8668" y="12616"/>
                    <a:pt x="9466" y="12465"/>
                  </a:cubicBezTo>
                  <a:close/>
                  <a:moveTo>
                    <a:pt x="3726" y="10442"/>
                  </a:moveTo>
                  <a:cubicBezTo>
                    <a:pt x="3907" y="11295"/>
                    <a:pt x="4034" y="12165"/>
                    <a:pt x="4125" y="13045"/>
                  </a:cubicBezTo>
                  <a:cubicBezTo>
                    <a:pt x="3871" y="12691"/>
                    <a:pt x="3671" y="12310"/>
                    <a:pt x="3553" y="11884"/>
                  </a:cubicBezTo>
                  <a:cubicBezTo>
                    <a:pt x="3472" y="11594"/>
                    <a:pt x="3408" y="11295"/>
                    <a:pt x="3499" y="10996"/>
                  </a:cubicBezTo>
                  <a:cubicBezTo>
                    <a:pt x="3508" y="10950"/>
                    <a:pt x="3626" y="10633"/>
                    <a:pt x="3726" y="10442"/>
                  </a:cubicBezTo>
                  <a:close/>
                  <a:moveTo>
                    <a:pt x="3862" y="10297"/>
                  </a:moveTo>
                  <a:lnTo>
                    <a:pt x="3862" y="10297"/>
                  </a:lnTo>
                  <a:cubicBezTo>
                    <a:pt x="4025" y="10361"/>
                    <a:pt x="4388" y="11313"/>
                    <a:pt x="4442" y="11449"/>
                  </a:cubicBezTo>
                  <a:cubicBezTo>
                    <a:pt x="4687" y="12057"/>
                    <a:pt x="4587" y="12537"/>
                    <a:pt x="4279" y="13063"/>
                  </a:cubicBezTo>
                  <a:cubicBezTo>
                    <a:pt x="4179" y="12129"/>
                    <a:pt x="4034" y="11213"/>
                    <a:pt x="3862" y="10297"/>
                  </a:cubicBezTo>
                  <a:close/>
                  <a:moveTo>
                    <a:pt x="3189" y="13230"/>
                  </a:moveTo>
                  <a:cubicBezTo>
                    <a:pt x="3424" y="13230"/>
                    <a:pt x="3649" y="13260"/>
                    <a:pt x="3853" y="13335"/>
                  </a:cubicBezTo>
                  <a:cubicBezTo>
                    <a:pt x="3055" y="13399"/>
                    <a:pt x="2266" y="13471"/>
                    <a:pt x="1468" y="13535"/>
                  </a:cubicBezTo>
                  <a:cubicBezTo>
                    <a:pt x="2004" y="13400"/>
                    <a:pt x="2627" y="13230"/>
                    <a:pt x="3189" y="13230"/>
                  </a:cubicBezTo>
                  <a:close/>
                  <a:moveTo>
                    <a:pt x="3952" y="13480"/>
                  </a:moveTo>
                  <a:lnTo>
                    <a:pt x="3952" y="13480"/>
                  </a:lnTo>
                  <a:cubicBezTo>
                    <a:pt x="3510" y="13733"/>
                    <a:pt x="3021" y="13861"/>
                    <a:pt x="2529" y="13861"/>
                  </a:cubicBezTo>
                  <a:cubicBezTo>
                    <a:pt x="2175" y="13861"/>
                    <a:pt x="1819" y="13794"/>
                    <a:pt x="1477" y="13662"/>
                  </a:cubicBezTo>
                  <a:cubicBezTo>
                    <a:pt x="2302" y="13598"/>
                    <a:pt x="3127" y="13544"/>
                    <a:pt x="3952" y="13480"/>
                  </a:cubicBezTo>
                  <a:close/>
                  <a:moveTo>
                    <a:pt x="14759" y="13107"/>
                  </a:moveTo>
                  <a:cubicBezTo>
                    <a:pt x="14814" y="13107"/>
                    <a:pt x="14870" y="13107"/>
                    <a:pt x="14925" y="13108"/>
                  </a:cubicBezTo>
                  <a:cubicBezTo>
                    <a:pt x="14127" y="13417"/>
                    <a:pt x="13320" y="13707"/>
                    <a:pt x="12503" y="13952"/>
                  </a:cubicBezTo>
                  <a:cubicBezTo>
                    <a:pt x="13057" y="13253"/>
                    <a:pt x="13900" y="13107"/>
                    <a:pt x="14759" y="13107"/>
                  </a:cubicBezTo>
                  <a:close/>
                  <a:moveTo>
                    <a:pt x="15024" y="13254"/>
                  </a:moveTo>
                  <a:lnTo>
                    <a:pt x="15024" y="13254"/>
                  </a:lnTo>
                  <a:cubicBezTo>
                    <a:pt x="14689" y="13526"/>
                    <a:pt x="14335" y="13807"/>
                    <a:pt x="13972" y="13997"/>
                  </a:cubicBezTo>
                  <a:cubicBezTo>
                    <a:pt x="13688" y="14142"/>
                    <a:pt x="13387" y="14195"/>
                    <a:pt x="13081" y="14195"/>
                  </a:cubicBezTo>
                  <a:cubicBezTo>
                    <a:pt x="12872" y="14195"/>
                    <a:pt x="12660" y="14170"/>
                    <a:pt x="12449" y="14133"/>
                  </a:cubicBezTo>
                  <a:cubicBezTo>
                    <a:pt x="13311" y="13861"/>
                    <a:pt x="14172" y="13553"/>
                    <a:pt x="15024" y="13254"/>
                  </a:cubicBezTo>
                  <a:close/>
                  <a:moveTo>
                    <a:pt x="12449" y="12474"/>
                  </a:moveTo>
                  <a:lnTo>
                    <a:pt x="12449" y="12474"/>
                  </a:lnTo>
                  <a:cubicBezTo>
                    <a:pt x="12367" y="12773"/>
                    <a:pt x="12277" y="13072"/>
                    <a:pt x="12177" y="13362"/>
                  </a:cubicBezTo>
                  <a:cubicBezTo>
                    <a:pt x="12050" y="13716"/>
                    <a:pt x="11805" y="13952"/>
                    <a:pt x="11579" y="14215"/>
                  </a:cubicBezTo>
                  <a:cubicBezTo>
                    <a:pt x="11805" y="13598"/>
                    <a:pt x="12095" y="13018"/>
                    <a:pt x="12449" y="12474"/>
                  </a:cubicBezTo>
                  <a:close/>
                  <a:moveTo>
                    <a:pt x="12558" y="12120"/>
                  </a:moveTo>
                  <a:lnTo>
                    <a:pt x="12558" y="12120"/>
                  </a:lnTo>
                  <a:cubicBezTo>
                    <a:pt x="12549" y="12138"/>
                    <a:pt x="12540" y="12165"/>
                    <a:pt x="12540" y="12183"/>
                  </a:cubicBezTo>
                  <a:cubicBezTo>
                    <a:pt x="12014" y="12873"/>
                    <a:pt x="11633" y="13598"/>
                    <a:pt x="11361" y="14414"/>
                  </a:cubicBezTo>
                  <a:cubicBezTo>
                    <a:pt x="11080" y="13462"/>
                    <a:pt x="11823" y="12700"/>
                    <a:pt x="12558" y="12120"/>
                  </a:cubicBezTo>
                  <a:close/>
                  <a:moveTo>
                    <a:pt x="10436" y="13072"/>
                  </a:moveTo>
                  <a:cubicBezTo>
                    <a:pt x="10454" y="13263"/>
                    <a:pt x="10400" y="13816"/>
                    <a:pt x="10400" y="13879"/>
                  </a:cubicBezTo>
                  <a:cubicBezTo>
                    <a:pt x="10409" y="14233"/>
                    <a:pt x="10436" y="14587"/>
                    <a:pt x="10363" y="14940"/>
                  </a:cubicBezTo>
                  <a:cubicBezTo>
                    <a:pt x="10282" y="15339"/>
                    <a:pt x="9992" y="15629"/>
                    <a:pt x="9892" y="16010"/>
                  </a:cubicBezTo>
                  <a:cubicBezTo>
                    <a:pt x="9892" y="16014"/>
                    <a:pt x="9891" y="16018"/>
                    <a:pt x="9889" y="16024"/>
                  </a:cubicBezTo>
                  <a:lnTo>
                    <a:pt x="9889" y="16024"/>
                  </a:lnTo>
                  <a:cubicBezTo>
                    <a:pt x="9896" y="15988"/>
                    <a:pt x="9901" y="15952"/>
                    <a:pt x="9901" y="15910"/>
                  </a:cubicBezTo>
                  <a:cubicBezTo>
                    <a:pt x="9928" y="15684"/>
                    <a:pt x="9955" y="15457"/>
                    <a:pt x="9992" y="15230"/>
                  </a:cubicBezTo>
                  <a:cubicBezTo>
                    <a:pt x="10001" y="15235"/>
                    <a:pt x="10010" y="15237"/>
                    <a:pt x="10020" y="15237"/>
                  </a:cubicBezTo>
                  <a:cubicBezTo>
                    <a:pt x="10048" y="15237"/>
                    <a:pt x="10076" y="15217"/>
                    <a:pt x="10082" y="15176"/>
                  </a:cubicBezTo>
                  <a:cubicBezTo>
                    <a:pt x="10110" y="14886"/>
                    <a:pt x="10137" y="14605"/>
                    <a:pt x="10173" y="14314"/>
                  </a:cubicBezTo>
                  <a:cubicBezTo>
                    <a:pt x="10173" y="14305"/>
                    <a:pt x="10173" y="14305"/>
                    <a:pt x="10182" y="14296"/>
                  </a:cubicBezTo>
                  <a:cubicBezTo>
                    <a:pt x="10182" y="14287"/>
                    <a:pt x="10173" y="14287"/>
                    <a:pt x="10182" y="14287"/>
                  </a:cubicBezTo>
                  <a:cubicBezTo>
                    <a:pt x="10200" y="14151"/>
                    <a:pt x="10218" y="14024"/>
                    <a:pt x="10246" y="13888"/>
                  </a:cubicBezTo>
                  <a:cubicBezTo>
                    <a:pt x="10273" y="13752"/>
                    <a:pt x="10318" y="13616"/>
                    <a:pt x="10345" y="13480"/>
                  </a:cubicBezTo>
                  <a:lnTo>
                    <a:pt x="10354" y="13471"/>
                  </a:lnTo>
                  <a:lnTo>
                    <a:pt x="10345" y="13471"/>
                  </a:lnTo>
                  <a:cubicBezTo>
                    <a:pt x="10354" y="13435"/>
                    <a:pt x="10363" y="13399"/>
                    <a:pt x="10363" y="13362"/>
                  </a:cubicBezTo>
                  <a:cubicBezTo>
                    <a:pt x="10372" y="13299"/>
                    <a:pt x="10372" y="13263"/>
                    <a:pt x="10372" y="13235"/>
                  </a:cubicBezTo>
                  <a:cubicBezTo>
                    <a:pt x="10391" y="13181"/>
                    <a:pt x="10418" y="13127"/>
                    <a:pt x="10436" y="13072"/>
                  </a:cubicBezTo>
                  <a:close/>
                  <a:moveTo>
                    <a:pt x="10218" y="13480"/>
                  </a:moveTo>
                  <a:lnTo>
                    <a:pt x="10218" y="13480"/>
                  </a:lnTo>
                  <a:cubicBezTo>
                    <a:pt x="10091" y="13861"/>
                    <a:pt x="10010" y="14251"/>
                    <a:pt x="9973" y="14650"/>
                  </a:cubicBezTo>
                  <a:cubicBezTo>
                    <a:pt x="9847" y="15131"/>
                    <a:pt x="9792" y="15620"/>
                    <a:pt x="9783" y="16110"/>
                  </a:cubicBezTo>
                  <a:cubicBezTo>
                    <a:pt x="9611" y="15375"/>
                    <a:pt x="9656" y="14641"/>
                    <a:pt x="9973" y="13915"/>
                  </a:cubicBezTo>
                  <a:cubicBezTo>
                    <a:pt x="9992" y="13870"/>
                    <a:pt x="10110" y="13671"/>
                    <a:pt x="10218" y="13480"/>
                  </a:cubicBezTo>
                  <a:close/>
                  <a:moveTo>
                    <a:pt x="12178" y="15139"/>
                  </a:moveTo>
                  <a:cubicBezTo>
                    <a:pt x="12965" y="15139"/>
                    <a:pt x="13723" y="15377"/>
                    <a:pt x="14444" y="15802"/>
                  </a:cubicBezTo>
                  <a:cubicBezTo>
                    <a:pt x="14653" y="15919"/>
                    <a:pt x="14925" y="16037"/>
                    <a:pt x="14988" y="16119"/>
                  </a:cubicBezTo>
                  <a:cubicBezTo>
                    <a:pt x="13719" y="15666"/>
                    <a:pt x="12286" y="15566"/>
                    <a:pt x="10962" y="15348"/>
                  </a:cubicBezTo>
                  <a:cubicBezTo>
                    <a:pt x="10971" y="15339"/>
                    <a:pt x="10980" y="15330"/>
                    <a:pt x="10989" y="15321"/>
                  </a:cubicBezTo>
                  <a:cubicBezTo>
                    <a:pt x="11392" y="15198"/>
                    <a:pt x="11789" y="15139"/>
                    <a:pt x="12178" y="15139"/>
                  </a:cubicBezTo>
                  <a:close/>
                  <a:moveTo>
                    <a:pt x="11194" y="15567"/>
                  </a:moveTo>
                  <a:cubicBezTo>
                    <a:pt x="11225" y="15567"/>
                    <a:pt x="11340" y="15599"/>
                    <a:pt x="11551" y="15629"/>
                  </a:cubicBezTo>
                  <a:cubicBezTo>
                    <a:pt x="11778" y="15657"/>
                    <a:pt x="11996" y="15693"/>
                    <a:pt x="12222" y="15729"/>
                  </a:cubicBezTo>
                  <a:cubicBezTo>
                    <a:pt x="13120" y="15874"/>
                    <a:pt x="14045" y="15938"/>
                    <a:pt x="14906" y="16228"/>
                  </a:cubicBezTo>
                  <a:cubicBezTo>
                    <a:pt x="14861" y="16246"/>
                    <a:pt x="14789" y="16255"/>
                    <a:pt x="14698" y="16273"/>
                  </a:cubicBezTo>
                  <a:cubicBezTo>
                    <a:pt x="14245" y="16324"/>
                    <a:pt x="13760" y="16374"/>
                    <a:pt x="13302" y="16374"/>
                  </a:cubicBezTo>
                  <a:cubicBezTo>
                    <a:pt x="13265" y="16374"/>
                    <a:pt x="13229" y="16374"/>
                    <a:pt x="13193" y="16373"/>
                  </a:cubicBezTo>
                  <a:cubicBezTo>
                    <a:pt x="12576" y="16346"/>
                    <a:pt x="11860" y="16119"/>
                    <a:pt x="11379" y="15729"/>
                  </a:cubicBezTo>
                  <a:cubicBezTo>
                    <a:pt x="11227" y="15606"/>
                    <a:pt x="11160" y="15567"/>
                    <a:pt x="11194" y="15567"/>
                  </a:cubicBezTo>
                  <a:close/>
                  <a:moveTo>
                    <a:pt x="1314" y="16192"/>
                  </a:moveTo>
                  <a:cubicBezTo>
                    <a:pt x="1722" y="16246"/>
                    <a:pt x="2148" y="16300"/>
                    <a:pt x="2538" y="16409"/>
                  </a:cubicBezTo>
                  <a:cubicBezTo>
                    <a:pt x="3046" y="16563"/>
                    <a:pt x="3381" y="16908"/>
                    <a:pt x="3671" y="17325"/>
                  </a:cubicBezTo>
                  <a:cubicBezTo>
                    <a:pt x="2882" y="16944"/>
                    <a:pt x="2093" y="16572"/>
                    <a:pt x="1314" y="16192"/>
                  </a:cubicBezTo>
                  <a:close/>
                  <a:moveTo>
                    <a:pt x="1504" y="16464"/>
                  </a:moveTo>
                  <a:lnTo>
                    <a:pt x="1504" y="16464"/>
                  </a:lnTo>
                  <a:cubicBezTo>
                    <a:pt x="2220" y="16817"/>
                    <a:pt x="2946" y="17171"/>
                    <a:pt x="3662" y="17525"/>
                  </a:cubicBezTo>
                  <a:cubicBezTo>
                    <a:pt x="3536" y="17539"/>
                    <a:pt x="3412" y="17547"/>
                    <a:pt x="3290" y="17547"/>
                  </a:cubicBezTo>
                  <a:cubicBezTo>
                    <a:pt x="2875" y="17547"/>
                    <a:pt x="2481" y="17451"/>
                    <a:pt x="2102" y="17171"/>
                  </a:cubicBezTo>
                  <a:cubicBezTo>
                    <a:pt x="1840" y="16980"/>
                    <a:pt x="1676" y="16717"/>
                    <a:pt x="1504" y="16464"/>
                  </a:cubicBezTo>
                  <a:close/>
                  <a:moveTo>
                    <a:pt x="4333" y="15711"/>
                  </a:moveTo>
                  <a:cubicBezTo>
                    <a:pt x="4460" y="16554"/>
                    <a:pt x="4759" y="17361"/>
                    <a:pt x="5158" y="18123"/>
                  </a:cubicBezTo>
                  <a:cubicBezTo>
                    <a:pt x="4587" y="17688"/>
                    <a:pt x="4215" y="17071"/>
                    <a:pt x="4233" y="16318"/>
                  </a:cubicBezTo>
                  <a:cubicBezTo>
                    <a:pt x="4233" y="16173"/>
                    <a:pt x="4224" y="15765"/>
                    <a:pt x="4324" y="15711"/>
                  </a:cubicBezTo>
                  <a:close/>
                  <a:moveTo>
                    <a:pt x="4524" y="15956"/>
                  </a:moveTo>
                  <a:cubicBezTo>
                    <a:pt x="4623" y="16119"/>
                    <a:pt x="4714" y="16282"/>
                    <a:pt x="4823" y="16436"/>
                  </a:cubicBezTo>
                  <a:cubicBezTo>
                    <a:pt x="5022" y="16727"/>
                    <a:pt x="5267" y="17017"/>
                    <a:pt x="5376" y="17352"/>
                  </a:cubicBezTo>
                  <a:cubicBezTo>
                    <a:pt x="5430" y="17506"/>
                    <a:pt x="5494" y="17715"/>
                    <a:pt x="5467" y="17878"/>
                  </a:cubicBezTo>
                  <a:cubicBezTo>
                    <a:pt x="5434" y="18103"/>
                    <a:pt x="5400" y="18180"/>
                    <a:pt x="5365" y="18180"/>
                  </a:cubicBezTo>
                  <a:cubicBezTo>
                    <a:pt x="5313" y="18180"/>
                    <a:pt x="5258" y="18005"/>
                    <a:pt x="5204" y="17896"/>
                  </a:cubicBezTo>
                  <a:cubicBezTo>
                    <a:pt x="4895" y="17271"/>
                    <a:pt x="4687" y="16627"/>
                    <a:pt x="4524" y="15956"/>
                  </a:cubicBezTo>
                  <a:close/>
                  <a:moveTo>
                    <a:pt x="8395" y="15014"/>
                  </a:moveTo>
                  <a:cubicBezTo>
                    <a:pt x="8411" y="15014"/>
                    <a:pt x="8429" y="15030"/>
                    <a:pt x="8450" y="15067"/>
                  </a:cubicBezTo>
                  <a:cubicBezTo>
                    <a:pt x="8060" y="16255"/>
                    <a:pt x="7951" y="17425"/>
                    <a:pt x="8160" y="18640"/>
                  </a:cubicBezTo>
                  <a:cubicBezTo>
                    <a:pt x="7498" y="17661"/>
                    <a:pt x="7779" y="16745"/>
                    <a:pt x="8178" y="15693"/>
                  </a:cubicBezTo>
                  <a:cubicBezTo>
                    <a:pt x="8269" y="15442"/>
                    <a:pt x="8309" y="15014"/>
                    <a:pt x="8395" y="15014"/>
                  </a:cubicBezTo>
                  <a:close/>
                  <a:moveTo>
                    <a:pt x="8486" y="15167"/>
                  </a:moveTo>
                  <a:cubicBezTo>
                    <a:pt x="8504" y="15203"/>
                    <a:pt x="8523" y="15248"/>
                    <a:pt x="8541" y="15312"/>
                  </a:cubicBezTo>
                  <a:cubicBezTo>
                    <a:pt x="8686" y="15838"/>
                    <a:pt x="8822" y="16391"/>
                    <a:pt x="8795" y="16944"/>
                  </a:cubicBezTo>
                  <a:cubicBezTo>
                    <a:pt x="8758" y="17525"/>
                    <a:pt x="8514" y="17960"/>
                    <a:pt x="8323" y="18486"/>
                  </a:cubicBezTo>
                  <a:cubicBezTo>
                    <a:pt x="8271" y="18641"/>
                    <a:pt x="8256" y="18716"/>
                    <a:pt x="8254" y="18716"/>
                  </a:cubicBezTo>
                  <a:cubicBezTo>
                    <a:pt x="8251" y="18716"/>
                    <a:pt x="8270" y="18593"/>
                    <a:pt x="8260" y="18359"/>
                  </a:cubicBezTo>
                  <a:cubicBezTo>
                    <a:pt x="8205" y="17234"/>
                    <a:pt x="8160" y="16255"/>
                    <a:pt x="8486" y="15167"/>
                  </a:cubicBezTo>
                  <a:close/>
                  <a:moveTo>
                    <a:pt x="3456" y="18376"/>
                  </a:moveTo>
                  <a:cubicBezTo>
                    <a:pt x="4011" y="18376"/>
                    <a:pt x="4567" y="18470"/>
                    <a:pt x="5122" y="18531"/>
                  </a:cubicBezTo>
                  <a:cubicBezTo>
                    <a:pt x="4428" y="18698"/>
                    <a:pt x="3741" y="18843"/>
                    <a:pt x="3034" y="18843"/>
                  </a:cubicBezTo>
                  <a:cubicBezTo>
                    <a:pt x="2975" y="18843"/>
                    <a:pt x="2915" y="18841"/>
                    <a:pt x="2855" y="18839"/>
                  </a:cubicBezTo>
                  <a:cubicBezTo>
                    <a:pt x="2560" y="18835"/>
                    <a:pt x="2287" y="18816"/>
                    <a:pt x="2019" y="18816"/>
                  </a:cubicBezTo>
                  <a:cubicBezTo>
                    <a:pt x="1769" y="18816"/>
                    <a:pt x="1523" y="18832"/>
                    <a:pt x="1268" y="18894"/>
                  </a:cubicBezTo>
                  <a:cubicBezTo>
                    <a:pt x="1413" y="18459"/>
                    <a:pt x="3109" y="18377"/>
                    <a:pt x="3381" y="18377"/>
                  </a:cubicBezTo>
                  <a:cubicBezTo>
                    <a:pt x="3406" y="18377"/>
                    <a:pt x="3431" y="18376"/>
                    <a:pt x="3456" y="18376"/>
                  </a:cubicBezTo>
                  <a:close/>
                  <a:moveTo>
                    <a:pt x="4623" y="18848"/>
                  </a:moveTo>
                  <a:lnTo>
                    <a:pt x="4623" y="18848"/>
                  </a:lnTo>
                  <a:cubicBezTo>
                    <a:pt x="4170" y="19075"/>
                    <a:pt x="3680" y="19247"/>
                    <a:pt x="3163" y="19284"/>
                  </a:cubicBezTo>
                  <a:cubicBezTo>
                    <a:pt x="3102" y="19288"/>
                    <a:pt x="3041" y="19290"/>
                    <a:pt x="2979" y="19290"/>
                  </a:cubicBezTo>
                  <a:cubicBezTo>
                    <a:pt x="2669" y="19290"/>
                    <a:pt x="2359" y="19238"/>
                    <a:pt x="2048" y="19193"/>
                  </a:cubicBezTo>
                  <a:cubicBezTo>
                    <a:pt x="1876" y="19166"/>
                    <a:pt x="1703" y="19139"/>
                    <a:pt x="1531" y="19102"/>
                  </a:cubicBezTo>
                  <a:cubicBezTo>
                    <a:pt x="1441" y="19116"/>
                    <a:pt x="1368" y="19123"/>
                    <a:pt x="1312" y="19123"/>
                  </a:cubicBezTo>
                  <a:cubicBezTo>
                    <a:pt x="1257" y="19123"/>
                    <a:pt x="1218" y="19116"/>
                    <a:pt x="1196" y="19102"/>
                  </a:cubicBezTo>
                  <a:cubicBezTo>
                    <a:pt x="1495" y="19021"/>
                    <a:pt x="1793" y="18999"/>
                    <a:pt x="2092" y="18999"/>
                  </a:cubicBezTo>
                  <a:cubicBezTo>
                    <a:pt x="2453" y="18999"/>
                    <a:pt x="2815" y="19031"/>
                    <a:pt x="3182" y="19031"/>
                  </a:cubicBezTo>
                  <a:cubicBezTo>
                    <a:pt x="3293" y="19031"/>
                    <a:pt x="3405" y="19028"/>
                    <a:pt x="3517" y="19021"/>
                  </a:cubicBezTo>
                  <a:cubicBezTo>
                    <a:pt x="3889" y="18994"/>
                    <a:pt x="4261" y="18921"/>
                    <a:pt x="4623" y="18848"/>
                  </a:cubicBezTo>
                  <a:close/>
                  <a:moveTo>
                    <a:pt x="16285" y="18585"/>
                  </a:moveTo>
                  <a:lnTo>
                    <a:pt x="16285" y="18585"/>
                  </a:lnTo>
                  <a:cubicBezTo>
                    <a:pt x="15441" y="19048"/>
                    <a:pt x="14589" y="19492"/>
                    <a:pt x="13746" y="19946"/>
                  </a:cubicBezTo>
                  <a:cubicBezTo>
                    <a:pt x="13900" y="18740"/>
                    <a:pt x="15251" y="18649"/>
                    <a:pt x="16285" y="18585"/>
                  </a:cubicBezTo>
                  <a:close/>
                  <a:moveTo>
                    <a:pt x="16348" y="18776"/>
                  </a:moveTo>
                  <a:lnTo>
                    <a:pt x="16348" y="18776"/>
                  </a:lnTo>
                  <a:cubicBezTo>
                    <a:pt x="15804" y="19510"/>
                    <a:pt x="14970" y="19964"/>
                    <a:pt x="14054" y="20018"/>
                  </a:cubicBezTo>
                  <a:cubicBezTo>
                    <a:pt x="14816" y="19601"/>
                    <a:pt x="15587" y="19184"/>
                    <a:pt x="16348" y="18776"/>
                  </a:cubicBezTo>
                  <a:close/>
                  <a:moveTo>
                    <a:pt x="12875" y="17787"/>
                  </a:moveTo>
                  <a:cubicBezTo>
                    <a:pt x="12875" y="17987"/>
                    <a:pt x="12875" y="18205"/>
                    <a:pt x="12884" y="18277"/>
                  </a:cubicBezTo>
                  <a:cubicBezTo>
                    <a:pt x="12975" y="18876"/>
                    <a:pt x="13102" y="19429"/>
                    <a:pt x="12821" y="20009"/>
                  </a:cubicBezTo>
                  <a:cubicBezTo>
                    <a:pt x="12703" y="20245"/>
                    <a:pt x="12503" y="20526"/>
                    <a:pt x="12349" y="20744"/>
                  </a:cubicBezTo>
                  <a:cubicBezTo>
                    <a:pt x="12322" y="20789"/>
                    <a:pt x="12313" y="20816"/>
                    <a:pt x="12304" y="20843"/>
                  </a:cubicBezTo>
                  <a:cubicBezTo>
                    <a:pt x="12304" y="20825"/>
                    <a:pt x="12295" y="20798"/>
                    <a:pt x="12286" y="20771"/>
                  </a:cubicBezTo>
                  <a:cubicBezTo>
                    <a:pt x="12186" y="20508"/>
                    <a:pt x="12168" y="20163"/>
                    <a:pt x="12168" y="19891"/>
                  </a:cubicBezTo>
                  <a:cubicBezTo>
                    <a:pt x="12168" y="19456"/>
                    <a:pt x="12250" y="19021"/>
                    <a:pt x="12395" y="18604"/>
                  </a:cubicBezTo>
                  <a:cubicBezTo>
                    <a:pt x="12558" y="18341"/>
                    <a:pt x="12721" y="18060"/>
                    <a:pt x="12875" y="17787"/>
                  </a:cubicBezTo>
                  <a:close/>
                  <a:moveTo>
                    <a:pt x="12838" y="17361"/>
                  </a:moveTo>
                  <a:cubicBezTo>
                    <a:pt x="12838" y="17361"/>
                    <a:pt x="12839" y="17361"/>
                    <a:pt x="12839" y="17361"/>
                  </a:cubicBezTo>
                  <a:cubicBezTo>
                    <a:pt x="12866" y="17379"/>
                    <a:pt x="12866" y="17497"/>
                    <a:pt x="12875" y="17633"/>
                  </a:cubicBezTo>
                  <a:cubicBezTo>
                    <a:pt x="12603" y="17924"/>
                    <a:pt x="12367" y="18304"/>
                    <a:pt x="12240" y="18694"/>
                  </a:cubicBezTo>
                  <a:cubicBezTo>
                    <a:pt x="11959" y="19429"/>
                    <a:pt x="11959" y="20200"/>
                    <a:pt x="12186" y="20979"/>
                  </a:cubicBezTo>
                  <a:cubicBezTo>
                    <a:pt x="11624" y="20254"/>
                    <a:pt x="11887" y="18785"/>
                    <a:pt x="12268" y="18114"/>
                  </a:cubicBezTo>
                  <a:cubicBezTo>
                    <a:pt x="12339" y="17989"/>
                    <a:pt x="12808" y="17361"/>
                    <a:pt x="12838" y="17361"/>
                  </a:cubicBezTo>
                  <a:close/>
                  <a:moveTo>
                    <a:pt x="1696" y="20670"/>
                  </a:moveTo>
                  <a:cubicBezTo>
                    <a:pt x="2289" y="20670"/>
                    <a:pt x="3091" y="20746"/>
                    <a:pt x="3218" y="21306"/>
                  </a:cubicBezTo>
                  <a:cubicBezTo>
                    <a:pt x="2674" y="21088"/>
                    <a:pt x="2130" y="20871"/>
                    <a:pt x="1577" y="20671"/>
                  </a:cubicBezTo>
                  <a:cubicBezTo>
                    <a:pt x="1615" y="20671"/>
                    <a:pt x="1655" y="20670"/>
                    <a:pt x="1696" y="20670"/>
                  </a:cubicBezTo>
                  <a:close/>
                  <a:moveTo>
                    <a:pt x="1468" y="20771"/>
                  </a:moveTo>
                  <a:cubicBezTo>
                    <a:pt x="2003" y="20988"/>
                    <a:pt x="2538" y="21197"/>
                    <a:pt x="3073" y="21406"/>
                  </a:cubicBezTo>
                  <a:cubicBezTo>
                    <a:pt x="2879" y="21436"/>
                    <a:pt x="2659" y="21473"/>
                    <a:pt x="2456" y="21473"/>
                  </a:cubicBezTo>
                  <a:cubicBezTo>
                    <a:pt x="2300" y="21473"/>
                    <a:pt x="2154" y="21451"/>
                    <a:pt x="2039" y="21387"/>
                  </a:cubicBezTo>
                  <a:cubicBezTo>
                    <a:pt x="1821" y="21261"/>
                    <a:pt x="1613" y="21007"/>
                    <a:pt x="1468" y="20771"/>
                  </a:cubicBezTo>
                  <a:close/>
                  <a:moveTo>
                    <a:pt x="3735" y="19918"/>
                  </a:moveTo>
                  <a:cubicBezTo>
                    <a:pt x="4052" y="20372"/>
                    <a:pt x="4632" y="20608"/>
                    <a:pt x="4859" y="21115"/>
                  </a:cubicBezTo>
                  <a:cubicBezTo>
                    <a:pt x="4895" y="21215"/>
                    <a:pt x="5031" y="21959"/>
                    <a:pt x="4886" y="21986"/>
                  </a:cubicBezTo>
                  <a:cubicBezTo>
                    <a:pt x="4876" y="21988"/>
                    <a:pt x="4866" y="21989"/>
                    <a:pt x="4857" y="21989"/>
                  </a:cubicBezTo>
                  <a:cubicBezTo>
                    <a:pt x="4692" y="21989"/>
                    <a:pt x="4656" y="21697"/>
                    <a:pt x="4596" y="21560"/>
                  </a:cubicBezTo>
                  <a:cubicBezTo>
                    <a:pt x="4406" y="21134"/>
                    <a:pt x="4215" y="20698"/>
                    <a:pt x="3998" y="20281"/>
                  </a:cubicBezTo>
                  <a:cubicBezTo>
                    <a:pt x="3991" y="20268"/>
                    <a:pt x="3980" y="20259"/>
                    <a:pt x="3967" y="20259"/>
                  </a:cubicBezTo>
                  <a:cubicBezTo>
                    <a:pt x="3962" y="20259"/>
                    <a:pt x="3957" y="20261"/>
                    <a:pt x="3952" y="20263"/>
                  </a:cubicBezTo>
                  <a:cubicBezTo>
                    <a:pt x="3889" y="20154"/>
                    <a:pt x="3816" y="20045"/>
                    <a:pt x="3735" y="19946"/>
                  </a:cubicBezTo>
                  <a:cubicBezTo>
                    <a:pt x="3735" y="19937"/>
                    <a:pt x="3735" y="19928"/>
                    <a:pt x="3735" y="19918"/>
                  </a:cubicBezTo>
                  <a:close/>
                  <a:moveTo>
                    <a:pt x="3717" y="20118"/>
                  </a:moveTo>
                  <a:lnTo>
                    <a:pt x="3717" y="20118"/>
                  </a:lnTo>
                  <a:cubicBezTo>
                    <a:pt x="3816" y="20263"/>
                    <a:pt x="3916" y="20417"/>
                    <a:pt x="3998" y="20580"/>
                  </a:cubicBezTo>
                  <a:cubicBezTo>
                    <a:pt x="4007" y="20599"/>
                    <a:pt x="4025" y="20599"/>
                    <a:pt x="4043" y="20599"/>
                  </a:cubicBezTo>
                  <a:cubicBezTo>
                    <a:pt x="4233" y="21088"/>
                    <a:pt x="4451" y="21569"/>
                    <a:pt x="4669" y="22049"/>
                  </a:cubicBezTo>
                  <a:cubicBezTo>
                    <a:pt x="4197" y="21478"/>
                    <a:pt x="3671" y="20871"/>
                    <a:pt x="3717" y="20118"/>
                  </a:cubicBezTo>
                  <a:close/>
                  <a:moveTo>
                    <a:pt x="15609" y="21440"/>
                  </a:moveTo>
                  <a:cubicBezTo>
                    <a:pt x="15620" y="21440"/>
                    <a:pt x="15631" y="21441"/>
                    <a:pt x="15641" y="21442"/>
                  </a:cubicBezTo>
                  <a:cubicBezTo>
                    <a:pt x="14770" y="21786"/>
                    <a:pt x="13846" y="22077"/>
                    <a:pt x="12939" y="22240"/>
                  </a:cubicBezTo>
                  <a:cubicBezTo>
                    <a:pt x="12794" y="22267"/>
                    <a:pt x="12195" y="22349"/>
                    <a:pt x="11941" y="22394"/>
                  </a:cubicBezTo>
                  <a:cubicBezTo>
                    <a:pt x="12313" y="22258"/>
                    <a:pt x="13456" y="21696"/>
                    <a:pt x="13555" y="21669"/>
                  </a:cubicBezTo>
                  <a:cubicBezTo>
                    <a:pt x="14108" y="21505"/>
                    <a:pt x="14689" y="21496"/>
                    <a:pt x="15260" y="21478"/>
                  </a:cubicBezTo>
                  <a:cubicBezTo>
                    <a:pt x="15389" y="21470"/>
                    <a:pt x="15518" y="21440"/>
                    <a:pt x="15609" y="21440"/>
                  </a:cubicBezTo>
                  <a:close/>
                  <a:moveTo>
                    <a:pt x="4487" y="22240"/>
                  </a:moveTo>
                  <a:cubicBezTo>
                    <a:pt x="3907" y="22467"/>
                    <a:pt x="3363" y="22648"/>
                    <a:pt x="2728" y="22766"/>
                  </a:cubicBezTo>
                  <a:cubicBezTo>
                    <a:pt x="2583" y="22793"/>
                    <a:pt x="2447" y="22829"/>
                    <a:pt x="2329" y="22875"/>
                  </a:cubicBezTo>
                  <a:cubicBezTo>
                    <a:pt x="2955" y="22457"/>
                    <a:pt x="3680" y="22276"/>
                    <a:pt x="4487" y="22240"/>
                  </a:cubicBezTo>
                  <a:close/>
                  <a:moveTo>
                    <a:pt x="15704" y="21614"/>
                  </a:moveTo>
                  <a:cubicBezTo>
                    <a:pt x="15695" y="21641"/>
                    <a:pt x="15695" y="21669"/>
                    <a:pt x="15677" y="21705"/>
                  </a:cubicBezTo>
                  <a:cubicBezTo>
                    <a:pt x="15623" y="21841"/>
                    <a:pt x="15396" y="22013"/>
                    <a:pt x="15287" y="22104"/>
                  </a:cubicBezTo>
                  <a:cubicBezTo>
                    <a:pt x="14650" y="22677"/>
                    <a:pt x="13957" y="22952"/>
                    <a:pt x="13240" y="22952"/>
                  </a:cubicBezTo>
                  <a:cubicBezTo>
                    <a:pt x="12733" y="22952"/>
                    <a:pt x="12215" y="22815"/>
                    <a:pt x="11696" y="22548"/>
                  </a:cubicBezTo>
                  <a:cubicBezTo>
                    <a:pt x="13057" y="22512"/>
                    <a:pt x="14444" y="22131"/>
                    <a:pt x="15704" y="21614"/>
                  </a:cubicBezTo>
                  <a:close/>
                  <a:moveTo>
                    <a:pt x="5975" y="20961"/>
                  </a:moveTo>
                  <a:lnTo>
                    <a:pt x="5975" y="20961"/>
                  </a:lnTo>
                  <a:cubicBezTo>
                    <a:pt x="5993" y="21750"/>
                    <a:pt x="6201" y="22485"/>
                    <a:pt x="6591" y="23165"/>
                  </a:cubicBezTo>
                  <a:cubicBezTo>
                    <a:pt x="6020" y="22557"/>
                    <a:pt x="5766" y="21796"/>
                    <a:pt x="5975" y="20961"/>
                  </a:cubicBezTo>
                  <a:close/>
                  <a:moveTo>
                    <a:pt x="6101" y="20952"/>
                  </a:moveTo>
                  <a:lnTo>
                    <a:pt x="6101" y="20952"/>
                  </a:lnTo>
                  <a:cubicBezTo>
                    <a:pt x="6618" y="21650"/>
                    <a:pt x="7054" y="22421"/>
                    <a:pt x="6836" y="23292"/>
                  </a:cubicBezTo>
                  <a:cubicBezTo>
                    <a:pt x="6374" y="22584"/>
                    <a:pt x="6138" y="21796"/>
                    <a:pt x="6101" y="20952"/>
                  </a:cubicBezTo>
                  <a:close/>
                  <a:moveTo>
                    <a:pt x="4614" y="22394"/>
                  </a:moveTo>
                  <a:lnTo>
                    <a:pt x="4614" y="22394"/>
                  </a:lnTo>
                  <a:cubicBezTo>
                    <a:pt x="4079" y="23065"/>
                    <a:pt x="2900" y="23219"/>
                    <a:pt x="2003" y="23301"/>
                  </a:cubicBezTo>
                  <a:cubicBezTo>
                    <a:pt x="2411" y="22893"/>
                    <a:pt x="3018" y="22947"/>
                    <a:pt x="3535" y="22802"/>
                  </a:cubicBezTo>
                  <a:cubicBezTo>
                    <a:pt x="3907" y="22702"/>
                    <a:pt x="4261" y="22539"/>
                    <a:pt x="4614" y="22394"/>
                  </a:cubicBezTo>
                  <a:close/>
                  <a:moveTo>
                    <a:pt x="10046" y="21451"/>
                  </a:moveTo>
                  <a:lnTo>
                    <a:pt x="10046" y="21451"/>
                  </a:lnTo>
                  <a:cubicBezTo>
                    <a:pt x="10137" y="21650"/>
                    <a:pt x="10255" y="21895"/>
                    <a:pt x="10282" y="21959"/>
                  </a:cubicBezTo>
                  <a:cubicBezTo>
                    <a:pt x="10626" y="22666"/>
                    <a:pt x="10563" y="23219"/>
                    <a:pt x="10300" y="23899"/>
                  </a:cubicBezTo>
                  <a:cubicBezTo>
                    <a:pt x="10110" y="23101"/>
                    <a:pt x="10010" y="22276"/>
                    <a:pt x="10046" y="21451"/>
                  </a:cubicBezTo>
                  <a:close/>
                  <a:moveTo>
                    <a:pt x="9928" y="21224"/>
                  </a:moveTo>
                  <a:cubicBezTo>
                    <a:pt x="9928" y="21224"/>
                    <a:pt x="9937" y="21242"/>
                    <a:pt x="9955" y="21270"/>
                  </a:cubicBezTo>
                  <a:cubicBezTo>
                    <a:pt x="9955" y="21270"/>
                    <a:pt x="9946" y="21270"/>
                    <a:pt x="9946" y="21279"/>
                  </a:cubicBezTo>
                  <a:cubicBezTo>
                    <a:pt x="9901" y="22195"/>
                    <a:pt x="9946" y="23065"/>
                    <a:pt x="10137" y="23954"/>
                  </a:cubicBezTo>
                  <a:cubicBezTo>
                    <a:pt x="9910" y="23654"/>
                    <a:pt x="9765" y="23310"/>
                    <a:pt x="9720" y="22920"/>
                  </a:cubicBezTo>
                  <a:cubicBezTo>
                    <a:pt x="9701" y="22757"/>
                    <a:pt x="9701" y="21261"/>
                    <a:pt x="9928" y="21224"/>
                  </a:cubicBezTo>
                  <a:close/>
                  <a:moveTo>
                    <a:pt x="5692" y="23542"/>
                  </a:moveTo>
                  <a:cubicBezTo>
                    <a:pt x="6005" y="23542"/>
                    <a:pt x="6321" y="23568"/>
                    <a:pt x="6636" y="23591"/>
                  </a:cubicBezTo>
                  <a:cubicBezTo>
                    <a:pt x="5666" y="23908"/>
                    <a:pt x="4623" y="23845"/>
                    <a:pt x="3653" y="24189"/>
                  </a:cubicBezTo>
                  <a:cubicBezTo>
                    <a:pt x="3907" y="23954"/>
                    <a:pt x="4678" y="23664"/>
                    <a:pt x="4805" y="23636"/>
                  </a:cubicBezTo>
                  <a:cubicBezTo>
                    <a:pt x="5097" y="23565"/>
                    <a:pt x="5393" y="23542"/>
                    <a:pt x="5692" y="23542"/>
                  </a:cubicBezTo>
                  <a:close/>
                  <a:moveTo>
                    <a:pt x="6419" y="23800"/>
                  </a:moveTo>
                  <a:lnTo>
                    <a:pt x="6419" y="23800"/>
                  </a:lnTo>
                  <a:cubicBezTo>
                    <a:pt x="6101" y="23999"/>
                    <a:pt x="5766" y="24162"/>
                    <a:pt x="5394" y="24271"/>
                  </a:cubicBezTo>
                  <a:cubicBezTo>
                    <a:pt x="5222" y="24322"/>
                    <a:pt x="4524" y="24490"/>
                    <a:pt x="4037" y="24490"/>
                  </a:cubicBezTo>
                  <a:cubicBezTo>
                    <a:pt x="3832" y="24490"/>
                    <a:pt x="3665" y="24460"/>
                    <a:pt x="3590" y="24380"/>
                  </a:cubicBezTo>
                  <a:cubicBezTo>
                    <a:pt x="4496" y="24026"/>
                    <a:pt x="5485" y="24035"/>
                    <a:pt x="6419" y="23800"/>
                  </a:cubicBezTo>
                  <a:close/>
                  <a:moveTo>
                    <a:pt x="12757" y="24734"/>
                  </a:moveTo>
                  <a:cubicBezTo>
                    <a:pt x="12730" y="24761"/>
                    <a:pt x="12712" y="24788"/>
                    <a:pt x="12685" y="24815"/>
                  </a:cubicBezTo>
                  <a:cubicBezTo>
                    <a:pt x="11869" y="25196"/>
                    <a:pt x="11034" y="25559"/>
                    <a:pt x="10200" y="25894"/>
                  </a:cubicBezTo>
                  <a:cubicBezTo>
                    <a:pt x="10781" y="25051"/>
                    <a:pt x="11751" y="24734"/>
                    <a:pt x="12757" y="24734"/>
                  </a:cubicBezTo>
                  <a:close/>
                  <a:moveTo>
                    <a:pt x="12367" y="25142"/>
                  </a:moveTo>
                  <a:cubicBezTo>
                    <a:pt x="11857" y="25626"/>
                    <a:pt x="11264" y="25978"/>
                    <a:pt x="10573" y="25978"/>
                  </a:cubicBezTo>
                  <a:cubicBezTo>
                    <a:pt x="10540" y="25978"/>
                    <a:pt x="10506" y="25978"/>
                    <a:pt x="10472" y="25976"/>
                  </a:cubicBezTo>
                  <a:cubicBezTo>
                    <a:pt x="11107" y="25704"/>
                    <a:pt x="11742" y="25432"/>
                    <a:pt x="12367" y="25142"/>
                  </a:cubicBezTo>
                  <a:close/>
                  <a:moveTo>
                    <a:pt x="8378" y="1"/>
                  </a:moveTo>
                  <a:cubicBezTo>
                    <a:pt x="8364" y="1"/>
                    <a:pt x="8350" y="5"/>
                    <a:pt x="8341" y="14"/>
                  </a:cubicBezTo>
                  <a:cubicBezTo>
                    <a:pt x="8051" y="395"/>
                    <a:pt x="7643" y="703"/>
                    <a:pt x="7444" y="1148"/>
                  </a:cubicBezTo>
                  <a:cubicBezTo>
                    <a:pt x="7244" y="1610"/>
                    <a:pt x="7317" y="2154"/>
                    <a:pt x="7453" y="2626"/>
                  </a:cubicBezTo>
                  <a:cubicBezTo>
                    <a:pt x="7462" y="2644"/>
                    <a:pt x="7471" y="2653"/>
                    <a:pt x="7489" y="2662"/>
                  </a:cubicBezTo>
                  <a:cubicBezTo>
                    <a:pt x="7425" y="2816"/>
                    <a:pt x="7380" y="2961"/>
                    <a:pt x="7326" y="3106"/>
                  </a:cubicBezTo>
                  <a:cubicBezTo>
                    <a:pt x="7308" y="2553"/>
                    <a:pt x="7035" y="2018"/>
                    <a:pt x="6745" y="1511"/>
                  </a:cubicBezTo>
                  <a:cubicBezTo>
                    <a:pt x="6730" y="1487"/>
                    <a:pt x="6704" y="1476"/>
                    <a:pt x="6679" y="1476"/>
                  </a:cubicBezTo>
                  <a:cubicBezTo>
                    <a:pt x="6645" y="1476"/>
                    <a:pt x="6611" y="1496"/>
                    <a:pt x="6600" y="1538"/>
                  </a:cubicBezTo>
                  <a:cubicBezTo>
                    <a:pt x="6383" y="2336"/>
                    <a:pt x="6537" y="3197"/>
                    <a:pt x="7081" y="3832"/>
                  </a:cubicBezTo>
                  <a:cubicBezTo>
                    <a:pt x="6954" y="4213"/>
                    <a:pt x="6845" y="4594"/>
                    <a:pt x="6745" y="4984"/>
                  </a:cubicBezTo>
                  <a:lnTo>
                    <a:pt x="6709" y="4984"/>
                  </a:lnTo>
                  <a:cubicBezTo>
                    <a:pt x="6836" y="4539"/>
                    <a:pt x="6899" y="4068"/>
                    <a:pt x="6709" y="3632"/>
                  </a:cubicBezTo>
                  <a:cubicBezTo>
                    <a:pt x="6510" y="3179"/>
                    <a:pt x="6101" y="2862"/>
                    <a:pt x="5820" y="2463"/>
                  </a:cubicBezTo>
                  <a:cubicBezTo>
                    <a:pt x="5808" y="2439"/>
                    <a:pt x="5786" y="2427"/>
                    <a:pt x="5762" y="2427"/>
                  </a:cubicBezTo>
                  <a:cubicBezTo>
                    <a:pt x="5733" y="2427"/>
                    <a:pt x="5704" y="2445"/>
                    <a:pt x="5693" y="2481"/>
                  </a:cubicBezTo>
                  <a:cubicBezTo>
                    <a:pt x="5494" y="3097"/>
                    <a:pt x="5313" y="3805"/>
                    <a:pt x="5630" y="4421"/>
                  </a:cubicBezTo>
                  <a:cubicBezTo>
                    <a:pt x="5848" y="4829"/>
                    <a:pt x="6237" y="5120"/>
                    <a:pt x="6700" y="5129"/>
                  </a:cubicBezTo>
                  <a:cubicBezTo>
                    <a:pt x="6582" y="5564"/>
                    <a:pt x="6482" y="5990"/>
                    <a:pt x="6392" y="6425"/>
                  </a:cubicBezTo>
                  <a:cubicBezTo>
                    <a:pt x="6401" y="6226"/>
                    <a:pt x="6401" y="6017"/>
                    <a:pt x="6328" y="5827"/>
                  </a:cubicBezTo>
                  <a:cubicBezTo>
                    <a:pt x="6183" y="5473"/>
                    <a:pt x="5793" y="5337"/>
                    <a:pt x="5539" y="5074"/>
                  </a:cubicBezTo>
                  <a:cubicBezTo>
                    <a:pt x="5520" y="5058"/>
                    <a:pt x="5499" y="5050"/>
                    <a:pt x="5478" y="5050"/>
                  </a:cubicBezTo>
                  <a:cubicBezTo>
                    <a:pt x="5432" y="5050"/>
                    <a:pt x="5391" y="5087"/>
                    <a:pt x="5385" y="5138"/>
                  </a:cubicBezTo>
                  <a:cubicBezTo>
                    <a:pt x="5340" y="5827"/>
                    <a:pt x="5376" y="6915"/>
                    <a:pt x="6265" y="7033"/>
                  </a:cubicBezTo>
                  <a:lnTo>
                    <a:pt x="6274" y="7033"/>
                  </a:lnTo>
                  <a:cubicBezTo>
                    <a:pt x="6228" y="7269"/>
                    <a:pt x="6183" y="7513"/>
                    <a:pt x="6147" y="7749"/>
                  </a:cubicBezTo>
                  <a:cubicBezTo>
                    <a:pt x="6129" y="7758"/>
                    <a:pt x="6111" y="7767"/>
                    <a:pt x="6101" y="7776"/>
                  </a:cubicBezTo>
                  <a:cubicBezTo>
                    <a:pt x="6029" y="7804"/>
                    <a:pt x="6056" y="7912"/>
                    <a:pt x="6120" y="7931"/>
                  </a:cubicBezTo>
                  <a:cubicBezTo>
                    <a:pt x="6038" y="8447"/>
                    <a:pt x="5965" y="8964"/>
                    <a:pt x="5920" y="9490"/>
                  </a:cubicBezTo>
                  <a:cubicBezTo>
                    <a:pt x="5612" y="8729"/>
                    <a:pt x="5222" y="7994"/>
                    <a:pt x="4714" y="7368"/>
                  </a:cubicBezTo>
                  <a:cubicBezTo>
                    <a:pt x="5476" y="6389"/>
                    <a:pt x="4515" y="5156"/>
                    <a:pt x="4297" y="4149"/>
                  </a:cubicBezTo>
                  <a:cubicBezTo>
                    <a:pt x="4293" y="4119"/>
                    <a:pt x="4269" y="4105"/>
                    <a:pt x="4244" y="4105"/>
                  </a:cubicBezTo>
                  <a:cubicBezTo>
                    <a:pt x="4217" y="4105"/>
                    <a:pt x="4188" y="4121"/>
                    <a:pt x="4179" y="4149"/>
                  </a:cubicBezTo>
                  <a:cubicBezTo>
                    <a:pt x="3862" y="5002"/>
                    <a:pt x="3825" y="5954"/>
                    <a:pt x="4179" y="6770"/>
                  </a:cubicBezTo>
                  <a:cubicBezTo>
                    <a:pt x="3916" y="6525"/>
                    <a:pt x="3626" y="6307"/>
                    <a:pt x="3309" y="6126"/>
                  </a:cubicBezTo>
                  <a:cubicBezTo>
                    <a:pt x="3309" y="6095"/>
                    <a:pt x="3288" y="6070"/>
                    <a:pt x="3253" y="6070"/>
                  </a:cubicBezTo>
                  <a:cubicBezTo>
                    <a:pt x="3248" y="6070"/>
                    <a:pt x="3242" y="6071"/>
                    <a:pt x="3236" y="6072"/>
                  </a:cubicBezTo>
                  <a:lnTo>
                    <a:pt x="3227" y="6072"/>
                  </a:lnTo>
                  <a:cubicBezTo>
                    <a:pt x="3218" y="6072"/>
                    <a:pt x="3218" y="6063"/>
                    <a:pt x="3209" y="6063"/>
                  </a:cubicBezTo>
                  <a:cubicBezTo>
                    <a:pt x="3209" y="6044"/>
                    <a:pt x="3209" y="6035"/>
                    <a:pt x="3191" y="6017"/>
                  </a:cubicBezTo>
                  <a:cubicBezTo>
                    <a:pt x="2719" y="5555"/>
                    <a:pt x="2411" y="4956"/>
                    <a:pt x="1794" y="4648"/>
                  </a:cubicBezTo>
                  <a:cubicBezTo>
                    <a:pt x="1268" y="4394"/>
                    <a:pt x="670" y="4349"/>
                    <a:pt x="89" y="4313"/>
                  </a:cubicBezTo>
                  <a:cubicBezTo>
                    <a:pt x="87" y="4312"/>
                    <a:pt x="84" y="4312"/>
                    <a:pt x="81" y="4312"/>
                  </a:cubicBezTo>
                  <a:cubicBezTo>
                    <a:pt x="16" y="4312"/>
                    <a:pt x="1" y="4414"/>
                    <a:pt x="53" y="4449"/>
                  </a:cubicBezTo>
                  <a:cubicBezTo>
                    <a:pt x="688" y="4875"/>
                    <a:pt x="833" y="5682"/>
                    <a:pt x="1549" y="6063"/>
                  </a:cubicBezTo>
                  <a:cubicBezTo>
                    <a:pt x="1869" y="6228"/>
                    <a:pt x="2208" y="6309"/>
                    <a:pt x="2550" y="6309"/>
                  </a:cubicBezTo>
                  <a:cubicBezTo>
                    <a:pt x="2770" y="6309"/>
                    <a:pt x="2992" y="6275"/>
                    <a:pt x="3209" y="6208"/>
                  </a:cubicBezTo>
                  <a:cubicBezTo>
                    <a:pt x="3907" y="6661"/>
                    <a:pt x="4424" y="7260"/>
                    <a:pt x="4850" y="7931"/>
                  </a:cubicBezTo>
                  <a:cubicBezTo>
                    <a:pt x="4517" y="7682"/>
                    <a:pt x="4144" y="7596"/>
                    <a:pt x="3752" y="7596"/>
                  </a:cubicBezTo>
                  <a:cubicBezTo>
                    <a:pt x="2854" y="7596"/>
                    <a:pt x="1853" y="8049"/>
                    <a:pt x="986" y="8049"/>
                  </a:cubicBezTo>
                  <a:cubicBezTo>
                    <a:pt x="974" y="8049"/>
                    <a:pt x="963" y="8049"/>
                    <a:pt x="951" y="8049"/>
                  </a:cubicBezTo>
                  <a:cubicBezTo>
                    <a:pt x="948" y="8048"/>
                    <a:pt x="944" y="8048"/>
                    <a:pt x="941" y="8048"/>
                  </a:cubicBezTo>
                  <a:cubicBezTo>
                    <a:pt x="867" y="8048"/>
                    <a:pt x="835" y="8150"/>
                    <a:pt x="887" y="8203"/>
                  </a:cubicBezTo>
                  <a:cubicBezTo>
                    <a:pt x="1413" y="8756"/>
                    <a:pt x="2057" y="9273"/>
                    <a:pt x="2855" y="9354"/>
                  </a:cubicBezTo>
                  <a:cubicBezTo>
                    <a:pt x="2917" y="9361"/>
                    <a:pt x="2979" y="9364"/>
                    <a:pt x="3039" y="9364"/>
                  </a:cubicBezTo>
                  <a:cubicBezTo>
                    <a:pt x="3829" y="9364"/>
                    <a:pt x="4498" y="8838"/>
                    <a:pt x="5113" y="8375"/>
                  </a:cubicBezTo>
                  <a:cubicBezTo>
                    <a:pt x="5394" y="8892"/>
                    <a:pt x="5639" y="9445"/>
                    <a:pt x="5875" y="9998"/>
                  </a:cubicBezTo>
                  <a:cubicBezTo>
                    <a:pt x="5784" y="11295"/>
                    <a:pt x="5775" y="12592"/>
                    <a:pt x="5866" y="13879"/>
                  </a:cubicBezTo>
                  <a:cubicBezTo>
                    <a:pt x="5820" y="14006"/>
                    <a:pt x="5775" y="14133"/>
                    <a:pt x="5739" y="14260"/>
                  </a:cubicBezTo>
                  <a:cubicBezTo>
                    <a:pt x="5739" y="14269"/>
                    <a:pt x="5739" y="14269"/>
                    <a:pt x="5739" y="14269"/>
                  </a:cubicBezTo>
                  <a:cubicBezTo>
                    <a:pt x="5331" y="13870"/>
                    <a:pt x="4868" y="13516"/>
                    <a:pt x="4360" y="13226"/>
                  </a:cubicBezTo>
                  <a:cubicBezTo>
                    <a:pt x="4632" y="12809"/>
                    <a:pt x="4841" y="12356"/>
                    <a:pt x="4759" y="11848"/>
                  </a:cubicBezTo>
                  <a:cubicBezTo>
                    <a:pt x="4651" y="11213"/>
                    <a:pt x="4243" y="10542"/>
                    <a:pt x="3907" y="10007"/>
                  </a:cubicBezTo>
                  <a:cubicBezTo>
                    <a:pt x="3888" y="9983"/>
                    <a:pt x="3854" y="9970"/>
                    <a:pt x="3822" y="9970"/>
                  </a:cubicBezTo>
                  <a:cubicBezTo>
                    <a:pt x="3793" y="9970"/>
                    <a:pt x="3766" y="9981"/>
                    <a:pt x="3753" y="10007"/>
                  </a:cubicBezTo>
                  <a:cubicBezTo>
                    <a:pt x="3499" y="10551"/>
                    <a:pt x="3200" y="11023"/>
                    <a:pt x="3309" y="11630"/>
                  </a:cubicBezTo>
                  <a:cubicBezTo>
                    <a:pt x="3399" y="12111"/>
                    <a:pt x="3608" y="12564"/>
                    <a:pt x="3880" y="12963"/>
                  </a:cubicBezTo>
                  <a:cubicBezTo>
                    <a:pt x="3644" y="12845"/>
                    <a:pt x="3408" y="12746"/>
                    <a:pt x="3163" y="12655"/>
                  </a:cubicBezTo>
                  <a:cubicBezTo>
                    <a:pt x="3046" y="11367"/>
                    <a:pt x="1613" y="11113"/>
                    <a:pt x="561" y="11041"/>
                  </a:cubicBezTo>
                  <a:cubicBezTo>
                    <a:pt x="557" y="11041"/>
                    <a:pt x="554" y="11040"/>
                    <a:pt x="551" y="11040"/>
                  </a:cubicBezTo>
                  <a:cubicBezTo>
                    <a:pt x="475" y="11040"/>
                    <a:pt x="427" y="11135"/>
                    <a:pt x="470" y="11204"/>
                  </a:cubicBezTo>
                  <a:cubicBezTo>
                    <a:pt x="769" y="11712"/>
                    <a:pt x="1042" y="12483"/>
                    <a:pt x="1586" y="12791"/>
                  </a:cubicBezTo>
                  <a:cubicBezTo>
                    <a:pt x="1796" y="12911"/>
                    <a:pt x="2029" y="12960"/>
                    <a:pt x="2265" y="12960"/>
                  </a:cubicBezTo>
                  <a:cubicBezTo>
                    <a:pt x="2527" y="12960"/>
                    <a:pt x="2793" y="12900"/>
                    <a:pt x="3036" y="12809"/>
                  </a:cubicBezTo>
                  <a:cubicBezTo>
                    <a:pt x="3046" y="12827"/>
                    <a:pt x="3064" y="12836"/>
                    <a:pt x="3082" y="12845"/>
                  </a:cubicBezTo>
                  <a:cubicBezTo>
                    <a:pt x="3245" y="12927"/>
                    <a:pt x="3399" y="13009"/>
                    <a:pt x="3553" y="13090"/>
                  </a:cubicBezTo>
                  <a:cubicBezTo>
                    <a:pt x="3431" y="13071"/>
                    <a:pt x="3304" y="13063"/>
                    <a:pt x="3175" y="13063"/>
                  </a:cubicBezTo>
                  <a:cubicBezTo>
                    <a:pt x="2431" y="13063"/>
                    <a:pt x="1595" y="13336"/>
                    <a:pt x="969" y="13444"/>
                  </a:cubicBezTo>
                  <a:cubicBezTo>
                    <a:pt x="878" y="13453"/>
                    <a:pt x="878" y="13580"/>
                    <a:pt x="942" y="13625"/>
                  </a:cubicBezTo>
                  <a:cubicBezTo>
                    <a:pt x="1424" y="13923"/>
                    <a:pt x="1961" y="14071"/>
                    <a:pt x="2494" y="14071"/>
                  </a:cubicBezTo>
                  <a:cubicBezTo>
                    <a:pt x="3114" y="14071"/>
                    <a:pt x="3730" y="13871"/>
                    <a:pt x="4252" y="13471"/>
                  </a:cubicBezTo>
                  <a:cubicBezTo>
                    <a:pt x="4823" y="13816"/>
                    <a:pt x="5376" y="14188"/>
                    <a:pt x="5920" y="14605"/>
                  </a:cubicBezTo>
                  <a:cubicBezTo>
                    <a:pt x="6047" y="15983"/>
                    <a:pt x="6265" y="17352"/>
                    <a:pt x="6600" y="18694"/>
                  </a:cubicBezTo>
                  <a:cubicBezTo>
                    <a:pt x="6655" y="18939"/>
                    <a:pt x="6718" y="19184"/>
                    <a:pt x="6782" y="19429"/>
                  </a:cubicBezTo>
                  <a:cubicBezTo>
                    <a:pt x="6364" y="19048"/>
                    <a:pt x="5929" y="18703"/>
                    <a:pt x="5467" y="18386"/>
                  </a:cubicBezTo>
                  <a:cubicBezTo>
                    <a:pt x="6074" y="17252"/>
                    <a:pt x="4732" y="16418"/>
                    <a:pt x="4415" y="15421"/>
                  </a:cubicBezTo>
                  <a:cubicBezTo>
                    <a:pt x="4404" y="15394"/>
                    <a:pt x="4374" y="15376"/>
                    <a:pt x="4345" y="15376"/>
                  </a:cubicBezTo>
                  <a:cubicBezTo>
                    <a:pt x="4326" y="15376"/>
                    <a:pt x="4308" y="15384"/>
                    <a:pt x="4297" y="15403"/>
                  </a:cubicBezTo>
                  <a:cubicBezTo>
                    <a:pt x="3880" y="16273"/>
                    <a:pt x="4070" y="17271"/>
                    <a:pt x="4705" y="17924"/>
                  </a:cubicBezTo>
                  <a:cubicBezTo>
                    <a:pt x="4505" y="17806"/>
                    <a:pt x="4306" y="17697"/>
                    <a:pt x="4097" y="17606"/>
                  </a:cubicBezTo>
                  <a:cubicBezTo>
                    <a:pt x="4122" y="17549"/>
                    <a:pt x="4087" y="17477"/>
                    <a:pt x="4020" y="17477"/>
                  </a:cubicBezTo>
                  <a:cubicBezTo>
                    <a:pt x="4013" y="17477"/>
                    <a:pt x="4006" y="17477"/>
                    <a:pt x="3998" y="17479"/>
                  </a:cubicBezTo>
                  <a:cubicBezTo>
                    <a:pt x="3735" y="17053"/>
                    <a:pt x="3426" y="16627"/>
                    <a:pt x="2982" y="16382"/>
                  </a:cubicBezTo>
                  <a:cubicBezTo>
                    <a:pt x="2420" y="16074"/>
                    <a:pt x="1676" y="16065"/>
                    <a:pt x="1060" y="15965"/>
                  </a:cubicBezTo>
                  <a:cubicBezTo>
                    <a:pt x="1054" y="15963"/>
                    <a:pt x="1047" y="15963"/>
                    <a:pt x="1041" y="15963"/>
                  </a:cubicBezTo>
                  <a:cubicBezTo>
                    <a:pt x="965" y="15963"/>
                    <a:pt x="894" y="16061"/>
                    <a:pt x="969" y="16128"/>
                  </a:cubicBezTo>
                  <a:cubicBezTo>
                    <a:pt x="1504" y="16609"/>
                    <a:pt x="1649" y="17243"/>
                    <a:pt x="2347" y="17579"/>
                  </a:cubicBezTo>
                  <a:cubicBezTo>
                    <a:pt x="2637" y="17714"/>
                    <a:pt x="2932" y="17774"/>
                    <a:pt x="3229" y="17774"/>
                  </a:cubicBezTo>
                  <a:cubicBezTo>
                    <a:pt x="3472" y="17774"/>
                    <a:pt x="3717" y="17734"/>
                    <a:pt x="3961" y="17661"/>
                  </a:cubicBezTo>
                  <a:cubicBezTo>
                    <a:pt x="4360" y="17887"/>
                    <a:pt x="4750" y="18132"/>
                    <a:pt x="5131" y="18395"/>
                  </a:cubicBezTo>
                  <a:cubicBezTo>
                    <a:pt x="4556" y="18238"/>
                    <a:pt x="3952" y="18143"/>
                    <a:pt x="3356" y="18143"/>
                  </a:cubicBezTo>
                  <a:cubicBezTo>
                    <a:pt x="2402" y="18143"/>
                    <a:pt x="1467" y="18387"/>
                    <a:pt x="697" y="19012"/>
                  </a:cubicBezTo>
                  <a:cubicBezTo>
                    <a:pt x="633" y="19066"/>
                    <a:pt x="670" y="19193"/>
                    <a:pt x="751" y="19202"/>
                  </a:cubicBezTo>
                  <a:cubicBezTo>
                    <a:pt x="1448" y="19318"/>
                    <a:pt x="2191" y="19504"/>
                    <a:pt x="2915" y="19504"/>
                  </a:cubicBezTo>
                  <a:cubicBezTo>
                    <a:pt x="3096" y="19504"/>
                    <a:pt x="3276" y="19492"/>
                    <a:pt x="3454" y="19465"/>
                  </a:cubicBezTo>
                  <a:cubicBezTo>
                    <a:pt x="4143" y="19365"/>
                    <a:pt x="4778" y="19030"/>
                    <a:pt x="5376" y="18667"/>
                  </a:cubicBezTo>
                  <a:cubicBezTo>
                    <a:pt x="5403" y="18649"/>
                    <a:pt x="5421" y="18622"/>
                    <a:pt x="5421" y="18595"/>
                  </a:cubicBezTo>
                  <a:cubicBezTo>
                    <a:pt x="5938" y="18966"/>
                    <a:pt x="6419" y="19365"/>
                    <a:pt x="6881" y="19819"/>
                  </a:cubicBezTo>
                  <a:cubicBezTo>
                    <a:pt x="7271" y="21378"/>
                    <a:pt x="7706" y="22974"/>
                    <a:pt x="8232" y="24543"/>
                  </a:cubicBezTo>
                  <a:cubicBezTo>
                    <a:pt x="7824" y="24180"/>
                    <a:pt x="7389" y="23845"/>
                    <a:pt x="6954" y="23518"/>
                  </a:cubicBezTo>
                  <a:cubicBezTo>
                    <a:pt x="6954" y="23509"/>
                    <a:pt x="6954" y="23491"/>
                    <a:pt x="6936" y="23482"/>
                  </a:cubicBezTo>
                  <a:cubicBezTo>
                    <a:pt x="6936" y="23482"/>
                    <a:pt x="6936" y="23473"/>
                    <a:pt x="6927" y="23473"/>
                  </a:cubicBezTo>
                  <a:cubicBezTo>
                    <a:pt x="7308" y="22394"/>
                    <a:pt x="6673" y="21460"/>
                    <a:pt x="6056" y="20617"/>
                  </a:cubicBezTo>
                  <a:cubicBezTo>
                    <a:pt x="6036" y="20593"/>
                    <a:pt x="6009" y="20581"/>
                    <a:pt x="5983" y="20581"/>
                  </a:cubicBezTo>
                  <a:cubicBezTo>
                    <a:pt x="5951" y="20581"/>
                    <a:pt x="5921" y="20599"/>
                    <a:pt x="5911" y="20635"/>
                  </a:cubicBezTo>
                  <a:cubicBezTo>
                    <a:pt x="5603" y="21433"/>
                    <a:pt x="5702" y="22340"/>
                    <a:pt x="6201" y="22993"/>
                  </a:cubicBezTo>
                  <a:cubicBezTo>
                    <a:pt x="5802" y="22720"/>
                    <a:pt x="5385" y="22457"/>
                    <a:pt x="4968" y="22222"/>
                  </a:cubicBezTo>
                  <a:cubicBezTo>
                    <a:pt x="4977" y="22213"/>
                    <a:pt x="4986" y="22204"/>
                    <a:pt x="4995" y="22185"/>
                  </a:cubicBezTo>
                  <a:cubicBezTo>
                    <a:pt x="5131" y="21714"/>
                    <a:pt x="5195" y="21242"/>
                    <a:pt x="4886" y="20825"/>
                  </a:cubicBezTo>
                  <a:cubicBezTo>
                    <a:pt x="4578" y="20399"/>
                    <a:pt x="4070" y="20163"/>
                    <a:pt x="3771" y="19719"/>
                  </a:cubicBezTo>
                  <a:cubicBezTo>
                    <a:pt x="3754" y="19698"/>
                    <a:pt x="3730" y="19687"/>
                    <a:pt x="3707" y="19687"/>
                  </a:cubicBezTo>
                  <a:cubicBezTo>
                    <a:pt x="3680" y="19687"/>
                    <a:pt x="3654" y="19703"/>
                    <a:pt x="3644" y="19737"/>
                  </a:cubicBezTo>
                  <a:cubicBezTo>
                    <a:pt x="3635" y="19792"/>
                    <a:pt x="3626" y="19846"/>
                    <a:pt x="3626" y="19891"/>
                  </a:cubicBezTo>
                  <a:cubicBezTo>
                    <a:pt x="3599" y="19909"/>
                    <a:pt x="3581" y="19946"/>
                    <a:pt x="3608" y="19973"/>
                  </a:cubicBezTo>
                  <a:cubicBezTo>
                    <a:pt x="3526" y="20707"/>
                    <a:pt x="3871" y="21351"/>
                    <a:pt x="4351" y="21895"/>
                  </a:cubicBezTo>
                  <a:cubicBezTo>
                    <a:pt x="4043" y="21741"/>
                    <a:pt x="3735" y="21587"/>
                    <a:pt x="3417" y="21442"/>
                  </a:cubicBezTo>
                  <a:cubicBezTo>
                    <a:pt x="3417" y="21415"/>
                    <a:pt x="3408" y="21387"/>
                    <a:pt x="3372" y="21369"/>
                  </a:cubicBezTo>
                  <a:cubicBezTo>
                    <a:pt x="3293" y="20663"/>
                    <a:pt x="2446" y="20535"/>
                    <a:pt x="1779" y="20535"/>
                  </a:cubicBezTo>
                  <a:cubicBezTo>
                    <a:pt x="1606" y="20535"/>
                    <a:pt x="1446" y="20544"/>
                    <a:pt x="1314" y="20553"/>
                  </a:cubicBezTo>
                  <a:cubicBezTo>
                    <a:pt x="1268" y="20553"/>
                    <a:pt x="1232" y="20599"/>
                    <a:pt x="1259" y="20644"/>
                  </a:cubicBezTo>
                  <a:cubicBezTo>
                    <a:pt x="1459" y="20970"/>
                    <a:pt x="1640" y="21442"/>
                    <a:pt x="2030" y="21596"/>
                  </a:cubicBezTo>
                  <a:cubicBezTo>
                    <a:pt x="2153" y="21650"/>
                    <a:pt x="2297" y="21670"/>
                    <a:pt x="2448" y="21670"/>
                  </a:cubicBezTo>
                  <a:cubicBezTo>
                    <a:pt x="2731" y="21670"/>
                    <a:pt x="3039" y="21598"/>
                    <a:pt x="3281" y="21533"/>
                  </a:cubicBezTo>
                  <a:cubicBezTo>
                    <a:pt x="3635" y="21696"/>
                    <a:pt x="3970" y="21877"/>
                    <a:pt x="4315" y="22059"/>
                  </a:cubicBezTo>
                  <a:cubicBezTo>
                    <a:pt x="4246" y="22053"/>
                    <a:pt x="4176" y="22051"/>
                    <a:pt x="4107" y="22051"/>
                  </a:cubicBezTo>
                  <a:cubicBezTo>
                    <a:pt x="3086" y="22051"/>
                    <a:pt x="2068" y="22601"/>
                    <a:pt x="1431" y="23373"/>
                  </a:cubicBezTo>
                  <a:cubicBezTo>
                    <a:pt x="1379" y="23435"/>
                    <a:pt x="1394" y="23573"/>
                    <a:pt x="1494" y="23573"/>
                  </a:cubicBezTo>
                  <a:cubicBezTo>
                    <a:pt x="1498" y="23573"/>
                    <a:pt x="1501" y="23573"/>
                    <a:pt x="1504" y="23573"/>
                  </a:cubicBezTo>
                  <a:cubicBezTo>
                    <a:pt x="2547" y="23446"/>
                    <a:pt x="4261" y="23391"/>
                    <a:pt x="4868" y="22376"/>
                  </a:cubicBezTo>
                  <a:cubicBezTo>
                    <a:pt x="5430" y="22702"/>
                    <a:pt x="5975" y="23056"/>
                    <a:pt x="6510" y="23437"/>
                  </a:cubicBezTo>
                  <a:cubicBezTo>
                    <a:pt x="6217" y="23400"/>
                    <a:pt x="5910" y="23375"/>
                    <a:pt x="5603" y="23375"/>
                  </a:cubicBezTo>
                  <a:cubicBezTo>
                    <a:pt x="4705" y="23375"/>
                    <a:pt x="3811" y="23591"/>
                    <a:pt x="3290" y="24362"/>
                  </a:cubicBezTo>
                  <a:cubicBezTo>
                    <a:pt x="3263" y="24407"/>
                    <a:pt x="3290" y="24471"/>
                    <a:pt x="3336" y="24480"/>
                  </a:cubicBezTo>
                  <a:cubicBezTo>
                    <a:pt x="3635" y="24533"/>
                    <a:pt x="3932" y="24561"/>
                    <a:pt x="4226" y="24561"/>
                  </a:cubicBezTo>
                  <a:cubicBezTo>
                    <a:pt x="5170" y="24561"/>
                    <a:pt x="6075" y="24279"/>
                    <a:pt x="6863" y="23691"/>
                  </a:cubicBezTo>
                  <a:cubicBezTo>
                    <a:pt x="7371" y="24063"/>
                    <a:pt x="7870" y="24462"/>
                    <a:pt x="8350" y="24888"/>
                  </a:cubicBezTo>
                  <a:cubicBezTo>
                    <a:pt x="9312" y="27690"/>
                    <a:pt x="10590" y="30374"/>
                    <a:pt x="12467" y="32541"/>
                  </a:cubicBezTo>
                  <a:cubicBezTo>
                    <a:pt x="12507" y="32587"/>
                    <a:pt x="12554" y="32607"/>
                    <a:pt x="12600" y="32607"/>
                  </a:cubicBezTo>
                  <a:cubicBezTo>
                    <a:pt x="12753" y="32607"/>
                    <a:pt x="12899" y="32395"/>
                    <a:pt x="12766" y="32242"/>
                  </a:cubicBezTo>
                  <a:cubicBezTo>
                    <a:pt x="11506" y="30791"/>
                    <a:pt x="10508" y="29104"/>
                    <a:pt x="9692" y="27300"/>
                  </a:cubicBezTo>
                  <a:cubicBezTo>
                    <a:pt x="9747" y="26910"/>
                    <a:pt x="9819" y="26529"/>
                    <a:pt x="9901" y="26148"/>
                  </a:cubicBezTo>
                  <a:cubicBezTo>
                    <a:pt x="9921" y="26168"/>
                    <a:pt x="9940" y="26183"/>
                    <a:pt x="9967" y="26183"/>
                  </a:cubicBezTo>
                  <a:cubicBezTo>
                    <a:pt x="9977" y="26183"/>
                    <a:pt x="9988" y="26180"/>
                    <a:pt x="10001" y="26175"/>
                  </a:cubicBezTo>
                  <a:cubicBezTo>
                    <a:pt x="10055" y="26148"/>
                    <a:pt x="10119" y="26121"/>
                    <a:pt x="10182" y="26103"/>
                  </a:cubicBezTo>
                  <a:cubicBezTo>
                    <a:pt x="10331" y="26135"/>
                    <a:pt x="10478" y="26151"/>
                    <a:pt x="10623" y="26151"/>
                  </a:cubicBezTo>
                  <a:cubicBezTo>
                    <a:pt x="11486" y="26151"/>
                    <a:pt x="12274" y="25607"/>
                    <a:pt x="12848" y="24924"/>
                  </a:cubicBezTo>
                  <a:cubicBezTo>
                    <a:pt x="12875" y="24915"/>
                    <a:pt x="12912" y="24897"/>
                    <a:pt x="12948" y="24879"/>
                  </a:cubicBezTo>
                  <a:cubicBezTo>
                    <a:pt x="12993" y="24860"/>
                    <a:pt x="12993" y="24806"/>
                    <a:pt x="12966" y="24770"/>
                  </a:cubicBezTo>
                  <a:cubicBezTo>
                    <a:pt x="12993" y="24743"/>
                    <a:pt x="13011" y="24724"/>
                    <a:pt x="13029" y="24697"/>
                  </a:cubicBezTo>
                  <a:cubicBezTo>
                    <a:pt x="13075" y="24634"/>
                    <a:pt x="13011" y="24561"/>
                    <a:pt x="12948" y="24561"/>
                  </a:cubicBezTo>
                  <a:cubicBezTo>
                    <a:pt x="12882" y="24559"/>
                    <a:pt x="12816" y="24557"/>
                    <a:pt x="12750" y="24557"/>
                  </a:cubicBezTo>
                  <a:cubicBezTo>
                    <a:pt x="11654" y="24557"/>
                    <a:pt x="10564" y="24919"/>
                    <a:pt x="9983" y="25894"/>
                  </a:cubicBezTo>
                  <a:cubicBezTo>
                    <a:pt x="9973" y="25894"/>
                    <a:pt x="9973" y="25894"/>
                    <a:pt x="9964" y="25885"/>
                  </a:cubicBezTo>
                  <a:cubicBezTo>
                    <a:pt x="10273" y="24697"/>
                    <a:pt x="10762" y="23555"/>
                    <a:pt x="11442" y="22539"/>
                  </a:cubicBezTo>
                  <a:cubicBezTo>
                    <a:pt x="12011" y="22996"/>
                    <a:pt x="12616" y="23195"/>
                    <a:pt x="13211" y="23195"/>
                  </a:cubicBezTo>
                  <a:cubicBezTo>
                    <a:pt x="14363" y="23195"/>
                    <a:pt x="15477" y="22452"/>
                    <a:pt x="16212" y="21406"/>
                  </a:cubicBezTo>
                  <a:cubicBezTo>
                    <a:pt x="16258" y="21324"/>
                    <a:pt x="16194" y="21215"/>
                    <a:pt x="16103" y="21215"/>
                  </a:cubicBezTo>
                  <a:cubicBezTo>
                    <a:pt x="15351" y="21233"/>
                    <a:pt x="14544" y="21206"/>
                    <a:pt x="13809" y="21378"/>
                  </a:cubicBezTo>
                  <a:cubicBezTo>
                    <a:pt x="13029" y="21560"/>
                    <a:pt x="12340" y="21995"/>
                    <a:pt x="11606" y="22312"/>
                  </a:cubicBezTo>
                  <a:cubicBezTo>
                    <a:pt x="11841" y="21977"/>
                    <a:pt x="12095" y="21650"/>
                    <a:pt x="12376" y="21351"/>
                  </a:cubicBezTo>
                  <a:cubicBezTo>
                    <a:pt x="12413" y="21351"/>
                    <a:pt x="12440" y="21315"/>
                    <a:pt x="12449" y="21279"/>
                  </a:cubicBezTo>
                  <a:cubicBezTo>
                    <a:pt x="12794" y="20916"/>
                    <a:pt x="13174" y="20580"/>
                    <a:pt x="13583" y="20281"/>
                  </a:cubicBezTo>
                  <a:cubicBezTo>
                    <a:pt x="13601" y="20272"/>
                    <a:pt x="13610" y="20254"/>
                    <a:pt x="13619" y="20227"/>
                  </a:cubicBezTo>
                  <a:cubicBezTo>
                    <a:pt x="13619" y="20227"/>
                    <a:pt x="13628" y="20236"/>
                    <a:pt x="13628" y="20236"/>
                  </a:cubicBezTo>
                  <a:cubicBezTo>
                    <a:pt x="13713" y="20242"/>
                    <a:pt x="13799" y="20246"/>
                    <a:pt x="13883" y="20246"/>
                  </a:cubicBezTo>
                  <a:cubicBezTo>
                    <a:pt x="15090" y="20246"/>
                    <a:pt x="16189" y="19589"/>
                    <a:pt x="16756" y="18513"/>
                  </a:cubicBezTo>
                  <a:cubicBezTo>
                    <a:pt x="16791" y="18452"/>
                    <a:pt x="16759" y="18358"/>
                    <a:pt x="16685" y="18358"/>
                  </a:cubicBezTo>
                  <a:cubicBezTo>
                    <a:pt x="16682" y="18358"/>
                    <a:pt x="16678" y="18358"/>
                    <a:pt x="16675" y="18359"/>
                  </a:cubicBezTo>
                  <a:cubicBezTo>
                    <a:pt x="15550" y="18440"/>
                    <a:pt x="13519" y="18449"/>
                    <a:pt x="13564" y="20045"/>
                  </a:cubicBezTo>
                  <a:cubicBezTo>
                    <a:pt x="13537" y="20064"/>
                    <a:pt x="13528" y="20091"/>
                    <a:pt x="13528" y="20118"/>
                  </a:cubicBezTo>
                  <a:cubicBezTo>
                    <a:pt x="13519" y="20127"/>
                    <a:pt x="13501" y="20127"/>
                    <a:pt x="13492" y="20136"/>
                  </a:cubicBezTo>
                  <a:cubicBezTo>
                    <a:pt x="13120" y="20399"/>
                    <a:pt x="12766" y="20707"/>
                    <a:pt x="12440" y="21034"/>
                  </a:cubicBezTo>
                  <a:cubicBezTo>
                    <a:pt x="12594" y="20517"/>
                    <a:pt x="13048" y="20154"/>
                    <a:pt x="13156" y="19619"/>
                  </a:cubicBezTo>
                  <a:cubicBezTo>
                    <a:pt x="13338" y="18794"/>
                    <a:pt x="12875" y="17987"/>
                    <a:pt x="13057" y="17153"/>
                  </a:cubicBezTo>
                  <a:cubicBezTo>
                    <a:pt x="13070" y="17094"/>
                    <a:pt x="13026" y="17049"/>
                    <a:pt x="12977" y="17049"/>
                  </a:cubicBezTo>
                  <a:cubicBezTo>
                    <a:pt x="12958" y="17049"/>
                    <a:pt x="12938" y="17056"/>
                    <a:pt x="12921" y="17071"/>
                  </a:cubicBezTo>
                  <a:cubicBezTo>
                    <a:pt x="12277" y="17688"/>
                    <a:pt x="11778" y="18422"/>
                    <a:pt x="11705" y="19329"/>
                  </a:cubicBezTo>
                  <a:cubicBezTo>
                    <a:pt x="11651" y="19928"/>
                    <a:pt x="11687" y="20862"/>
                    <a:pt x="12204" y="21270"/>
                  </a:cubicBezTo>
                  <a:cubicBezTo>
                    <a:pt x="11615" y="21895"/>
                    <a:pt x="11107" y="22603"/>
                    <a:pt x="10690" y="23364"/>
                  </a:cubicBezTo>
                  <a:cubicBezTo>
                    <a:pt x="10753" y="23129"/>
                    <a:pt x="10771" y="22893"/>
                    <a:pt x="10735" y="22648"/>
                  </a:cubicBezTo>
                  <a:cubicBezTo>
                    <a:pt x="10626" y="22040"/>
                    <a:pt x="10173" y="21560"/>
                    <a:pt x="9992" y="20979"/>
                  </a:cubicBezTo>
                  <a:cubicBezTo>
                    <a:pt x="9983" y="20957"/>
                    <a:pt x="9962" y="20945"/>
                    <a:pt x="9942" y="20945"/>
                  </a:cubicBezTo>
                  <a:cubicBezTo>
                    <a:pt x="9921" y="20945"/>
                    <a:pt x="9901" y="20957"/>
                    <a:pt x="9892" y="20979"/>
                  </a:cubicBezTo>
                  <a:cubicBezTo>
                    <a:pt x="9574" y="22040"/>
                    <a:pt x="9221" y="23464"/>
                    <a:pt x="10227" y="24244"/>
                  </a:cubicBezTo>
                  <a:cubicBezTo>
                    <a:pt x="10227" y="24244"/>
                    <a:pt x="10227" y="24244"/>
                    <a:pt x="10227" y="24253"/>
                  </a:cubicBezTo>
                  <a:cubicBezTo>
                    <a:pt x="10236" y="24253"/>
                    <a:pt x="10246" y="24262"/>
                    <a:pt x="10255" y="24271"/>
                  </a:cubicBezTo>
                  <a:cubicBezTo>
                    <a:pt x="9892" y="25133"/>
                    <a:pt x="9647" y="26048"/>
                    <a:pt x="9547" y="26973"/>
                  </a:cubicBezTo>
                  <a:cubicBezTo>
                    <a:pt x="8686" y="25006"/>
                    <a:pt x="8024" y="22920"/>
                    <a:pt x="7462" y="20880"/>
                  </a:cubicBezTo>
                  <a:cubicBezTo>
                    <a:pt x="8187" y="19420"/>
                    <a:pt x="8931" y="17987"/>
                    <a:pt x="9865" y="16690"/>
                  </a:cubicBezTo>
                  <a:cubicBezTo>
                    <a:pt x="9910" y="16690"/>
                    <a:pt x="9955" y="16654"/>
                    <a:pt x="9937" y="16609"/>
                  </a:cubicBezTo>
                  <a:cubicBezTo>
                    <a:pt x="10218" y="16219"/>
                    <a:pt x="10518" y="15847"/>
                    <a:pt x="10835" y="15493"/>
                  </a:cubicBezTo>
                  <a:cubicBezTo>
                    <a:pt x="10835" y="15493"/>
                    <a:pt x="10835" y="15493"/>
                    <a:pt x="10835" y="15502"/>
                  </a:cubicBezTo>
                  <a:cubicBezTo>
                    <a:pt x="11567" y="16330"/>
                    <a:pt x="12523" y="16522"/>
                    <a:pt x="13518" y="16522"/>
                  </a:cubicBezTo>
                  <a:cubicBezTo>
                    <a:pt x="14126" y="16522"/>
                    <a:pt x="14747" y="16450"/>
                    <a:pt x="15342" y="16409"/>
                  </a:cubicBezTo>
                  <a:cubicBezTo>
                    <a:pt x="15414" y="16400"/>
                    <a:pt x="15478" y="16300"/>
                    <a:pt x="15414" y="16246"/>
                  </a:cubicBezTo>
                  <a:cubicBezTo>
                    <a:pt x="14483" y="15523"/>
                    <a:pt x="13387" y="14950"/>
                    <a:pt x="12244" y="14950"/>
                  </a:cubicBezTo>
                  <a:cubicBezTo>
                    <a:pt x="11895" y="14950"/>
                    <a:pt x="11542" y="15003"/>
                    <a:pt x="11189" y="15122"/>
                  </a:cubicBezTo>
                  <a:cubicBezTo>
                    <a:pt x="11488" y="14813"/>
                    <a:pt x="11796" y="14523"/>
                    <a:pt x="12141" y="14242"/>
                  </a:cubicBezTo>
                  <a:cubicBezTo>
                    <a:pt x="12466" y="14323"/>
                    <a:pt x="12832" y="14401"/>
                    <a:pt x="13187" y="14401"/>
                  </a:cubicBezTo>
                  <a:cubicBezTo>
                    <a:pt x="13386" y="14401"/>
                    <a:pt x="13581" y="14376"/>
                    <a:pt x="13764" y="14314"/>
                  </a:cubicBezTo>
                  <a:cubicBezTo>
                    <a:pt x="14381" y="14097"/>
                    <a:pt x="14970" y="13516"/>
                    <a:pt x="15487" y="13127"/>
                  </a:cubicBezTo>
                  <a:cubicBezTo>
                    <a:pt x="15559" y="13063"/>
                    <a:pt x="15541" y="12954"/>
                    <a:pt x="15441" y="12945"/>
                  </a:cubicBezTo>
                  <a:cubicBezTo>
                    <a:pt x="15212" y="12930"/>
                    <a:pt x="14971" y="12919"/>
                    <a:pt x="14726" y="12919"/>
                  </a:cubicBezTo>
                  <a:cubicBezTo>
                    <a:pt x="13770" y="12919"/>
                    <a:pt x="12766" y="13098"/>
                    <a:pt x="12268" y="13979"/>
                  </a:cubicBezTo>
                  <a:lnTo>
                    <a:pt x="12250" y="13979"/>
                  </a:lnTo>
                  <a:cubicBezTo>
                    <a:pt x="12213" y="14006"/>
                    <a:pt x="12177" y="14033"/>
                    <a:pt x="12141" y="14061"/>
                  </a:cubicBezTo>
                  <a:cubicBezTo>
                    <a:pt x="12123" y="14070"/>
                    <a:pt x="12114" y="14070"/>
                    <a:pt x="12095" y="14079"/>
                  </a:cubicBezTo>
                  <a:cubicBezTo>
                    <a:pt x="12068" y="14088"/>
                    <a:pt x="12050" y="14106"/>
                    <a:pt x="12041" y="14133"/>
                  </a:cubicBezTo>
                  <a:cubicBezTo>
                    <a:pt x="11832" y="14287"/>
                    <a:pt x="11633" y="14460"/>
                    <a:pt x="11442" y="14623"/>
                  </a:cubicBezTo>
                  <a:cubicBezTo>
                    <a:pt x="11442" y="14623"/>
                    <a:pt x="11442" y="14614"/>
                    <a:pt x="11433" y="14614"/>
                  </a:cubicBezTo>
                  <a:cubicBezTo>
                    <a:pt x="11705" y="14206"/>
                    <a:pt x="12104" y="13952"/>
                    <a:pt x="12304" y="13498"/>
                  </a:cubicBezTo>
                  <a:cubicBezTo>
                    <a:pt x="12531" y="12991"/>
                    <a:pt x="12649" y="12428"/>
                    <a:pt x="12812" y="11902"/>
                  </a:cubicBezTo>
                  <a:cubicBezTo>
                    <a:pt x="12826" y="11844"/>
                    <a:pt x="12771" y="11781"/>
                    <a:pt x="12716" y="11781"/>
                  </a:cubicBezTo>
                  <a:cubicBezTo>
                    <a:pt x="12702" y="11781"/>
                    <a:pt x="12688" y="11785"/>
                    <a:pt x="12676" y="11794"/>
                  </a:cubicBezTo>
                  <a:cubicBezTo>
                    <a:pt x="11796" y="12446"/>
                    <a:pt x="10590" y="13562"/>
                    <a:pt x="11316" y="14741"/>
                  </a:cubicBezTo>
                  <a:cubicBezTo>
                    <a:pt x="10835" y="15176"/>
                    <a:pt x="10409" y="15657"/>
                    <a:pt x="10010" y="16164"/>
                  </a:cubicBezTo>
                  <a:cubicBezTo>
                    <a:pt x="10164" y="15756"/>
                    <a:pt x="10463" y="15403"/>
                    <a:pt x="10545" y="14958"/>
                  </a:cubicBezTo>
                  <a:cubicBezTo>
                    <a:pt x="10672" y="14251"/>
                    <a:pt x="10490" y="13526"/>
                    <a:pt x="10617" y="12818"/>
                  </a:cubicBezTo>
                  <a:cubicBezTo>
                    <a:pt x="10629" y="12759"/>
                    <a:pt x="10591" y="12723"/>
                    <a:pt x="10547" y="12723"/>
                  </a:cubicBezTo>
                  <a:cubicBezTo>
                    <a:pt x="10524" y="12723"/>
                    <a:pt x="10500" y="12733"/>
                    <a:pt x="10481" y="12755"/>
                  </a:cubicBezTo>
                  <a:cubicBezTo>
                    <a:pt x="9656" y="13897"/>
                    <a:pt x="9176" y="15176"/>
                    <a:pt x="9747" y="16518"/>
                  </a:cubicBezTo>
                  <a:cubicBezTo>
                    <a:pt x="9275" y="17171"/>
                    <a:pt x="8849" y="17860"/>
                    <a:pt x="8468" y="18567"/>
                  </a:cubicBezTo>
                  <a:cubicBezTo>
                    <a:pt x="8631" y="18023"/>
                    <a:pt x="8922" y="17543"/>
                    <a:pt x="8949" y="16944"/>
                  </a:cubicBezTo>
                  <a:cubicBezTo>
                    <a:pt x="8976" y="16155"/>
                    <a:pt x="8722" y="15384"/>
                    <a:pt x="8459" y="14650"/>
                  </a:cubicBezTo>
                  <a:cubicBezTo>
                    <a:pt x="8449" y="14625"/>
                    <a:pt x="8421" y="14609"/>
                    <a:pt x="8396" y="14609"/>
                  </a:cubicBezTo>
                  <a:cubicBezTo>
                    <a:pt x="8374" y="14609"/>
                    <a:pt x="8354" y="14621"/>
                    <a:pt x="8350" y="14650"/>
                  </a:cubicBezTo>
                  <a:cubicBezTo>
                    <a:pt x="8033" y="16201"/>
                    <a:pt x="6863" y="17515"/>
                    <a:pt x="8187" y="18948"/>
                  </a:cubicBezTo>
                  <a:cubicBezTo>
                    <a:pt x="8196" y="18966"/>
                    <a:pt x="8205" y="18966"/>
                    <a:pt x="8214" y="18975"/>
                  </a:cubicBezTo>
                  <a:cubicBezTo>
                    <a:pt x="8223" y="18984"/>
                    <a:pt x="8223" y="18994"/>
                    <a:pt x="8223" y="18994"/>
                  </a:cubicBezTo>
                  <a:cubicBezTo>
                    <a:pt x="8223" y="19003"/>
                    <a:pt x="8223" y="19003"/>
                    <a:pt x="8223" y="19012"/>
                  </a:cubicBezTo>
                  <a:cubicBezTo>
                    <a:pt x="7942" y="19556"/>
                    <a:pt x="7670" y="20109"/>
                    <a:pt x="7407" y="20662"/>
                  </a:cubicBezTo>
                  <a:cubicBezTo>
                    <a:pt x="7217" y="19973"/>
                    <a:pt x="7035" y="19293"/>
                    <a:pt x="6863" y="18622"/>
                  </a:cubicBezTo>
                  <a:cubicBezTo>
                    <a:pt x="6455" y="17053"/>
                    <a:pt x="6210" y="15457"/>
                    <a:pt x="6092" y="13870"/>
                  </a:cubicBezTo>
                  <a:cubicBezTo>
                    <a:pt x="6247" y="13516"/>
                    <a:pt x="6410" y="13190"/>
                    <a:pt x="6600" y="12873"/>
                  </a:cubicBezTo>
                  <a:cubicBezTo>
                    <a:pt x="7000" y="13044"/>
                    <a:pt x="7419" y="13125"/>
                    <a:pt x="7836" y="13125"/>
                  </a:cubicBezTo>
                  <a:cubicBezTo>
                    <a:pt x="8589" y="13125"/>
                    <a:pt x="9336" y="12859"/>
                    <a:pt x="9955" y="12374"/>
                  </a:cubicBezTo>
                  <a:cubicBezTo>
                    <a:pt x="10019" y="12329"/>
                    <a:pt x="9983" y="12220"/>
                    <a:pt x="9910" y="12202"/>
                  </a:cubicBezTo>
                  <a:cubicBezTo>
                    <a:pt x="9393" y="12069"/>
                    <a:pt x="8871" y="11994"/>
                    <a:pt x="8344" y="11994"/>
                  </a:cubicBezTo>
                  <a:cubicBezTo>
                    <a:pt x="8114" y="11994"/>
                    <a:pt x="7884" y="12008"/>
                    <a:pt x="7652" y="12038"/>
                  </a:cubicBezTo>
                  <a:cubicBezTo>
                    <a:pt x="7489" y="12057"/>
                    <a:pt x="7289" y="12075"/>
                    <a:pt x="7099" y="12111"/>
                  </a:cubicBezTo>
                  <a:cubicBezTo>
                    <a:pt x="7398" y="11721"/>
                    <a:pt x="7716" y="11349"/>
                    <a:pt x="8078" y="11014"/>
                  </a:cubicBezTo>
                  <a:cubicBezTo>
                    <a:pt x="8078" y="11032"/>
                    <a:pt x="8078" y="11050"/>
                    <a:pt x="8096" y="11068"/>
                  </a:cubicBezTo>
                  <a:cubicBezTo>
                    <a:pt x="8555" y="11438"/>
                    <a:pt x="9067" y="11561"/>
                    <a:pt x="9600" y="11561"/>
                  </a:cubicBezTo>
                  <a:cubicBezTo>
                    <a:pt x="10426" y="11561"/>
                    <a:pt x="11301" y="11264"/>
                    <a:pt x="12095" y="11132"/>
                  </a:cubicBezTo>
                  <a:cubicBezTo>
                    <a:pt x="12159" y="11123"/>
                    <a:pt x="12168" y="11023"/>
                    <a:pt x="12114" y="10996"/>
                  </a:cubicBezTo>
                  <a:cubicBezTo>
                    <a:pt x="11300" y="10623"/>
                    <a:pt x="10449" y="10345"/>
                    <a:pt x="9578" y="10345"/>
                  </a:cubicBezTo>
                  <a:cubicBezTo>
                    <a:pt x="9303" y="10345"/>
                    <a:pt x="9027" y="10373"/>
                    <a:pt x="8749" y="10433"/>
                  </a:cubicBezTo>
                  <a:cubicBezTo>
                    <a:pt x="9003" y="10243"/>
                    <a:pt x="9257" y="10053"/>
                    <a:pt x="9529" y="9871"/>
                  </a:cubicBezTo>
                  <a:cubicBezTo>
                    <a:pt x="9790" y="9964"/>
                    <a:pt x="10046" y="10006"/>
                    <a:pt x="10293" y="10006"/>
                  </a:cubicBezTo>
                  <a:cubicBezTo>
                    <a:pt x="11383" y="10006"/>
                    <a:pt x="12314" y="9183"/>
                    <a:pt x="12757" y="8148"/>
                  </a:cubicBezTo>
                  <a:cubicBezTo>
                    <a:pt x="12785" y="8085"/>
                    <a:pt x="12748" y="7994"/>
                    <a:pt x="12667" y="7994"/>
                  </a:cubicBezTo>
                  <a:cubicBezTo>
                    <a:pt x="11424" y="8012"/>
                    <a:pt x="9828" y="8194"/>
                    <a:pt x="9475" y="9626"/>
                  </a:cubicBezTo>
                  <a:cubicBezTo>
                    <a:pt x="9475" y="9644"/>
                    <a:pt x="9475" y="9644"/>
                    <a:pt x="9484" y="9654"/>
                  </a:cubicBezTo>
                  <a:lnTo>
                    <a:pt x="9466" y="9663"/>
                  </a:lnTo>
                  <a:cubicBezTo>
                    <a:pt x="9438" y="9681"/>
                    <a:pt x="9420" y="9708"/>
                    <a:pt x="9420" y="9735"/>
                  </a:cubicBezTo>
                  <a:cubicBezTo>
                    <a:pt x="9112" y="9898"/>
                    <a:pt x="8822" y="10080"/>
                    <a:pt x="8532" y="10288"/>
                  </a:cubicBezTo>
                  <a:cubicBezTo>
                    <a:pt x="8668" y="10134"/>
                    <a:pt x="8777" y="9971"/>
                    <a:pt x="8849" y="9790"/>
                  </a:cubicBezTo>
                  <a:cubicBezTo>
                    <a:pt x="9030" y="9300"/>
                    <a:pt x="8958" y="8710"/>
                    <a:pt x="8913" y="8203"/>
                  </a:cubicBezTo>
                  <a:cubicBezTo>
                    <a:pt x="8906" y="8159"/>
                    <a:pt x="8870" y="8128"/>
                    <a:pt x="8830" y="8128"/>
                  </a:cubicBezTo>
                  <a:cubicBezTo>
                    <a:pt x="8812" y="8128"/>
                    <a:pt x="8793" y="8134"/>
                    <a:pt x="8777" y="8148"/>
                  </a:cubicBezTo>
                  <a:cubicBezTo>
                    <a:pt x="8432" y="8493"/>
                    <a:pt x="7969" y="8846"/>
                    <a:pt x="7833" y="9336"/>
                  </a:cubicBezTo>
                  <a:cubicBezTo>
                    <a:pt x="7697" y="9790"/>
                    <a:pt x="7770" y="10325"/>
                    <a:pt x="7951" y="10760"/>
                  </a:cubicBezTo>
                  <a:cubicBezTo>
                    <a:pt x="7453" y="11213"/>
                    <a:pt x="7008" y="11730"/>
                    <a:pt x="6646" y="12301"/>
                  </a:cubicBezTo>
                  <a:cubicBezTo>
                    <a:pt x="6546" y="12374"/>
                    <a:pt x="6473" y="12465"/>
                    <a:pt x="6437" y="12592"/>
                  </a:cubicBezTo>
                  <a:cubicBezTo>
                    <a:pt x="6437" y="12610"/>
                    <a:pt x="6437" y="12619"/>
                    <a:pt x="6437" y="12628"/>
                  </a:cubicBezTo>
                  <a:cubicBezTo>
                    <a:pt x="6301" y="12873"/>
                    <a:pt x="6174" y="13117"/>
                    <a:pt x="6065" y="13371"/>
                  </a:cubicBezTo>
                  <a:cubicBezTo>
                    <a:pt x="5975" y="11549"/>
                    <a:pt x="6065" y="9726"/>
                    <a:pt x="6328" y="7922"/>
                  </a:cubicBezTo>
                  <a:cubicBezTo>
                    <a:pt x="6918" y="7876"/>
                    <a:pt x="7407" y="7931"/>
                    <a:pt x="7933" y="7550"/>
                  </a:cubicBezTo>
                  <a:cubicBezTo>
                    <a:pt x="8568" y="7087"/>
                    <a:pt x="9030" y="6353"/>
                    <a:pt x="9493" y="5727"/>
                  </a:cubicBezTo>
                  <a:cubicBezTo>
                    <a:pt x="9529" y="5682"/>
                    <a:pt x="9475" y="5600"/>
                    <a:pt x="9420" y="5600"/>
                  </a:cubicBezTo>
                  <a:cubicBezTo>
                    <a:pt x="8187" y="5673"/>
                    <a:pt x="7008" y="6326"/>
                    <a:pt x="6410" y="7396"/>
                  </a:cubicBezTo>
                  <a:cubicBezTo>
                    <a:pt x="6537" y="6634"/>
                    <a:pt x="6691" y="5863"/>
                    <a:pt x="6881" y="5101"/>
                  </a:cubicBezTo>
                  <a:cubicBezTo>
                    <a:pt x="7507" y="5020"/>
                    <a:pt x="8051" y="5002"/>
                    <a:pt x="8604" y="4675"/>
                  </a:cubicBezTo>
                  <a:cubicBezTo>
                    <a:pt x="9094" y="4385"/>
                    <a:pt x="9466" y="3977"/>
                    <a:pt x="9847" y="3569"/>
                  </a:cubicBezTo>
                  <a:cubicBezTo>
                    <a:pt x="9874" y="3560"/>
                    <a:pt x="9910" y="3542"/>
                    <a:pt x="9937" y="3533"/>
                  </a:cubicBezTo>
                  <a:cubicBezTo>
                    <a:pt x="9973" y="3515"/>
                    <a:pt x="9983" y="3478"/>
                    <a:pt x="9964" y="3451"/>
                  </a:cubicBezTo>
                  <a:cubicBezTo>
                    <a:pt x="9983" y="3424"/>
                    <a:pt x="10001" y="3406"/>
                    <a:pt x="10028" y="3379"/>
                  </a:cubicBezTo>
                  <a:cubicBezTo>
                    <a:pt x="10064" y="3333"/>
                    <a:pt x="10037" y="3261"/>
                    <a:pt x="9973" y="3261"/>
                  </a:cubicBezTo>
                  <a:cubicBezTo>
                    <a:pt x="8867" y="3270"/>
                    <a:pt x="7670" y="3496"/>
                    <a:pt x="7063" y="4403"/>
                  </a:cubicBezTo>
                  <a:cubicBezTo>
                    <a:pt x="7108" y="4231"/>
                    <a:pt x="7153" y="4059"/>
                    <a:pt x="7199" y="3895"/>
                  </a:cubicBezTo>
                  <a:cubicBezTo>
                    <a:pt x="7244" y="3877"/>
                    <a:pt x="7271" y="3832"/>
                    <a:pt x="7235" y="3787"/>
                  </a:cubicBezTo>
                  <a:cubicBezTo>
                    <a:pt x="7235" y="3787"/>
                    <a:pt x="7235" y="3778"/>
                    <a:pt x="7235" y="3778"/>
                  </a:cubicBezTo>
                  <a:cubicBezTo>
                    <a:pt x="7344" y="3415"/>
                    <a:pt x="7453" y="3052"/>
                    <a:pt x="7570" y="2689"/>
                  </a:cubicBezTo>
                  <a:cubicBezTo>
                    <a:pt x="7580" y="2680"/>
                    <a:pt x="7570" y="2671"/>
                    <a:pt x="7570" y="2662"/>
                  </a:cubicBezTo>
                  <a:cubicBezTo>
                    <a:pt x="7570" y="2653"/>
                    <a:pt x="7570" y="2653"/>
                    <a:pt x="7580" y="2653"/>
                  </a:cubicBezTo>
                  <a:cubicBezTo>
                    <a:pt x="8650" y="2553"/>
                    <a:pt x="10200" y="2445"/>
                    <a:pt x="10400" y="1102"/>
                  </a:cubicBezTo>
                  <a:cubicBezTo>
                    <a:pt x="10408" y="1055"/>
                    <a:pt x="10373" y="1000"/>
                    <a:pt x="10322" y="1000"/>
                  </a:cubicBezTo>
                  <a:cubicBezTo>
                    <a:pt x="10315" y="1000"/>
                    <a:pt x="10307" y="1001"/>
                    <a:pt x="10300" y="1003"/>
                  </a:cubicBezTo>
                  <a:cubicBezTo>
                    <a:pt x="9837" y="1157"/>
                    <a:pt x="9321" y="1112"/>
                    <a:pt x="8849" y="1211"/>
                  </a:cubicBezTo>
                  <a:cubicBezTo>
                    <a:pt x="8831" y="767"/>
                    <a:pt x="8695" y="377"/>
                    <a:pt x="8414" y="14"/>
                  </a:cubicBezTo>
                  <a:cubicBezTo>
                    <a:pt x="8405" y="5"/>
                    <a:pt x="8391" y="1"/>
                    <a:pt x="8378" y="1"/>
                  </a:cubicBezTo>
                  <a:close/>
                </a:path>
              </a:pathLst>
            </a:custGeom>
            <a:solidFill>
              <a:srgbClr val="CF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 txBox="1">
            <a:spLocks noGrp="1"/>
          </p:cNvSpPr>
          <p:nvPr>
            <p:ph type="sldNum" idx="2"/>
          </p:nvPr>
        </p:nvSpPr>
        <p:spPr>
          <a:xfrm rot="8100000">
            <a:off x="135628" y="353756"/>
            <a:ext cx="548573" cy="3937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grpSp>
        <p:nvGrpSpPr>
          <p:cNvPr id="26" name="Google Shape;26;p2"/>
          <p:cNvGrpSpPr/>
          <p:nvPr/>
        </p:nvGrpSpPr>
        <p:grpSpPr>
          <a:xfrm>
            <a:off x="-698712" y="-579825"/>
            <a:ext cx="1894021" cy="2238588"/>
            <a:chOff x="-482137" y="-368050"/>
            <a:chExt cx="1894021" cy="2238588"/>
          </a:xfrm>
        </p:grpSpPr>
        <p:sp>
          <p:nvSpPr>
            <p:cNvPr id="27" name="Google Shape;27;p2"/>
            <p:cNvSpPr/>
            <p:nvPr/>
          </p:nvSpPr>
          <p:spPr>
            <a:xfrm rot="8999872">
              <a:off x="43550" y="-15996"/>
              <a:ext cx="915021" cy="1776804"/>
            </a:xfrm>
            <a:custGeom>
              <a:avLst/>
              <a:gdLst/>
              <a:ahLst/>
              <a:cxnLst/>
              <a:rect l="l" t="t" r="r" b="b"/>
              <a:pathLst>
                <a:path w="16792" h="32607" extrusionOk="0">
                  <a:moveTo>
                    <a:pt x="8495" y="295"/>
                  </a:moveTo>
                  <a:cubicBezTo>
                    <a:pt x="8650" y="495"/>
                    <a:pt x="8713" y="1021"/>
                    <a:pt x="8731" y="1238"/>
                  </a:cubicBezTo>
                  <a:cubicBezTo>
                    <a:pt x="8586" y="1275"/>
                    <a:pt x="8450" y="1329"/>
                    <a:pt x="8323" y="1402"/>
                  </a:cubicBezTo>
                  <a:cubicBezTo>
                    <a:pt x="8305" y="1411"/>
                    <a:pt x="8296" y="1420"/>
                    <a:pt x="8278" y="1429"/>
                  </a:cubicBezTo>
                  <a:cubicBezTo>
                    <a:pt x="8323" y="1048"/>
                    <a:pt x="8396" y="667"/>
                    <a:pt x="8495" y="295"/>
                  </a:cubicBezTo>
                  <a:close/>
                  <a:moveTo>
                    <a:pt x="10218" y="1193"/>
                  </a:moveTo>
                  <a:lnTo>
                    <a:pt x="10218" y="1193"/>
                  </a:lnTo>
                  <a:cubicBezTo>
                    <a:pt x="10209" y="1211"/>
                    <a:pt x="10209" y="1220"/>
                    <a:pt x="10200" y="1238"/>
                  </a:cubicBezTo>
                  <a:cubicBezTo>
                    <a:pt x="9402" y="1601"/>
                    <a:pt x="8595" y="1937"/>
                    <a:pt x="7815" y="2327"/>
                  </a:cubicBezTo>
                  <a:cubicBezTo>
                    <a:pt x="8006" y="1755"/>
                    <a:pt x="8468" y="1429"/>
                    <a:pt x="9103" y="1347"/>
                  </a:cubicBezTo>
                  <a:cubicBezTo>
                    <a:pt x="9484" y="1302"/>
                    <a:pt x="9847" y="1293"/>
                    <a:pt x="10218" y="1193"/>
                  </a:cubicBezTo>
                  <a:close/>
                  <a:moveTo>
                    <a:pt x="10155" y="1393"/>
                  </a:moveTo>
                  <a:lnTo>
                    <a:pt x="10155" y="1393"/>
                  </a:lnTo>
                  <a:cubicBezTo>
                    <a:pt x="9819" y="2236"/>
                    <a:pt x="8767" y="2336"/>
                    <a:pt x="7906" y="2417"/>
                  </a:cubicBezTo>
                  <a:cubicBezTo>
                    <a:pt x="8668" y="2091"/>
                    <a:pt x="9402" y="1737"/>
                    <a:pt x="10155" y="1393"/>
                  </a:cubicBezTo>
                  <a:close/>
                  <a:moveTo>
                    <a:pt x="8374" y="214"/>
                  </a:moveTo>
                  <a:cubicBezTo>
                    <a:pt x="8375" y="214"/>
                    <a:pt x="8376" y="214"/>
                    <a:pt x="8378" y="214"/>
                  </a:cubicBezTo>
                  <a:cubicBezTo>
                    <a:pt x="8405" y="214"/>
                    <a:pt x="8423" y="232"/>
                    <a:pt x="8441" y="241"/>
                  </a:cubicBezTo>
                  <a:cubicBezTo>
                    <a:pt x="8278" y="667"/>
                    <a:pt x="8169" y="1093"/>
                    <a:pt x="8124" y="1547"/>
                  </a:cubicBezTo>
                  <a:cubicBezTo>
                    <a:pt x="7861" y="1773"/>
                    <a:pt x="7706" y="2091"/>
                    <a:pt x="7688" y="2435"/>
                  </a:cubicBezTo>
                  <a:cubicBezTo>
                    <a:pt x="7643" y="2435"/>
                    <a:pt x="7607" y="2445"/>
                    <a:pt x="7570" y="2445"/>
                  </a:cubicBezTo>
                  <a:cubicBezTo>
                    <a:pt x="7543" y="2200"/>
                    <a:pt x="7498" y="1955"/>
                    <a:pt x="7516" y="1701"/>
                  </a:cubicBezTo>
                  <a:cubicBezTo>
                    <a:pt x="7534" y="1248"/>
                    <a:pt x="7752" y="939"/>
                    <a:pt x="8033" y="595"/>
                  </a:cubicBezTo>
                  <a:cubicBezTo>
                    <a:pt x="8096" y="523"/>
                    <a:pt x="8282" y="214"/>
                    <a:pt x="8374" y="214"/>
                  </a:cubicBezTo>
                  <a:close/>
                  <a:moveTo>
                    <a:pt x="6827" y="1991"/>
                  </a:moveTo>
                  <a:lnTo>
                    <a:pt x="6827" y="1991"/>
                  </a:lnTo>
                  <a:cubicBezTo>
                    <a:pt x="7063" y="2454"/>
                    <a:pt x="7226" y="2943"/>
                    <a:pt x="7144" y="3460"/>
                  </a:cubicBezTo>
                  <a:cubicBezTo>
                    <a:pt x="7063" y="2961"/>
                    <a:pt x="6963" y="2472"/>
                    <a:pt x="6827" y="1991"/>
                  </a:cubicBezTo>
                  <a:close/>
                  <a:moveTo>
                    <a:pt x="6700" y="1882"/>
                  </a:moveTo>
                  <a:cubicBezTo>
                    <a:pt x="6818" y="2417"/>
                    <a:pt x="6954" y="2943"/>
                    <a:pt x="7045" y="3478"/>
                  </a:cubicBezTo>
                  <a:cubicBezTo>
                    <a:pt x="6754" y="2989"/>
                    <a:pt x="6627" y="2454"/>
                    <a:pt x="6700" y="1882"/>
                  </a:cubicBezTo>
                  <a:close/>
                  <a:moveTo>
                    <a:pt x="5793" y="2662"/>
                  </a:moveTo>
                  <a:cubicBezTo>
                    <a:pt x="6228" y="3224"/>
                    <a:pt x="6745" y="3678"/>
                    <a:pt x="6691" y="4476"/>
                  </a:cubicBezTo>
                  <a:cubicBezTo>
                    <a:pt x="6676" y="4687"/>
                    <a:pt x="6650" y="4766"/>
                    <a:pt x="6617" y="4766"/>
                  </a:cubicBezTo>
                  <a:cubicBezTo>
                    <a:pt x="6531" y="4766"/>
                    <a:pt x="6403" y="4203"/>
                    <a:pt x="6337" y="4031"/>
                  </a:cubicBezTo>
                  <a:cubicBezTo>
                    <a:pt x="6165" y="3596"/>
                    <a:pt x="5993" y="3161"/>
                    <a:pt x="5820" y="2726"/>
                  </a:cubicBezTo>
                  <a:cubicBezTo>
                    <a:pt x="5811" y="2707"/>
                    <a:pt x="5802" y="2698"/>
                    <a:pt x="5784" y="2689"/>
                  </a:cubicBezTo>
                  <a:cubicBezTo>
                    <a:pt x="5784" y="2680"/>
                    <a:pt x="5793" y="2671"/>
                    <a:pt x="5793" y="2662"/>
                  </a:cubicBezTo>
                  <a:close/>
                  <a:moveTo>
                    <a:pt x="9705" y="3420"/>
                  </a:moveTo>
                  <a:cubicBezTo>
                    <a:pt x="9745" y="3420"/>
                    <a:pt x="9771" y="3424"/>
                    <a:pt x="9774" y="3433"/>
                  </a:cubicBezTo>
                  <a:cubicBezTo>
                    <a:pt x="9783" y="3433"/>
                    <a:pt x="9783" y="3442"/>
                    <a:pt x="9774" y="3451"/>
                  </a:cubicBezTo>
                  <a:cubicBezTo>
                    <a:pt x="8867" y="3841"/>
                    <a:pt x="7788" y="4158"/>
                    <a:pt x="7017" y="4802"/>
                  </a:cubicBezTo>
                  <a:cubicBezTo>
                    <a:pt x="7235" y="4385"/>
                    <a:pt x="7543" y="4031"/>
                    <a:pt x="7979" y="3805"/>
                  </a:cubicBezTo>
                  <a:cubicBezTo>
                    <a:pt x="8278" y="3651"/>
                    <a:pt x="8613" y="3560"/>
                    <a:pt x="8949" y="3505"/>
                  </a:cubicBezTo>
                  <a:lnTo>
                    <a:pt x="8949" y="3505"/>
                  </a:lnTo>
                  <a:cubicBezTo>
                    <a:pt x="8948" y="3506"/>
                    <a:pt x="8949" y="3506"/>
                    <a:pt x="8950" y="3506"/>
                  </a:cubicBezTo>
                  <a:cubicBezTo>
                    <a:pt x="8978" y="3506"/>
                    <a:pt x="9511" y="3420"/>
                    <a:pt x="9705" y="3420"/>
                  </a:cubicBezTo>
                  <a:close/>
                  <a:moveTo>
                    <a:pt x="9611" y="3669"/>
                  </a:moveTo>
                  <a:lnTo>
                    <a:pt x="9611" y="3669"/>
                  </a:lnTo>
                  <a:cubicBezTo>
                    <a:pt x="9302" y="3959"/>
                    <a:pt x="8677" y="4403"/>
                    <a:pt x="8595" y="4449"/>
                  </a:cubicBezTo>
                  <a:cubicBezTo>
                    <a:pt x="8105" y="4757"/>
                    <a:pt x="7607" y="4811"/>
                    <a:pt x="7063" y="4884"/>
                  </a:cubicBezTo>
                  <a:cubicBezTo>
                    <a:pt x="7779" y="4331"/>
                    <a:pt x="8758" y="4004"/>
                    <a:pt x="9611" y="3669"/>
                  </a:cubicBezTo>
                  <a:close/>
                  <a:moveTo>
                    <a:pt x="5748" y="2853"/>
                  </a:moveTo>
                  <a:lnTo>
                    <a:pt x="5748" y="2853"/>
                  </a:lnTo>
                  <a:cubicBezTo>
                    <a:pt x="6038" y="3560"/>
                    <a:pt x="6328" y="4258"/>
                    <a:pt x="6600" y="4965"/>
                  </a:cubicBezTo>
                  <a:cubicBezTo>
                    <a:pt x="5639" y="4802"/>
                    <a:pt x="5576" y="3696"/>
                    <a:pt x="5748" y="2853"/>
                  </a:cubicBezTo>
                  <a:close/>
                  <a:moveTo>
                    <a:pt x="643" y="4512"/>
                  </a:moveTo>
                  <a:lnTo>
                    <a:pt x="643" y="4512"/>
                  </a:lnTo>
                  <a:cubicBezTo>
                    <a:pt x="1078" y="4557"/>
                    <a:pt x="1513" y="4648"/>
                    <a:pt x="1885" y="4875"/>
                  </a:cubicBezTo>
                  <a:cubicBezTo>
                    <a:pt x="2356" y="5165"/>
                    <a:pt x="2628" y="5655"/>
                    <a:pt x="3000" y="6044"/>
                  </a:cubicBezTo>
                  <a:cubicBezTo>
                    <a:pt x="3000" y="6063"/>
                    <a:pt x="3009" y="6081"/>
                    <a:pt x="3027" y="6090"/>
                  </a:cubicBezTo>
                  <a:cubicBezTo>
                    <a:pt x="3036" y="6090"/>
                    <a:pt x="3036" y="6099"/>
                    <a:pt x="3046" y="6099"/>
                  </a:cubicBezTo>
                  <a:cubicBezTo>
                    <a:pt x="3009" y="6099"/>
                    <a:pt x="2973" y="6099"/>
                    <a:pt x="2946" y="6108"/>
                  </a:cubicBezTo>
                  <a:cubicBezTo>
                    <a:pt x="2937" y="6099"/>
                    <a:pt x="2937" y="6099"/>
                    <a:pt x="2937" y="6090"/>
                  </a:cubicBezTo>
                  <a:cubicBezTo>
                    <a:pt x="2202" y="5528"/>
                    <a:pt x="1431" y="5002"/>
                    <a:pt x="643" y="4512"/>
                  </a:cubicBezTo>
                  <a:close/>
                  <a:moveTo>
                    <a:pt x="298" y="4476"/>
                  </a:moveTo>
                  <a:cubicBezTo>
                    <a:pt x="334" y="4476"/>
                    <a:pt x="361" y="4485"/>
                    <a:pt x="389" y="4485"/>
                  </a:cubicBezTo>
                  <a:cubicBezTo>
                    <a:pt x="1187" y="4993"/>
                    <a:pt x="1948" y="5546"/>
                    <a:pt x="2692" y="6117"/>
                  </a:cubicBezTo>
                  <a:cubicBezTo>
                    <a:pt x="2102" y="6117"/>
                    <a:pt x="1513" y="5927"/>
                    <a:pt x="1096" y="5491"/>
                  </a:cubicBezTo>
                  <a:cubicBezTo>
                    <a:pt x="779" y="5174"/>
                    <a:pt x="606" y="4784"/>
                    <a:pt x="298" y="4476"/>
                  </a:cubicBezTo>
                  <a:close/>
                  <a:moveTo>
                    <a:pt x="5603" y="5346"/>
                  </a:moveTo>
                  <a:lnTo>
                    <a:pt x="5603" y="5346"/>
                  </a:lnTo>
                  <a:cubicBezTo>
                    <a:pt x="5857" y="5528"/>
                    <a:pt x="6147" y="5682"/>
                    <a:pt x="6228" y="5990"/>
                  </a:cubicBezTo>
                  <a:cubicBezTo>
                    <a:pt x="6283" y="6217"/>
                    <a:pt x="6256" y="6453"/>
                    <a:pt x="6256" y="6688"/>
                  </a:cubicBezTo>
                  <a:cubicBezTo>
                    <a:pt x="6056" y="6235"/>
                    <a:pt x="5838" y="5791"/>
                    <a:pt x="5603" y="5346"/>
                  </a:cubicBezTo>
                  <a:close/>
                  <a:moveTo>
                    <a:pt x="5548" y="5428"/>
                  </a:moveTo>
                  <a:cubicBezTo>
                    <a:pt x="5784" y="5918"/>
                    <a:pt x="6002" y="6398"/>
                    <a:pt x="6210" y="6897"/>
                  </a:cubicBezTo>
                  <a:cubicBezTo>
                    <a:pt x="5630" y="6616"/>
                    <a:pt x="5539" y="6017"/>
                    <a:pt x="5548" y="5428"/>
                  </a:cubicBezTo>
                  <a:close/>
                  <a:moveTo>
                    <a:pt x="4315" y="4693"/>
                  </a:moveTo>
                  <a:cubicBezTo>
                    <a:pt x="4542" y="5183"/>
                    <a:pt x="4778" y="5872"/>
                    <a:pt x="4814" y="6371"/>
                  </a:cubicBezTo>
                  <a:cubicBezTo>
                    <a:pt x="4832" y="6570"/>
                    <a:pt x="4814" y="6770"/>
                    <a:pt x="4759" y="6960"/>
                  </a:cubicBezTo>
                  <a:cubicBezTo>
                    <a:pt x="4719" y="7042"/>
                    <a:pt x="4687" y="7082"/>
                    <a:pt x="4665" y="7082"/>
                  </a:cubicBezTo>
                  <a:cubicBezTo>
                    <a:pt x="4633" y="7082"/>
                    <a:pt x="4622" y="6996"/>
                    <a:pt x="4632" y="6824"/>
                  </a:cubicBezTo>
                  <a:cubicBezTo>
                    <a:pt x="4496" y="6543"/>
                    <a:pt x="4478" y="6144"/>
                    <a:pt x="4369" y="5836"/>
                  </a:cubicBezTo>
                  <a:cubicBezTo>
                    <a:pt x="4369" y="5827"/>
                    <a:pt x="4351" y="5818"/>
                    <a:pt x="4342" y="5818"/>
                  </a:cubicBezTo>
                  <a:cubicBezTo>
                    <a:pt x="4324" y="5682"/>
                    <a:pt x="4315" y="5537"/>
                    <a:pt x="4306" y="5392"/>
                  </a:cubicBezTo>
                  <a:lnTo>
                    <a:pt x="4306" y="5392"/>
                  </a:lnTo>
                  <a:cubicBezTo>
                    <a:pt x="4315" y="5428"/>
                    <a:pt x="4324" y="5455"/>
                    <a:pt x="4333" y="5491"/>
                  </a:cubicBezTo>
                  <a:cubicBezTo>
                    <a:pt x="4324" y="5428"/>
                    <a:pt x="4315" y="5364"/>
                    <a:pt x="4306" y="5301"/>
                  </a:cubicBezTo>
                  <a:cubicBezTo>
                    <a:pt x="4297" y="5101"/>
                    <a:pt x="4306" y="4893"/>
                    <a:pt x="4315" y="4693"/>
                  </a:cubicBezTo>
                  <a:close/>
                  <a:moveTo>
                    <a:pt x="4214" y="4411"/>
                  </a:moveTo>
                  <a:cubicBezTo>
                    <a:pt x="4212" y="4436"/>
                    <a:pt x="4218" y="4460"/>
                    <a:pt x="4224" y="4485"/>
                  </a:cubicBezTo>
                  <a:cubicBezTo>
                    <a:pt x="4215" y="4494"/>
                    <a:pt x="4206" y="4503"/>
                    <a:pt x="4206" y="4512"/>
                  </a:cubicBezTo>
                  <a:cubicBezTo>
                    <a:pt x="4161" y="5247"/>
                    <a:pt x="4107" y="6017"/>
                    <a:pt x="4442" y="6697"/>
                  </a:cubicBezTo>
                  <a:cubicBezTo>
                    <a:pt x="4451" y="6716"/>
                    <a:pt x="4469" y="6725"/>
                    <a:pt x="4487" y="6725"/>
                  </a:cubicBezTo>
                  <a:cubicBezTo>
                    <a:pt x="4524" y="6879"/>
                    <a:pt x="4551" y="7033"/>
                    <a:pt x="4578" y="7196"/>
                  </a:cubicBezTo>
                  <a:cubicBezTo>
                    <a:pt x="4569" y="7187"/>
                    <a:pt x="4560" y="7169"/>
                    <a:pt x="4551" y="7160"/>
                  </a:cubicBezTo>
                  <a:cubicBezTo>
                    <a:pt x="4306" y="6725"/>
                    <a:pt x="4134" y="6262"/>
                    <a:pt x="4088" y="5745"/>
                  </a:cubicBezTo>
                  <a:cubicBezTo>
                    <a:pt x="4052" y="5419"/>
                    <a:pt x="4070" y="5092"/>
                    <a:pt x="4134" y="4766"/>
                  </a:cubicBezTo>
                  <a:cubicBezTo>
                    <a:pt x="4150" y="4642"/>
                    <a:pt x="4182" y="4526"/>
                    <a:pt x="4214" y="4411"/>
                  </a:cubicBezTo>
                  <a:close/>
                  <a:moveTo>
                    <a:pt x="9073" y="5751"/>
                  </a:moveTo>
                  <a:cubicBezTo>
                    <a:pt x="9124" y="5751"/>
                    <a:pt x="9166" y="5761"/>
                    <a:pt x="9194" y="5782"/>
                  </a:cubicBezTo>
                  <a:cubicBezTo>
                    <a:pt x="8677" y="6063"/>
                    <a:pt x="8178" y="6362"/>
                    <a:pt x="7697" y="6697"/>
                  </a:cubicBezTo>
                  <a:cubicBezTo>
                    <a:pt x="7289" y="6988"/>
                    <a:pt x="6909" y="7323"/>
                    <a:pt x="6473" y="7577"/>
                  </a:cubicBezTo>
                  <a:cubicBezTo>
                    <a:pt x="6754" y="7133"/>
                    <a:pt x="7081" y="6743"/>
                    <a:pt x="7516" y="6434"/>
                  </a:cubicBezTo>
                  <a:cubicBezTo>
                    <a:pt x="7685" y="6306"/>
                    <a:pt x="8677" y="5751"/>
                    <a:pt x="9073" y="5751"/>
                  </a:cubicBezTo>
                  <a:close/>
                  <a:moveTo>
                    <a:pt x="9148" y="5972"/>
                  </a:moveTo>
                  <a:lnTo>
                    <a:pt x="9148" y="5972"/>
                  </a:lnTo>
                  <a:cubicBezTo>
                    <a:pt x="8922" y="6317"/>
                    <a:pt x="8169" y="7096"/>
                    <a:pt x="8042" y="7214"/>
                  </a:cubicBezTo>
                  <a:cubicBezTo>
                    <a:pt x="7561" y="7631"/>
                    <a:pt x="7099" y="7668"/>
                    <a:pt x="6573" y="7713"/>
                  </a:cubicBezTo>
                  <a:cubicBezTo>
                    <a:pt x="6990" y="7450"/>
                    <a:pt x="7371" y="7124"/>
                    <a:pt x="7770" y="6833"/>
                  </a:cubicBezTo>
                  <a:cubicBezTo>
                    <a:pt x="8214" y="6516"/>
                    <a:pt x="8677" y="6226"/>
                    <a:pt x="9148" y="5972"/>
                  </a:cubicBezTo>
                  <a:close/>
                  <a:moveTo>
                    <a:pt x="3740" y="7769"/>
                  </a:moveTo>
                  <a:cubicBezTo>
                    <a:pt x="4176" y="7769"/>
                    <a:pt x="4592" y="7886"/>
                    <a:pt x="4941" y="8239"/>
                  </a:cubicBezTo>
                  <a:cubicBezTo>
                    <a:pt x="4291" y="8331"/>
                    <a:pt x="3470" y="8481"/>
                    <a:pt x="2696" y="8481"/>
                  </a:cubicBezTo>
                  <a:cubicBezTo>
                    <a:pt x="2173" y="8481"/>
                    <a:pt x="1672" y="8413"/>
                    <a:pt x="1259" y="8212"/>
                  </a:cubicBezTo>
                  <a:cubicBezTo>
                    <a:pt x="1486" y="8103"/>
                    <a:pt x="2411" y="8003"/>
                    <a:pt x="2547" y="7967"/>
                  </a:cubicBezTo>
                  <a:cubicBezTo>
                    <a:pt x="2938" y="7864"/>
                    <a:pt x="3347" y="7769"/>
                    <a:pt x="3740" y="7769"/>
                  </a:cubicBezTo>
                  <a:close/>
                  <a:moveTo>
                    <a:pt x="1214" y="8302"/>
                  </a:moveTo>
                  <a:lnTo>
                    <a:pt x="1214" y="8302"/>
                  </a:lnTo>
                  <a:cubicBezTo>
                    <a:pt x="1665" y="8547"/>
                    <a:pt x="2216" y="8627"/>
                    <a:pt x="2787" y="8627"/>
                  </a:cubicBezTo>
                  <a:cubicBezTo>
                    <a:pt x="3444" y="8627"/>
                    <a:pt x="4127" y="8521"/>
                    <a:pt x="4714" y="8438"/>
                  </a:cubicBezTo>
                  <a:lnTo>
                    <a:pt x="4714" y="8438"/>
                  </a:lnTo>
                  <a:cubicBezTo>
                    <a:pt x="4215" y="8747"/>
                    <a:pt x="3698" y="9109"/>
                    <a:pt x="3118" y="9128"/>
                  </a:cubicBezTo>
                  <a:cubicBezTo>
                    <a:pt x="2919" y="9128"/>
                    <a:pt x="1295" y="8602"/>
                    <a:pt x="1214" y="8302"/>
                  </a:cubicBezTo>
                  <a:close/>
                  <a:moveTo>
                    <a:pt x="12340" y="8212"/>
                  </a:moveTo>
                  <a:cubicBezTo>
                    <a:pt x="11433" y="8629"/>
                    <a:pt x="10545" y="9073"/>
                    <a:pt x="9665" y="9554"/>
                  </a:cubicBezTo>
                  <a:cubicBezTo>
                    <a:pt x="10246" y="8484"/>
                    <a:pt x="11216" y="8266"/>
                    <a:pt x="12340" y="8212"/>
                  </a:cubicBezTo>
                  <a:close/>
                  <a:moveTo>
                    <a:pt x="12404" y="8393"/>
                  </a:moveTo>
                  <a:lnTo>
                    <a:pt x="12404" y="8393"/>
                  </a:lnTo>
                  <a:cubicBezTo>
                    <a:pt x="11946" y="9200"/>
                    <a:pt x="11177" y="9767"/>
                    <a:pt x="10277" y="9767"/>
                  </a:cubicBezTo>
                  <a:cubicBezTo>
                    <a:pt x="10125" y="9767"/>
                    <a:pt x="9969" y="9751"/>
                    <a:pt x="9810" y="9717"/>
                  </a:cubicBezTo>
                  <a:cubicBezTo>
                    <a:pt x="10654" y="9236"/>
                    <a:pt x="11515" y="8801"/>
                    <a:pt x="12404" y="8393"/>
                  </a:cubicBezTo>
                  <a:close/>
                  <a:moveTo>
                    <a:pt x="8586" y="8556"/>
                  </a:moveTo>
                  <a:lnTo>
                    <a:pt x="8586" y="8556"/>
                  </a:lnTo>
                  <a:cubicBezTo>
                    <a:pt x="8359" y="9155"/>
                    <a:pt x="8169" y="9762"/>
                    <a:pt x="8024" y="10388"/>
                  </a:cubicBezTo>
                  <a:cubicBezTo>
                    <a:pt x="7942" y="10007"/>
                    <a:pt x="7924" y="9590"/>
                    <a:pt x="8069" y="9236"/>
                  </a:cubicBezTo>
                  <a:cubicBezTo>
                    <a:pt x="8178" y="8992"/>
                    <a:pt x="8378" y="8765"/>
                    <a:pt x="8586" y="8556"/>
                  </a:cubicBezTo>
                  <a:close/>
                  <a:moveTo>
                    <a:pt x="8777" y="8375"/>
                  </a:moveTo>
                  <a:cubicBezTo>
                    <a:pt x="8813" y="8747"/>
                    <a:pt x="8840" y="9137"/>
                    <a:pt x="8767" y="9499"/>
                  </a:cubicBezTo>
                  <a:cubicBezTo>
                    <a:pt x="8686" y="9926"/>
                    <a:pt x="8441" y="10216"/>
                    <a:pt x="8142" y="10488"/>
                  </a:cubicBezTo>
                  <a:cubicBezTo>
                    <a:pt x="8296" y="9780"/>
                    <a:pt x="8495" y="9082"/>
                    <a:pt x="8767" y="8411"/>
                  </a:cubicBezTo>
                  <a:cubicBezTo>
                    <a:pt x="8777" y="8402"/>
                    <a:pt x="8777" y="8384"/>
                    <a:pt x="8767" y="8375"/>
                  </a:cubicBezTo>
                  <a:close/>
                  <a:moveTo>
                    <a:pt x="9522" y="10508"/>
                  </a:moveTo>
                  <a:cubicBezTo>
                    <a:pt x="10078" y="10508"/>
                    <a:pt x="10628" y="10615"/>
                    <a:pt x="11170" y="10796"/>
                  </a:cubicBezTo>
                  <a:cubicBezTo>
                    <a:pt x="11189" y="10796"/>
                    <a:pt x="11343" y="10851"/>
                    <a:pt x="11488" y="10896"/>
                  </a:cubicBezTo>
                  <a:cubicBezTo>
                    <a:pt x="10372" y="10914"/>
                    <a:pt x="9266" y="10932"/>
                    <a:pt x="8151" y="10941"/>
                  </a:cubicBezTo>
                  <a:cubicBezTo>
                    <a:pt x="8269" y="10841"/>
                    <a:pt x="8378" y="10733"/>
                    <a:pt x="8504" y="10633"/>
                  </a:cubicBezTo>
                  <a:cubicBezTo>
                    <a:pt x="8846" y="10547"/>
                    <a:pt x="9185" y="10508"/>
                    <a:pt x="9522" y="10508"/>
                  </a:cubicBezTo>
                  <a:close/>
                  <a:moveTo>
                    <a:pt x="11642" y="11041"/>
                  </a:moveTo>
                  <a:cubicBezTo>
                    <a:pt x="11560" y="11050"/>
                    <a:pt x="11488" y="11068"/>
                    <a:pt x="11479" y="11068"/>
                  </a:cubicBezTo>
                  <a:cubicBezTo>
                    <a:pt x="11034" y="11195"/>
                    <a:pt x="10545" y="11286"/>
                    <a:pt x="10091" y="11340"/>
                  </a:cubicBezTo>
                  <a:cubicBezTo>
                    <a:pt x="9911" y="11360"/>
                    <a:pt x="9729" y="11375"/>
                    <a:pt x="9546" y="11375"/>
                  </a:cubicBezTo>
                  <a:cubicBezTo>
                    <a:pt x="9316" y="11375"/>
                    <a:pt x="9086" y="11352"/>
                    <a:pt x="8858" y="11286"/>
                  </a:cubicBezTo>
                  <a:cubicBezTo>
                    <a:pt x="8758" y="11259"/>
                    <a:pt x="8659" y="11222"/>
                    <a:pt x="8559" y="11168"/>
                  </a:cubicBezTo>
                  <a:cubicBezTo>
                    <a:pt x="8385" y="11110"/>
                    <a:pt x="8327" y="11081"/>
                    <a:pt x="8385" y="11081"/>
                  </a:cubicBezTo>
                  <a:cubicBezTo>
                    <a:pt x="8399" y="11081"/>
                    <a:pt x="8421" y="11083"/>
                    <a:pt x="8450" y="11086"/>
                  </a:cubicBezTo>
                  <a:cubicBezTo>
                    <a:pt x="8483" y="11060"/>
                    <a:pt x="8557" y="11052"/>
                    <a:pt x="8643" y="11052"/>
                  </a:cubicBezTo>
                  <a:cubicBezTo>
                    <a:pt x="8794" y="11052"/>
                    <a:pt x="8983" y="11077"/>
                    <a:pt x="9058" y="11077"/>
                  </a:cubicBezTo>
                  <a:cubicBezTo>
                    <a:pt x="9919" y="11068"/>
                    <a:pt x="10781" y="11050"/>
                    <a:pt x="11642" y="11041"/>
                  </a:cubicBezTo>
                  <a:close/>
                  <a:moveTo>
                    <a:pt x="842" y="11277"/>
                  </a:moveTo>
                  <a:lnTo>
                    <a:pt x="842" y="11277"/>
                  </a:lnTo>
                  <a:cubicBezTo>
                    <a:pt x="1703" y="11358"/>
                    <a:pt x="2728" y="11576"/>
                    <a:pt x="2946" y="12492"/>
                  </a:cubicBezTo>
                  <a:cubicBezTo>
                    <a:pt x="2275" y="12038"/>
                    <a:pt x="1586" y="11621"/>
                    <a:pt x="842" y="11277"/>
                  </a:cubicBezTo>
                  <a:close/>
                  <a:moveTo>
                    <a:pt x="8331" y="12189"/>
                  </a:moveTo>
                  <a:cubicBezTo>
                    <a:pt x="8745" y="12189"/>
                    <a:pt x="9146" y="12249"/>
                    <a:pt x="9547" y="12338"/>
                  </a:cubicBezTo>
                  <a:cubicBezTo>
                    <a:pt x="9030" y="12428"/>
                    <a:pt x="8514" y="12501"/>
                    <a:pt x="7997" y="12537"/>
                  </a:cubicBezTo>
                  <a:cubicBezTo>
                    <a:pt x="7877" y="12543"/>
                    <a:pt x="7456" y="12589"/>
                    <a:pt x="7131" y="12589"/>
                  </a:cubicBezTo>
                  <a:cubicBezTo>
                    <a:pt x="6987" y="12589"/>
                    <a:pt x="6863" y="12580"/>
                    <a:pt x="6791" y="12555"/>
                  </a:cubicBezTo>
                  <a:cubicBezTo>
                    <a:pt x="6827" y="12501"/>
                    <a:pt x="6863" y="12446"/>
                    <a:pt x="6909" y="12383"/>
                  </a:cubicBezTo>
                  <a:cubicBezTo>
                    <a:pt x="7271" y="12274"/>
                    <a:pt x="8069" y="12202"/>
                    <a:pt x="8169" y="12193"/>
                  </a:cubicBezTo>
                  <a:cubicBezTo>
                    <a:pt x="8223" y="12190"/>
                    <a:pt x="8277" y="12189"/>
                    <a:pt x="8331" y="12189"/>
                  </a:cubicBezTo>
                  <a:close/>
                  <a:moveTo>
                    <a:pt x="851" y="11458"/>
                  </a:moveTo>
                  <a:cubicBezTo>
                    <a:pt x="1586" y="11803"/>
                    <a:pt x="2284" y="12220"/>
                    <a:pt x="2928" y="12709"/>
                  </a:cubicBezTo>
                  <a:cubicBezTo>
                    <a:pt x="2726" y="12732"/>
                    <a:pt x="2517" y="12762"/>
                    <a:pt x="2314" y="12762"/>
                  </a:cubicBezTo>
                  <a:cubicBezTo>
                    <a:pt x="2033" y="12762"/>
                    <a:pt x="1762" y="12706"/>
                    <a:pt x="1531" y="12501"/>
                  </a:cubicBezTo>
                  <a:cubicBezTo>
                    <a:pt x="1250" y="12247"/>
                    <a:pt x="1042" y="11830"/>
                    <a:pt x="851" y="11458"/>
                  </a:cubicBezTo>
                  <a:close/>
                  <a:moveTo>
                    <a:pt x="9466" y="12465"/>
                  </a:moveTo>
                  <a:cubicBezTo>
                    <a:pt x="8944" y="12781"/>
                    <a:pt x="8374" y="12931"/>
                    <a:pt x="7789" y="12931"/>
                  </a:cubicBezTo>
                  <a:cubicBezTo>
                    <a:pt x="7418" y="12931"/>
                    <a:pt x="7040" y="12871"/>
                    <a:pt x="6664" y="12755"/>
                  </a:cubicBezTo>
                  <a:cubicBezTo>
                    <a:pt x="6682" y="12728"/>
                    <a:pt x="6700" y="12700"/>
                    <a:pt x="6718" y="12673"/>
                  </a:cubicBezTo>
                  <a:cubicBezTo>
                    <a:pt x="6830" y="12675"/>
                    <a:pt x="6941" y="12676"/>
                    <a:pt x="7052" y="12676"/>
                  </a:cubicBezTo>
                  <a:cubicBezTo>
                    <a:pt x="7864" y="12676"/>
                    <a:pt x="8668" y="12616"/>
                    <a:pt x="9466" y="12465"/>
                  </a:cubicBezTo>
                  <a:close/>
                  <a:moveTo>
                    <a:pt x="3726" y="10442"/>
                  </a:moveTo>
                  <a:cubicBezTo>
                    <a:pt x="3907" y="11295"/>
                    <a:pt x="4034" y="12165"/>
                    <a:pt x="4125" y="13045"/>
                  </a:cubicBezTo>
                  <a:cubicBezTo>
                    <a:pt x="3871" y="12691"/>
                    <a:pt x="3671" y="12310"/>
                    <a:pt x="3553" y="11884"/>
                  </a:cubicBezTo>
                  <a:cubicBezTo>
                    <a:pt x="3472" y="11594"/>
                    <a:pt x="3408" y="11295"/>
                    <a:pt x="3499" y="10996"/>
                  </a:cubicBezTo>
                  <a:cubicBezTo>
                    <a:pt x="3508" y="10950"/>
                    <a:pt x="3626" y="10633"/>
                    <a:pt x="3726" y="10442"/>
                  </a:cubicBezTo>
                  <a:close/>
                  <a:moveTo>
                    <a:pt x="3862" y="10297"/>
                  </a:moveTo>
                  <a:lnTo>
                    <a:pt x="3862" y="10297"/>
                  </a:lnTo>
                  <a:cubicBezTo>
                    <a:pt x="4025" y="10361"/>
                    <a:pt x="4388" y="11313"/>
                    <a:pt x="4442" y="11449"/>
                  </a:cubicBezTo>
                  <a:cubicBezTo>
                    <a:pt x="4687" y="12057"/>
                    <a:pt x="4587" y="12537"/>
                    <a:pt x="4279" y="13063"/>
                  </a:cubicBezTo>
                  <a:cubicBezTo>
                    <a:pt x="4179" y="12129"/>
                    <a:pt x="4034" y="11213"/>
                    <a:pt x="3862" y="10297"/>
                  </a:cubicBezTo>
                  <a:close/>
                  <a:moveTo>
                    <a:pt x="3189" y="13230"/>
                  </a:moveTo>
                  <a:cubicBezTo>
                    <a:pt x="3424" y="13230"/>
                    <a:pt x="3649" y="13260"/>
                    <a:pt x="3853" y="13335"/>
                  </a:cubicBezTo>
                  <a:cubicBezTo>
                    <a:pt x="3055" y="13399"/>
                    <a:pt x="2266" y="13471"/>
                    <a:pt x="1468" y="13535"/>
                  </a:cubicBezTo>
                  <a:cubicBezTo>
                    <a:pt x="2004" y="13400"/>
                    <a:pt x="2627" y="13230"/>
                    <a:pt x="3189" y="13230"/>
                  </a:cubicBezTo>
                  <a:close/>
                  <a:moveTo>
                    <a:pt x="3952" y="13480"/>
                  </a:moveTo>
                  <a:lnTo>
                    <a:pt x="3952" y="13480"/>
                  </a:lnTo>
                  <a:cubicBezTo>
                    <a:pt x="3510" y="13733"/>
                    <a:pt x="3021" y="13861"/>
                    <a:pt x="2529" y="13861"/>
                  </a:cubicBezTo>
                  <a:cubicBezTo>
                    <a:pt x="2175" y="13861"/>
                    <a:pt x="1819" y="13794"/>
                    <a:pt x="1477" y="13662"/>
                  </a:cubicBezTo>
                  <a:cubicBezTo>
                    <a:pt x="2302" y="13598"/>
                    <a:pt x="3127" y="13544"/>
                    <a:pt x="3952" y="13480"/>
                  </a:cubicBezTo>
                  <a:close/>
                  <a:moveTo>
                    <a:pt x="14759" y="13107"/>
                  </a:moveTo>
                  <a:cubicBezTo>
                    <a:pt x="14814" y="13107"/>
                    <a:pt x="14870" y="13107"/>
                    <a:pt x="14925" y="13108"/>
                  </a:cubicBezTo>
                  <a:cubicBezTo>
                    <a:pt x="14127" y="13417"/>
                    <a:pt x="13320" y="13707"/>
                    <a:pt x="12503" y="13952"/>
                  </a:cubicBezTo>
                  <a:cubicBezTo>
                    <a:pt x="13057" y="13253"/>
                    <a:pt x="13900" y="13107"/>
                    <a:pt x="14759" y="13107"/>
                  </a:cubicBezTo>
                  <a:close/>
                  <a:moveTo>
                    <a:pt x="15024" y="13254"/>
                  </a:moveTo>
                  <a:lnTo>
                    <a:pt x="15024" y="13254"/>
                  </a:lnTo>
                  <a:cubicBezTo>
                    <a:pt x="14689" y="13526"/>
                    <a:pt x="14335" y="13807"/>
                    <a:pt x="13972" y="13997"/>
                  </a:cubicBezTo>
                  <a:cubicBezTo>
                    <a:pt x="13688" y="14142"/>
                    <a:pt x="13387" y="14195"/>
                    <a:pt x="13081" y="14195"/>
                  </a:cubicBezTo>
                  <a:cubicBezTo>
                    <a:pt x="12872" y="14195"/>
                    <a:pt x="12660" y="14170"/>
                    <a:pt x="12449" y="14133"/>
                  </a:cubicBezTo>
                  <a:cubicBezTo>
                    <a:pt x="13311" y="13861"/>
                    <a:pt x="14172" y="13553"/>
                    <a:pt x="15024" y="13254"/>
                  </a:cubicBezTo>
                  <a:close/>
                  <a:moveTo>
                    <a:pt x="12449" y="12474"/>
                  </a:moveTo>
                  <a:lnTo>
                    <a:pt x="12449" y="12474"/>
                  </a:lnTo>
                  <a:cubicBezTo>
                    <a:pt x="12367" y="12773"/>
                    <a:pt x="12277" y="13072"/>
                    <a:pt x="12177" y="13362"/>
                  </a:cubicBezTo>
                  <a:cubicBezTo>
                    <a:pt x="12050" y="13716"/>
                    <a:pt x="11805" y="13952"/>
                    <a:pt x="11579" y="14215"/>
                  </a:cubicBezTo>
                  <a:cubicBezTo>
                    <a:pt x="11805" y="13598"/>
                    <a:pt x="12095" y="13018"/>
                    <a:pt x="12449" y="12474"/>
                  </a:cubicBezTo>
                  <a:close/>
                  <a:moveTo>
                    <a:pt x="12558" y="12120"/>
                  </a:moveTo>
                  <a:lnTo>
                    <a:pt x="12558" y="12120"/>
                  </a:lnTo>
                  <a:cubicBezTo>
                    <a:pt x="12549" y="12138"/>
                    <a:pt x="12540" y="12165"/>
                    <a:pt x="12540" y="12183"/>
                  </a:cubicBezTo>
                  <a:cubicBezTo>
                    <a:pt x="12014" y="12873"/>
                    <a:pt x="11633" y="13598"/>
                    <a:pt x="11361" y="14414"/>
                  </a:cubicBezTo>
                  <a:cubicBezTo>
                    <a:pt x="11080" y="13462"/>
                    <a:pt x="11823" y="12700"/>
                    <a:pt x="12558" y="12120"/>
                  </a:cubicBezTo>
                  <a:close/>
                  <a:moveTo>
                    <a:pt x="10436" y="13072"/>
                  </a:moveTo>
                  <a:cubicBezTo>
                    <a:pt x="10454" y="13263"/>
                    <a:pt x="10400" y="13816"/>
                    <a:pt x="10400" y="13879"/>
                  </a:cubicBezTo>
                  <a:cubicBezTo>
                    <a:pt x="10409" y="14233"/>
                    <a:pt x="10436" y="14587"/>
                    <a:pt x="10363" y="14940"/>
                  </a:cubicBezTo>
                  <a:cubicBezTo>
                    <a:pt x="10282" y="15339"/>
                    <a:pt x="9992" y="15629"/>
                    <a:pt x="9892" y="16010"/>
                  </a:cubicBezTo>
                  <a:cubicBezTo>
                    <a:pt x="9892" y="16014"/>
                    <a:pt x="9891" y="16018"/>
                    <a:pt x="9889" y="16024"/>
                  </a:cubicBezTo>
                  <a:lnTo>
                    <a:pt x="9889" y="16024"/>
                  </a:lnTo>
                  <a:cubicBezTo>
                    <a:pt x="9896" y="15988"/>
                    <a:pt x="9901" y="15952"/>
                    <a:pt x="9901" y="15910"/>
                  </a:cubicBezTo>
                  <a:cubicBezTo>
                    <a:pt x="9928" y="15684"/>
                    <a:pt x="9955" y="15457"/>
                    <a:pt x="9992" y="15230"/>
                  </a:cubicBezTo>
                  <a:cubicBezTo>
                    <a:pt x="10001" y="15235"/>
                    <a:pt x="10010" y="15237"/>
                    <a:pt x="10020" y="15237"/>
                  </a:cubicBezTo>
                  <a:cubicBezTo>
                    <a:pt x="10048" y="15237"/>
                    <a:pt x="10076" y="15217"/>
                    <a:pt x="10082" y="15176"/>
                  </a:cubicBezTo>
                  <a:cubicBezTo>
                    <a:pt x="10110" y="14886"/>
                    <a:pt x="10137" y="14605"/>
                    <a:pt x="10173" y="14314"/>
                  </a:cubicBezTo>
                  <a:cubicBezTo>
                    <a:pt x="10173" y="14305"/>
                    <a:pt x="10173" y="14305"/>
                    <a:pt x="10182" y="14296"/>
                  </a:cubicBezTo>
                  <a:cubicBezTo>
                    <a:pt x="10182" y="14287"/>
                    <a:pt x="10173" y="14287"/>
                    <a:pt x="10182" y="14287"/>
                  </a:cubicBezTo>
                  <a:cubicBezTo>
                    <a:pt x="10200" y="14151"/>
                    <a:pt x="10218" y="14024"/>
                    <a:pt x="10246" y="13888"/>
                  </a:cubicBezTo>
                  <a:cubicBezTo>
                    <a:pt x="10273" y="13752"/>
                    <a:pt x="10318" y="13616"/>
                    <a:pt x="10345" y="13480"/>
                  </a:cubicBezTo>
                  <a:lnTo>
                    <a:pt x="10354" y="13471"/>
                  </a:lnTo>
                  <a:lnTo>
                    <a:pt x="10345" y="13471"/>
                  </a:lnTo>
                  <a:cubicBezTo>
                    <a:pt x="10354" y="13435"/>
                    <a:pt x="10363" y="13399"/>
                    <a:pt x="10363" y="13362"/>
                  </a:cubicBezTo>
                  <a:cubicBezTo>
                    <a:pt x="10372" y="13299"/>
                    <a:pt x="10372" y="13263"/>
                    <a:pt x="10372" y="13235"/>
                  </a:cubicBezTo>
                  <a:cubicBezTo>
                    <a:pt x="10391" y="13181"/>
                    <a:pt x="10418" y="13127"/>
                    <a:pt x="10436" y="13072"/>
                  </a:cubicBezTo>
                  <a:close/>
                  <a:moveTo>
                    <a:pt x="10218" y="13480"/>
                  </a:moveTo>
                  <a:lnTo>
                    <a:pt x="10218" y="13480"/>
                  </a:lnTo>
                  <a:cubicBezTo>
                    <a:pt x="10091" y="13861"/>
                    <a:pt x="10010" y="14251"/>
                    <a:pt x="9973" y="14650"/>
                  </a:cubicBezTo>
                  <a:cubicBezTo>
                    <a:pt x="9847" y="15131"/>
                    <a:pt x="9792" y="15620"/>
                    <a:pt x="9783" y="16110"/>
                  </a:cubicBezTo>
                  <a:cubicBezTo>
                    <a:pt x="9611" y="15375"/>
                    <a:pt x="9656" y="14641"/>
                    <a:pt x="9973" y="13915"/>
                  </a:cubicBezTo>
                  <a:cubicBezTo>
                    <a:pt x="9992" y="13870"/>
                    <a:pt x="10110" y="13671"/>
                    <a:pt x="10218" y="13480"/>
                  </a:cubicBezTo>
                  <a:close/>
                  <a:moveTo>
                    <a:pt x="12178" y="15139"/>
                  </a:moveTo>
                  <a:cubicBezTo>
                    <a:pt x="12965" y="15139"/>
                    <a:pt x="13723" y="15377"/>
                    <a:pt x="14444" y="15802"/>
                  </a:cubicBezTo>
                  <a:cubicBezTo>
                    <a:pt x="14653" y="15919"/>
                    <a:pt x="14925" y="16037"/>
                    <a:pt x="14988" y="16119"/>
                  </a:cubicBezTo>
                  <a:cubicBezTo>
                    <a:pt x="13719" y="15666"/>
                    <a:pt x="12286" y="15566"/>
                    <a:pt x="10962" y="15348"/>
                  </a:cubicBezTo>
                  <a:cubicBezTo>
                    <a:pt x="10971" y="15339"/>
                    <a:pt x="10980" y="15330"/>
                    <a:pt x="10989" y="15321"/>
                  </a:cubicBezTo>
                  <a:cubicBezTo>
                    <a:pt x="11392" y="15198"/>
                    <a:pt x="11789" y="15139"/>
                    <a:pt x="12178" y="15139"/>
                  </a:cubicBezTo>
                  <a:close/>
                  <a:moveTo>
                    <a:pt x="11194" y="15567"/>
                  </a:moveTo>
                  <a:cubicBezTo>
                    <a:pt x="11225" y="15567"/>
                    <a:pt x="11340" y="15599"/>
                    <a:pt x="11551" y="15629"/>
                  </a:cubicBezTo>
                  <a:cubicBezTo>
                    <a:pt x="11778" y="15657"/>
                    <a:pt x="11996" y="15693"/>
                    <a:pt x="12222" y="15729"/>
                  </a:cubicBezTo>
                  <a:cubicBezTo>
                    <a:pt x="13120" y="15874"/>
                    <a:pt x="14045" y="15938"/>
                    <a:pt x="14906" y="16228"/>
                  </a:cubicBezTo>
                  <a:cubicBezTo>
                    <a:pt x="14861" y="16246"/>
                    <a:pt x="14789" y="16255"/>
                    <a:pt x="14698" y="16273"/>
                  </a:cubicBezTo>
                  <a:cubicBezTo>
                    <a:pt x="14245" y="16324"/>
                    <a:pt x="13760" y="16374"/>
                    <a:pt x="13302" y="16374"/>
                  </a:cubicBezTo>
                  <a:cubicBezTo>
                    <a:pt x="13265" y="16374"/>
                    <a:pt x="13229" y="16374"/>
                    <a:pt x="13193" y="16373"/>
                  </a:cubicBezTo>
                  <a:cubicBezTo>
                    <a:pt x="12576" y="16346"/>
                    <a:pt x="11860" y="16119"/>
                    <a:pt x="11379" y="15729"/>
                  </a:cubicBezTo>
                  <a:cubicBezTo>
                    <a:pt x="11227" y="15606"/>
                    <a:pt x="11160" y="15567"/>
                    <a:pt x="11194" y="15567"/>
                  </a:cubicBezTo>
                  <a:close/>
                  <a:moveTo>
                    <a:pt x="1314" y="16192"/>
                  </a:moveTo>
                  <a:cubicBezTo>
                    <a:pt x="1722" y="16246"/>
                    <a:pt x="2148" y="16300"/>
                    <a:pt x="2538" y="16409"/>
                  </a:cubicBezTo>
                  <a:cubicBezTo>
                    <a:pt x="3046" y="16563"/>
                    <a:pt x="3381" y="16908"/>
                    <a:pt x="3671" y="17325"/>
                  </a:cubicBezTo>
                  <a:cubicBezTo>
                    <a:pt x="2882" y="16944"/>
                    <a:pt x="2093" y="16572"/>
                    <a:pt x="1314" y="16192"/>
                  </a:cubicBezTo>
                  <a:close/>
                  <a:moveTo>
                    <a:pt x="1504" y="16464"/>
                  </a:moveTo>
                  <a:lnTo>
                    <a:pt x="1504" y="16464"/>
                  </a:lnTo>
                  <a:cubicBezTo>
                    <a:pt x="2220" y="16817"/>
                    <a:pt x="2946" y="17171"/>
                    <a:pt x="3662" y="17525"/>
                  </a:cubicBezTo>
                  <a:cubicBezTo>
                    <a:pt x="3536" y="17539"/>
                    <a:pt x="3412" y="17547"/>
                    <a:pt x="3290" y="17547"/>
                  </a:cubicBezTo>
                  <a:cubicBezTo>
                    <a:pt x="2875" y="17547"/>
                    <a:pt x="2481" y="17451"/>
                    <a:pt x="2102" y="17171"/>
                  </a:cubicBezTo>
                  <a:cubicBezTo>
                    <a:pt x="1840" y="16980"/>
                    <a:pt x="1676" y="16717"/>
                    <a:pt x="1504" y="16464"/>
                  </a:cubicBezTo>
                  <a:close/>
                  <a:moveTo>
                    <a:pt x="4333" y="15711"/>
                  </a:moveTo>
                  <a:cubicBezTo>
                    <a:pt x="4460" y="16554"/>
                    <a:pt x="4759" y="17361"/>
                    <a:pt x="5158" y="18123"/>
                  </a:cubicBezTo>
                  <a:cubicBezTo>
                    <a:pt x="4587" y="17688"/>
                    <a:pt x="4215" y="17071"/>
                    <a:pt x="4233" y="16318"/>
                  </a:cubicBezTo>
                  <a:cubicBezTo>
                    <a:pt x="4233" y="16173"/>
                    <a:pt x="4224" y="15765"/>
                    <a:pt x="4324" y="15711"/>
                  </a:cubicBezTo>
                  <a:close/>
                  <a:moveTo>
                    <a:pt x="4524" y="15956"/>
                  </a:moveTo>
                  <a:cubicBezTo>
                    <a:pt x="4623" y="16119"/>
                    <a:pt x="4714" y="16282"/>
                    <a:pt x="4823" y="16436"/>
                  </a:cubicBezTo>
                  <a:cubicBezTo>
                    <a:pt x="5022" y="16727"/>
                    <a:pt x="5267" y="17017"/>
                    <a:pt x="5376" y="17352"/>
                  </a:cubicBezTo>
                  <a:cubicBezTo>
                    <a:pt x="5430" y="17506"/>
                    <a:pt x="5494" y="17715"/>
                    <a:pt x="5467" y="17878"/>
                  </a:cubicBezTo>
                  <a:cubicBezTo>
                    <a:pt x="5434" y="18103"/>
                    <a:pt x="5400" y="18180"/>
                    <a:pt x="5365" y="18180"/>
                  </a:cubicBezTo>
                  <a:cubicBezTo>
                    <a:pt x="5313" y="18180"/>
                    <a:pt x="5258" y="18005"/>
                    <a:pt x="5204" y="17896"/>
                  </a:cubicBezTo>
                  <a:cubicBezTo>
                    <a:pt x="4895" y="17271"/>
                    <a:pt x="4687" y="16627"/>
                    <a:pt x="4524" y="15956"/>
                  </a:cubicBezTo>
                  <a:close/>
                  <a:moveTo>
                    <a:pt x="8395" y="15014"/>
                  </a:moveTo>
                  <a:cubicBezTo>
                    <a:pt x="8411" y="15014"/>
                    <a:pt x="8429" y="15030"/>
                    <a:pt x="8450" y="15067"/>
                  </a:cubicBezTo>
                  <a:cubicBezTo>
                    <a:pt x="8060" y="16255"/>
                    <a:pt x="7951" y="17425"/>
                    <a:pt x="8160" y="18640"/>
                  </a:cubicBezTo>
                  <a:cubicBezTo>
                    <a:pt x="7498" y="17661"/>
                    <a:pt x="7779" y="16745"/>
                    <a:pt x="8178" y="15693"/>
                  </a:cubicBezTo>
                  <a:cubicBezTo>
                    <a:pt x="8269" y="15442"/>
                    <a:pt x="8309" y="15014"/>
                    <a:pt x="8395" y="15014"/>
                  </a:cubicBezTo>
                  <a:close/>
                  <a:moveTo>
                    <a:pt x="8486" y="15167"/>
                  </a:moveTo>
                  <a:cubicBezTo>
                    <a:pt x="8504" y="15203"/>
                    <a:pt x="8523" y="15248"/>
                    <a:pt x="8541" y="15312"/>
                  </a:cubicBezTo>
                  <a:cubicBezTo>
                    <a:pt x="8686" y="15838"/>
                    <a:pt x="8822" y="16391"/>
                    <a:pt x="8795" y="16944"/>
                  </a:cubicBezTo>
                  <a:cubicBezTo>
                    <a:pt x="8758" y="17525"/>
                    <a:pt x="8514" y="17960"/>
                    <a:pt x="8323" y="18486"/>
                  </a:cubicBezTo>
                  <a:cubicBezTo>
                    <a:pt x="8271" y="18641"/>
                    <a:pt x="8256" y="18716"/>
                    <a:pt x="8254" y="18716"/>
                  </a:cubicBezTo>
                  <a:cubicBezTo>
                    <a:pt x="8251" y="18716"/>
                    <a:pt x="8270" y="18593"/>
                    <a:pt x="8260" y="18359"/>
                  </a:cubicBezTo>
                  <a:cubicBezTo>
                    <a:pt x="8205" y="17234"/>
                    <a:pt x="8160" y="16255"/>
                    <a:pt x="8486" y="15167"/>
                  </a:cubicBezTo>
                  <a:close/>
                  <a:moveTo>
                    <a:pt x="3456" y="18376"/>
                  </a:moveTo>
                  <a:cubicBezTo>
                    <a:pt x="4011" y="18376"/>
                    <a:pt x="4567" y="18470"/>
                    <a:pt x="5122" y="18531"/>
                  </a:cubicBezTo>
                  <a:cubicBezTo>
                    <a:pt x="4428" y="18698"/>
                    <a:pt x="3741" y="18843"/>
                    <a:pt x="3034" y="18843"/>
                  </a:cubicBezTo>
                  <a:cubicBezTo>
                    <a:pt x="2975" y="18843"/>
                    <a:pt x="2915" y="18841"/>
                    <a:pt x="2855" y="18839"/>
                  </a:cubicBezTo>
                  <a:cubicBezTo>
                    <a:pt x="2560" y="18835"/>
                    <a:pt x="2287" y="18816"/>
                    <a:pt x="2019" y="18816"/>
                  </a:cubicBezTo>
                  <a:cubicBezTo>
                    <a:pt x="1769" y="18816"/>
                    <a:pt x="1523" y="18832"/>
                    <a:pt x="1268" y="18894"/>
                  </a:cubicBezTo>
                  <a:cubicBezTo>
                    <a:pt x="1413" y="18459"/>
                    <a:pt x="3109" y="18377"/>
                    <a:pt x="3381" y="18377"/>
                  </a:cubicBezTo>
                  <a:cubicBezTo>
                    <a:pt x="3406" y="18377"/>
                    <a:pt x="3431" y="18376"/>
                    <a:pt x="3456" y="18376"/>
                  </a:cubicBezTo>
                  <a:close/>
                  <a:moveTo>
                    <a:pt x="4623" y="18848"/>
                  </a:moveTo>
                  <a:lnTo>
                    <a:pt x="4623" y="18848"/>
                  </a:lnTo>
                  <a:cubicBezTo>
                    <a:pt x="4170" y="19075"/>
                    <a:pt x="3680" y="19247"/>
                    <a:pt x="3163" y="19284"/>
                  </a:cubicBezTo>
                  <a:cubicBezTo>
                    <a:pt x="3102" y="19288"/>
                    <a:pt x="3041" y="19290"/>
                    <a:pt x="2979" y="19290"/>
                  </a:cubicBezTo>
                  <a:cubicBezTo>
                    <a:pt x="2669" y="19290"/>
                    <a:pt x="2359" y="19238"/>
                    <a:pt x="2048" y="19193"/>
                  </a:cubicBezTo>
                  <a:cubicBezTo>
                    <a:pt x="1876" y="19166"/>
                    <a:pt x="1703" y="19139"/>
                    <a:pt x="1531" y="19102"/>
                  </a:cubicBezTo>
                  <a:cubicBezTo>
                    <a:pt x="1441" y="19116"/>
                    <a:pt x="1368" y="19123"/>
                    <a:pt x="1312" y="19123"/>
                  </a:cubicBezTo>
                  <a:cubicBezTo>
                    <a:pt x="1257" y="19123"/>
                    <a:pt x="1218" y="19116"/>
                    <a:pt x="1196" y="19102"/>
                  </a:cubicBezTo>
                  <a:cubicBezTo>
                    <a:pt x="1495" y="19021"/>
                    <a:pt x="1793" y="18999"/>
                    <a:pt x="2092" y="18999"/>
                  </a:cubicBezTo>
                  <a:cubicBezTo>
                    <a:pt x="2453" y="18999"/>
                    <a:pt x="2815" y="19031"/>
                    <a:pt x="3182" y="19031"/>
                  </a:cubicBezTo>
                  <a:cubicBezTo>
                    <a:pt x="3293" y="19031"/>
                    <a:pt x="3405" y="19028"/>
                    <a:pt x="3517" y="19021"/>
                  </a:cubicBezTo>
                  <a:cubicBezTo>
                    <a:pt x="3889" y="18994"/>
                    <a:pt x="4261" y="18921"/>
                    <a:pt x="4623" y="18848"/>
                  </a:cubicBezTo>
                  <a:close/>
                  <a:moveTo>
                    <a:pt x="16285" y="18585"/>
                  </a:moveTo>
                  <a:lnTo>
                    <a:pt x="16285" y="18585"/>
                  </a:lnTo>
                  <a:cubicBezTo>
                    <a:pt x="15441" y="19048"/>
                    <a:pt x="14589" y="19492"/>
                    <a:pt x="13746" y="19946"/>
                  </a:cubicBezTo>
                  <a:cubicBezTo>
                    <a:pt x="13900" y="18740"/>
                    <a:pt x="15251" y="18649"/>
                    <a:pt x="16285" y="18585"/>
                  </a:cubicBezTo>
                  <a:close/>
                  <a:moveTo>
                    <a:pt x="16348" y="18776"/>
                  </a:moveTo>
                  <a:lnTo>
                    <a:pt x="16348" y="18776"/>
                  </a:lnTo>
                  <a:cubicBezTo>
                    <a:pt x="15804" y="19510"/>
                    <a:pt x="14970" y="19964"/>
                    <a:pt x="14054" y="20018"/>
                  </a:cubicBezTo>
                  <a:cubicBezTo>
                    <a:pt x="14816" y="19601"/>
                    <a:pt x="15587" y="19184"/>
                    <a:pt x="16348" y="18776"/>
                  </a:cubicBezTo>
                  <a:close/>
                  <a:moveTo>
                    <a:pt x="12875" y="17787"/>
                  </a:moveTo>
                  <a:cubicBezTo>
                    <a:pt x="12875" y="17987"/>
                    <a:pt x="12875" y="18205"/>
                    <a:pt x="12884" y="18277"/>
                  </a:cubicBezTo>
                  <a:cubicBezTo>
                    <a:pt x="12975" y="18876"/>
                    <a:pt x="13102" y="19429"/>
                    <a:pt x="12821" y="20009"/>
                  </a:cubicBezTo>
                  <a:cubicBezTo>
                    <a:pt x="12703" y="20245"/>
                    <a:pt x="12503" y="20526"/>
                    <a:pt x="12349" y="20744"/>
                  </a:cubicBezTo>
                  <a:cubicBezTo>
                    <a:pt x="12322" y="20789"/>
                    <a:pt x="12313" y="20816"/>
                    <a:pt x="12304" y="20843"/>
                  </a:cubicBezTo>
                  <a:cubicBezTo>
                    <a:pt x="12304" y="20825"/>
                    <a:pt x="12295" y="20798"/>
                    <a:pt x="12286" y="20771"/>
                  </a:cubicBezTo>
                  <a:cubicBezTo>
                    <a:pt x="12186" y="20508"/>
                    <a:pt x="12168" y="20163"/>
                    <a:pt x="12168" y="19891"/>
                  </a:cubicBezTo>
                  <a:cubicBezTo>
                    <a:pt x="12168" y="19456"/>
                    <a:pt x="12250" y="19021"/>
                    <a:pt x="12395" y="18604"/>
                  </a:cubicBezTo>
                  <a:cubicBezTo>
                    <a:pt x="12558" y="18341"/>
                    <a:pt x="12721" y="18060"/>
                    <a:pt x="12875" y="17787"/>
                  </a:cubicBezTo>
                  <a:close/>
                  <a:moveTo>
                    <a:pt x="12838" y="17361"/>
                  </a:moveTo>
                  <a:cubicBezTo>
                    <a:pt x="12838" y="17361"/>
                    <a:pt x="12839" y="17361"/>
                    <a:pt x="12839" y="17361"/>
                  </a:cubicBezTo>
                  <a:cubicBezTo>
                    <a:pt x="12866" y="17379"/>
                    <a:pt x="12866" y="17497"/>
                    <a:pt x="12875" y="17633"/>
                  </a:cubicBezTo>
                  <a:cubicBezTo>
                    <a:pt x="12603" y="17924"/>
                    <a:pt x="12367" y="18304"/>
                    <a:pt x="12240" y="18694"/>
                  </a:cubicBezTo>
                  <a:cubicBezTo>
                    <a:pt x="11959" y="19429"/>
                    <a:pt x="11959" y="20200"/>
                    <a:pt x="12186" y="20979"/>
                  </a:cubicBezTo>
                  <a:cubicBezTo>
                    <a:pt x="11624" y="20254"/>
                    <a:pt x="11887" y="18785"/>
                    <a:pt x="12268" y="18114"/>
                  </a:cubicBezTo>
                  <a:cubicBezTo>
                    <a:pt x="12339" y="17989"/>
                    <a:pt x="12808" y="17361"/>
                    <a:pt x="12838" y="17361"/>
                  </a:cubicBezTo>
                  <a:close/>
                  <a:moveTo>
                    <a:pt x="1696" y="20670"/>
                  </a:moveTo>
                  <a:cubicBezTo>
                    <a:pt x="2289" y="20670"/>
                    <a:pt x="3091" y="20746"/>
                    <a:pt x="3218" y="21306"/>
                  </a:cubicBezTo>
                  <a:cubicBezTo>
                    <a:pt x="2674" y="21088"/>
                    <a:pt x="2130" y="20871"/>
                    <a:pt x="1577" y="20671"/>
                  </a:cubicBezTo>
                  <a:cubicBezTo>
                    <a:pt x="1615" y="20671"/>
                    <a:pt x="1655" y="20670"/>
                    <a:pt x="1696" y="20670"/>
                  </a:cubicBezTo>
                  <a:close/>
                  <a:moveTo>
                    <a:pt x="1468" y="20771"/>
                  </a:moveTo>
                  <a:cubicBezTo>
                    <a:pt x="2003" y="20988"/>
                    <a:pt x="2538" y="21197"/>
                    <a:pt x="3073" y="21406"/>
                  </a:cubicBezTo>
                  <a:cubicBezTo>
                    <a:pt x="2879" y="21436"/>
                    <a:pt x="2659" y="21473"/>
                    <a:pt x="2456" y="21473"/>
                  </a:cubicBezTo>
                  <a:cubicBezTo>
                    <a:pt x="2300" y="21473"/>
                    <a:pt x="2154" y="21451"/>
                    <a:pt x="2039" y="21387"/>
                  </a:cubicBezTo>
                  <a:cubicBezTo>
                    <a:pt x="1821" y="21261"/>
                    <a:pt x="1613" y="21007"/>
                    <a:pt x="1468" y="20771"/>
                  </a:cubicBezTo>
                  <a:close/>
                  <a:moveTo>
                    <a:pt x="3735" y="19918"/>
                  </a:moveTo>
                  <a:cubicBezTo>
                    <a:pt x="4052" y="20372"/>
                    <a:pt x="4632" y="20608"/>
                    <a:pt x="4859" y="21115"/>
                  </a:cubicBezTo>
                  <a:cubicBezTo>
                    <a:pt x="4895" y="21215"/>
                    <a:pt x="5031" y="21959"/>
                    <a:pt x="4886" y="21986"/>
                  </a:cubicBezTo>
                  <a:cubicBezTo>
                    <a:pt x="4876" y="21988"/>
                    <a:pt x="4866" y="21989"/>
                    <a:pt x="4857" y="21989"/>
                  </a:cubicBezTo>
                  <a:cubicBezTo>
                    <a:pt x="4692" y="21989"/>
                    <a:pt x="4656" y="21697"/>
                    <a:pt x="4596" y="21560"/>
                  </a:cubicBezTo>
                  <a:cubicBezTo>
                    <a:pt x="4406" y="21134"/>
                    <a:pt x="4215" y="20698"/>
                    <a:pt x="3998" y="20281"/>
                  </a:cubicBezTo>
                  <a:cubicBezTo>
                    <a:pt x="3991" y="20268"/>
                    <a:pt x="3980" y="20259"/>
                    <a:pt x="3967" y="20259"/>
                  </a:cubicBezTo>
                  <a:cubicBezTo>
                    <a:pt x="3962" y="20259"/>
                    <a:pt x="3957" y="20261"/>
                    <a:pt x="3952" y="20263"/>
                  </a:cubicBezTo>
                  <a:cubicBezTo>
                    <a:pt x="3889" y="20154"/>
                    <a:pt x="3816" y="20045"/>
                    <a:pt x="3735" y="19946"/>
                  </a:cubicBezTo>
                  <a:cubicBezTo>
                    <a:pt x="3735" y="19937"/>
                    <a:pt x="3735" y="19928"/>
                    <a:pt x="3735" y="19918"/>
                  </a:cubicBezTo>
                  <a:close/>
                  <a:moveTo>
                    <a:pt x="3717" y="20118"/>
                  </a:moveTo>
                  <a:lnTo>
                    <a:pt x="3717" y="20118"/>
                  </a:lnTo>
                  <a:cubicBezTo>
                    <a:pt x="3816" y="20263"/>
                    <a:pt x="3916" y="20417"/>
                    <a:pt x="3998" y="20580"/>
                  </a:cubicBezTo>
                  <a:cubicBezTo>
                    <a:pt x="4007" y="20599"/>
                    <a:pt x="4025" y="20599"/>
                    <a:pt x="4043" y="20599"/>
                  </a:cubicBezTo>
                  <a:cubicBezTo>
                    <a:pt x="4233" y="21088"/>
                    <a:pt x="4451" y="21569"/>
                    <a:pt x="4669" y="22049"/>
                  </a:cubicBezTo>
                  <a:cubicBezTo>
                    <a:pt x="4197" y="21478"/>
                    <a:pt x="3671" y="20871"/>
                    <a:pt x="3717" y="20118"/>
                  </a:cubicBezTo>
                  <a:close/>
                  <a:moveTo>
                    <a:pt x="15609" y="21440"/>
                  </a:moveTo>
                  <a:cubicBezTo>
                    <a:pt x="15620" y="21440"/>
                    <a:pt x="15631" y="21441"/>
                    <a:pt x="15641" y="21442"/>
                  </a:cubicBezTo>
                  <a:cubicBezTo>
                    <a:pt x="14770" y="21786"/>
                    <a:pt x="13846" y="22077"/>
                    <a:pt x="12939" y="22240"/>
                  </a:cubicBezTo>
                  <a:cubicBezTo>
                    <a:pt x="12794" y="22267"/>
                    <a:pt x="12195" y="22349"/>
                    <a:pt x="11941" y="22394"/>
                  </a:cubicBezTo>
                  <a:cubicBezTo>
                    <a:pt x="12313" y="22258"/>
                    <a:pt x="13456" y="21696"/>
                    <a:pt x="13555" y="21669"/>
                  </a:cubicBezTo>
                  <a:cubicBezTo>
                    <a:pt x="14108" y="21505"/>
                    <a:pt x="14689" y="21496"/>
                    <a:pt x="15260" y="21478"/>
                  </a:cubicBezTo>
                  <a:cubicBezTo>
                    <a:pt x="15389" y="21470"/>
                    <a:pt x="15518" y="21440"/>
                    <a:pt x="15609" y="21440"/>
                  </a:cubicBezTo>
                  <a:close/>
                  <a:moveTo>
                    <a:pt x="4487" y="22240"/>
                  </a:moveTo>
                  <a:cubicBezTo>
                    <a:pt x="3907" y="22467"/>
                    <a:pt x="3363" y="22648"/>
                    <a:pt x="2728" y="22766"/>
                  </a:cubicBezTo>
                  <a:cubicBezTo>
                    <a:pt x="2583" y="22793"/>
                    <a:pt x="2447" y="22829"/>
                    <a:pt x="2329" y="22875"/>
                  </a:cubicBezTo>
                  <a:cubicBezTo>
                    <a:pt x="2955" y="22457"/>
                    <a:pt x="3680" y="22276"/>
                    <a:pt x="4487" y="22240"/>
                  </a:cubicBezTo>
                  <a:close/>
                  <a:moveTo>
                    <a:pt x="15704" y="21614"/>
                  </a:moveTo>
                  <a:cubicBezTo>
                    <a:pt x="15695" y="21641"/>
                    <a:pt x="15695" y="21669"/>
                    <a:pt x="15677" y="21705"/>
                  </a:cubicBezTo>
                  <a:cubicBezTo>
                    <a:pt x="15623" y="21841"/>
                    <a:pt x="15396" y="22013"/>
                    <a:pt x="15287" y="22104"/>
                  </a:cubicBezTo>
                  <a:cubicBezTo>
                    <a:pt x="14650" y="22677"/>
                    <a:pt x="13957" y="22952"/>
                    <a:pt x="13240" y="22952"/>
                  </a:cubicBezTo>
                  <a:cubicBezTo>
                    <a:pt x="12733" y="22952"/>
                    <a:pt x="12215" y="22815"/>
                    <a:pt x="11696" y="22548"/>
                  </a:cubicBezTo>
                  <a:cubicBezTo>
                    <a:pt x="13057" y="22512"/>
                    <a:pt x="14444" y="22131"/>
                    <a:pt x="15704" y="21614"/>
                  </a:cubicBezTo>
                  <a:close/>
                  <a:moveTo>
                    <a:pt x="5975" y="20961"/>
                  </a:moveTo>
                  <a:lnTo>
                    <a:pt x="5975" y="20961"/>
                  </a:lnTo>
                  <a:cubicBezTo>
                    <a:pt x="5993" y="21750"/>
                    <a:pt x="6201" y="22485"/>
                    <a:pt x="6591" y="23165"/>
                  </a:cubicBezTo>
                  <a:cubicBezTo>
                    <a:pt x="6020" y="22557"/>
                    <a:pt x="5766" y="21796"/>
                    <a:pt x="5975" y="20961"/>
                  </a:cubicBezTo>
                  <a:close/>
                  <a:moveTo>
                    <a:pt x="6101" y="20952"/>
                  </a:moveTo>
                  <a:lnTo>
                    <a:pt x="6101" y="20952"/>
                  </a:lnTo>
                  <a:cubicBezTo>
                    <a:pt x="6618" y="21650"/>
                    <a:pt x="7054" y="22421"/>
                    <a:pt x="6836" y="23292"/>
                  </a:cubicBezTo>
                  <a:cubicBezTo>
                    <a:pt x="6374" y="22584"/>
                    <a:pt x="6138" y="21796"/>
                    <a:pt x="6101" y="20952"/>
                  </a:cubicBezTo>
                  <a:close/>
                  <a:moveTo>
                    <a:pt x="4614" y="22394"/>
                  </a:moveTo>
                  <a:lnTo>
                    <a:pt x="4614" y="22394"/>
                  </a:lnTo>
                  <a:cubicBezTo>
                    <a:pt x="4079" y="23065"/>
                    <a:pt x="2900" y="23219"/>
                    <a:pt x="2003" y="23301"/>
                  </a:cubicBezTo>
                  <a:cubicBezTo>
                    <a:pt x="2411" y="22893"/>
                    <a:pt x="3018" y="22947"/>
                    <a:pt x="3535" y="22802"/>
                  </a:cubicBezTo>
                  <a:cubicBezTo>
                    <a:pt x="3907" y="22702"/>
                    <a:pt x="4261" y="22539"/>
                    <a:pt x="4614" y="22394"/>
                  </a:cubicBezTo>
                  <a:close/>
                  <a:moveTo>
                    <a:pt x="10046" y="21451"/>
                  </a:moveTo>
                  <a:lnTo>
                    <a:pt x="10046" y="21451"/>
                  </a:lnTo>
                  <a:cubicBezTo>
                    <a:pt x="10137" y="21650"/>
                    <a:pt x="10255" y="21895"/>
                    <a:pt x="10282" y="21959"/>
                  </a:cubicBezTo>
                  <a:cubicBezTo>
                    <a:pt x="10626" y="22666"/>
                    <a:pt x="10563" y="23219"/>
                    <a:pt x="10300" y="23899"/>
                  </a:cubicBezTo>
                  <a:cubicBezTo>
                    <a:pt x="10110" y="23101"/>
                    <a:pt x="10010" y="22276"/>
                    <a:pt x="10046" y="21451"/>
                  </a:cubicBezTo>
                  <a:close/>
                  <a:moveTo>
                    <a:pt x="9928" y="21224"/>
                  </a:moveTo>
                  <a:cubicBezTo>
                    <a:pt x="9928" y="21224"/>
                    <a:pt x="9937" y="21242"/>
                    <a:pt x="9955" y="21270"/>
                  </a:cubicBezTo>
                  <a:cubicBezTo>
                    <a:pt x="9955" y="21270"/>
                    <a:pt x="9946" y="21270"/>
                    <a:pt x="9946" y="21279"/>
                  </a:cubicBezTo>
                  <a:cubicBezTo>
                    <a:pt x="9901" y="22195"/>
                    <a:pt x="9946" y="23065"/>
                    <a:pt x="10137" y="23954"/>
                  </a:cubicBezTo>
                  <a:cubicBezTo>
                    <a:pt x="9910" y="23654"/>
                    <a:pt x="9765" y="23310"/>
                    <a:pt x="9720" y="22920"/>
                  </a:cubicBezTo>
                  <a:cubicBezTo>
                    <a:pt x="9701" y="22757"/>
                    <a:pt x="9701" y="21261"/>
                    <a:pt x="9928" y="21224"/>
                  </a:cubicBezTo>
                  <a:close/>
                  <a:moveTo>
                    <a:pt x="5692" y="23542"/>
                  </a:moveTo>
                  <a:cubicBezTo>
                    <a:pt x="6005" y="23542"/>
                    <a:pt x="6321" y="23568"/>
                    <a:pt x="6636" y="23591"/>
                  </a:cubicBezTo>
                  <a:cubicBezTo>
                    <a:pt x="5666" y="23908"/>
                    <a:pt x="4623" y="23845"/>
                    <a:pt x="3653" y="24189"/>
                  </a:cubicBezTo>
                  <a:cubicBezTo>
                    <a:pt x="3907" y="23954"/>
                    <a:pt x="4678" y="23664"/>
                    <a:pt x="4805" y="23636"/>
                  </a:cubicBezTo>
                  <a:cubicBezTo>
                    <a:pt x="5097" y="23565"/>
                    <a:pt x="5393" y="23542"/>
                    <a:pt x="5692" y="23542"/>
                  </a:cubicBezTo>
                  <a:close/>
                  <a:moveTo>
                    <a:pt x="6419" y="23800"/>
                  </a:moveTo>
                  <a:lnTo>
                    <a:pt x="6419" y="23800"/>
                  </a:lnTo>
                  <a:cubicBezTo>
                    <a:pt x="6101" y="23999"/>
                    <a:pt x="5766" y="24162"/>
                    <a:pt x="5394" y="24271"/>
                  </a:cubicBezTo>
                  <a:cubicBezTo>
                    <a:pt x="5222" y="24322"/>
                    <a:pt x="4524" y="24490"/>
                    <a:pt x="4037" y="24490"/>
                  </a:cubicBezTo>
                  <a:cubicBezTo>
                    <a:pt x="3832" y="24490"/>
                    <a:pt x="3665" y="24460"/>
                    <a:pt x="3590" y="24380"/>
                  </a:cubicBezTo>
                  <a:cubicBezTo>
                    <a:pt x="4496" y="24026"/>
                    <a:pt x="5485" y="24035"/>
                    <a:pt x="6419" y="23800"/>
                  </a:cubicBezTo>
                  <a:close/>
                  <a:moveTo>
                    <a:pt x="12757" y="24734"/>
                  </a:moveTo>
                  <a:cubicBezTo>
                    <a:pt x="12730" y="24761"/>
                    <a:pt x="12712" y="24788"/>
                    <a:pt x="12685" y="24815"/>
                  </a:cubicBezTo>
                  <a:cubicBezTo>
                    <a:pt x="11869" y="25196"/>
                    <a:pt x="11034" y="25559"/>
                    <a:pt x="10200" y="25894"/>
                  </a:cubicBezTo>
                  <a:cubicBezTo>
                    <a:pt x="10781" y="25051"/>
                    <a:pt x="11751" y="24734"/>
                    <a:pt x="12757" y="24734"/>
                  </a:cubicBezTo>
                  <a:close/>
                  <a:moveTo>
                    <a:pt x="12367" y="25142"/>
                  </a:moveTo>
                  <a:cubicBezTo>
                    <a:pt x="11857" y="25626"/>
                    <a:pt x="11264" y="25978"/>
                    <a:pt x="10573" y="25978"/>
                  </a:cubicBezTo>
                  <a:cubicBezTo>
                    <a:pt x="10540" y="25978"/>
                    <a:pt x="10506" y="25978"/>
                    <a:pt x="10472" y="25976"/>
                  </a:cubicBezTo>
                  <a:cubicBezTo>
                    <a:pt x="11107" y="25704"/>
                    <a:pt x="11742" y="25432"/>
                    <a:pt x="12367" y="25142"/>
                  </a:cubicBezTo>
                  <a:close/>
                  <a:moveTo>
                    <a:pt x="8378" y="1"/>
                  </a:moveTo>
                  <a:cubicBezTo>
                    <a:pt x="8364" y="1"/>
                    <a:pt x="8350" y="5"/>
                    <a:pt x="8341" y="14"/>
                  </a:cubicBezTo>
                  <a:cubicBezTo>
                    <a:pt x="8051" y="395"/>
                    <a:pt x="7643" y="703"/>
                    <a:pt x="7444" y="1148"/>
                  </a:cubicBezTo>
                  <a:cubicBezTo>
                    <a:pt x="7244" y="1610"/>
                    <a:pt x="7317" y="2154"/>
                    <a:pt x="7453" y="2626"/>
                  </a:cubicBezTo>
                  <a:cubicBezTo>
                    <a:pt x="7462" y="2644"/>
                    <a:pt x="7471" y="2653"/>
                    <a:pt x="7489" y="2662"/>
                  </a:cubicBezTo>
                  <a:cubicBezTo>
                    <a:pt x="7425" y="2816"/>
                    <a:pt x="7380" y="2961"/>
                    <a:pt x="7326" y="3106"/>
                  </a:cubicBezTo>
                  <a:cubicBezTo>
                    <a:pt x="7308" y="2553"/>
                    <a:pt x="7035" y="2018"/>
                    <a:pt x="6745" y="1511"/>
                  </a:cubicBezTo>
                  <a:cubicBezTo>
                    <a:pt x="6730" y="1487"/>
                    <a:pt x="6704" y="1476"/>
                    <a:pt x="6679" y="1476"/>
                  </a:cubicBezTo>
                  <a:cubicBezTo>
                    <a:pt x="6645" y="1476"/>
                    <a:pt x="6611" y="1496"/>
                    <a:pt x="6600" y="1538"/>
                  </a:cubicBezTo>
                  <a:cubicBezTo>
                    <a:pt x="6383" y="2336"/>
                    <a:pt x="6537" y="3197"/>
                    <a:pt x="7081" y="3832"/>
                  </a:cubicBezTo>
                  <a:cubicBezTo>
                    <a:pt x="6954" y="4213"/>
                    <a:pt x="6845" y="4594"/>
                    <a:pt x="6745" y="4984"/>
                  </a:cubicBezTo>
                  <a:lnTo>
                    <a:pt x="6709" y="4984"/>
                  </a:lnTo>
                  <a:cubicBezTo>
                    <a:pt x="6836" y="4539"/>
                    <a:pt x="6899" y="4068"/>
                    <a:pt x="6709" y="3632"/>
                  </a:cubicBezTo>
                  <a:cubicBezTo>
                    <a:pt x="6510" y="3179"/>
                    <a:pt x="6101" y="2862"/>
                    <a:pt x="5820" y="2463"/>
                  </a:cubicBezTo>
                  <a:cubicBezTo>
                    <a:pt x="5808" y="2439"/>
                    <a:pt x="5786" y="2427"/>
                    <a:pt x="5762" y="2427"/>
                  </a:cubicBezTo>
                  <a:cubicBezTo>
                    <a:pt x="5733" y="2427"/>
                    <a:pt x="5704" y="2445"/>
                    <a:pt x="5693" y="2481"/>
                  </a:cubicBezTo>
                  <a:cubicBezTo>
                    <a:pt x="5494" y="3097"/>
                    <a:pt x="5313" y="3805"/>
                    <a:pt x="5630" y="4421"/>
                  </a:cubicBezTo>
                  <a:cubicBezTo>
                    <a:pt x="5848" y="4829"/>
                    <a:pt x="6237" y="5120"/>
                    <a:pt x="6700" y="5129"/>
                  </a:cubicBezTo>
                  <a:cubicBezTo>
                    <a:pt x="6582" y="5564"/>
                    <a:pt x="6482" y="5990"/>
                    <a:pt x="6392" y="6425"/>
                  </a:cubicBezTo>
                  <a:cubicBezTo>
                    <a:pt x="6401" y="6226"/>
                    <a:pt x="6401" y="6017"/>
                    <a:pt x="6328" y="5827"/>
                  </a:cubicBezTo>
                  <a:cubicBezTo>
                    <a:pt x="6183" y="5473"/>
                    <a:pt x="5793" y="5337"/>
                    <a:pt x="5539" y="5074"/>
                  </a:cubicBezTo>
                  <a:cubicBezTo>
                    <a:pt x="5520" y="5058"/>
                    <a:pt x="5499" y="5050"/>
                    <a:pt x="5478" y="5050"/>
                  </a:cubicBezTo>
                  <a:cubicBezTo>
                    <a:pt x="5432" y="5050"/>
                    <a:pt x="5391" y="5087"/>
                    <a:pt x="5385" y="5138"/>
                  </a:cubicBezTo>
                  <a:cubicBezTo>
                    <a:pt x="5340" y="5827"/>
                    <a:pt x="5376" y="6915"/>
                    <a:pt x="6265" y="7033"/>
                  </a:cubicBezTo>
                  <a:lnTo>
                    <a:pt x="6274" y="7033"/>
                  </a:lnTo>
                  <a:cubicBezTo>
                    <a:pt x="6228" y="7269"/>
                    <a:pt x="6183" y="7513"/>
                    <a:pt x="6147" y="7749"/>
                  </a:cubicBezTo>
                  <a:cubicBezTo>
                    <a:pt x="6129" y="7758"/>
                    <a:pt x="6111" y="7767"/>
                    <a:pt x="6101" y="7776"/>
                  </a:cubicBezTo>
                  <a:cubicBezTo>
                    <a:pt x="6029" y="7804"/>
                    <a:pt x="6056" y="7912"/>
                    <a:pt x="6120" y="7931"/>
                  </a:cubicBezTo>
                  <a:cubicBezTo>
                    <a:pt x="6038" y="8447"/>
                    <a:pt x="5965" y="8964"/>
                    <a:pt x="5920" y="9490"/>
                  </a:cubicBezTo>
                  <a:cubicBezTo>
                    <a:pt x="5612" y="8729"/>
                    <a:pt x="5222" y="7994"/>
                    <a:pt x="4714" y="7368"/>
                  </a:cubicBezTo>
                  <a:cubicBezTo>
                    <a:pt x="5476" y="6389"/>
                    <a:pt x="4515" y="5156"/>
                    <a:pt x="4297" y="4149"/>
                  </a:cubicBezTo>
                  <a:cubicBezTo>
                    <a:pt x="4293" y="4119"/>
                    <a:pt x="4269" y="4105"/>
                    <a:pt x="4244" y="4105"/>
                  </a:cubicBezTo>
                  <a:cubicBezTo>
                    <a:pt x="4217" y="4105"/>
                    <a:pt x="4188" y="4121"/>
                    <a:pt x="4179" y="4149"/>
                  </a:cubicBezTo>
                  <a:cubicBezTo>
                    <a:pt x="3862" y="5002"/>
                    <a:pt x="3825" y="5954"/>
                    <a:pt x="4179" y="6770"/>
                  </a:cubicBezTo>
                  <a:cubicBezTo>
                    <a:pt x="3916" y="6525"/>
                    <a:pt x="3626" y="6307"/>
                    <a:pt x="3309" y="6126"/>
                  </a:cubicBezTo>
                  <a:cubicBezTo>
                    <a:pt x="3309" y="6095"/>
                    <a:pt x="3288" y="6070"/>
                    <a:pt x="3253" y="6070"/>
                  </a:cubicBezTo>
                  <a:cubicBezTo>
                    <a:pt x="3248" y="6070"/>
                    <a:pt x="3242" y="6071"/>
                    <a:pt x="3236" y="6072"/>
                  </a:cubicBezTo>
                  <a:lnTo>
                    <a:pt x="3227" y="6072"/>
                  </a:lnTo>
                  <a:cubicBezTo>
                    <a:pt x="3218" y="6072"/>
                    <a:pt x="3218" y="6063"/>
                    <a:pt x="3209" y="6063"/>
                  </a:cubicBezTo>
                  <a:cubicBezTo>
                    <a:pt x="3209" y="6044"/>
                    <a:pt x="3209" y="6035"/>
                    <a:pt x="3191" y="6017"/>
                  </a:cubicBezTo>
                  <a:cubicBezTo>
                    <a:pt x="2719" y="5555"/>
                    <a:pt x="2411" y="4956"/>
                    <a:pt x="1794" y="4648"/>
                  </a:cubicBezTo>
                  <a:cubicBezTo>
                    <a:pt x="1268" y="4394"/>
                    <a:pt x="670" y="4349"/>
                    <a:pt x="89" y="4313"/>
                  </a:cubicBezTo>
                  <a:cubicBezTo>
                    <a:pt x="87" y="4312"/>
                    <a:pt x="84" y="4312"/>
                    <a:pt x="81" y="4312"/>
                  </a:cubicBezTo>
                  <a:cubicBezTo>
                    <a:pt x="16" y="4312"/>
                    <a:pt x="1" y="4414"/>
                    <a:pt x="53" y="4449"/>
                  </a:cubicBezTo>
                  <a:cubicBezTo>
                    <a:pt x="688" y="4875"/>
                    <a:pt x="833" y="5682"/>
                    <a:pt x="1549" y="6063"/>
                  </a:cubicBezTo>
                  <a:cubicBezTo>
                    <a:pt x="1869" y="6228"/>
                    <a:pt x="2208" y="6309"/>
                    <a:pt x="2550" y="6309"/>
                  </a:cubicBezTo>
                  <a:cubicBezTo>
                    <a:pt x="2770" y="6309"/>
                    <a:pt x="2992" y="6275"/>
                    <a:pt x="3209" y="6208"/>
                  </a:cubicBezTo>
                  <a:cubicBezTo>
                    <a:pt x="3907" y="6661"/>
                    <a:pt x="4424" y="7260"/>
                    <a:pt x="4850" y="7931"/>
                  </a:cubicBezTo>
                  <a:cubicBezTo>
                    <a:pt x="4517" y="7682"/>
                    <a:pt x="4144" y="7596"/>
                    <a:pt x="3752" y="7596"/>
                  </a:cubicBezTo>
                  <a:cubicBezTo>
                    <a:pt x="2854" y="7596"/>
                    <a:pt x="1853" y="8049"/>
                    <a:pt x="986" y="8049"/>
                  </a:cubicBezTo>
                  <a:cubicBezTo>
                    <a:pt x="974" y="8049"/>
                    <a:pt x="963" y="8049"/>
                    <a:pt x="951" y="8049"/>
                  </a:cubicBezTo>
                  <a:cubicBezTo>
                    <a:pt x="948" y="8048"/>
                    <a:pt x="944" y="8048"/>
                    <a:pt x="941" y="8048"/>
                  </a:cubicBezTo>
                  <a:cubicBezTo>
                    <a:pt x="867" y="8048"/>
                    <a:pt x="835" y="8150"/>
                    <a:pt x="887" y="8203"/>
                  </a:cubicBezTo>
                  <a:cubicBezTo>
                    <a:pt x="1413" y="8756"/>
                    <a:pt x="2057" y="9273"/>
                    <a:pt x="2855" y="9354"/>
                  </a:cubicBezTo>
                  <a:cubicBezTo>
                    <a:pt x="2917" y="9361"/>
                    <a:pt x="2979" y="9364"/>
                    <a:pt x="3039" y="9364"/>
                  </a:cubicBezTo>
                  <a:cubicBezTo>
                    <a:pt x="3829" y="9364"/>
                    <a:pt x="4498" y="8838"/>
                    <a:pt x="5113" y="8375"/>
                  </a:cubicBezTo>
                  <a:cubicBezTo>
                    <a:pt x="5394" y="8892"/>
                    <a:pt x="5639" y="9445"/>
                    <a:pt x="5875" y="9998"/>
                  </a:cubicBezTo>
                  <a:cubicBezTo>
                    <a:pt x="5784" y="11295"/>
                    <a:pt x="5775" y="12592"/>
                    <a:pt x="5866" y="13879"/>
                  </a:cubicBezTo>
                  <a:cubicBezTo>
                    <a:pt x="5820" y="14006"/>
                    <a:pt x="5775" y="14133"/>
                    <a:pt x="5739" y="14260"/>
                  </a:cubicBezTo>
                  <a:cubicBezTo>
                    <a:pt x="5739" y="14269"/>
                    <a:pt x="5739" y="14269"/>
                    <a:pt x="5739" y="14269"/>
                  </a:cubicBezTo>
                  <a:cubicBezTo>
                    <a:pt x="5331" y="13870"/>
                    <a:pt x="4868" y="13516"/>
                    <a:pt x="4360" y="13226"/>
                  </a:cubicBezTo>
                  <a:cubicBezTo>
                    <a:pt x="4632" y="12809"/>
                    <a:pt x="4841" y="12356"/>
                    <a:pt x="4759" y="11848"/>
                  </a:cubicBezTo>
                  <a:cubicBezTo>
                    <a:pt x="4651" y="11213"/>
                    <a:pt x="4243" y="10542"/>
                    <a:pt x="3907" y="10007"/>
                  </a:cubicBezTo>
                  <a:cubicBezTo>
                    <a:pt x="3888" y="9983"/>
                    <a:pt x="3854" y="9970"/>
                    <a:pt x="3822" y="9970"/>
                  </a:cubicBezTo>
                  <a:cubicBezTo>
                    <a:pt x="3793" y="9970"/>
                    <a:pt x="3766" y="9981"/>
                    <a:pt x="3753" y="10007"/>
                  </a:cubicBezTo>
                  <a:cubicBezTo>
                    <a:pt x="3499" y="10551"/>
                    <a:pt x="3200" y="11023"/>
                    <a:pt x="3309" y="11630"/>
                  </a:cubicBezTo>
                  <a:cubicBezTo>
                    <a:pt x="3399" y="12111"/>
                    <a:pt x="3608" y="12564"/>
                    <a:pt x="3880" y="12963"/>
                  </a:cubicBezTo>
                  <a:cubicBezTo>
                    <a:pt x="3644" y="12845"/>
                    <a:pt x="3408" y="12746"/>
                    <a:pt x="3163" y="12655"/>
                  </a:cubicBezTo>
                  <a:cubicBezTo>
                    <a:pt x="3046" y="11367"/>
                    <a:pt x="1613" y="11113"/>
                    <a:pt x="561" y="11041"/>
                  </a:cubicBezTo>
                  <a:cubicBezTo>
                    <a:pt x="557" y="11041"/>
                    <a:pt x="554" y="11040"/>
                    <a:pt x="551" y="11040"/>
                  </a:cubicBezTo>
                  <a:cubicBezTo>
                    <a:pt x="475" y="11040"/>
                    <a:pt x="427" y="11135"/>
                    <a:pt x="470" y="11204"/>
                  </a:cubicBezTo>
                  <a:cubicBezTo>
                    <a:pt x="769" y="11712"/>
                    <a:pt x="1042" y="12483"/>
                    <a:pt x="1586" y="12791"/>
                  </a:cubicBezTo>
                  <a:cubicBezTo>
                    <a:pt x="1796" y="12911"/>
                    <a:pt x="2029" y="12960"/>
                    <a:pt x="2265" y="12960"/>
                  </a:cubicBezTo>
                  <a:cubicBezTo>
                    <a:pt x="2527" y="12960"/>
                    <a:pt x="2793" y="12900"/>
                    <a:pt x="3036" y="12809"/>
                  </a:cubicBezTo>
                  <a:cubicBezTo>
                    <a:pt x="3046" y="12827"/>
                    <a:pt x="3064" y="12836"/>
                    <a:pt x="3082" y="12845"/>
                  </a:cubicBezTo>
                  <a:cubicBezTo>
                    <a:pt x="3245" y="12927"/>
                    <a:pt x="3399" y="13009"/>
                    <a:pt x="3553" y="13090"/>
                  </a:cubicBezTo>
                  <a:cubicBezTo>
                    <a:pt x="3431" y="13071"/>
                    <a:pt x="3304" y="13063"/>
                    <a:pt x="3175" y="13063"/>
                  </a:cubicBezTo>
                  <a:cubicBezTo>
                    <a:pt x="2431" y="13063"/>
                    <a:pt x="1595" y="13336"/>
                    <a:pt x="969" y="13444"/>
                  </a:cubicBezTo>
                  <a:cubicBezTo>
                    <a:pt x="878" y="13453"/>
                    <a:pt x="878" y="13580"/>
                    <a:pt x="942" y="13625"/>
                  </a:cubicBezTo>
                  <a:cubicBezTo>
                    <a:pt x="1424" y="13923"/>
                    <a:pt x="1961" y="14071"/>
                    <a:pt x="2494" y="14071"/>
                  </a:cubicBezTo>
                  <a:cubicBezTo>
                    <a:pt x="3114" y="14071"/>
                    <a:pt x="3730" y="13871"/>
                    <a:pt x="4252" y="13471"/>
                  </a:cubicBezTo>
                  <a:cubicBezTo>
                    <a:pt x="4823" y="13816"/>
                    <a:pt x="5376" y="14188"/>
                    <a:pt x="5920" y="14605"/>
                  </a:cubicBezTo>
                  <a:cubicBezTo>
                    <a:pt x="6047" y="15983"/>
                    <a:pt x="6265" y="17352"/>
                    <a:pt x="6600" y="18694"/>
                  </a:cubicBezTo>
                  <a:cubicBezTo>
                    <a:pt x="6655" y="18939"/>
                    <a:pt x="6718" y="19184"/>
                    <a:pt x="6782" y="19429"/>
                  </a:cubicBezTo>
                  <a:cubicBezTo>
                    <a:pt x="6364" y="19048"/>
                    <a:pt x="5929" y="18703"/>
                    <a:pt x="5467" y="18386"/>
                  </a:cubicBezTo>
                  <a:cubicBezTo>
                    <a:pt x="6074" y="17252"/>
                    <a:pt x="4732" y="16418"/>
                    <a:pt x="4415" y="15421"/>
                  </a:cubicBezTo>
                  <a:cubicBezTo>
                    <a:pt x="4404" y="15394"/>
                    <a:pt x="4374" y="15376"/>
                    <a:pt x="4345" y="15376"/>
                  </a:cubicBezTo>
                  <a:cubicBezTo>
                    <a:pt x="4326" y="15376"/>
                    <a:pt x="4308" y="15384"/>
                    <a:pt x="4297" y="15403"/>
                  </a:cubicBezTo>
                  <a:cubicBezTo>
                    <a:pt x="3880" y="16273"/>
                    <a:pt x="4070" y="17271"/>
                    <a:pt x="4705" y="17924"/>
                  </a:cubicBezTo>
                  <a:cubicBezTo>
                    <a:pt x="4505" y="17806"/>
                    <a:pt x="4306" y="17697"/>
                    <a:pt x="4097" y="17606"/>
                  </a:cubicBezTo>
                  <a:cubicBezTo>
                    <a:pt x="4122" y="17549"/>
                    <a:pt x="4087" y="17477"/>
                    <a:pt x="4020" y="17477"/>
                  </a:cubicBezTo>
                  <a:cubicBezTo>
                    <a:pt x="4013" y="17477"/>
                    <a:pt x="4006" y="17477"/>
                    <a:pt x="3998" y="17479"/>
                  </a:cubicBezTo>
                  <a:cubicBezTo>
                    <a:pt x="3735" y="17053"/>
                    <a:pt x="3426" y="16627"/>
                    <a:pt x="2982" y="16382"/>
                  </a:cubicBezTo>
                  <a:cubicBezTo>
                    <a:pt x="2420" y="16074"/>
                    <a:pt x="1676" y="16065"/>
                    <a:pt x="1060" y="15965"/>
                  </a:cubicBezTo>
                  <a:cubicBezTo>
                    <a:pt x="1054" y="15963"/>
                    <a:pt x="1047" y="15963"/>
                    <a:pt x="1041" y="15963"/>
                  </a:cubicBezTo>
                  <a:cubicBezTo>
                    <a:pt x="965" y="15963"/>
                    <a:pt x="894" y="16061"/>
                    <a:pt x="969" y="16128"/>
                  </a:cubicBezTo>
                  <a:cubicBezTo>
                    <a:pt x="1504" y="16609"/>
                    <a:pt x="1649" y="17243"/>
                    <a:pt x="2347" y="17579"/>
                  </a:cubicBezTo>
                  <a:cubicBezTo>
                    <a:pt x="2637" y="17714"/>
                    <a:pt x="2932" y="17774"/>
                    <a:pt x="3229" y="17774"/>
                  </a:cubicBezTo>
                  <a:cubicBezTo>
                    <a:pt x="3472" y="17774"/>
                    <a:pt x="3717" y="17734"/>
                    <a:pt x="3961" y="17661"/>
                  </a:cubicBezTo>
                  <a:cubicBezTo>
                    <a:pt x="4360" y="17887"/>
                    <a:pt x="4750" y="18132"/>
                    <a:pt x="5131" y="18395"/>
                  </a:cubicBezTo>
                  <a:cubicBezTo>
                    <a:pt x="4556" y="18238"/>
                    <a:pt x="3952" y="18143"/>
                    <a:pt x="3356" y="18143"/>
                  </a:cubicBezTo>
                  <a:cubicBezTo>
                    <a:pt x="2402" y="18143"/>
                    <a:pt x="1467" y="18387"/>
                    <a:pt x="697" y="19012"/>
                  </a:cubicBezTo>
                  <a:cubicBezTo>
                    <a:pt x="633" y="19066"/>
                    <a:pt x="670" y="19193"/>
                    <a:pt x="751" y="19202"/>
                  </a:cubicBezTo>
                  <a:cubicBezTo>
                    <a:pt x="1448" y="19318"/>
                    <a:pt x="2191" y="19504"/>
                    <a:pt x="2915" y="19504"/>
                  </a:cubicBezTo>
                  <a:cubicBezTo>
                    <a:pt x="3096" y="19504"/>
                    <a:pt x="3276" y="19492"/>
                    <a:pt x="3454" y="19465"/>
                  </a:cubicBezTo>
                  <a:cubicBezTo>
                    <a:pt x="4143" y="19365"/>
                    <a:pt x="4778" y="19030"/>
                    <a:pt x="5376" y="18667"/>
                  </a:cubicBezTo>
                  <a:cubicBezTo>
                    <a:pt x="5403" y="18649"/>
                    <a:pt x="5421" y="18622"/>
                    <a:pt x="5421" y="18595"/>
                  </a:cubicBezTo>
                  <a:cubicBezTo>
                    <a:pt x="5938" y="18966"/>
                    <a:pt x="6419" y="19365"/>
                    <a:pt x="6881" y="19819"/>
                  </a:cubicBezTo>
                  <a:cubicBezTo>
                    <a:pt x="7271" y="21378"/>
                    <a:pt x="7706" y="22974"/>
                    <a:pt x="8232" y="24543"/>
                  </a:cubicBezTo>
                  <a:cubicBezTo>
                    <a:pt x="7824" y="24180"/>
                    <a:pt x="7389" y="23845"/>
                    <a:pt x="6954" y="23518"/>
                  </a:cubicBezTo>
                  <a:cubicBezTo>
                    <a:pt x="6954" y="23509"/>
                    <a:pt x="6954" y="23491"/>
                    <a:pt x="6936" y="23482"/>
                  </a:cubicBezTo>
                  <a:cubicBezTo>
                    <a:pt x="6936" y="23482"/>
                    <a:pt x="6936" y="23473"/>
                    <a:pt x="6927" y="23473"/>
                  </a:cubicBezTo>
                  <a:cubicBezTo>
                    <a:pt x="7308" y="22394"/>
                    <a:pt x="6673" y="21460"/>
                    <a:pt x="6056" y="20617"/>
                  </a:cubicBezTo>
                  <a:cubicBezTo>
                    <a:pt x="6036" y="20593"/>
                    <a:pt x="6009" y="20581"/>
                    <a:pt x="5983" y="20581"/>
                  </a:cubicBezTo>
                  <a:cubicBezTo>
                    <a:pt x="5951" y="20581"/>
                    <a:pt x="5921" y="20599"/>
                    <a:pt x="5911" y="20635"/>
                  </a:cubicBezTo>
                  <a:cubicBezTo>
                    <a:pt x="5603" y="21433"/>
                    <a:pt x="5702" y="22340"/>
                    <a:pt x="6201" y="22993"/>
                  </a:cubicBezTo>
                  <a:cubicBezTo>
                    <a:pt x="5802" y="22720"/>
                    <a:pt x="5385" y="22457"/>
                    <a:pt x="4968" y="22222"/>
                  </a:cubicBezTo>
                  <a:cubicBezTo>
                    <a:pt x="4977" y="22213"/>
                    <a:pt x="4986" y="22204"/>
                    <a:pt x="4995" y="22185"/>
                  </a:cubicBezTo>
                  <a:cubicBezTo>
                    <a:pt x="5131" y="21714"/>
                    <a:pt x="5195" y="21242"/>
                    <a:pt x="4886" y="20825"/>
                  </a:cubicBezTo>
                  <a:cubicBezTo>
                    <a:pt x="4578" y="20399"/>
                    <a:pt x="4070" y="20163"/>
                    <a:pt x="3771" y="19719"/>
                  </a:cubicBezTo>
                  <a:cubicBezTo>
                    <a:pt x="3754" y="19698"/>
                    <a:pt x="3730" y="19687"/>
                    <a:pt x="3707" y="19687"/>
                  </a:cubicBezTo>
                  <a:cubicBezTo>
                    <a:pt x="3680" y="19687"/>
                    <a:pt x="3654" y="19703"/>
                    <a:pt x="3644" y="19737"/>
                  </a:cubicBezTo>
                  <a:cubicBezTo>
                    <a:pt x="3635" y="19792"/>
                    <a:pt x="3626" y="19846"/>
                    <a:pt x="3626" y="19891"/>
                  </a:cubicBezTo>
                  <a:cubicBezTo>
                    <a:pt x="3599" y="19909"/>
                    <a:pt x="3581" y="19946"/>
                    <a:pt x="3608" y="19973"/>
                  </a:cubicBezTo>
                  <a:cubicBezTo>
                    <a:pt x="3526" y="20707"/>
                    <a:pt x="3871" y="21351"/>
                    <a:pt x="4351" y="21895"/>
                  </a:cubicBezTo>
                  <a:cubicBezTo>
                    <a:pt x="4043" y="21741"/>
                    <a:pt x="3735" y="21587"/>
                    <a:pt x="3417" y="21442"/>
                  </a:cubicBezTo>
                  <a:cubicBezTo>
                    <a:pt x="3417" y="21415"/>
                    <a:pt x="3408" y="21387"/>
                    <a:pt x="3372" y="21369"/>
                  </a:cubicBezTo>
                  <a:cubicBezTo>
                    <a:pt x="3293" y="20663"/>
                    <a:pt x="2446" y="20535"/>
                    <a:pt x="1779" y="20535"/>
                  </a:cubicBezTo>
                  <a:cubicBezTo>
                    <a:pt x="1606" y="20535"/>
                    <a:pt x="1446" y="20544"/>
                    <a:pt x="1314" y="20553"/>
                  </a:cubicBezTo>
                  <a:cubicBezTo>
                    <a:pt x="1268" y="20553"/>
                    <a:pt x="1232" y="20599"/>
                    <a:pt x="1259" y="20644"/>
                  </a:cubicBezTo>
                  <a:cubicBezTo>
                    <a:pt x="1459" y="20970"/>
                    <a:pt x="1640" y="21442"/>
                    <a:pt x="2030" y="21596"/>
                  </a:cubicBezTo>
                  <a:cubicBezTo>
                    <a:pt x="2153" y="21650"/>
                    <a:pt x="2297" y="21670"/>
                    <a:pt x="2448" y="21670"/>
                  </a:cubicBezTo>
                  <a:cubicBezTo>
                    <a:pt x="2731" y="21670"/>
                    <a:pt x="3039" y="21598"/>
                    <a:pt x="3281" y="21533"/>
                  </a:cubicBezTo>
                  <a:cubicBezTo>
                    <a:pt x="3635" y="21696"/>
                    <a:pt x="3970" y="21877"/>
                    <a:pt x="4315" y="22059"/>
                  </a:cubicBezTo>
                  <a:cubicBezTo>
                    <a:pt x="4246" y="22053"/>
                    <a:pt x="4176" y="22051"/>
                    <a:pt x="4107" y="22051"/>
                  </a:cubicBezTo>
                  <a:cubicBezTo>
                    <a:pt x="3086" y="22051"/>
                    <a:pt x="2068" y="22601"/>
                    <a:pt x="1431" y="23373"/>
                  </a:cubicBezTo>
                  <a:cubicBezTo>
                    <a:pt x="1379" y="23435"/>
                    <a:pt x="1394" y="23573"/>
                    <a:pt x="1494" y="23573"/>
                  </a:cubicBezTo>
                  <a:cubicBezTo>
                    <a:pt x="1498" y="23573"/>
                    <a:pt x="1501" y="23573"/>
                    <a:pt x="1504" y="23573"/>
                  </a:cubicBezTo>
                  <a:cubicBezTo>
                    <a:pt x="2547" y="23446"/>
                    <a:pt x="4261" y="23391"/>
                    <a:pt x="4868" y="22376"/>
                  </a:cubicBezTo>
                  <a:cubicBezTo>
                    <a:pt x="5430" y="22702"/>
                    <a:pt x="5975" y="23056"/>
                    <a:pt x="6510" y="23437"/>
                  </a:cubicBezTo>
                  <a:cubicBezTo>
                    <a:pt x="6217" y="23400"/>
                    <a:pt x="5910" y="23375"/>
                    <a:pt x="5603" y="23375"/>
                  </a:cubicBezTo>
                  <a:cubicBezTo>
                    <a:pt x="4705" y="23375"/>
                    <a:pt x="3811" y="23591"/>
                    <a:pt x="3290" y="24362"/>
                  </a:cubicBezTo>
                  <a:cubicBezTo>
                    <a:pt x="3263" y="24407"/>
                    <a:pt x="3290" y="24471"/>
                    <a:pt x="3336" y="24480"/>
                  </a:cubicBezTo>
                  <a:cubicBezTo>
                    <a:pt x="3635" y="24533"/>
                    <a:pt x="3932" y="24561"/>
                    <a:pt x="4226" y="24561"/>
                  </a:cubicBezTo>
                  <a:cubicBezTo>
                    <a:pt x="5170" y="24561"/>
                    <a:pt x="6075" y="24279"/>
                    <a:pt x="6863" y="23691"/>
                  </a:cubicBezTo>
                  <a:cubicBezTo>
                    <a:pt x="7371" y="24063"/>
                    <a:pt x="7870" y="24462"/>
                    <a:pt x="8350" y="24888"/>
                  </a:cubicBezTo>
                  <a:cubicBezTo>
                    <a:pt x="9312" y="27690"/>
                    <a:pt x="10590" y="30374"/>
                    <a:pt x="12467" y="32541"/>
                  </a:cubicBezTo>
                  <a:cubicBezTo>
                    <a:pt x="12507" y="32587"/>
                    <a:pt x="12554" y="32607"/>
                    <a:pt x="12600" y="32607"/>
                  </a:cubicBezTo>
                  <a:cubicBezTo>
                    <a:pt x="12753" y="32607"/>
                    <a:pt x="12899" y="32395"/>
                    <a:pt x="12766" y="32242"/>
                  </a:cubicBezTo>
                  <a:cubicBezTo>
                    <a:pt x="11506" y="30791"/>
                    <a:pt x="10508" y="29104"/>
                    <a:pt x="9692" y="27300"/>
                  </a:cubicBezTo>
                  <a:cubicBezTo>
                    <a:pt x="9747" y="26910"/>
                    <a:pt x="9819" y="26529"/>
                    <a:pt x="9901" y="26148"/>
                  </a:cubicBezTo>
                  <a:cubicBezTo>
                    <a:pt x="9921" y="26168"/>
                    <a:pt x="9940" y="26183"/>
                    <a:pt x="9967" y="26183"/>
                  </a:cubicBezTo>
                  <a:cubicBezTo>
                    <a:pt x="9977" y="26183"/>
                    <a:pt x="9988" y="26180"/>
                    <a:pt x="10001" y="26175"/>
                  </a:cubicBezTo>
                  <a:cubicBezTo>
                    <a:pt x="10055" y="26148"/>
                    <a:pt x="10119" y="26121"/>
                    <a:pt x="10182" y="26103"/>
                  </a:cubicBezTo>
                  <a:cubicBezTo>
                    <a:pt x="10331" y="26135"/>
                    <a:pt x="10478" y="26151"/>
                    <a:pt x="10623" y="26151"/>
                  </a:cubicBezTo>
                  <a:cubicBezTo>
                    <a:pt x="11486" y="26151"/>
                    <a:pt x="12274" y="25607"/>
                    <a:pt x="12848" y="24924"/>
                  </a:cubicBezTo>
                  <a:cubicBezTo>
                    <a:pt x="12875" y="24915"/>
                    <a:pt x="12912" y="24897"/>
                    <a:pt x="12948" y="24879"/>
                  </a:cubicBezTo>
                  <a:cubicBezTo>
                    <a:pt x="12993" y="24860"/>
                    <a:pt x="12993" y="24806"/>
                    <a:pt x="12966" y="24770"/>
                  </a:cubicBezTo>
                  <a:cubicBezTo>
                    <a:pt x="12993" y="24743"/>
                    <a:pt x="13011" y="24724"/>
                    <a:pt x="13029" y="24697"/>
                  </a:cubicBezTo>
                  <a:cubicBezTo>
                    <a:pt x="13075" y="24634"/>
                    <a:pt x="13011" y="24561"/>
                    <a:pt x="12948" y="24561"/>
                  </a:cubicBezTo>
                  <a:cubicBezTo>
                    <a:pt x="12882" y="24559"/>
                    <a:pt x="12816" y="24557"/>
                    <a:pt x="12750" y="24557"/>
                  </a:cubicBezTo>
                  <a:cubicBezTo>
                    <a:pt x="11654" y="24557"/>
                    <a:pt x="10564" y="24919"/>
                    <a:pt x="9983" y="25894"/>
                  </a:cubicBezTo>
                  <a:cubicBezTo>
                    <a:pt x="9973" y="25894"/>
                    <a:pt x="9973" y="25894"/>
                    <a:pt x="9964" y="25885"/>
                  </a:cubicBezTo>
                  <a:cubicBezTo>
                    <a:pt x="10273" y="24697"/>
                    <a:pt x="10762" y="23555"/>
                    <a:pt x="11442" y="22539"/>
                  </a:cubicBezTo>
                  <a:cubicBezTo>
                    <a:pt x="12011" y="22996"/>
                    <a:pt x="12616" y="23195"/>
                    <a:pt x="13211" y="23195"/>
                  </a:cubicBezTo>
                  <a:cubicBezTo>
                    <a:pt x="14363" y="23195"/>
                    <a:pt x="15477" y="22452"/>
                    <a:pt x="16212" y="21406"/>
                  </a:cubicBezTo>
                  <a:cubicBezTo>
                    <a:pt x="16258" y="21324"/>
                    <a:pt x="16194" y="21215"/>
                    <a:pt x="16103" y="21215"/>
                  </a:cubicBezTo>
                  <a:cubicBezTo>
                    <a:pt x="15351" y="21233"/>
                    <a:pt x="14544" y="21206"/>
                    <a:pt x="13809" y="21378"/>
                  </a:cubicBezTo>
                  <a:cubicBezTo>
                    <a:pt x="13029" y="21560"/>
                    <a:pt x="12340" y="21995"/>
                    <a:pt x="11606" y="22312"/>
                  </a:cubicBezTo>
                  <a:cubicBezTo>
                    <a:pt x="11841" y="21977"/>
                    <a:pt x="12095" y="21650"/>
                    <a:pt x="12376" y="21351"/>
                  </a:cubicBezTo>
                  <a:cubicBezTo>
                    <a:pt x="12413" y="21351"/>
                    <a:pt x="12440" y="21315"/>
                    <a:pt x="12449" y="21279"/>
                  </a:cubicBezTo>
                  <a:cubicBezTo>
                    <a:pt x="12794" y="20916"/>
                    <a:pt x="13174" y="20580"/>
                    <a:pt x="13583" y="20281"/>
                  </a:cubicBezTo>
                  <a:cubicBezTo>
                    <a:pt x="13601" y="20272"/>
                    <a:pt x="13610" y="20254"/>
                    <a:pt x="13619" y="20227"/>
                  </a:cubicBezTo>
                  <a:cubicBezTo>
                    <a:pt x="13619" y="20227"/>
                    <a:pt x="13628" y="20236"/>
                    <a:pt x="13628" y="20236"/>
                  </a:cubicBezTo>
                  <a:cubicBezTo>
                    <a:pt x="13713" y="20242"/>
                    <a:pt x="13799" y="20246"/>
                    <a:pt x="13883" y="20246"/>
                  </a:cubicBezTo>
                  <a:cubicBezTo>
                    <a:pt x="15090" y="20246"/>
                    <a:pt x="16189" y="19589"/>
                    <a:pt x="16756" y="18513"/>
                  </a:cubicBezTo>
                  <a:cubicBezTo>
                    <a:pt x="16791" y="18452"/>
                    <a:pt x="16759" y="18358"/>
                    <a:pt x="16685" y="18358"/>
                  </a:cubicBezTo>
                  <a:cubicBezTo>
                    <a:pt x="16682" y="18358"/>
                    <a:pt x="16678" y="18358"/>
                    <a:pt x="16675" y="18359"/>
                  </a:cubicBezTo>
                  <a:cubicBezTo>
                    <a:pt x="15550" y="18440"/>
                    <a:pt x="13519" y="18449"/>
                    <a:pt x="13564" y="20045"/>
                  </a:cubicBezTo>
                  <a:cubicBezTo>
                    <a:pt x="13537" y="20064"/>
                    <a:pt x="13528" y="20091"/>
                    <a:pt x="13528" y="20118"/>
                  </a:cubicBezTo>
                  <a:cubicBezTo>
                    <a:pt x="13519" y="20127"/>
                    <a:pt x="13501" y="20127"/>
                    <a:pt x="13492" y="20136"/>
                  </a:cubicBezTo>
                  <a:cubicBezTo>
                    <a:pt x="13120" y="20399"/>
                    <a:pt x="12766" y="20707"/>
                    <a:pt x="12440" y="21034"/>
                  </a:cubicBezTo>
                  <a:cubicBezTo>
                    <a:pt x="12594" y="20517"/>
                    <a:pt x="13048" y="20154"/>
                    <a:pt x="13156" y="19619"/>
                  </a:cubicBezTo>
                  <a:cubicBezTo>
                    <a:pt x="13338" y="18794"/>
                    <a:pt x="12875" y="17987"/>
                    <a:pt x="13057" y="17153"/>
                  </a:cubicBezTo>
                  <a:cubicBezTo>
                    <a:pt x="13070" y="17094"/>
                    <a:pt x="13026" y="17049"/>
                    <a:pt x="12977" y="17049"/>
                  </a:cubicBezTo>
                  <a:cubicBezTo>
                    <a:pt x="12958" y="17049"/>
                    <a:pt x="12938" y="17056"/>
                    <a:pt x="12921" y="17071"/>
                  </a:cubicBezTo>
                  <a:cubicBezTo>
                    <a:pt x="12277" y="17688"/>
                    <a:pt x="11778" y="18422"/>
                    <a:pt x="11705" y="19329"/>
                  </a:cubicBezTo>
                  <a:cubicBezTo>
                    <a:pt x="11651" y="19928"/>
                    <a:pt x="11687" y="20862"/>
                    <a:pt x="12204" y="21270"/>
                  </a:cubicBezTo>
                  <a:cubicBezTo>
                    <a:pt x="11615" y="21895"/>
                    <a:pt x="11107" y="22603"/>
                    <a:pt x="10690" y="23364"/>
                  </a:cubicBezTo>
                  <a:cubicBezTo>
                    <a:pt x="10753" y="23129"/>
                    <a:pt x="10771" y="22893"/>
                    <a:pt x="10735" y="22648"/>
                  </a:cubicBezTo>
                  <a:cubicBezTo>
                    <a:pt x="10626" y="22040"/>
                    <a:pt x="10173" y="21560"/>
                    <a:pt x="9992" y="20979"/>
                  </a:cubicBezTo>
                  <a:cubicBezTo>
                    <a:pt x="9983" y="20957"/>
                    <a:pt x="9962" y="20945"/>
                    <a:pt x="9942" y="20945"/>
                  </a:cubicBezTo>
                  <a:cubicBezTo>
                    <a:pt x="9921" y="20945"/>
                    <a:pt x="9901" y="20957"/>
                    <a:pt x="9892" y="20979"/>
                  </a:cubicBezTo>
                  <a:cubicBezTo>
                    <a:pt x="9574" y="22040"/>
                    <a:pt x="9221" y="23464"/>
                    <a:pt x="10227" y="24244"/>
                  </a:cubicBezTo>
                  <a:cubicBezTo>
                    <a:pt x="10227" y="24244"/>
                    <a:pt x="10227" y="24244"/>
                    <a:pt x="10227" y="24253"/>
                  </a:cubicBezTo>
                  <a:cubicBezTo>
                    <a:pt x="10236" y="24253"/>
                    <a:pt x="10246" y="24262"/>
                    <a:pt x="10255" y="24271"/>
                  </a:cubicBezTo>
                  <a:cubicBezTo>
                    <a:pt x="9892" y="25133"/>
                    <a:pt x="9647" y="26048"/>
                    <a:pt x="9547" y="26973"/>
                  </a:cubicBezTo>
                  <a:cubicBezTo>
                    <a:pt x="8686" y="25006"/>
                    <a:pt x="8024" y="22920"/>
                    <a:pt x="7462" y="20880"/>
                  </a:cubicBezTo>
                  <a:cubicBezTo>
                    <a:pt x="8187" y="19420"/>
                    <a:pt x="8931" y="17987"/>
                    <a:pt x="9865" y="16690"/>
                  </a:cubicBezTo>
                  <a:cubicBezTo>
                    <a:pt x="9910" y="16690"/>
                    <a:pt x="9955" y="16654"/>
                    <a:pt x="9937" y="16609"/>
                  </a:cubicBezTo>
                  <a:cubicBezTo>
                    <a:pt x="10218" y="16219"/>
                    <a:pt x="10518" y="15847"/>
                    <a:pt x="10835" y="15493"/>
                  </a:cubicBezTo>
                  <a:cubicBezTo>
                    <a:pt x="10835" y="15493"/>
                    <a:pt x="10835" y="15493"/>
                    <a:pt x="10835" y="15502"/>
                  </a:cubicBezTo>
                  <a:cubicBezTo>
                    <a:pt x="11567" y="16330"/>
                    <a:pt x="12523" y="16522"/>
                    <a:pt x="13518" y="16522"/>
                  </a:cubicBezTo>
                  <a:cubicBezTo>
                    <a:pt x="14126" y="16522"/>
                    <a:pt x="14747" y="16450"/>
                    <a:pt x="15342" y="16409"/>
                  </a:cubicBezTo>
                  <a:cubicBezTo>
                    <a:pt x="15414" y="16400"/>
                    <a:pt x="15478" y="16300"/>
                    <a:pt x="15414" y="16246"/>
                  </a:cubicBezTo>
                  <a:cubicBezTo>
                    <a:pt x="14483" y="15523"/>
                    <a:pt x="13387" y="14950"/>
                    <a:pt x="12244" y="14950"/>
                  </a:cubicBezTo>
                  <a:cubicBezTo>
                    <a:pt x="11895" y="14950"/>
                    <a:pt x="11542" y="15003"/>
                    <a:pt x="11189" y="15122"/>
                  </a:cubicBezTo>
                  <a:cubicBezTo>
                    <a:pt x="11488" y="14813"/>
                    <a:pt x="11796" y="14523"/>
                    <a:pt x="12141" y="14242"/>
                  </a:cubicBezTo>
                  <a:cubicBezTo>
                    <a:pt x="12466" y="14323"/>
                    <a:pt x="12832" y="14401"/>
                    <a:pt x="13187" y="14401"/>
                  </a:cubicBezTo>
                  <a:cubicBezTo>
                    <a:pt x="13386" y="14401"/>
                    <a:pt x="13581" y="14376"/>
                    <a:pt x="13764" y="14314"/>
                  </a:cubicBezTo>
                  <a:cubicBezTo>
                    <a:pt x="14381" y="14097"/>
                    <a:pt x="14970" y="13516"/>
                    <a:pt x="15487" y="13127"/>
                  </a:cubicBezTo>
                  <a:cubicBezTo>
                    <a:pt x="15559" y="13063"/>
                    <a:pt x="15541" y="12954"/>
                    <a:pt x="15441" y="12945"/>
                  </a:cubicBezTo>
                  <a:cubicBezTo>
                    <a:pt x="15212" y="12930"/>
                    <a:pt x="14971" y="12919"/>
                    <a:pt x="14726" y="12919"/>
                  </a:cubicBezTo>
                  <a:cubicBezTo>
                    <a:pt x="13770" y="12919"/>
                    <a:pt x="12766" y="13098"/>
                    <a:pt x="12268" y="13979"/>
                  </a:cubicBezTo>
                  <a:lnTo>
                    <a:pt x="12250" y="13979"/>
                  </a:lnTo>
                  <a:cubicBezTo>
                    <a:pt x="12213" y="14006"/>
                    <a:pt x="12177" y="14033"/>
                    <a:pt x="12141" y="14061"/>
                  </a:cubicBezTo>
                  <a:cubicBezTo>
                    <a:pt x="12123" y="14070"/>
                    <a:pt x="12114" y="14070"/>
                    <a:pt x="12095" y="14079"/>
                  </a:cubicBezTo>
                  <a:cubicBezTo>
                    <a:pt x="12068" y="14088"/>
                    <a:pt x="12050" y="14106"/>
                    <a:pt x="12041" y="14133"/>
                  </a:cubicBezTo>
                  <a:cubicBezTo>
                    <a:pt x="11832" y="14287"/>
                    <a:pt x="11633" y="14460"/>
                    <a:pt x="11442" y="14623"/>
                  </a:cubicBezTo>
                  <a:cubicBezTo>
                    <a:pt x="11442" y="14623"/>
                    <a:pt x="11442" y="14614"/>
                    <a:pt x="11433" y="14614"/>
                  </a:cubicBezTo>
                  <a:cubicBezTo>
                    <a:pt x="11705" y="14206"/>
                    <a:pt x="12104" y="13952"/>
                    <a:pt x="12304" y="13498"/>
                  </a:cubicBezTo>
                  <a:cubicBezTo>
                    <a:pt x="12531" y="12991"/>
                    <a:pt x="12649" y="12428"/>
                    <a:pt x="12812" y="11902"/>
                  </a:cubicBezTo>
                  <a:cubicBezTo>
                    <a:pt x="12826" y="11844"/>
                    <a:pt x="12771" y="11781"/>
                    <a:pt x="12716" y="11781"/>
                  </a:cubicBezTo>
                  <a:cubicBezTo>
                    <a:pt x="12702" y="11781"/>
                    <a:pt x="12688" y="11785"/>
                    <a:pt x="12676" y="11794"/>
                  </a:cubicBezTo>
                  <a:cubicBezTo>
                    <a:pt x="11796" y="12446"/>
                    <a:pt x="10590" y="13562"/>
                    <a:pt x="11316" y="14741"/>
                  </a:cubicBezTo>
                  <a:cubicBezTo>
                    <a:pt x="10835" y="15176"/>
                    <a:pt x="10409" y="15657"/>
                    <a:pt x="10010" y="16164"/>
                  </a:cubicBezTo>
                  <a:cubicBezTo>
                    <a:pt x="10164" y="15756"/>
                    <a:pt x="10463" y="15403"/>
                    <a:pt x="10545" y="14958"/>
                  </a:cubicBezTo>
                  <a:cubicBezTo>
                    <a:pt x="10672" y="14251"/>
                    <a:pt x="10490" y="13526"/>
                    <a:pt x="10617" y="12818"/>
                  </a:cubicBezTo>
                  <a:cubicBezTo>
                    <a:pt x="10629" y="12759"/>
                    <a:pt x="10591" y="12723"/>
                    <a:pt x="10547" y="12723"/>
                  </a:cubicBezTo>
                  <a:cubicBezTo>
                    <a:pt x="10524" y="12723"/>
                    <a:pt x="10500" y="12733"/>
                    <a:pt x="10481" y="12755"/>
                  </a:cubicBezTo>
                  <a:cubicBezTo>
                    <a:pt x="9656" y="13897"/>
                    <a:pt x="9176" y="15176"/>
                    <a:pt x="9747" y="16518"/>
                  </a:cubicBezTo>
                  <a:cubicBezTo>
                    <a:pt x="9275" y="17171"/>
                    <a:pt x="8849" y="17860"/>
                    <a:pt x="8468" y="18567"/>
                  </a:cubicBezTo>
                  <a:cubicBezTo>
                    <a:pt x="8631" y="18023"/>
                    <a:pt x="8922" y="17543"/>
                    <a:pt x="8949" y="16944"/>
                  </a:cubicBezTo>
                  <a:cubicBezTo>
                    <a:pt x="8976" y="16155"/>
                    <a:pt x="8722" y="15384"/>
                    <a:pt x="8459" y="14650"/>
                  </a:cubicBezTo>
                  <a:cubicBezTo>
                    <a:pt x="8449" y="14625"/>
                    <a:pt x="8421" y="14609"/>
                    <a:pt x="8396" y="14609"/>
                  </a:cubicBezTo>
                  <a:cubicBezTo>
                    <a:pt x="8374" y="14609"/>
                    <a:pt x="8354" y="14621"/>
                    <a:pt x="8350" y="14650"/>
                  </a:cubicBezTo>
                  <a:cubicBezTo>
                    <a:pt x="8033" y="16201"/>
                    <a:pt x="6863" y="17515"/>
                    <a:pt x="8187" y="18948"/>
                  </a:cubicBezTo>
                  <a:cubicBezTo>
                    <a:pt x="8196" y="18966"/>
                    <a:pt x="8205" y="18966"/>
                    <a:pt x="8214" y="18975"/>
                  </a:cubicBezTo>
                  <a:cubicBezTo>
                    <a:pt x="8223" y="18984"/>
                    <a:pt x="8223" y="18994"/>
                    <a:pt x="8223" y="18994"/>
                  </a:cubicBezTo>
                  <a:cubicBezTo>
                    <a:pt x="8223" y="19003"/>
                    <a:pt x="8223" y="19003"/>
                    <a:pt x="8223" y="19012"/>
                  </a:cubicBezTo>
                  <a:cubicBezTo>
                    <a:pt x="7942" y="19556"/>
                    <a:pt x="7670" y="20109"/>
                    <a:pt x="7407" y="20662"/>
                  </a:cubicBezTo>
                  <a:cubicBezTo>
                    <a:pt x="7217" y="19973"/>
                    <a:pt x="7035" y="19293"/>
                    <a:pt x="6863" y="18622"/>
                  </a:cubicBezTo>
                  <a:cubicBezTo>
                    <a:pt x="6455" y="17053"/>
                    <a:pt x="6210" y="15457"/>
                    <a:pt x="6092" y="13870"/>
                  </a:cubicBezTo>
                  <a:cubicBezTo>
                    <a:pt x="6247" y="13516"/>
                    <a:pt x="6410" y="13190"/>
                    <a:pt x="6600" y="12873"/>
                  </a:cubicBezTo>
                  <a:cubicBezTo>
                    <a:pt x="7000" y="13044"/>
                    <a:pt x="7419" y="13125"/>
                    <a:pt x="7836" y="13125"/>
                  </a:cubicBezTo>
                  <a:cubicBezTo>
                    <a:pt x="8589" y="13125"/>
                    <a:pt x="9336" y="12859"/>
                    <a:pt x="9955" y="12374"/>
                  </a:cubicBezTo>
                  <a:cubicBezTo>
                    <a:pt x="10019" y="12329"/>
                    <a:pt x="9983" y="12220"/>
                    <a:pt x="9910" y="12202"/>
                  </a:cubicBezTo>
                  <a:cubicBezTo>
                    <a:pt x="9393" y="12069"/>
                    <a:pt x="8871" y="11994"/>
                    <a:pt x="8344" y="11994"/>
                  </a:cubicBezTo>
                  <a:cubicBezTo>
                    <a:pt x="8114" y="11994"/>
                    <a:pt x="7884" y="12008"/>
                    <a:pt x="7652" y="12038"/>
                  </a:cubicBezTo>
                  <a:cubicBezTo>
                    <a:pt x="7489" y="12057"/>
                    <a:pt x="7289" y="12075"/>
                    <a:pt x="7099" y="12111"/>
                  </a:cubicBezTo>
                  <a:cubicBezTo>
                    <a:pt x="7398" y="11721"/>
                    <a:pt x="7716" y="11349"/>
                    <a:pt x="8078" y="11014"/>
                  </a:cubicBezTo>
                  <a:cubicBezTo>
                    <a:pt x="8078" y="11032"/>
                    <a:pt x="8078" y="11050"/>
                    <a:pt x="8096" y="11068"/>
                  </a:cubicBezTo>
                  <a:cubicBezTo>
                    <a:pt x="8555" y="11438"/>
                    <a:pt x="9067" y="11561"/>
                    <a:pt x="9600" y="11561"/>
                  </a:cubicBezTo>
                  <a:cubicBezTo>
                    <a:pt x="10426" y="11561"/>
                    <a:pt x="11301" y="11264"/>
                    <a:pt x="12095" y="11132"/>
                  </a:cubicBezTo>
                  <a:cubicBezTo>
                    <a:pt x="12159" y="11123"/>
                    <a:pt x="12168" y="11023"/>
                    <a:pt x="12114" y="10996"/>
                  </a:cubicBezTo>
                  <a:cubicBezTo>
                    <a:pt x="11300" y="10623"/>
                    <a:pt x="10449" y="10345"/>
                    <a:pt x="9578" y="10345"/>
                  </a:cubicBezTo>
                  <a:cubicBezTo>
                    <a:pt x="9303" y="10345"/>
                    <a:pt x="9027" y="10373"/>
                    <a:pt x="8749" y="10433"/>
                  </a:cubicBezTo>
                  <a:cubicBezTo>
                    <a:pt x="9003" y="10243"/>
                    <a:pt x="9257" y="10053"/>
                    <a:pt x="9529" y="9871"/>
                  </a:cubicBezTo>
                  <a:cubicBezTo>
                    <a:pt x="9790" y="9964"/>
                    <a:pt x="10046" y="10006"/>
                    <a:pt x="10293" y="10006"/>
                  </a:cubicBezTo>
                  <a:cubicBezTo>
                    <a:pt x="11383" y="10006"/>
                    <a:pt x="12314" y="9183"/>
                    <a:pt x="12757" y="8148"/>
                  </a:cubicBezTo>
                  <a:cubicBezTo>
                    <a:pt x="12785" y="8085"/>
                    <a:pt x="12748" y="7994"/>
                    <a:pt x="12667" y="7994"/>
                  </a:cubicBezTo>
                  <a:cubicBezTo>
                    <a:pt x="11424" y="8012"/>
                    <a:pt x="9828" y="8194"/>
                    <a:pt x="9475" y="9626"/>
                  </a:cubicBezTo>
                  <a:cubicBezTo>
                    <a:pt x="9475" y="9644"/>
                    <a:pt x="9475" y="9644"/>
                    <a:pt x="9484" y="9654"/>
                  </a:cubicBezTo>
                  <a:lnTo>
                    <a:pt x="9466" y="9663"/>
                  </a:lnTo>
                  <a:cubicBezTo>
                    <a:pt x="9438" y="9681"/>
                    <a:pt x="9420" y="9708"/>
                    <a:pt x="9420" y="9735"/>
                  </a:cubicBezTo>
                  <a:cubicBezTo>
                    <a:pt x="9112" y="9898"/>
                    <a:pt x="8822" y="10080"/>
                    <a:pt x="8532" y="10288"/>
                  </a:cubicBezTo>
                  <a:cubicBezTo>
                    <a:pt x="8668" y="10134"/>
                    <a:pt x="8777" y="9971"/>
                    <a:pt x="8849" y="9790"/>
                  </a:cubicBezTo>
                  <a:cubicBezTo>
                    <a:pt x="9030" y="9300"/>
                    <a:pt x="8958" y="8710"/>
                    <a:pt x="8913" y="8203"/>
                  </a:cubicBezTo>
                  <a:cubicBezTo>
                    <a:pt x="8906" y="8159"/>
                    <a:pt x="8870" y="8128"/>
                    <a:pt x="8830" y="8128"/>
                  </a:cubicBezTo>
                  <a:cubicBezTo>
                    <a:pt x="8812" y="8128"/>
                    <a:pt x="8793" y="8134"/>
                    <a:pt x="8777" y="8148"/>
                  </a:cubicBezTo>
                  <a:cubicBezTo>
                    <a:pt x="8432" y="8493"/>
                    <a:pt x="7969" y="8846"/>
                    <a:pt x="7833" y="9336"/>
                  </a:cubicBezTo>
                  <a:cubicBezTo>
                    <a:pt x="7697" y="9790"/>
                    <a:pt x="7770" y="10325"/>
                    <a:pt x="7951" y="10760"/>
                  </a:cubicBezTo>
                  <a:cubicBezTo>
                    <a:pt x="7453" y="11213"/>
                    <a:pt x="7008" y="11730"/>
                    <a:pt x="6646" y="12301"/>
                  </a:cubicBezTo>
                  <a:cubicBezTo>
                    <a:pt x="6546" y="12374"/>
                    <a:pt x="6473" y="12465"/>
                    <a:pt x="6437" y="12592"/>
                  </a:cubicBezTo>
                  <a:cubicBezTo>
                    <a:pt x="6437" y="12610"/>
                    <a:pt x="6437" y="12619"/>
                    <a:pt x="6437" y="12628"/>
                  </a:cubicBezTo>
                  <a:cubicBezTo>
                    <a:pt x="6301" y="12873"/>
                    <a:pt x="6174" y="13117"/>
                    <a:pt x="6065" y="13371"/>
                  </a:cubicBezTo>
                  <a:cubicBezTo>
                    <a:pt x="5975" y="11549"/>
                    <a:pt x="6065" y="9726"/>
                    <a:pt x="6328" y="7922"/>
                  </a:cubicBezTo>
                  <a:cubicBezTo>
                    <a:pt x="6918" y="7876"/>
                    <a:pt x="7407" y="7931"/>
                    <a:pt x="7933" y="7550"/>
                  </a:cubicBezTo>
                  <a:cubicBezTo>
                    <a:pt x="8568" y="7087"/>
                    <a:pt x="9030" y="6353"/>
                    <a:pt x="9493" y="5727"/>
                  </a:cubicBezTo>
                  <a:cubicBezTo>
                    <a:pt x="9529" y="5682"/>
                    <a:pt x="9475" y="5600"/>
                    <a:pt x="9420" y="5600"/>
                  </a:cubicBezTo>
                  <a:cubicBezTo>
                    <a:pt x="8187" y="5673"/>
                    <a:pt x="7008" y="6326"/>
                    <a:pt x="6410" y="7396"/>
                  </a:cubicBezTo>
                  <a:cubicBezTo>
                    <a:pt x="6537" y="6634"/>
                    <a:pt x="6691" y="5863"/>
                    <a:pt x="6881" y="5101"/>
                  </a:cubicBezTo>
                  <a:cubicBezTo>
                    <a:pt x="7507" y="5020"/>
                    <a:pt x="8051" y="5002"/>
                    <a:pt x="8604" y="4675"/>
                  </a:cubicBezTo>
                  <a:cubicBezTo>
                    <a:pt x="9094" y="4385"/>
                    <a:pt x="9466" y="3977"/>
                    <a:pt x="9847" y="3569"/>
                  </a:cubicBezTo>
                  <a:cubicBezTo>
                    <a:pt x="9874" y="3560"/>
                    <a:pt x="9910" y="3542"/>
                    <a:pt x="9937" y="3533"/>
                  </a:cubicBezTo>
                  <a:cubicBezTo>
                    <a:pt x="9973" y="3515"/>
                    <a:pt x="9983" y="3478"/>
                    <a:pt x="9964" y="3451"/>
                  </a:cubicBezTo>
                  <a:cubicBezTo>
                    <a:pt x="9983" y="3424"/>
                    <a:pt x="10001" y="3406"/>
                    <a:pt x="10028" y="3379"/>
                  </a:cubicBezTo>
                  <a:cubicBezTo>
                    <a:pt x="10064" y="3333"/>
                    <a:pt x="10037" y="3261"/>
                    <a:pt x="9973" y="3261"/>
                  </a:cubicBezTo>
                  <a:cubicBezTo>
                    <a:pt x="8867" y="3270"/>
                    <a:pt x="7670" y="3496"/>
                    <a:pt x="7063" y="4403"/>
                  </a:cubicBezTo>
                  <a:cubicBezTo>
                    <a:pt x="7108" y="4231"/>
                    <a:pt x="7153" y="4059"/>
                    <a:pt x="7199" y="3895"/>
                  </a:cubicBezTo>
                  <a:cubicBezTo>
                    <a:pt x="7244" y="3877"/>
                    <a:pt x="7271" y="3832"/>
                    <a:pt x="7235" y="3787"/>
                  </a:cubicBezTo>
                  <a:cubicBezTo>
                    <a:pt x="7235" y="3787"/>
                    <a:pt x="7235" y="3778"/>
                    <a:pt x="7235" y="3778"/>
                  </a:cubicBezTo>
                  <a:cubicBezTo>
                    <a:pt x="7344" y="3415"/>
                    <a:pt x="7453" y="3052"/>
                    <a:pt x="7570" y="2689"/>
                  </a:cubicBezTo>
                  <a:cubicBezTo>
                    <a:pt x="7580" y="2680"/>
                    <a:pt x="7570" y="2671"/>
                    <a:pt x="7570" y="2662"/>
                  </a:cubicBezTo>
                  <a:cubicBezTo>
                    <a:pt x="7570" y="2653"/>
                    <a:pt x="7570" y="2653"/>
                    <a:pt x="7580" y="2653"/>
                  </a:cubicBezTo>
                  <a:cubicBezTo>
                    <a:pt x="8650" y="2553"/>
                    <a:pt x="10200" y="2445"/>
                    <a:pt x="10400" y="1102"/>
                  </a:cubicBezTo>
                  <a:cubicBezTo>
                    <a:pt x="10408" y="1055"/>
                    <a:pt x="10373" y="1000"/>
                    <a:pt x="10322" y="1000"/>
                  </a:cubicBezTo>
                  <a:cubicBezTo>
                    <a:pt x="10315" y="1000"/>
                    <a:pt x="10307" y="1001"/>
                    <a:pt x="10300" y="1003"/>
                  </a:cubicBezTo>
                  <a:cubicBezTo>
                    <a:pt x="9837" y="1157"/>
                    <a:pt x="9321" y="1112"/>
                    <a:pt x="8849" y="1211"/>
                  </a:cubicBezTo>
                  <a:cubicBezTo>
                    <a:pt x="8831" y="767"/>
                    <a:pt x="8695" y="377"/>
                    <a:pt x="8414" y="14"/>
                  </a:cubicBezTo>
                  <a:cubicBezTo>
                    <a:pt x="8405" y="5"/>
                    <a:pt x="8391" y="1"/>
                    <a:pt x="8378" y="1"/>
                  </a:cubicBezTo>
                  <a:close/>
                </a:path>
              </a:pathLst>
            </a:custGeom>
            <a:solidFill>
              <a:srgbClr val="CF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5918186" flipH="1">
              <a:off x="7372" y="-670716"/>
              <a:ext cx="915002" cy="1776767"/>
            </a:xfrm>
            <a:custGeom>
              <a:avLst/>
              <a:gdLst/>
              <a:ahLst/>
              <a:cxnLst/>
              <a:rect l="l" t="t" r="r" b="b"/>
              <a:pathLst>
                <a:path w="16792" h="32607" extrusionOk="0">
                  <a:moveTo>
                    <a:pt x="8495" y="295"/>
                  </a:moveTo>
                  <a:cubicBezTo>
                    <a:pt x="8650" y="495"/>
                    <a:pt x="8713" y="1021"/>
                    <a:pt x="8731" y="1238"/>
                  </a:cubicBezTo>
                  <a:cubicBezTo>
                    <a:pt x="8586" y="1275"/>
                    <a:pt x="8450" y="1329"/>
                    <a:pt x="8323" y="1402"/>
                  </a:cubicBezTo>
                  <a:cubicBezTo>
                    <a:pt x="8305" y="1411"/>
                    <a:pt x="8296" y="1420"/>
                    <a:pt x="8278" y="1429"/>
                  </a:cubicBezTo>
                  <a:cubicBezTo>
                    <a:pt x="8323" y="1048"/>
                    <a:pt x="8396" y="667"/>
                    <a:pt x="8495" y="295"/>
                  </a:cubicBezTo>
                  <a:close/>
                  <a:moveTo>
                    <a:pt x="10218" y="1193"/>
                  </a:moveTo>
                  <a:lnTo>
                    <a:pt x="10218" y="1193"/>
                  </a:lnTo>
                  <a:cubicBezTo>
                    <a:pt x="10209" y="1211"/>
                    <a:pt x="10209" y="1220"/>
                    <a:pt x="10200" y="1238"/>
                  </a:cubicBezTo>
                  <a:cubicBezTo>
                    <a:pt x="9402" y="1601"/>
                    <a:pt x="8595" y="1937"/>
                    <a:pt x="7815" y="2327"/>
                  </a:cubicBezTo>
                  <a:cubicBezTo>
                    <a:pt x="8006" y="1755"/>
                    <a:pt x="8468" y="1429"/>
                    <a:pt x="9103" y="1347"/>
                  </a:cubicBezTo>
                  <a:cubicBezTo>
                    <a:pt x="9484" y="1302"/>
                    <a:pt x="9847" y="1293"/>
                    <a:pt x="10218" y="1193"/>
                  </a:cubicBezTo>
                  <a:close/>
                  <a:moveTo>
                    <a:pt x="10155" y="1393"/>
                  </a:moveTo>
                  <a:lnTo>
                    <a:pt x="10155" y="1393"/>
                  </a:lnTo>
                  <a:cubicBezTo>
                    <a:pt x="9819" y="2236"/>
                    <a:pt x="8767" y="2336"/>
                    <a:pt x="7906" y="2417"/>
                  </a:cubicBezTo>
                  <a:cubicBezTo>
                    <a:pt x="8668" y="2091"/>
                    <a:pt x="9402" y="1737"/>
                    <a:pt x="10155" y="1393"/>
                  </a:cubicBezTo>
                  <a:close/>
                  <a:moveTo>
                    <a:pt x="8374" y="214"/>
                  </a:moveTo>
                  <a:cubicBezTo>
                    <a:pt x="8375" y="214"/>
                    <a:pt x="8376" y="214"/>
                    <a:pt x="8378" y="214"/>
                  </a:cubicBezTo>
                  <a:cubicBezTo>
                    <a:pt x="8405" y="214"/>
                    <a:pt x="8423" y="232"/>
                    <a:pt x="8441" y="241"/>
                  </a:cubicBezTo>
                  <a:cubicBezTo>
                    <a:pt x="8278" y="667"/>
                    <a:pt x="8169" y="1093"/>
                    <a:pt x="8124" y="1547"/>
                  </a:cubicBezTo>
                  <a:cubicBezTo>
                    <a:pt x="7861" y="1773"/>
                    <a:pt x="7706" y="2091"/>
                    <a:pt x="7688" y="2435"/>
                  </a:cubicBezTo>
                  <a:cubicBezTo>
                    <a:pt x="7643" y="2435"/>
                    <a:pt x="7607" y="2445"/>
                    <a:pt x="7570" y="2445"/>
                  </a:cubicBezTo>
                  <a:cubicBezTo>
                    <a:pt x="7543" y="2200"/>
                    <a:pt x="7498" y="1955"/>
                    <a:pt x="7516" y="1701"/>
                  </a:cubicBezTo>
                  <a:cubicBezTo>
                    <a:pt x="7534" y="1248"/>
                    <a:pt x="7752" y="939"/>
                    <a:pt x="8033" y="595"/>
                  </a:cubicBezTo>
                  <a:cubicBezTo>
                    <a:pt x="8096" y="523"/>
                    <a:pt x="8282" y="214"/>
                    <a:pt x="8374" y="214"/>
                  </a:cubicBezTo>
                  <a:close/>
                  <a:moveTo>
                    <a:pt x="6827" y="1991"/>
                  </a:moveTo>
                  <a:lnTo>
                    <a:pt x="6827" y="1991"/>
                  </a:lnTo>
                  <a:cubicBezTo>
                    <a:pt x="7063" y="2454"/>
                    <a:pt x="7226" y="2943"/>
                    <a:pt x="7144" y="3460"/>
                  </a:cubicBezTo>
                  <a:cubicBezTo>
                    <a:pt x="7063" y="2961"/>
                    <a:pt x="6963" y="2472"/>
                    <a:pt x="6827" y="1991"/>
                  </a:cubicBezTo>
                  <a:close/>
                  <a:moveTo>
                    <a:pt x="6700" y="1882"/>
                  </a:moveTo>
                  <a:cubicBezTo>
                    <a:pt x="6818" y="2417"/>
                    <a:pt x="6954" y="2943"/>
                    <a:pt x="7045" y="3478"/>
                  </a:cubicBezTo>
                  <a:cubicBezTo>
                    <a:pt x="6754" y="2989"/>
                    <a:pt x="6627" y="2454"/>
                    <a:pt x="6700" y="1882"/>
                  </a:cubicBezTo>
                  <a:close/>
                  <a:moveTo>
                    <a:pt x="5793" y="2662"/>
                  </a:moveTo>
                  <a:cubicBezTo>
                    <a:pt x="6228" y="3224"/>
                    <a:pt x="6745" y="3678"/>
                    <a:pt x="6691" y="4476"/>
                  </a:cubicBezTo>
                  <a:cubicBezTo>
                    <a:pt x="6676" y="4687"/>
                    <a:pt x="6650" y="4766"/>
                    <a:pt x="6617" y="4766"/>
                  </a:cubicBezTo>
                  <a:cubicBezTo>
                    <a:pt x="6531" y="4766"/>
                    <a:pt x="6403" y="4203"/>
                    <a:pt x="6337" y="4031"/>
                  </a:cubicBezTo>
                  <a:cubicBezTo>
                    <a:pt x="6165" y="3596"/>
                    <a:pt x="5993" y="3161"/>
                    <a:pt x="5820" y="2726"/>
                  </a:cubicBezTo>
                  <a:cubicBezTo>
                    <a:pt x="5811" y="2707"/>
                    <a:pt x="5802" y="2698"/>
                    <a:pt x="5784" y="2689"/>
                  </a:cubicBezTo>
                  <a:cubicBezTo>
                    <a:pt x="5784" y="2680"/>
                    <a:pt x="5793" y="2671"/>
                    <a:pt x="5793" y="2662"/>
                  </a:cubicBezTo>
                  <a:close/>
                  <a:moveTo>
                    <a:pt x="9705" y="3420"/>
                  </a:moveTo>
                  <a:cubicBezTo>
                    <a:pt x="9745" y="3420"/>
                    <a:pt x="9771" y="3424"/>
                    <a:pt x="9774" y="3433"/>
                  </a:cubicBezTo>
                  <a:cubicBezTo>
                    <a:pt x="9783" y="3433"/>
                    <a:pt x="9783" y="3442"/>
                    <a:pt x="9774" y="3451"/>
                  </a:cubicBezTo>
                  <a:cubicBezTo>
                    <a:pt x="8867" y="3841"/>
                    <a:pt x="7788" y="4158"/>
                    <a:pt x="7017" y="4802"/>
                  </a:cubicBezTo>
                  <a:cubicBezTo>
                    <a:pt x="7235" y="4385"/>
                    <a:pt x="7543" y="4031"/>
                    <a:pt x="7979" y="3805"/>
                  </a:cubicBezTo>
                  <a:cubicBezTo>
                    <a:pt x="8278" y="3651"/>
                    <a:pt x="8613" y="3560"/>
                    <a:pt x="8949" y="3505"/>
                  </a:cubicBezTo>
                  <a:lnTo>
                    <a:pt x="8949" y="3505"/>
                  </a:lnTo>
                  <a:cubicBezTo>
                    <a:pt x="8948" y="3506"/>
                    <a:pt x="8949" y="3506"/>
                    <a:pt x="8950" y="3506"/>
                  </a:cubicBezTo>
                  <a:cubicBezTo>
                    <a:pt x="8978" y="3506"/>
                    <a:pt x="9511" y="3420"/>
                    <a:pt x="9705" y="3420"/>
                  </a:cubicBezTo>
                  <a:close/>
                  <a:moveTo>
                    <a:pt x="9611" y="3669"/>
                  </a:moveTo>
                  <a:lnTo>
                    <a:pt x="9611" y="3669"/>
                  </a:lnTo>
                  <a:cubicBezTo>
                    <a:pt x="9302" y="3959"/>
                    <a:pt x="8677" y="4403"/>
                    <a:pt x="8595" y="4449"/>
                  </a:cubicBezTo>
                  <a:cubicBezTo>
                    <a:pt x="8105" y="4757"/>
                    <a:pt x="7607" y="4811"/>
                    <a:pt x="7063" y="4884"/>
                  </a:cubicBezTo>
                  <a:cubicBezTo>
                    <a:pt x="7779" y="4331"/>
                    <a:pt x="8758" y="4004"/>
                    <a:pt x="9611" y="3669"/>
                  </a:cubicBezTo>
                  <a:close/>
                  <a:moveTo>
                    <a:pt x="5748" y="2853"/>
                  </a:moveTo>
                  <a:lnTo>
                    <a:pt x="5748" y="2853"/>
                  </a:lnTo>
                  <a:cubicBezTo>
                    <a:pt x="6038" y="3560"/>
                    <a:pt x="6328" y="4258"/>
                    <a:pt x="6600" y="4965"/>
                  </a:cubicBezTo>
                  <a:cubicBezTo>
                    <a:pt x="5639" y="4802"/>
                    <a:pt x="5576" y="3696"/>
                    <a:pt x="5748" y="2853"/>
                  </a:cubicBezTo>
                  <a:close/>
                  <a:moveTo>
                    <a:pt x="643" y="4512"/>
                  </a:moveTo>
                  <a:lnTo>
                    <a:pt x="643" y="4512"/>
                  </a:lnTo>
                  <a:cubicBezTo>
                    <a:pt x="1078" y="4557"/>
                    <a:pt x="1513" y="4648"/>
                    <a:pt x="1885" y="4875"/>
                  </a:cubicBezTo>
                  <a:cubicBezTo>
                    <a:pt x="2356" y="5165"/>
                    <a:pt x="2628" y="5655"/>
                    <a:pt x="3000" y="6044"/>
                  </a:cubicBezTo>
                  <a:cubicBezTo>
                    <a:pt x="3000" y="6063"/>
                    <a:pt x="3009" y="6081"/>
                    <a:pt x="3027" y="6090"/>
                  </a:cubicBezTo>
                  <a:cubicBezTo>
                    <a:pt x="3036" y="6090"/>
                    <a:pt x="3036" y="6099"/>
                    <a:pt x="3046" y="6099"/>
                  </a:cubicBezTo>
                  <a:cubicBezTo>
                    <a:pt x="3009" y="6099"/>
                    <a:pt x="2973" y="6099"/>
                    <a:pt x="2946" y="6108"/>
                  </a:cubicBezTo>
                  <a:cubicBezTo>
                    <a:pt x="2937" y="6099"/>
                    <a:pt x="2937" y="6099"/>
                    <a:pt x="2937" y="6090"/>
                  </a:cubicBezTo>
                  <a:cubicBezTo>
                    <a:pt x="2202" y="5528"/>
                    <a:pt x="1431" y="5002"/>
                    <a:pt x="643" y="4512"/>
                  </a:cubicBezTo>
                  <a:close/>
                  <a:moveTo>
                    <a:pt x="298" y="4476"/>
                  </a:moveTo>
                  <a:cubicBezTo>
                    <a:pt x="334" y="4476"/>
                    <a:pt x="361" y="4485"/>
                    <a:pt x="389" y="4485"/>
                  </a:cubicBezTo>
                  <a:cubicBezTo>
                    <a:pt x="1187" y="4993"/>
                    <a:pt x="1948" y="5546"/>
                    <a:pt x="2692" y="6117"/>
                  </a:cubicBezTo>
                  <a:cubicBezTo>
                    <a:pt x="2102" y="6117"/>
                    <a:pt x="1513" y="5927"/>
                    <a:pt x="1096" y="5491"/>
                  </a:cubicBezTo>
                  <a:cubicBezTo>
                    <a:pt x="779" y="5174"/>
                    <a:pt x="606" y="4784"/>
                    <a:pt x="298" y="4476"/>
                  </a:cubicBezTo>
                  <a:close/>
                  <a:moveTo>
                    <a:pt x="5603" y="5346"/>
                  </a:moveTo>
                  <a:lnTo>
                    <a:pt x="5603" y="5346"/>
                  </a:lnTo>
                  <a:cubicBezTo>
                    <a:pt x="5857" y="5528"/>
                    <a:pt x="6147" y="5682"/>
                    <a:pt x="6228" y="5990"/>
                  </a:cubicBezTo>
                  <a:cubicBezTo>
                    <a:pt x="6283" y="6217"/>
                    <a:pt x="6256" y="6453"/>
                    <a:pt x="6256" y="6688"/>
                  </a:cubicBezTo>
                  <a:cubicBezTo>
                    <a:pt x="6056" y="6235"/>
                    <a:pt x="5838" y="5791"/>
                    <a:pt x="5603" y="5346"/>
                  </a:cubicBezTo>
                  <a:close/>
                  <a:moveTo>
                    <a:pt x="5548" y="5428"/>
                  </a:moveTo>
                  <a:cubicBezTo>
                    <a:pt x="5784" y="5918"/>
                    <a:pt x="6002" y="6398"/>
                    <a:pt x="6210" y="6897"/>
                  </a:cubicBezTo>
                  <a:cubicBezTo>
                    <a:pt x="5630" y="6616"/>
                    <a:pt x="5539" y="6017"/>
                    <a:pt x="5548" y="5428"/>
                  </a:cubicBezTo>
                  <a:close/>
                  <a:moveTo>
                    <a:pt x="4315" y="4693"/>
                  </a:moveTo>
                  <a:cubicBezTo>
                    <a:pt x="4542" y="5183"/>
                    <a:pt x="4778" y="5872"/>
                    <a:pt x="4814" y="6371"/>
                  </a:cubicBezTo>
                  <a:cubicBezTo>
                    <a:pt x="4832" y="6570"/>
                    <a:pt x="4814" y="6770"/>
                    <a:pt x="4759" y="6960"/>
                  </a:cubicBezTo>
                  <a:cubicBezTo>
                    <a:pt x="4719" y="7042"/>
                    <a:pt x="4687" y="7082"/>
                    <a:pt x="4665" y="7082"/>
                  </a:cubicBezTo>
                  <a:cubicBezTo>
                    <a:pt x="4633" y="7082"/>
                    <a:pt x="4622" y="6996"/>
                    <a:pt x="4632" y="6824"/>
                  </a:cubicBezTo>
                  <a:cubicBezTo>
                    <a:pt x="4496" y="6543"/>
                    <a:pt x="4478" y="6144"/>
                    <a:pt x="4369" y="5836"/>
                  </a:cubicBezTo>
                  <a:cubicBezTo>
                    <a:pt x="4369" y="5827"/>
                    <a:pt x="4351" y="5818"/>
                    <a:pt x="4342" y="5818"/>
                  </a:cubicBezTo>
                  <a:cubicBezTo>
                    <a:pt x="4324" y="5682"/>
                    <a:pt x="4315" y="5537"/>
                    <a:pt x="4306" y="5392"/>
                  </a:cubicBezTo>
                  <a:lnTo>
                    <a:pt x="4306" y="5392"/>
                  </a:lnTo>
                  <a:cubicBezTo>
                    <a:pt x="4315" y="5428"/>
                    <a:pt x="4324" y="5455"/>
                    <a:pt x="4333" y="5491"/>
                  </a:cubicBezTo>
                  <a:cubicBezTo>
                    <a:pt x="4324" y="5428"/>
                    <a:pt x="4315" y="5364"/>
                    <a:pt x="4306" y="5301"/>
                  </a:cubicBezTo>
                  <a:cubicBezTo>
                    <a:pt x="4297" y="5101"/>
                    <a:pt x="4306" y="4893"/>
                    <a:pt x="4315" y="4693"/>
                  </a:cubicBezTo>
                  <a:close/>
                  <a:moveTo>
                    <a:pt x="4214" y="4411"/>
                  </a:moveTo>
                  <a:cubicBezTo>
                    <a:pt x="4212" y="4436"/>
                    <a:pt x="4218" y="4460"/>
                    <a:pt x="4224" y="4485"/>
                  </a:cubicBezTo>
                  <a:cubicBezTo>
                    <a:pt x="4215" y="4494"/>
                    <a:pt x="4206" y="4503"/>
                    <a:pt x="4206" y="4512"/>
                  </a:cubicBezTo>
                  <a:cubicBezTo>
                    <a:pt x="4161" y="5247"/>
                    <a:pt x="4107" y="6017"/>
                    <a:pt x="4442" y="6697"/>
                  </a:cubicBezTo>
                  <a:cubicBezTo>
                    <a:pt x="4451" y="6716"/>
                    <a:pt x="4469" y="6725"/>
                    <a:pt x="4487" y="6725"/>
                  </a:cubicBezTo>
                  <a:cubicBezTo>
                    <a:pt x="4524" y="6879"/>
                    <a:pt x="4551" y="7033"/>
                    <a:pt x="4578" y="7196"/>
                  </a:cubicBezTo>
                  <a:cubicBezTo>
                    <a:pt x="4569" y="7187"/>
                    <a:pt x="4560" y="7169"/>
                    <a:pt x="4551" y="7160"/>
                  </a:cubicBezTo>
                  <a:cubicBezTo>
                    <a:pt x="4306" y="6725"/>
                    <a:pt x="4134" y="6262"/>
                    <a:pt x="4088" y="5745"/>
                  </a:cubicBezTo>
                  <a:cubicBezTo>
                    <a:pt x="4052" y="5419"/>
                    <a:pt x="4070" y="5092"/>
                    <a:pt x="4134" y="4766"/>
                  </a:cubicBezTo>
                  <a:cubicBezTo>
                    <a:pt x="4150" y="4642"/>
                    <a:pt x="4182" y="4526"/>
                    <a:pt x="4214" y="4411"/>
                  </a:cubicBezTo>
                  <a:close/>
                  <a:moveTo>
                    <a:pt x="9073" y="5751"/>
                  </a:moveTo>
                  <a:cubicBezTo>
                    <a:pt x="9124" y="5751"/>
                    <a:pt x="9166" y="5761"/>
                    <a:pt x="9194" y="5782"/>
                  </a:cubicBezTo>
                  <a:cubicBezTo>
                    <a:pt x="8677" y="6063"/>
                    <a:pt x="8178" y="6362"/>
                    <a:pt x="7697" y="6697"/>
                  </a:cubicBezTo>
                  <a:cubicBezTo>
                    <a:pt x="7289" y="6988"/>
                    <a:pt x="6909" y="7323"/>
                    <a:pt x="6473" y="7577"/>
                  </a:cubicBezTo>
                  <a:cubicBezTo>
                    <a:pt x="6754" y="7133"/>
                    <a:pt x="7081" y="6743"/>
                    <a:pt x="7516" y="6434"/>
                  </a:cubicBezTo>
                  <a:cubicBezTo>
                    <a:pt x="7685" y="6306"/>
                    <a:pt x="8677" y="5751"/>
                    <a:pt x="9073" y="5751"/>
                  </a:cubicBezTo>
                  <a:close/>
                  <a:moveTo>
                    <a:pt x="9148" y="5972"/>
                  </a:moveTo>
                  <a:lnTo>
                    <a:pt x="9148" y="5972"/>
                  </a:lnTo>
                  <a:cubicBezTo>
                    <a:pt x="8922" y="6317"/>
                    <a:pt x="8169" y="7096"/>
                    <a:pt x="8042" y="7214"/>
                  </a:cubicBezTo>
                  <a:cubicBezTo>
                    <a:pt x="7561" y="7631"/>
                    <a:pt x="7099" y="7668"/>
                    <a:pt x="6573" y="7713"/>
                  </a:cubicBezTo>
                  <a:cubicBezTo>
                    <a:pt x="6990" y="7450"/>
                    <a:pt x="7371" y="7124"/>
                    <a:pt x="7770" y="6833"/>
                  </a:cubicBezTo>
                  <a:cubicBezTo>
                    <a:pt x="8214" y="6516"/>
                    <a:pt x="8677" y="6226"/>
                    <a:pt x="9148" y="5972"/>
                  </a:cubicBezTo>
                  <a:close/>
                  <a:moveTo>
                    <a:pt x="3740" y="7769"/>
                  </a:moveTo>
                  <a:cubicBezTo>
                    <a:pt x="4176" y="7769"/>
                    <a:pt x="4592" y="7886"/>
                    <a:pt x="4941" y="8239"/>
                  </a:cubicBezTo>
                  <a:cubicBezTo>
                    <a:pt x="4291" y="8331"/>
                    <a:pt x="3470" y="8481"/>
                    <a:pt x="2696" y="8481"/>
                  </a:cubicBezTo>
                  <a:cubicBezTo>
                    <a:pt x="2173" y="8481"/>
                    <a:pt x="1672" y="8413"/>
                    <a:pt x="1259" y="8212"/>
                  </a:cubicBezTo>
                  <a:cubicBezTo>
                    <a:pt x="1486" y="8103"/>
                    <a:pt x="2411" y="8003"/>
                    <a:pt x="2547" y="7967"/>
                  </a:cubicBezTo>
                  <a:cubicBezTo>
                    <a:pt x="2938" y="7864"/>
                    <a:pt x="3347" y="7769"/>
                    <a:pt x="3740" y="7769"/>
                  </a:cubicBezTo>
                  <a:close/>
                  <a:moveTo>
                    <a:pt x="1214" y="8302"/>
                  </a:moveTo>
                  <a:lnTo>
                    <a:pt x="1214" y="8302"/>
                  </a:lnTo>
                  <a:cubicBezTo>
                    <a:pt x="1665" y="8547"/>
                    <a:pt x="2216" y="8627"/>
                    <a:pt x="2787" y="8627"/>
                  </a:cubicBezTo>
                  <a:cubicBezTo>
                    <a:pt x="3444" y="8627"/>
                    <a:pt x="4127" y="8521"/>
                    <a:pt x="4714" y="8438"/>
                  </a:cubicBezTo>
                  <a:lnTo>
                    <a:pt x="4714" y="8438"/>
                  </a:lnTo>
                  <a:cubicBezTo>
                    <a:pt x="4215" y="8747"/>
                    <a:pt x="3698" y="9109"/>
                    <a:pt x="3118" y="9128"/>
                  </a:cubicBezTo>
                  <a:cubicBezTo>
                    <a:pt x="2919" y="9128"/>
                    <a:pt x="1295" y="8602"/>
                    <a:pt x="1214" y="8302"/>
                  </a:cubicBezTo>
                  <a:close/>
                  <a:moveTo>
                    <a:pt x="12340" y="8212"/>
                  </a:moveTo>
                  <a:cubicBezTo>
                    <a:pt x="11433" y="8629"/>
                    <a:pt x="10545" y="9073"/>
                    <a:pt x="9665" y="9554"/>
                  </a:cubicBezTo>
                  <a:cubicBezTo>
                    <a:pt x="10246" y="8484"/>
                    <a:pt x="11216" y="8266"/>
                    <a:pt x="12340" y="8212"/>
                  </a:cubicBezTo>
                  <a:close/>
                  <a:moveTo>
                    <a:pt x="12404" y="8393"/>
                  </a:moveTo>
                  <a:lnTo>
                    <a:pt x="12404" y="8393"/>
                  </a:lnTo>
                  <a:cubicBezTo>
                    <a:pt x="11946" y="9200"/>
                    <a:pt x="11177" y="9767"/>
                    <a:pt x="10277" y="9767"/>
                  </a:cubicBezTo>
                  <a:cubicBezTo>
                    <a:pt x="10125" y="9767"/>
                    <a:pt x="9969" y="9751"/>
                    <a:pt x="9810" y="9717"/>
                  </a:cubicBezTo>
                  <a:cubicBezTo>
                    <a:pt x="10654" y="9236"/>
                    <a:pt x="11515" y="8801"/>
                    <a:pt x="12404" y="8393"/>
                  </a:cubicBezTo>
                  <a:close/>
                  <a:moveTo>
                    <a:pt x="8586" y="8556"/>
                  </a:moveTo>
                  <a:lnTo>
                    <a:pt x="8586" y="8556"/>
                  </a:lnTo>
                  <a:cubicBezTo>
                    <a:pt x="8359" y="9155"/>
                    <a:pt x="8169" y="9762"/>
                    <a:pt x="8024" y="10388"/>
                  </a:cubicBezTo>
                  <a:cubicBezTo>
                    <a:pt x="7942" y="10007"/>
                    <a:pt x="7924" y="9590"/>
                    <a:pt x="8069" y="9236"/>
                  </a:cubicBezTo>
                  <a:cubicBezTo>
                    <a:pt x="8178" y="8992"/>
                    <a:pt x="8378" y="8765"/>
                    <a:pt x="8586" y="8556"/>
                  </a:cubicBezTo>
                  <a:close/>
                  <a:moveTo>
                    <a:pt x="8777" y="8375"/>
                  </a:moveTo>
                  <a:cubicBezTo>
                    <a:pt x="8813" y="8747"/>
                    <a:pt x="8840" y="9137"/>
                    <a:pt x="8767" y="9499"/>
                  </a:cubicBezTo>
                  <a:cubicBezTo>
                    <a:pt x="8686" y="9926"/>
                    <a:pt x="8441" y="10216"/>
                    <a:pt x="8142" y="10488"/>
                  </a:cubicBezTo>
                  <a:cubicBezTo>
                    <a:pt x="8296" y="9780"/>
                    <a:pt x="8495" y="9082"/>
                    <a:pt x="8767" y="8411"/>
                  </a:cubicBezTo>
                  <a:cubicBezTo>
                    <a:pt x="8777" y="8402"/>
                    <a:pt x="8777" y="8384"/>
                    <a:pt x="8767" y="8375"/>
                  </a:cubicBezTo>
                  <a:close/>
                  <a:moveTo>
                    <a:pt x="9522" y="10508"/>
                  </a:moveTo>
                  <a:cubicBezTo>
                    <a:pt x="10078" y="10508"/>
                    <a:pt x="10628" y="10615"/>
                    <a:pt x="11170" y="10796"/>
                  </a:cubicBezTo>
                  <a:cubicBezTo>
                    <a:pt x="11189" y="10796"/>
                    <a:pt x="11343" y="10851"/>
                    <a:pt x="11488" y="10896"/>
                  </a:cubicBezTo>
                  <a:cubicBezTo>
                    <a:pt x="10372" y="10914"/>
                    <a:pt x="9266" y="10932"/>
                    <a:pt x="8151" y="10941"/>
                  </a:cubicBezTo>
                  <a:cubicBezTo>
                    <a:pt x="8269" y="10841"/>
                    <a:pt x="8378" y="10733"/>
                    <a:pt x="8504" y="10633"/>
                  </a:cubicBezTo>
                  <a:cubicBezTo>
                    <a:pt x="8846" y="10547"/>
                    <a:pt x="9185" y="10508"/>
                    <a:pt x="9522" y="10508"/>
                  </a:cubicBezTo>
                  <a:close/>
                  <a:moveTo>
                    <a:pt x="11642" y="11041"/>
                  </a:moveTo>
                  <a:cubicBezTo>
                    <a:pt x="11560" y="11050"/>
                    <a:pt x="11488" y="11068"/>
                    <a:pt x="11479" y="11068"/>
                  </a:cubicBezTo>
                  <a:cubicBezTo>
                    <a:pt x="11034" y="11195"/>
                    <a:pt x="10545" y="11286"/>
                    <a:pt x="10091" y="11340"/>
                  </a:cubicBezTo>
                  <a:cubicBezTo>
                    <a:pt x="9911" y="11360"/>
                    <a:pt x="9729" y="11375"/>
                    <a:pt x="9546" y="11375"/>
                  </a:cubicBezTo>
                  <a:cubicBezTo>
                    <a:pt x="9316" y="11375"/>
                    <a:pt x="9086" y="11352"/>
                    <a:pt x="8858" y="11286"/>
                  </a:cubicBezTo>
                  <a:cubicBezTo>
                    <a:pt x="8758" y="11259"/>
                    <a:pt x="8659" y="11222"/>
                    <a:pt x="8559" y="11168"/>
                  </a:cubicBezTo>
                  <a:cubicBezTo>
                    <a:pt x="8385" y="11110"/>
                    <a:pt x="8327" y="11081"/>
                    <a:pt x="8385" y="11081"/>
                  </a:cubicBezTo>
                  <a:cubicBezTo>
                    <a:pt x="8399" y="11081"/>
                    <a:pt x="8421" y="11083"/>
                    <a:pt x="8450" y="11086"/>
                  </a:cubicBezTo>
                  <a:cubicBezTo>
                    <a:pt x="8483" y="11060"/>
                    <a:pt x="8557" y="11052"/>
                    <a:pt x="8643" y="11052"/>
                  </a:cubicBezTo>
                  <a:cubicBezTo>
                    <a:pt x="8794" y="11052"/>
                    <a:pt x="8983" y="11077"/>
                    <a:pt x="9058" y="11077"/>
                  </a:cubicBezTo>
                  <a:cubicBezTo>
                    <a:pt x="9919" y="11068"/>
                    <a:pt x="10781" y="11050"/>
                    <a:pt x="11642" y="11041"/>
                  </a:cubicBezTo>
                  <a:close/>
                  <a:moveTo>
                    <a:pt x="842" y="11277"/>
                  </a:moveTo>
                  <a:lnTo>
                    <a:pt x="842" y="11277"/>
                  </a:lnTo>
                  <a:cubicBezTo>
                    <a:pt x="1703" y="11358"/>
                    <a:pt x="2728" y="11576"/>
                    <a:pt x="2946" y="12492"/>
                  </a:cubicBezTo>
                  <a:cubicBezTo>
                    <a:pt x="2275" y="12038"/>
                    <a:pt x="1586" y="11621"/>
                    <a:pt x="842" y="11277"/>
                  </a:cubicBezTo>
                  <a:close/>
                  <a:moveTo>
                    <a:pt x="8331" y="12189"/>
                  </a:moveTo>
                  <a:cubicBezTo>
                    <a:pt x="8745" y="12189"/>
                    <a:pt x="9146" y="12249"/>
                    <a:pt x="9547" y="12338"/>
                  </a:cubicBezTo>
                  <a:cubicBezTo>
                    <a:pt x="9030" y="12428"/>
                    <a:pt x="8514" y="12501"/>
                    <a:pt x="7997" y="12537"/>
                  </a:cubicBezTo>
                  <a:cubicBezTo>
                    <a:pt x="7877" y="12543"/>
                    <a:pt x="7456" y="12589"/>
                    <a:pt x="7131" y="12589"/>
                  </a:cubicBezTo>
                  <a:cubicBezTo>
                    <a:pt x="6987" y="12589"/>
                    <a:pt x="6863" y="12580"/>
                    <a:pt x="6791" y="12555"/>
                  </a:cubicBezTo>
                  <a:cubicBezTo>
                    <a:pt x="6827" y="12501"/>
                    <a:pt x="6863" y="12446"/>
                    <a:pt x="6909" y="12383"/>
                  </a:cubicBezTo>
                  <a:cubicBezTo>
                    <a:pt x="7271" y="12274"/>
                    <a:pt x="8069" y="12202"/>
                    <a:pt x="8169" y="12193"/>
                  </a:cubicBezTo>
                  <a:cubicBezTo>
                    <a:pt x="8223" y="12190"/>
                    <a:pt x="8277" y="12189"/>
                    <a:pt x="8331" y="12189"/>
                  </a:cubicBezTo>
                  <a:close/>
                  <a:moveTo>
                    <a:pt x="851" y="11458"/>
                  </a:moveTo>
                  <a:cubicBezTo>
                    <a:pt x="1586" y="11803"/>
                    <a:pt x="2284" y="12220"/>
                    <a:pt x="2928" y="12709"/>
                  </a:cubicBezTo>
                  <a:cubicBezTo>
                    <a:pt x="2726" y="12732"/>
                    <a:pt x="2517" y="12762"/>
                    <a:pt x="2314" y="12762"/>
                  </a:cubicBezTo>
                  <a:cubicBezTo>
                    <a:pt x="2033" y="12762"/>
                    <a:pt x="1762" y="12706"/>
                    <a:pt x="1531" y="12501"/>
                  </a:cubicBezTo>
                  <a:cubicBezTo>
                    <a:pt x="1250" y="12247"/>
                    <a:pt x="1042" y="11830"/>
                    <a:pt x="851" y="11458"/>
                  </a:cubicBezTo>
                  <a:close/>
                  <a:moveTo>
                    <a:pt x="9466" y="12465"/>
                  </a:moveTo>
                  <a:cubicBezTo>
                    <a:pt x="8944" y="12781"/>
                    <a:pt x="8374" y="12931"/>
                    <a:pt x="7789" y="12931"/>
                  </a:cubicBezTo>
                  <a:cubicBezTo>
                    <a:pt x="7418" y="12931"/>
                    <a:pt x="7040" y="12871"/>
                    <a:pt x="6664" y="12755"/>
                  </a:cubicBezTo>
                  <a:cubicBezTo>
                    <a:pt x="6682" y="12728"/>
                    <a:pt x="6700" y="12700"/>
                    <a:pt x="6718" y="12673"/>
                  </a:cubicBezTo>
                  <a:cubicBezTo>
                    <a:pt x="6830" y="12675"/>
                    <a:pt x="6941" y="12676"/>
                    <a:pt x="7052" y="12676"/>
                  </a:cubicBezTo>
                  <a:cubicBezTo>
                    <a:pt x="7864" y="12676"/>
                    <a:pt x="8668" y="12616"/>
                    <a:pt x="9466" y="12465"/>
                  </a:cubicBezTo>
                  <a:close/>
                  <a:moveTo>
                    <a:pt x="3726" y="10442"/>
                  </a:moveTo>
                  <a:cubicBezTo>
                    <a:pt x="3907" y="11295"/>
                    <a:pt x="4034" y="12165"/>
                    <a:pt x="4125" y="13045"/>
                  </a:cubicBezTo>
                  <a:cubicBezTo>
                    <a:pt x="3871" y="12691"/>
                    <a:pt x="3671" y="12310"/>
                    <a:pt x="3553" y="11884"/>
                  </a:cubicBezTo>
                  <a:cubicBezTo>
                    <a:pt x="3472" y="11594"/>
                    <a:pt x="3408" y="11295"/>
                    <a:pt x="3499" y="10996"/>
                  </a:cubicBezTo>
                  <a:cubicBezTo>
                    <a:pt x="3508" y="10950"/>
                    <a:pt x="3626" y="10633"/>
                    <a:pt x="3726" y="10442"/>
                  </a:cubicBezTo>
                  <a:close/>
                  <a:moveTo>
                    <a:pt x="3862" y="10297"/>
                  </a:moveTo>
                  <a:lnTo>
                    <a:pt x="3862" y="10297"/>
                  </a:lnTo>
                  <a:cubicBezTo>
                    <a:pt x="4025" y="10361"/>
                    <a:pt x="4388" y="11313"/>
                    <a:pt x="4442" y="11449"/>
                  </a:cubicBezTo>
                  <a:cubicBezTo>
                    <a:pt x="4687" y="12057"/>
                    <a:pt x="4587" y="12537"/>
                    <a:pt x="4279" y="13063"/>
                  </a:cubicBezTo>
                  <a:cubicBezTo>
                    <a:pt x="4179" y="12129"/>
                    <a:pt x="4034" y="11213"/>
                    <a:pt x="3862" y="10297"/>
                  </a:cubicBezTo>
                  <a:close/>
                  <a:moveTo>
                    <a:pt x="3189" y="13230"/>
                  </a:moveTo>
                  <a:cubicBezTo>
                    <a:pt x="3424" y="13230"/>
                    <a:pt x="3649" y="13260"/>
                    <a:pt x="3853" y="13335"/>
                  </a:cubicBezTo>
                  <a:cubicBezTo>
                    <a:pt x="3055" y="13399"/>
                    <a:pt x="2266" y="13471"/>
                    <a:pt x="1468" y="13535"/>
                  </a:cubicBezTo>
                  <a:cubicBezTo>
                    <a:pt x="2004" y="13400"/>
                    <a:pt x="2627" y="13230"/>
                    <a:pt x="3189" y="13230"/>
                  </a:cubicBezTo>
                  <a:close/>
                  <a:moveTo>
                    <a:pt x="3952" y="13480"/>
                  </a:moveTo>
                  <a:lnTo>
                    <a:pt x="3952" y="13480"/>
                  </a:lnTo>
                  <a:cubicBezTo>
                    <a:pt x="3510" y="13733"/>
                    <a:pt x="3021" y="13861"/>
                    <a:pt x="2529" y="13861"/>
                  </a:cubicBezTo>
                  <a:cubicBezTo>
                    <a:pt x="2175" y="13861"/>
                    <a:pt x="1819" y="13794"/>
                    <a:pt x="1477" y="13662"/>
                  </a:cubicBezTo>
                  <a:cubicBezTo>
                    <a:pt x="2302" y="13598"/>
                    <a:pt x="3127" y="13544"/>
                    <a:pt x="3952" y="13480"/>
                  </a:cubicBezTo>
                  <a:close/>
                  <a:moveTo>
                    <a:pt x="14759" y="13107"/>
                  </a:moveTo>
                  <a:cubicBezTo>
                    <a:pt x="14814" y="13107"/>
                    <a:pt x="14870" y="13107"/>
                    <a:pt x="14925" y="13108"/>
                  </a:cubicBezTo>
                  <a:cubicBezTo>
                    <a:pt x="14127" y="13417"/>
                    <a:pt x="13320" y="13707"/>
                    <a:pt x="12503" y="13952"/>
                  </a:cubicBezTo>
                  <a:cubicBezTo>
                    <a:pt x="13057" y="13253"/>
                    <a:pt x="13900" y="13107"/>
                    <a:pt x="14759" y="13107"/>
                  </a:cubicBezTo>
                  <a:close/>
                  <a:moveTo>
                    <a:pt x="15024" y="13254"/>
                  </a:moveTo>
                  <a:lnTo>
                    <a:pt x="15024" y="13254"/>
                  </a:lnTo>
                  <a:cubicBezTo>
                    <a:pt x="14689" y="13526"/>
                    <a:pt x="14335" y="13807"/>
                    <a:pt x="13972" y="13997"/>
                  </a:cubicBezTo>
                  <a:cubicBezTo>
                    <a:pt x="13688" y="14142"/>
                    <a:pt x="13387" y="14195"/>
                    <a:pt x="13081" y="14195"/>
                  </a:cubicBezTo>
                  <a:cubicBezTo>
                    <a:pt x="12872" y="14195"/>
                    <a:pt x="12660" y="14170"/>
                    <a:pt x="12449" y="14133"/>
                  </a:cubicBezTo>
                  <a:cubicBezTo>
                    <a:pt x="13311" y="13861"/>
                    <a:pt x="14172" y="13553"/>
                    <a:pt x="15024" y="13254"/>
                  </a:cubicBezTo>
                  <a:close/>
                  <a:moveTo>
                    <a:pt x="12449" y="12474"/>
                  </a:moveTo>
                  <a:lnTo>
                    <a:pt x="12449" y="12474"/>
                  </a:lnTo>
                  <a:cubicBezTo>
                    <a:pt x="12367" y="12773"/>
                    <a:pt x="12277" y="13072"/>
                    <a:pt x="12177" y="13362"/>
                  </a:cubicBezTo>
                  <a:cubicBezTo>
                    <a:pt x="12050" y="13716"/>
                    <a:pt x="11805" y="13952"/>
                    <a:pt x="11579" y="14215"/>
                  </a:cubicBezTo>
                  <a:cubicBezTo>
                    <a:pt x="11805" y="13598"/>
                    <a:pt x="12095" y="13018"/>
                    <a:pt x="12449" y="12474"/>
                  </a:cubicBezTo>
                  <a:close/>
                  <a:moveTo>
                    <a:pt x="12558" y="12120"/>
                  </a:moveTo>
                  <a:lnTo>
                    <a:pt x="12558" y="12120"/>
                  </a:lnTo>
                  <a:cubicBezTo>
                    <a:pt x="12549" y="12138"/>
                    <a:pt x="12540" y="12165"/>
                    <a:pt x="12540" y="12183"/>
                  </a:cubicBezTo>
                  <a:cubicBezTo>
                    <a:pt x="12014" y="12873"/>
                    <a:pt x="11633" y="13598"/>
                    <a:pt x="11361" y="14414"/>
                  </a:cubicBezTo>
                  <a:cubicBezTo>
                    <a:pt x="11080" y="13462"/>
                    <a:pt x="11823" y="12700"/>
                    <a:pt x="12558" y="12120"/>
                  </a:cubicBezTo>
                  <a:close/>
                  <a:moveTo>
                    <a:pt x="10436" y="13072"/>
                  </a:moveTo>
                  <a:cubicBezTo>
                    <a:pt x="10454" y="13263"/>
                    <a:pt x="10400" y="13816"/>
                    <a:pt x="10400" y="13879"/>
                  </a:cubicBezTo>
                  <a:cubicBezTo>
                    <a:pt x="10409" y="14233"/>
                    <a:pt x="10436" y="14587"/>
                    <a:pt x="10363" y="14940"/>
                  </a:cubicBezTo>
                  <a:cubicBezTo>
                    <a:pt x="10282" y="15339"/>
                    <a:pt x="9992" y="15629"/>
                    <a:pt x="9892" y="16010"/>
                  </a:cubicBezTo>
                  <a:cubicBezTo>
                    <a:pt x="9892" y="16014"/>
                    <a:pt x="9891" y="16018"/>
                    <a:pt x="9889" y="16024"/>
                  </a:cubicBezTo>
                  <a:lnTo>
                    <a:pt x="9889" y="16024"/>
                  </a:lnTo>
                  <a:cubicBezTo>
                    <a:pt x="9896" y="15988"/>
                    <a:pt x="9901" y="15952"/>
                    <a:pt x="9901" y="15910"/>
                  </a:cubicBezTo>
                  <a:cubicBezTo>
                    <a:pt x="9928" y="15684"/>
                    <a:pt x="9955" y="15457"/>
                    <a:pt x="9992" y="15230"/>
                  </a:cubicBezTo>
                  <a:cubicBezTo>
                    <a:pt x="10001" y="15235"/>
                    <a:pt x="10010" y="15237"/>
                    <a:pt x="10020" y="15237"/>
                  </a:cubicBezTo>
                  <a:cubicBezTo>
                    <a:pt x="10048" y="15237"/>
                    <a:pt x="10076" y="15217"/>
                    <a:pt x="10082" y="15176"/>
                  </a:cubicBezTo>
                  <a:cubicBezTo>
                    <a:pt x="10110" y="14886"/>
                    <a:pt x="10137" y="14605"/>
                    <a:pt x="10173" y="14314"/>
                  </a:cubicBezTo>
                  <a:cubicBezTo>
                    <a:pt x="10173" y="14305"/>
                    <a:pt x="10173" y="14305"/>
                    <a:pt x="10182" y="14296"/>
                  </a:cubicBezTo>
                  <a:cubicBezTo>
                    <a:pt x="10182" y="14287"/>
                    <a:pt x="10173" y="14287"/>
                    <a:pt x="10182" y="14287"/>
                  </a:cubicBezTo>
                  <a:cubicBezTo>
                    <a:pt x="10200" y="14151"/>
                    <a:pt x="10218" y="14024"/>
                    <a:pt x="10246" y="13888"/>
                  </a:cubicBezTo>
                  <a:cubicBezTo>
                    <a:pt x="10273" y="13752"/>
                    <a:pt x="10318" y="13616"/>
                    <a:pt x="10345" y="13480"/>
                  </a:cubicBezTo>
                  <a:lnTo>
                    <a:pt x="10354" y="13471"/>
                  </a:lnTo>
                  <a:lnTo>
                    <a:pt x="10345" y="13471"/>
                  </a:lnTo>
                  <a:cubicBezTo>
                    <a:pt x="10354" y="13435"/>
                    <a:pt x="10363" y="13399"/>
                    <a:pt x="10363" y="13362"/>
                  </a:cubicBezTo>
                  <a:cubicBezTo>
                    <a:pt x="10372" y="13299"/>
                    <a:pt x="10372" y="13263"/>
                    <a:pt x="10372" y="13235"/>
                  </a:cubicBezTo>
                  <a:cubicBezTo>
                    <a:pt x="10391" y="13181"/>
                    <a:pt x="10418" y="13127"/>
                    <a:pt x="10436" y="13072"/>
                  </a:cubicBezTo>
                  <a:close/>
                  <a:moveTo>
                    <a:pt x="10218" y="13480"/>
                  </a:moveTo>
                  <a:lnTo>
                    <a:pt x="10218" y="13480"/>
                  </a:lnTo>
                  <a:cubicBezTo>
                    <a:pt x="10091" y="13861"/>
                    <a:pt x="10010" y="14251"/>
                    <a:pt x="9973" y="14650"/>
                  </a:cubicBezTo>
                  <a:cubicBezTo>
                    <a:pt x="9847" y="15131"/>
                    <a:pt x="9792" y="15620"/>
                    <a:pt x="9783" y="16110"/>
                  </a:cubicBezTo>
                  <a:cubicBezTo>
                    <a:pt x="9611" y="15375"/>
                    <a:pt x="9656" y="14641"/>
                    <a:pt x="9973" y="13915"/>
                  </a:cubicBezTo>
                  <a:cubicBezTo>
                    <a:pt x="9992" y="13870"/>
                    <a:pt x="10110" y="13671"/>
                    <a:pt x="10218" y="13480"/>
                  </a:cubicBezTo>
                  <a:close/>
                  <a:moveTo>
                    <a:pt x="12178" y="15139"/>
                  </a:moveTo>
                  <a:cubicBezTo>
                    <a:pt x="12965" y="15139"/>
                    <a:pt x="13723" y="15377"/>
                    <a:pt x="14444" y="15802"/>
                  </a:cubicBezTo>
                  <a:cubicBezTo>
                    <a:pt x="14653" y="15919"/>
                    <a:pt x="14925" y="16037"/>
                    <a:pt x="14988" y="16119"/>
                  </a:cubicBezTo>
                  <a:cubicBezTo>
                    <a:pt x="13719" y="15666"/>
                    <a:pt x="12286" y="15566"/>
                    <a:pt x="10962" y="15348"/>
                  </a:cubicBezTo>
                  <a:cubicBezTo>
                    <a:pt x="10971" y="15339"/>
                    <a:pt x="10980" y="15330"/>
                    <a:pt x="10989" y="15321"/>
                  </a:cubicBezTo>
                  <a:cubicBezTo>
                    <a:pt x="11392" y="15198"/>
                    <a:pt x="11789" y="15139"/>
                    <a:pt x="12178" y="15139"/>
                  </a:cubicBezTo>
                  <a:close/>
                  <a:moveTo>
                    <a:pt x="11194" y="15567"/>
                  </a:moveTo>
                  <a:cubicBezTo>
                    <a:pt x="11225" y="15567"/>
                    <a:pt x="11340" y="15599"/>
                    <a:pt x="11551" y="15629"/>
                  </a:cubicBezTo>
                  <a:cubicBezTo>
                    <a:pt x="11778" y="15657"/>
                    <a:pt x="11996" y="15693"/>
                    <a:pt x="12222" y="15729"/>
                  </a:cubicBezTo>
                  <a:cubicBezTo>
                    <a:pt x="13120" y="15874"/>
                    <a:pt x="14045" y="15938"/>
                    <a:pt x="14906" y="16228"/>
                  </a:cubicBezTo>
                  <a:cubicBezTo>
                    <a:pt x="14861" y="16246"/>
                    <a:pt x="14789" y="16255"/>
                    <a:pt x="14698" y="16273"/>
                  </a:cubicBezTo>
                  <a:cubicBezTo>
                    <a:pt x="14245" y="16324"/>
                    <a:pt x="13760" y="16374"/>
                    <a:pt x="13302" y="16374"/>
                  </a:cubicBezTo>
                  <a:cubicBezTo>
                    <a:pt x="13265" y="16374"/>
                    <a:pt x="13229" y="16374"/>
                    <a:pt x="13193" y="16373"/>
                  </a:cubicBezTo>
                  <a:cubicBezTo>
                    <a:pt x="12576" y="16346"/>
                    <a:pt x="11860" y="16119"/>
                    <a:pt x="11379" y="15729"/>
                  </a:cubicBezTo>
                  <a:cubicBezTo>
                    <a:pt x="11227" y="15606"/>
                    <a:pt x="11160" y="15567"/>
                    <a:pt x="11194" y="15567"/>
                  </a:cubicBezTo>
                  <a:close/>
                  <a:moveTo>
                    <a:pt x="1314" y="16192"/>
                  </a:moveTo>
                  <a:cubicBezTo>
                    <a:pt x="1722" y="16246"/>
                    <a:pt x="2148" y="16300"/>
                    <a:pt x="2538" y="16409"/>
                  </a:cubicBezTo>
                  <a:cubicBezTo>
                    <a:pt x="3046" y="16563"/>
                    <a:pt x="3381" y="16908"/>
                    <a:pt x="3671" y="17325"/>
                  </a:cubicBezTo>
                  <a:cubicBezTo>
                    <a:pt x="2882" y="16944"/>
                    <a:pt x="2093" y="16572"/>
                    <a:pt x="1314" y="16192"/>
                  </a:cubicBezTo>
                  <a:close/>
                  <a:moveTo>
                    <a:pt x="1504" y="16464"/>
                  </a:moveTo>
                  <a:lnTo>
                    <a:pt x="1504" y="16464"/>
                  </a:lnTo>
                  <a:cubicBezTo>
                    <a:pt x="2220" y="16817"/>
                    <a:pt x="2946" y="17171"/>
                    <a:pt x="3662" y="17525"/>
                  </a:cubicBezTo>
                  <a:cubicBezTo>
                    <a:pt x="3536" y="17539"/>
                    <a:pt x="3412" y="17547"/>
                    <a:pt x="3290" y="17547"/>
                  </a:cubicBezTo>
                  <a:cubicBezTo>
                    <a:pt x="2875" y="17547"/>
                    <a:pt x="2481" y="17451"/>
                    <a:pt x="2102" y="17171"/>
                  </a:cubicBezTo>
                  <a:cubicBezTo>
                    <a:pt x="1840" y="16980"/>
                    <a:pt x="1676" y="16717"/>
                    <a:pt x="1504" y="16464"/>
                  </a:cubicBezTo>
                  <a:close/>
                  <a:moveTo>
                    <a:pt x="4333" y="15711"/>
                  </a:moveTo>
                  <a:cubicBezTo>
                    <a:pt x="4460" y="16554"/>
                    <a:pt x="4759" y="17361"/>
                    <a:pt x="5158" y="18123"/>
                  </a:cubicBezTo>
                  <a:cubicBezTo>
                    <a:pt x="4587" y="17688"/>
                    <a:pt x="4215" y="17071"/>
                    <a:pt x="4233" y="16318"/>
                  </a:cubicBezTo>
                  <a:cubicBezTo>
                    <a:pt x="4233" y="16173"/>
                    <a:pt x="4224" y="15765"/>
                    <a:pt x="4324" y="15711"/>
                  </a:cubicBezTo>
                  <a:close/>
                  <a:moveTo>
                    <a:pt x="4524" y="15956"/>
                  </a:moveTo>
                  <a:cubicBezTo>
                    <a:pt x="4623" y="16119"/>
                    <a:pt x="4714" y="16282"/>
                    <a:pt x="4823" y="16436"/>
                  </a:cubicBezTo>
                  <a:cubicBezTo>
                    <a:pt x="5022" y="16727"/>
                    <a:pt x="5267" y="17017"/>
                    <a:pt x="5376" y="17352"/>
                  </a:cubicBezTo>
                  <a:cubicBezTo>
                    <a:pt x="5430" y="17506"/>
                    <a:pt x="5494" y="17715"/>
                    <a:pt x="5467" y="17878"/>
                  </a:cubicBezTo>
                  <a:cubicBezTo>
                    <a:pt x="5434" y="18103"/>
                    <a:pt x="5400" y="18180"/>
                    <a:pt x="5365" y="18180"/>
                  </a:cubicBezTo>
                  <a:cubicBezTo>
                    <a:pt x="5313" y="18180"/>
                    <a:pt x="5258" y="18005"/>
                    <a:pt x="5204" y="17896"/>
                  </a:cubicBezTo>
                  <a:cubicBezTo>
                    <a:pt x="4895" y="17271"/>
                    <a:pt x="4687" y="16627"/>
                    <a:pt x="4524" y="15956"/>
                  </a:cubicBezTo>
                  <a:close/>
                  <a:moveTo>
                    <a:pt x="8395" y="15014"/>
                  </a:moveTo>
                  <a:cubicBezTo>
                    <a:pt x="8411" y="15014"/>
                    <a:pt x="8429" y="15030"/>
                    <a:pt x="8450" y="15067"/>
                  </a:cubicBezTo>
                  <a:cubicBezTo>
                    <a:pt x="8060" y="16255"/>
                    <a:pt x="7951" y="17425"/>
                    <a:pt x="8160" y="18640"/>
                  </a:cubicBezTo>
                  <a:cubicBezTo>
                    <a:pt x="7498" y="17661"/>
                    <a:pt x="7779" y="16745"/>
                    <a:pt x="8178" y="15693"/>
                  </a:cubicBezTo>
                  <a:cubicBezTo>
                    <a:pt x="8269" y="15442"/>
                    <a:pt x="8309" y="15014"/>
                    <a:pt x="8395" y="15014"/>
                  </a:cubicBezTo>
                  <a:close/>
                  <a:moveTo>
                    <a:pt x="8486" y="15167"/>
                  </a:moveTo>
                  <a:cubicBezTo>
                    <a:pt x="8504" y="15203"/>
                    <a:pt x="8523" y="15248"/>
                    <a:pt x="8541" y="15312"/>
                  </a:cubicBezTo>
                  <a:cubicBezTo>
                    <a:pt x="8686" y="15838"/>
                    <a:pt x="8822" y="16391"/>
                    <a:pt x="8795" y="16944"/>
                  </a:cubicBezTo>
                  <a:cubicBezTo>
                    <a:pt x="8758" y="17525"/>
                    <a:pt x="8514" y="17960"/>
                    <a:pt x="8323" y="18486"/>
                  </a:cubicBezTo>
                  <a:cubicBezTo>
                    <a:pt x="8271" y="18641"/>
                    <a:pt x="8256" y="18716"/>
                    <a:pt x="8254" y="18716"/>
                  </a:cubicBezTo>
                  <a:cubicBezTo>
                    <a:pt x="8251" y="18716"/>
                    <a:pt x="8270" y="18593"/>
                    <a:pt x="8260" y="18359"/>
                  </a:cubicBezTo>
                  <a:cubicBezTo>
                    <a:pt x="8205" y="17234"/>
                    <a:pt x="8160" y="16255"/>
                    <a:pt x="8486" y="15167"/>
                  </a:cubicBezTo>
                  <a:close/>
                  <a:moveTo>
                    <a:pt x="3456" y="18376"/>
                  </a:moveTo>
                  <a:cubicBezTo>
                    <a:pt x="4011" y="18376"/>
                    <a:pt x="4567" y="18470"/>
                    <a:pt x="5122" y="18531"/>
                  </a:cubicBezTo>
                  <a:cubicBezTo>
                    <a:pt x="4428" y="18698"/>
                    <a:pt x="3741" y="18843"/>
                    <a:pt x="3034" y="18843"/>
                  </a:cubicBezTo>
                  <a:cubicBezTo>
                    <a:pt x="2975" y="18843"/>
                    <a:pt x="2915" y="18841"/>
                    <a:pt x="2855" y="18839"/>
                  </a:cubicBezTo>
                  <a:cubicBezTo>
                    <a:pt x="2560" y="18835"/>
                    <a:pt x="2287" y="18816"/>
                    <a:pt x="2019" y="18816"/>
                  </a:cubicBezTo>
                  <a:cubicBezTo>
                    <a:pt x="1769" y="18816"/>
                    <a:pt x="1523" y="18832"/>
                    <a:pt x="1268" y="18894"/>
                  </a:cubicBezTo>
                  <a:cubicBezTo>
                    <a:pt x="1413" y="18459"/>
                    <a:pt x="3109" y="18377"/>
                    <a:pt x="3381" y="18377"/>
                  </a:cubicBezTo>
                  <a:cubicBezTo>
                    <a:pt x="3406" y="18377"/>
                    <a:pt x="3431" y="18376"/>
                    <a:pt x="3456" y="18376"/>
                  </a:cubicBezTo>
                  <a:close/>
                  <a:moveTo>
                    <a:pt x="4623" y="18848"/>
                  </a:moveTo>
                  <a:lnTo>
                    <a:pt x="4623" y="18848"/>
                  </a:lnTo>
                  <a:cubicBezTo>
                    <a:pt x="4170" y="19075"/>
                    <a:pt x="3680" y="19247"/>
                    <a:pt x="3163" y="19284"/>
                  </a:cubicBezTo>
                  <a:cubicBezTo>
                    <a:pt x="3102" y="19288"/>
                    <a:pt x="3041" y="19290"/>
                    <a:pt x="2979" y="19290"/>
                  </a:cubicBezTo>
                  <a:cubicBezTo>
                    <a:pt x="2669" y="19290"/>
                    <a:pt x="2359" y="19238"/>
                    <a:pt x="2048" y="19193"/>
                  </a:cubicBezTo>
                  <a:cubicBezTo>
                    <a:pt x="1876" y="19166"/>
                    <a:pt x="1703" y="19139"/>
                    <a:pt x="1531" y="19102"/>
                  </a:cubicBezTo>
                  <a:cubicBezTo>
                    <a:pt x="1441" y="19116"/>
                    <a:pt x="1368" y="19123"/>
                    <a:pt x="1312" y="19123"/>
                  </a:cubicBezTo>
                  <a:cubicBezTo>
                    <a:pt x="1257" y="19123"/>
                    <a:pt x="1218" y="19116"/>
                    <a:pt x="1196" y="19102"/>
                  </a:cubicBezTo>
                  <a:cubicBezTo>
                    <a:pt x="1495" y="19021"/>
                    <a:pt x="1793" y="18999"/>
                    <a:pt x="2092" y="18999"/>
                  </a:cubicBezTo>
                  <a:cubicBezTo>
                    <a:pt x="2453" y="18999"/>
                    <a:pt x="2815" y="19031"/>
                    <a:pt x="3182" y="19031"/>
                  </a:cubicBezTo>
                  <a:cubicBezTo>
                    <a:pt x="3293" y="19031"/>
                    <a:pt x="3405" y="19028"/>
                    <a:pt x="3517" y="19021"/>
                  </a:cubicBezTo>
                  <a:cubicBezTo>
                    <a:pt x="3889" y="18994"/>
                    <a:pt x="4261" y="18921"/>
                    <a:pt x="4623" y="18848"/>
                  </a:cubicBezTo>
                  <a:close/>
                  <a:moveTo>
                    <a:pt x="16285" y="18585"/>
                  </a:moveTo>
                  <a:lnTo>
                    <a:pt x="16285" y="18585"/>
                  </a:lnTo>
                  <a:cubicBezTo>
                    <a:pt x="15441" y="19048"/>
                    <a:pt x="14589" y="19492"/>
                    <a:pt x="13746" y="19946"/>
                  </a:cubicBezTo>
                  <a:cubicBezTo>
                    <a:pt x="13900" y="18740"/>
                    <a:pt x="15251" y="18649"/>
                    <a:pt x="16285" y="18585"/>
                  </a:cubicBezTo>
                  <a:close/>
                  <a:moveTo>
                    <a:pt x="16348" y="18776"/>
                  </a:moveTo>
                  <a:lnTo>
                    <a:pt x="16348" y="18776"/>
                  </a:lnTo>
                  <a:cubicBezTo>
                    <a:pt x="15804" y="19510"/>
                    <a:pt x="14970" y="19964"/>
                    <a:pt x="14054" y="20018"/>
                  </a:cubicBezTo>
                  <a:cubicBezTo>
                    <a:pt x="14816" y="19601"/>
                    <a:pt x="15587" y="19184"/>
                    <a:pt x="16348" y="18776"/>
                  </a:cubicBezTo>
                  <a:close/>
                  <a:moveTo>
                    <a:pt x="12875" y="17787"/>
                  </a:moveTo>
                  <a:cubicBezTo>
                    <a:pt x="12875" y="17987"/>
                    <a:pt x="12875" y="18205"/>
                    <a:pt x="12884" y="18277"/>
                  </a:cubicBezTo>
                  <a:cubicBezTo>
                    <a:pt x="12975" y="18876"/>
                    <a:pt x="13102" y="19429"/>
                    <a:pt x="12821" y="20009"/>
                  </a:cubicBezTo>
                  <a:cubicBezTo>
                    <a:pt x="12703" y="20245"/>
                    <a:pt x="12503" y="20526"/>
                    <a:pt x="12349" y="20744"/>
                  </a:cubicBezTo>
                  <a:cubicBezTo>
                    <a:pt x="12322" y="20789"/>
                    <a:pt x="12313" y="20816"/>
                    <a:pt x="12304" y="20843"/>
                  </a:cubicBezTo>
                  <a:cubicBezTo>
                    <a:pt x="12304" y="20825"/>
                    <a:pt x="12295" y="20798"/>
                    <a:pt x="12286" y="20771"/>
                  </a:cubicBezTo>
                  <a:cubicBezTo>
                    <a:pt x="12186" y="20508"/>
                    <a:pt x="12168" y="20163"/>
                    <a:pt x="12168" y="19891"/>
                  </a:cubicBezTo>
                  <a:cubicBezTo>
                    <a:pt x="12168" y="19456"/>
                    <a:pt x="12250" y="19021"/>
                    <a:pt x="12395" y="18604"/>
                  </a:cubicBezTo>
                  <a:cubicBezTo>
                    <a:pt x="12558" y="18341"/>
                    <a:pt x="12721" y="18060"/>
                    <a:pt x="12875" y="17787"/>
                  </a:cubicBezTo>
                  <a:close/>
                  <a:moveTo>
                    <a:pt x="12838" y="17361"/>
                  </a:moveTo>
                  <a:cubicBezTo>
                    <a:pt x="12838" y="17361"/>
                    <a:pt x="12839" y="17361"/>
                    <a:pt x="12839" y="17361"/>
                  </a:cubicBezTo>
                  <a:cubicBezTo>
                    <a:pt x="12866" y="17379"/>
                    <a:pt x="12866" y="17497"/>
                    <a:pt x="12875" y="17633"/>
                  </a:cubicBezTo>
                  <a:cubicBezTo>
                    <a:pt x="12603" y="17924"/>
                    <a:pt x="12367" y="18304"/>
                    <a:pt x="12240" y="18694"/>
                  </a:cubicBezTo>
                  <a:cubicBezTo>
                    <a:pt x="11959" y="19429"/>
                    <a:pt x="11959" y="20200"/>
                    <a:pt x="12186" y="20979"/>
                  </a:cubicBezTo>
                  <a:cubicBezTo>
                    <a:pt x="11624" y="20254"/>
                    <a:pt x="11887" y="18785"/>
                    <a:pt x="12268" y="18114"/>
                  </a:cubicBezTo>
                  <a:cubicBezTo>
                    <a:pt x="12339" y="17989"/>
                    <a:pt x="12808" y="17361"/>
                    <a:pt x="12838" y="17361"/>
                  </a:cubicBezTo>
                  <a:close/>
                  <a:moveTo>
                    <a:pt x="1696" y="20670"/>
                  </a:moveTo>
                  <a:cubicBezTo>
                    <a:pt x="2289" y="20670"/>
                    <a:pt x="3091" y="20746"/>
                    <a:pt x="3218" y="21306"/>
                  </a:cubicBezTo>
                  <a:cubicBezTo>
                    <a:pt x="2674" y="21088"/>
                    <a:pt x="2130" y="20871"/>
                    <a:pt x="1577" y="20671"/>
                  </a:cubicBezTo>
                  <a:cubicBezTo>
                    <a:pt x="1615" y="20671"/>
                    <a:pt x="1655" y="20670"/>
                    <a:pt x="1696" y="20670"/>
                  </a:cubicBezTo>
                  <a:close/>
                  <a:moveTo>
                    <a:pt x="1468" y="20771"/>
                  </a:moveTo>
                  <a:cubicBezTo>
                    <a:pt x="2003" y="20988"/>
                    <a:pt x="2538" y="21197"/>
                    <a:pt x="3073" y="21406"/>
                  </a:cubicBezTo>
                  <a:cubicBezTo>
                    <a:pt x="2879" y="21436"/>
                    <a:pt x="2659" y="21473"/>
                    <a:pt x="2456" y="21473"/>
                  </a:cubicBezTo>
                  <a:cubicBezTo>
                    <a:pt x="2300" y="21473"/>
                    <a:pt x="2154" y="21451"/>
                    <a:pt x="2039" y="21387"/>
                  </a:cubicBezTo>
                  <a:cubicBezTo>
                    <a:pt x="1821" y="21261"/>
                    <a:pt x="1613" y="21007"/>
                    <a:pt x="1468" y="20771"/>
                  </a:cubicBezTo>
                  <a:close/>
                  <a:moveTo>
                    <a:pt x="3735" y="19918"/>
                  </a:moveTo>
                  <a:cubicBezTo>
                    <a:pt x="4052" y="20372"/>
                    <a:pt x="4632" y="20608"/>
                    <a:pt x="4859" y="21115"/>
                  </a:cubicBezTo>
                  <a:cubicBezTo>
                    <a:pt x="4895" y="21215"/>
                    <a:pt x="5031" y="21959"/>
                    <a:pt x="4886" y="21986"/>
                  </a:cubicBezTo>
                  <a:cubicBezTo>
                    <a:pt x="4876" y="21988"/>
                    <a:pt x="4866" y="21989"/>
                    <a:pt x="4857" y="21989"/>
                  </a:cubicBezTo>
                  <a:cubicBezTo>
                    <a:pt x="4692" y="21989"/>
                    <a:pt x="4656" y="21697"/>
                    <a:pt x="4596" y="21560"/>
                  </a:cubicBezTo>
                  <a:cubicBezTo>
                    <a:pt x="4406" y="21134"/>
                    <a:pt x="4215" y="20698"/>
                    <a:pt x="3998" y="20281"/>
                  </a:cubicBezTo>
                  <a:cubicBezTo>
                    <a:pt x="3991" y="20268"/>
                    <a:pt x="3980" y="20259"/>
                    <a:pt x="3967" y="20259"/>
                  </a:cubicBezTo>
                  <a:cubicBezTo>
                    <a:pt x="3962" y="20259"/>
                    <a:pt x="3957" y="20261"/>
                    <a:pt x="3952" y="20263"/>
                  </a:cubicBezTo>
                  <a:cubicBezTo>
                    <a:pt x="3889" y="20154"/>
                    <a:pt x="3816" y="20045"/>
                    <a:pt x="3735" y="19946"/>
                  </a:cubicBezTo>
                  <a:cubicBezTo>
                    <a:pt x="3735" y="19937"/>
                    <a:pt x="3735" y="19928"/>
                    <a:pt x="3735" y="19918"/>
                  </a:cubicBezTo>
                  <a:close/>
                  <a:moveTo>
                    <a:pt x="3717" y="20118"/>
                  </a:moveTo>
                  <a:lnTo>
                    <a:pt x="3717" y="20118"/>
                  </a:lnTo>
                  <a:cubicBezTo>
                    <a:pt x="3816" y="20263"/>
                    <a:pt x="3916" y="20417"/>
                    <a:pt x="3998" y="20580"/>
                  </a:cubicBezTo>
                  <a:cubicBezTo>
                    <a:pt x="4007" y="20599"/>
                    <a:pt x="4025" y="20599"/>
                    <a:pt x="4043" y="20599"/>
                  </a:cubicBezTo>
                  <a:cubicBezTo>
                    <a:pt x="4233" y="21088"/>
                    <a:pt x="4451" y="21569"/>
                    <a:pt x="4669" y="22049"/>
                  </a:cubicBezTo>
                  <a:cubicBezTo>
                    <a:pt x="4197" y="21478"/>
                    <a:pt x="3671" y="20871"/>
                    <a:pt x="3717" y="20118"/>
                  </a:cubicBezTo>
                  <a:close/>
                  <a:moveTo>
                    <a:pt x="15609" y="21440"/>
                  </a:moveTo>
                  <a:cubicBezTo>
                    <a:pt x="15620" y="21440"/>
                    <a:pt x="15631" y="21441"/>
                    <a:pt x="15641" y="21442"/>
                  </a:cubicBezTo>
                  <a:cubicBezTo>
                    <a:pt x="14770" y="21786"/>
                    <a:pt x="13846" y="22077"/>
                    <a:pt x="12939" y="22240"/>
                  </a:cubicBezTo>
                  <a:cubicBezTo>
                    <a:pt x="12794" y="22267"/>
                    <a:pt x="12195" y="22349"/>
                    <a:pt x="11941" y="22394"/>
                  </a:cubicBezTo>
                  <a:cubicBezTo>
                    <a:pt x="12313" y="22258"/>
                    <a:pt x="13456" y="21696"/>
                    <a:pt x="13555" y="21669"/>
                  </a:cubicBezTo>
                  <a:cubicBezTo>
                    <a:pt x="14108" y="21505"/>
                    <a:pt x="14689" y="21496"/>
                    <a:pt x="15260" y="21478"/>
                  </a:cubicBezTo>
                  <a:cubicBezTo>
                    <a:pt x="15389" y="21470"/>
                    <a:pt x="15518" y="21440"/>
                    <a:pt x="15609" y="21440"/>
                  </a:cubicBezTo>
                  <a:close/>
                  <a:moveTo>
                    <a:pt x="4487" y="22240"/>
                  </a:moveTo>
                  <a:cubicBezTo>
                    <a:pt x="3907" y="22467"/>
                    <a:pt x="3363" y="22648"/>
                    <a:pt x="2728" y="22766"/>
                  </a:cubicBezTo>
                  <a:cubicBezTo>
                    <a:pt x="2583" y="22793"/>
                    <a:pt x="2447" y="22829"/>
                    <a:pt x="2329" y="22875"/>
                  </a:cubicBezTo>
                  <a:cubicBezTo>
                    <a:pt x="2955" y="22457"/>
                    <a:pt x="3680" y="22276"/>
                    <a:pt x="4487" y="22240"/>
                  </a:cubicBezTo>
                  <a:close/>
                  <a:moveTo>
                    <a:pt x="15704" y="21614"/>
                  </a:moveTo>
                  <a:cubicBezTo>
                    <a:pt x="15695" y="21641"/>
                    <a:pt x="15695" y="21669"/>
                    <a:pt x="15677" y="21705"/>
                  </a:cubicBezTo>
                  <a:cubicBezTo>
                    <a:pt x="15623" y="21841"/>
                    <a:pt x="15396" y="22013"/>
                    <a:pt x="15287" y="22104"/>
                  </a:cubicBezTo>
                  <a:cubicBezTo>
                    <a:pt x="14650" y="22677"/>
                    <a:pt x="13957" y="22952"/>
                    <a:pt x="13240" y="22952"/>
                  </a:cubicBezTo>
                  <a:cubicBezTo>
                    <a:pt x="12733" y="22952"/>
                    <a:pt x="12215" y="22815"/>
                    <a:pt x="11696" y="22548"/>
                  </a:cubicBezTo>
                  <a:cubicBezTo>
                    <a:pt x="13057" y="22512"/>
                    <a:pt x="14444" y="22131"/>
                    <a:pt x="15704" y="21614"/>
                  </a:cubicBezTo>
                  <a:close/>
                  <a:moveTo>
                    <a:pt x="5975" y="20961"/>
                  </a:moveTo>
                  <a:lnTo>
                    <a:pt x="5975" y="20961"/>
                  </a:lnTo>
                  <a:cubicBezTo>
                    <a:pt x="5993" y="21750"/>
                    <a:pt x="6201" y="22485"/>
                    <a:pt x="6591" y="23165"/>
                  </a:cubicBezTo>
                  <a:cubicBezTo>
                    <a:pt x="6020" y="22557"/>
                    <a:pt x="5766" y="21796"/>
                    <a:pt x="5975" y="20961"/>
                  </a:cubicBezTo>
                  <a:close/>
                  <a:moveTo>
                    <a:pt x="6101" y="20952"/>
                  </a:moveTo>
                  <a:lnTo>
                    <a:pt x="6101" y="20952"/>
                  </a:lnTo>
                  <a:cubicBezTo>
                    <a:pt x="6618" y="21650"/>
                    <a:pt x="7054" y="22421"/>
                    <a:pt x="6836" y="23292"/>
                  </a:cubicBezTo>
                  <a:cubicBezTo>
                    <a:pt x="6374" y="22584"/>
                    <a:pt x="6138" y="21796"/>
                    <a:pt x="6101" y="20952"/>
                  </a:cubicBezTo>
                  <a:close/>
                  <a:moveTo>
                    <a:pt x="4614" y="22394"/>
                  </a:moveTo>
                  <a:lnTo>
                    <a:pt x="4614" y="22394"/>
                  </a:lnTo>
                  <a:cubicBezTo>
                    <a:pt x="4079" y="23065"/>
                    <a:pt x="2900" y="23219"/>
                    <a:pt x="2003" y="23301"/>
                  </a:cubicBezTo>
                  <a:cubicBezTo>
                    <a:pt x="2411" y="22893"/>
                    <a:pt x="3018" y="22947"/>
                    <a:pt x="3535" y="22802"/>
                  </a:cubicBezTo>
                  <a:cubicBezTo>
                    <a:pt x="3907" y="22702"/>
                    <a:pt x="4261" y="22539"/>
                    <a:pt x="4614" y="22394"/>
                  </a:cubicBezTo>
                  <a:close/>
                  <a:moveTo>
                    <a:pt x="10046" y="21451"/>
                  </a:moveTo>
                  <a:lnTo>
                    <a:pt x="10046" y="21451"/>
                  </a:lnTo>
                  <a:cubicBezTo>
                    <a:pt x="10137" y="21650"/>
                    <a:pt x="10255" y="21895"/>
                    <a:pt x="10282" y="21959"/>
                  </a:cubicBezTo>
                  <a:cubicBezTo>
                    <a:pt x="10626" y="22666"/>
                    <a:pt x="10563" y="23219"/>
                    <a:pt x="10300" y="23899"/>
                  </a:cubicBezTo>
                  <a:cubicBezTo>
                    <a:pt x="10110" y="23101"/>
                    <a:pt x="10010" y="22276"/>
                    <a:pt x="10046" y="21451"/>
                  </a:cubicBezTo>
                  <a:close/>
                  <a:moveTo>
                    <a:pt x="9928" y="21224"/>
                  </a:moveTo>
                  <a:cubicBezTo>
                    <a:pt x="9928" y="21224"/>
                    <a:pt x="9937" y="21242"/>
                    <a:pt x="9955" y="21270"/>
                  </a:cubicBezTo>
                  <a:cubicBezTo>
                    <a:pt x="9955" y="21270"/>
                    <a:pt x="9946" y="21270"/>
                    <a:pt x="9946" y="21279"/>
                  </a:cubicBezTo>
                  <a:cubicBezTo>
                    <a:pt x="9901" y="22195"/>
                    <a:pt x="9946" y="23065"/>
                    <a:pt x="10137" y="23954"/>
                  </a:cubicBezTo>
                  <a:cubicBezTo>
                    <a:pt x="9910" y="23654"/>
                    <a:pt x="9765" y="23310"/>
                    <a:pt x="9720" y="22920"/>
                  </a:cubicBezTo>
                  <a:cubicBezTo>
                    <a:pt x="9701" y="22757"/>
                    <a:pt x="9701" y="21261"/>
                    <a:pt x="9928" y="21224"/>
                  </a:cubicBezTo>
                  <a:close/>
                  <a:moveTo>
                    <a:pt x="5692" y="23542"/>
                  </a:moveTo>
                  <a:cubicBezTo>
                    <a:pt x="6005" y="23542"/>
                    <a:pt x="6321" y="23568"/>
                    <a:pt x="6636" y="23591"/>
                  </a:cubicBezTo>
                  <a:cubicBezTo>
                    <a:pt x="5666" y="23908"/>
                    <a:pt x="4623" y="23845"/>
                    <a:pt x="3653" y="24189"/>
                  </a:cubicBezTo>
                  <a:cubicBezTo>
                    <a:pt x="3907" y="23954"/>
                    <a:pt x="4678" y="23664"/>
                    <a:pt x="4805" y="23636"/>
                  </a:cubicBezTo>
                  <a:cubicBezTo>
                    <a:pt x="5097" y="23565"/>
                    <a:pt x="5393" y="23542"/>
                    <a:pt x="5692" y="23542"/>
                  </a:cubicBezTo>
                  <a:close/>
                  <a:moveTo>
                    <a:pt x="6419" y="23800"/>
                  </a:moveTo>
                  <a:lnTo>
                    <a:pt x="6419" y="23800"/>
                  </a:lnTo>
                  <a:cubicBezTo>
                    <a:pt x="6101" y="23999"/>
                    <a:pt x="5766" y="24162"/>
                    <a:pt x="5394" y="24271"/>
                  </a:cubicBezTo>
                  <a:cubicBezTo>
                    <a:pt x="5222" y="24322"/>
                    <a:pt x="4524" y="24490"/>
                    <a:pt x="4037" y="24490"/>
                  </a:cubicBezTo>
                  <a:cubicBezTo>
                    <a:pt x="3832" y="24490"/>
                    <a:pt x="3665" y="24460"/>
                    <a:pt x="3590" y="24380"/>
                  </a:cubicBezTo>
                  <a:cubicBezTo>
                    <a:pt x="4496" y="24026"/>
                    <a:pt x="5485" y="24035"/>
                    <a:pt x="6419" y="23800"/>
                  </a:cubicBezTo>
                  <a:close/>
                  <a:moveTo>
                    <a:pt x="12757" y="24734"/>
                  </a:moveTo>
                  <a:cubicBezTo>
                    <a:pt x="12730" y="24761"/>
                    <a:pt x="12712" y="24788"/>
                    <a:pt x="12685" y="24815"/>
                  </a:cubicBezTo>
                  <a:cubicBezTo>
                    <a:pt x="11869" y="25196"/>
                    <a:pt x="11034" y="25559"/>
                    <a:pt x="10200" y="25894"/>
                  </a:cubicBezTo>
                  <a:cubicBezTo>
                    <a:pt x="10781" y="25051"/>
                    <a:pt x="11751" y="24734"/>
                    <a:pt x="12757" y="24734"/>
                  </a:cubicBezTo>
                  <a:close/>
                  <a:moveTo>
                    <a:pt x="12367" y="25142"/>
                  </a:moveTo>
                  <a:cubicBezTo>
                    <a:pt x="11857" y="25626"/>
                    <a:pt x="11264" y="25978"/>
                    <a:pt x="10573" y="25978"/>
                  </a:cubicBezTo>
                  <a:cubicBezTo>
                    <a:pt x="10540" y="25978"/>
                    <a:pt x="10506" y="25978"/>
                    <a:pt x="10472" y="25976"/>
                  </a:cubicBezTo>
                  <a:cubicBezTo>
                    <a:pt x="11107" y="25704"/>
                    <a:pt x="11742" y="25432"/>
                    <a:pt x="12367" y="25142"/>
                  </a:cubicBezTo>
                  <a:close/>
                  <a:moveTo>
                    <a:pt x="8378" y="1"/>
                  </a:moveTo>
                  <a:cubicBezTo>
                    <a:pt x="8364" y="1"/>
                    <a:pt x="8350" y="5"/>
                    <a:pt x="8341" y="14"/>
                  </a:cubicBezTo>
                  <a:cubicBezTo>
                    <a:pt x="8051" y="395"/>
                    <a:pt x="7643" y="703"/>
                    <a:pt x="7444" y="1148"/>
                  </a:cubicBezTo>
                  <a:cubicBezTo>
                    <a:pt x="7244" y="1610"/>
                    <a:pt x="7317" y="2154"/>
                    <a:pt x="7453" y="2626"/>
                  </a:cubicBezTo>
                  <a:cubicBezTo>
                    <a:pt x="7462" y="2644"/>
                    <a:pt x="7471" y="2653"/>
                    <a:pt x="7489" y="2662"/>
                  </a:cubicBezTo>
                  <a:cubicBezTo>
                    <a:pt x="7425" y="2816"/>
                    <a:pt x="7380" y="2961"/>
                    <a:pt x="7326" y="3106"/>
                  </a:cubicBezTo>
                  <a:cubicBezTo>
                    <a:pt x="7308" y="2553"/>
                    <a:pt x="7035" y="2018"/>
                    <a:pt x="6745" y="1511"/>
                  </a:cubicBezTo>
                  <a:cubicBezTo>
                    <a:pt x="6730" y="1487"/>
                    <a:pt x="6704" y="1476"/>
                    <a:pt x="6679" y="1476"/>
                  </a:cubicBezTo>
                  <a:cubicBezTo>
                    <a:pt x="6645" y="1476"/>
                    <a:pt x="6611" y="1496"/>
                    <a:pt x="6600" y="1538"/>
                  </a:cubicBezTo>
                  <a:cubicBezTo>
                    <a:pt x="6383" y="2336"/>
                    <a:pt x="6537" y="3197"/>
                    <a:pt x="7081" y="3832"/>
                  </a:cubicBezTo>
                  <a:cubicBezTo>
                    <a:pt x="6954" y="4213"/>
                    <a:pt x="6845" y="4594"/>
                    <a:pt x="6745" y="4984"/>
                  </a:cubicBezTo>
                  <a:lnTo>
                    <a:pt x="6709" y="4984"/>
                  </a:lnTo>
                  <a:cubicBezTo>
                    <a:pt x="6836" y="4539"/>
                    <a:pt x="6899" y="4068"/>
                    <a:pt x="6709" y="3632"/>
                  </a:cubicBezTo>
                  <a:cubicBezTo>
                    <a:pt x="6510" y="3179"/>
                    <a:pt x="6101" y="2862"/>
                    <a:pt x="5820" y="2463"/>
                  </a:cubicBezTo>
                  <a:cubicBezTo>
                    <a:pt x="5808" y="2439"/>
                    <a:pt x="5786" y="2427"/>
                    <a:pt x="5762" y="2427"/>
                  </a:cubicBezTo>
                  <a:cubicBezTo>
                    <a:pt x="5733" y="2427"/>
                    <a:pt x="5704" y="2445"/>
                    <a:pt x="5693" y="2481"/>
                  </a:cubicBezTo>
                  <a:cubicBezTo>
                    <a:pt x="5494" y="3097"/>
                    <a:pt x="5313" y="3805"/>
                    <a:pt x="5630" y="4421"/>
                  </a:cubicBezTo>
                  <a:cubicBezTo>
                    <a:pt x="5848" y="4829"/>
                    <a:pt x="6237" y="5120"/>
                    <a:pt x="6700" y="5129"/>
                  </a:cubicBezTo>
                  <a:cubicBezTo>
                    <a:pt x="6582" y="5564"/>
                    <a:pt x="6482" y="5990"/>
                    <a:pt x="6392" y="6425"/>
                  </a:cubicBezTo>
                  <a:cubicBezTo>
                    <a:pt x="6401" y="6226"/>
                    <a:pt x="6401" y="6017"/>
                    <a:pt x="6328" y="5827"/>
                  </a:cubicBezTo>
                  <a:cubicBezTo>
                    <a:pt x="6183" y="5473"/>
                    <a:pt x="5793" y="5337"/>
                    <a:pt x="5539" y="5074"/>
                  </a:cubicBezTo>
                  <a:cubicBezTo>
                    <a:pt x="5520" y="5058"/>
                    <a:pt x="5499" y="5050"/>
                    <a:pt x="5478" y="5050"/>
                  </a:cubicBezTo>
                  <a:cubicBezTo>
                    <a:pt x="5432" y="5050"/>
                    <a:pt x="5391" y="5087"/>
                    <a:pt x="5385" y="5138"/>
                  </a:cubicBezTo>
                  <a:cubicBezTo>
                    <a:pt x="5340" y="5827"/>
                    <a:pt x="5376" y="6915"/>
                    <a:pt x="6265" y="7033"/>
                  </a:cubicBezTo>
                  <a:lnTo>
                    <a:pt x="6274" y="7033"/>
                  </a:lnTo>
                  <a:cubicBezTo>
                    <a:pt x="6228" y="7269"/>
                    <a:pt x="6183" y="7513"/>
                    <a:pt x="6147" y="7749"/>
                  </a:cubicBezTo>
                  <a:cubicBezTo>
                    <a:pt x="6129" y="7758"/>
                    <a:pt x="6111" y="7767"/>
                    <a:pt x="6101" y="7776"/>
                  </a:cubicBezTo>
                  <a:cubicBezTo>
                    <a:pt x="6029" y="7804"/>
                    <a:pt x="6056" y="7912"/>
                    <a:pt x="6120" y="7931"/>
                  </a:cubicBezTo>
                  <a:cubicBezTo>
                    <a:pt x="6038" y="8447"/>
                    <a:pt x="5965" y="8964"/>
                    <a:pt x="5920" y="9490"/>
                  </a:cubicBezTo>
                  <a:cubicBezTo>
                    <a:pt x="5612" y="8729"/>
                    <a:pt x="5222" y="7994"/>
                    <a:pt x="4714" y="7368"/>
                  </a:cubicBezTo>
                  <a:cubicBezTo>
                    <a:pt x="5476" y="6389"/>
                    <a:pt x="4515" y="5156"/>
                    <a:pt x="4297" y="4149"/>
                  </a:cubicBezTo>
                  <a:cubicBezTo>
                    <a:pt x="4293" y="4119"/>
                    <a:pt x="4269" y="4105"/>
                    <a:pt x="4244" y="4105"/>
                  </a:cubicBezTo>
                  <a:cubicBezTo>
                    <a:pt x="4217" y="4105"/>
                    <a:pt x="4188" y="4121"/>
                    <a:pt x="4179" y="4149"/>
                  </a:cubicBezTo>
                  <a:cubicBezTo>
                    <a:pt x="3862" y="5002"/>
                    <a:pt x="3825" y="5954"/>
                    <a:pt x="4179" y="6770"/>
                  </a:cubicBezTo>
                  <a:cubicBezTo>
                    <a:pt x="3916" y="6525"/>
                    <a:pt x="3626" y="6307"/>
                    <a:pt x="3309" y="6126"/>
                  </a:cubicBezTo>
                  <a:cubicBezTo>
                    <a:pt x="3309" y="6095"/>
                    <a:pt x="3288" y="6070"/>
                    <a:pt x="3253" y="6070"/>
                  </a:cubicBezTo>
                  <a:cubicBezTo>
                    <a:pt x="3248" y="6070"/>
                    <a:pt x="3242" y="6071"/>
                    <a:pt x="3236" y="6072"/>
                  </a:cubicBezTo>
                  <a:lnTo>
                    <a:pt x="3227" y="6072"/>
                  </a:lnTo>
                  <a:cubicBezTo>
                    <a:pt x="3218" y="6072"/>
                    <a:pt x="3218" y="6063"/>
                    <a:pt x="3209" y="6063"/>
                  </a:cubicBezTo>
                  <a:cubicBezTo>
                    <a:pt x="3209" y="6044"/>
                    <a:pt x="3209" y="6035"/>
                    <a:pt x="3191" y="6017"/>
                  </a:cubicBezTo>
                  <a:cubicBezTo>
                    <a:pt x="2719" y="5555"/>
                    <a:pt x="2411" y="4956"/>
                    <a:pt x="1794" y="4648"/>
                  </a:cubicBezTo>
                  <a:cubicBezTo>
                    <a:pt x="1268" y="4394"/>
                    <a:pt x="670" y="4349"/>
                    <a:pt x="89" y="4313"/>
                  </a:cubicBezTo>
                  <a:cubicBezTo>
                    <a:pt x="87" y="4312"/>
                    <a:pt x="84" y="4312"/>
                    <a:pt x="81" y="4312"/>
                  </a:cubicBezTo>
                  <a:cubicBezTo>
                    <a:pt x="16" y="4312"/>
                    <a:pt x="1" y="4414"/>
                    <a:pt x="53" y="4449"/>
                  </a:cubicBezTo>
                  <a:cubicBezTo>
                    <a:pt x="688" y="4875"/>
                    <a:pt x="833" y="5682"/>
                    <a:pt x="1549" y="6063"/>
                  </a:cubicBezTo>
                  <a:cubicBezTo>
                    <a:pt x="1869" y="6228"/>
                    <a:pt x="2208" y="6309"/>
                    <a:pt x="2550" y="6309"/>
                  </a:cubicBezTo>
                  <a:cubicBezTo>
                    <a:pt x="2770" y="6309"/>
                    <a:pt x="2992" y="6275"/>
                    <a:pt x="3209" y="6208"/>
                  </a:cubicBezTo>
                  <a:cubicBezTo>
                    <a:pt x="3907" y="6661"/>
                    <a:pt x="4424" y="7260"/>
                    <a:pt x="4850" y="7931"/>
                  </a:cubicBezTo>
                  <a:cubicBezTo>
                    <a:pt x="4517" y="7682"/>
                    <a:pt x="4144" y="7596"/>
                    <a:pt x="3752" y="7596"/>
                  </a:cubicBezTo>
                  <a:cubicBezTo>
                    <a:pt x="2854" y="7596"/>
                    <a:pt x="1853" y="8049"/>
                    <a:pt x="986" y="8049"/>
                  </a:cubicBezTo>
                  <a:cubicBezTo>
                    <a:pt x="974" y="8049"/>
                    <a:pt x="963" y="8049"/>
                    <a:pt x="951" y="8049"/>
                  </a:cubicBezTo>
                  <a:cubicBezTo>
                    <a:pt x="948" y="8048"/>
                    <a:pt x="944" y="8048"/>
                    <a:pt x="941" y="8048"/>
                  </a:cubicBezTo>
                  <a:cubicBezTo>
                    <a:pt x="867" y="8048"/>
                    <a:pt x="835" y="8150"/>
                    <a:pt x="887" y="8203"/>
                  </a:cubicBezTo>
                  <a:cubicBezTo>
                    <a:pt x="1413" y="8756"/>
                    <a:pt x="2057" y="9273"/>
                    <a:pt x="2855" y="9354"/>
                  </a:cubicBezTo>
                  <a:cubicBezTo>
                    <a:pt x="2917" y="9361"/>
                    <a:pt x="2979" y="9364"/>
                    <a:pt x="3039" y="9364"/>
                  </a:cubicBezTo>
                  <a:cubicBezTo>
                    <a:pt x="3829" y="9364"/>
                    <a:pt x="4498" y="8838"/>
                    <a:pt x="5113" y="8375"/>
                  </a:cubicBezTo>
                  <a:cubicBezTo>
                    <a:pt x="5394" y="8892"/>
                    <a:pt x="5639" y="9445"/>
                    <a:pt x="5875" y="9998"/>
                  </a:cubicBezTo>
                  <a:cubicBezTo>
                    <a:pt x="5784" y="11295"/>
                    <a:pt x="5775" y="12592"/>
                    <a:pt x="5866" y="13879"/>
                  </a:cubicBezTo>
                  <a:cubicBezTo>
                    <a:pt x="5820" y="14006"/>
                    <a:pt x="5775" y="14133"/>
                    <a:pt x="5739" y="14260"/>
                  </a:cubicBezTo>
                  <a:cubicBezTo>
                    <a:pt x="5739" y="14269"/>
                    <a:pt x="5739" y="14269"/>
                    <a:pt x="5739" y="14269"/>
                  </a:cubicBezTo>
                  <a:cubicBezTo>
                    <a:pt x="5331" y="13870"/>
                    <a:pt x="4868" y="13516"/>
                    <a:pt x="4360" y="13226"/>
                  </a:cubicBezTo>
                  <a:cubicBezTo>
                    <a:pt x="4632" y="12809"/>
                    <a:pt x="4841" y="12356"/>
                    <a:pt x="4759" y="11848"/>
                  </a:cubicBezTo>
                  <a:cubicBezTo>
                    <a:pt x="4651" y="11213"/>
                    <a:pt x="4243" y="10542"/>
                    <a:pt x="3907" y="10007"/>
                  </a:cubicBezTo>
                  <a:cubicBezTo>
                    <a:pt x="3888" y="9983"/>
                    <a:pt x="3854" y="9970"/>
                    <a:pt x="3822" y="9970"/>
                  </a:cubicBezTo>
                  <a:cubicBezTo>
                    <a:pt x="3793" y="9970"/>
                    <a:pt x="3766" y="9981"/>
                    <a:pt x="3753" y="10007"/>
                  </a:cubicBezTo>
                  <a:cubicBezTo>
                    <a:pt x="3499" y="10551"/>
                    <a:pt x="3200" y="11023"/>
                    <a:pt x="3309" y="11630"/>
                  </a:cubicBezTo>
                  <a:cubicBezTo>
                    <a:pt x="3399" y="12111"/>
                    <a:pt x="3608" y="12564"/>
                    <a:pt x="3880" y="12963"/>
                  </a:cubicBezTo>
                  <a:cubicBezTo>
                    <a:pt x="3644" y="12845"/>
                    <a:pt x="3408" y="12746"/>
                    <a:pt x="3163" y="12655"/>
                  </a:cubicBezTo>
                  <a:cubicBezTo>
                    <a:pt x="3046" y="11367"/>
                    <a:pt x="1613" y="11113"/>
                    <a:pt x="561" y="11041"/>
                  </a:cubicBezTo>
                  <a:cubicBezTo>
                    <a:pt x="557" y="11041"/>
                    <a:pt x="554" y="11040"/>
                    <a:pt x="551" y="11040"/>
                  </a:cubicBezTo>
                  <a:cubicBezTo>
                    <a:pt x="475" y="11040"/>
                    <a:pt x="427" y="11135"/>
                    <a:pt x="470" y="11204"/>
                  </a:cubicBezTo>
                  <a:cubicBezTo>
                    <a:pt x="769" y="11712"/>
                    <a:pt x="1042" y="12483"/>
                    <a:pt x="1586" y="12791"/>
                  </a:cubicBezTo>
                  <a:cubicBezTo>
                    <a:pt x="1796" y="12911"/>
                    <a:pt x="2029" y="12960"/>
                    <a:pt x="2265" y="12960"/>
                  </a:cubicBezTo>
                  <a:cubicBezTo>
                    <a:pt x="2527" y="12960"/>
                    <a:pt x="2793" y="12900"/>
                    <a:pt x="3036" y="12809"/>
                  </a:cubicBezTo>
                  <a:cubicBezTo>
                    <a:pt x="3046" y="12827"/>
                    <a:pt x="3064" y="12836"/>
                    <a:pt x="3082" y="12845"/>
                  </a:cubicBezTo>
                  <a:cubicBezTo>
                    <a:pt x="3245" y="12927"/>
                    <a:pt x="3399" y="13009"/>
                    <a:pt x="3553" y="13090"/>
                  </a:cubicBezTo>
                  <a:cubicBezTo>
                    <a:pt x="3431" y="13071"/>
                    <a:pt x="3304" y="13063"/>
                    <a:pt x="3175" y="13063"/>
                  </a:cubicBezTo>
                  <a:cubicBezTo>
                    <a:pt x="2431" y="13063"/>
                    <a:pt x="1595" y="13336"/>
                    <a:pt x="969" y="13444"/>
                  </a:cubicBezTo>
                  <a:cubicBezTo>
                    <a:pt x="878" y="13453"/>
                    <a:pt x="878" y="13580"/>
                    <a:pt x="942" y="13625"/>
                  </a:cubicBezTo>
                  <a:cubicBezTo>
                    <a:pt x="1424" y="13923"/>
                    <a:pt x="1961" y="14071"/>
                    <a:pt x="2494" y="14071"/>
                  </a:cubicBezTo>
                  <a:cubicBezTo>
                    <a:pt x="3114" y="14071"/>
                    <a:pt x="3730" y="13871"/>
                    <a:pt x="4252" y="13471"/>
                  </a:cubicBezTo>
                  <a:cubicBezTo>
                    <a:pt x="4823" y="13816"/>
                    <a:pt x="5376" y="14188"/>
                    <a:pt x="5920" y="14605"/>
                  </a:cubicBezTo>
                  <a:cubicBezTo>
                    <a:pt x="6047" y="15983"/>
                    <a:pt x="6265" y="17352"/>
                    <a:pt x="6600" y="18694"/>
                  </a:cubicBezTo>
                  <a:cubicBezTo>
                    <a:pt x="6655" y="18939"/>
                    <a:pt x="6718" y="19184"/>
                    <a:pt x="6782" y="19429"/>
                  </a:cubicBezTo>
                  <a:cubicBezTo>
                    <a:pt x="6364" y="19048"/>
                    <a:pt x="5929" y="18703"/>
                    <a:pt x="5467" y="18386"/>
                  </a:cubicBezTo>
                  <a:cubicBezTo>
                    <a:pt x="6074" y="17252"/>
                    <a:pt x="4732" y="16418"/>
                    <a:pt x="4415" y="15421"/>
                  </a:cubicBezTo>
                  <a:cubicBezTo>
                    <a:pt x="4404" y="15394"/>
                    <a:pt x="4374" y="15376"/>
                    <a:pt x="4345" y="15376"/>
                  </a:cubicBezTo>
                  <a:cubicBezTo>
                    <a:pt x="4326" y="15376"/>
                    <a:pt x="4308" y="15384"/>
                    <a:pt x="4297" y="15403"/>
                  </a:cubicBezTo>
                  <a:cubicBezTo>
                    <a:pt x="3880" y="16273"/>
                    <a:pt x="4070" y="17271"/>
                    <a:pt x="4705" y="17924"/>
                  </a:cubicBezTo>
                  <a:cubicBezTo>
                    <a:pt x="4505" y="17806"/>
                    <a:pt x="4306" y="17697"/>
                    <a:pt x="4097" y="17606"/>
                  </a:cubicBezTo>
                  <a:cubicBezTo>
                    <a:pt x="4122" y="17549"/>
                    <a:pt x="4087" y="17477"/>
                    <a:pt x="4020" y="17477"/>
                  </a:cubicBezTo>
                  <a:cubicBezTo>
                    <a:pt x="4013" y="17477"/>
                    <a:pt x="4006" y="17477"/>
                    <a:pt x="3998" y="17479"/>
                  </a:cubicBezTo>
                  <a:cubicBezTo>
                    <a:pt x="3735" y="17053"/>
                    <a:pt x="3426" y="16627"/>
                    <a:pt x="2982" y="16382"/>
                  </a:cubicBezTo>
                  <a:cubicBezTo>
                    <a:pt x="2420" y="16074"/>
                    <a:pt x="1676" y="16065"/>
                    <a:pt x="1060" y="15965"/>
                  </a:cubicBezTo>
                  <a:cubicBezTo>
                    <a:pt x="1054" y="15963"/>
                    <a:pt x="1047" y="15963"/>
                    <a:pt x="1041" y="15963"/>
                  </a:cubicBezTo>
                  <a:cubicBezTo>
                    <a:pt x="965" y="15963"/>
                    <a:pt x="894" y="16061"/>
                    <a:pt x="969" y="16128"/>
                  </a:cubicBezTo>
                  <a:cubicBezTo>
                    <a:pt x="1504" y="16609"/>
                    <a:pt x="1649" y="17243"/>
                    <a:pt x="2347" y="17579"/>
                  </a:cubicBezTo>
                  <a:cubicBezTo>
                    <a:pt x="2637" y="17714"/>
                    <a:pt x="2932" y="17774"/>
                    <a:pt x="3229" y="17774"/>
                  </a:cubicBezTo>
                  <a:cubicBezTo>
                    <a:pt x="3472" y="17774"/>
                    <a:pt x="3717" y="17734"/>
                    <a:pt x="3961" y="17661"/>
                  </a:cubicBezTo>
                  <a:cubicBezTo>
                    <a:pt x="4360" y="17887"/>
                    <a:pt x="4750" y="18132"/>
                    <a:pt x="5131" y="18395"/>
                  </a:cubicBezTo>
                  <a:cubicBezTo>
                    <a:pt x="4556" y="18238"/>
                    <a:pt x="3952" y="18143"/>
                    <a:pt x="3356" y="18143"/>
                  </a:cubicBezTo>
                  <a:cubicBezTo>
                    <a:pt x="2402" y="18143"/>
                    <a:pt x="1467" y="18387"/>
                    <a:pt x="697" y="19012"/>
                  </a:cubicBezTo>
                  <a:cubicBezTo>
                    <a:pt x="633" y="19066"/>
                    <a:pt x="670" y="19193"/>
                    <a:pt x="751" y="19202"/>
                  </a:cubicBezTo>
                  <a:cubicBezTo>
                    <a:pt x="1448" y="19318"/>
                    <a:pt x="2191" y="19504"/>
                    <a:pt x="2915" y="19504"/>
                  </a:cubicBezTo>
                  <a:cubicBezTo>
                    <a:pt x="3096" y="19504"/>
                    <a:pt x="3276" y="19492"/>
                    <a:pt x="3454" y="19465"/>
                  </a:cubicBezTo>
                  <a:cubicBezTo>
                    <a:pt x="4143" y="19365"/>
                    <a:pt x="4778" y="19030"/>
                    <a:pt x="5376" y="18667"/>
                  </a:cubicBezTo>
                  <a:cubicBezTo>
                    <a:pt x="5403" y="18649"/>
                    <a:pt x="5421" y="18622"/>
                    <a:pt x="5421" y="18595"/>
                  </a:cubicBezTo>
                  <a:cubicBezTo>
                    <a:pt x="5938" y="18966"/>
                    <a:pt x="6419" y="19365"/>
                    <a:pt x="6881" y="19819"/>
                  </a:cubicBezTo>
                  <a:cubicBezTo>
                    <a:pt x="7271" y="21378"/>
                    <a:pt x="7706" y="22974"/>
                    <a:pt x="8232" y="24543"/>
                  </a:cubicBezTo>
                  <a:cubicBezTo>
                    <a:pt x="7824" y="24180"/>
                    <a:pt x="7389" y="23845"/>
                    <a:pt x="6954" y="23518"/>
                  </a:cubicBezTo>
                  <a:cubicBezTo>
                    <a:pt x="6954" y="23509"/>
                    <a:pt x="6954" y="23491"/>
                    <a:pt x="6936" y="23482"/>
                  </a:cubicBezTo>
                  <a:cubicBezTo>
                    <a:pt x="6936" y="23482"/>
                    <a:pt x="6936" y="23473"/>
                    <a:pt x="6927" y="23473"/>
                  </a:cubicBezTo>
                  <a:cubicBezTo>
                    <a:pt x="7308" y="22394"/>
                    <a:pt x="6673" y="21460"/>
                    <a:pt x="6056" y="20617"/>
                  </a:cubicBezTo>
                  <a:cubicBezTo>
                    <a:pt x="6036" y="20593"/>
                    <a:pt x="6009" y="20581"/>
                    <a:pt x="5983" y="20581"/>
                  </a:cubicBezTo>
                  <a:cubicBezTo>
                    <a:pt x="5951" y="20581"/>
                    <a:pt x="5921" y="20599"/>
                    <a:pt x="5911" y="20635"/>
                  </a:cubicBezTo>
                  <a:cubicBezTo>
                    <a:pt x="5603" y="21433"/>
                    <a:pt x="5702" y="22340"/>
                    <a:pt x="6201" y="22993"/>
                  </a:cubicBezTo>
                  <a:cubicBezTo>
                    <a:pt x="5802" y="22720"/>
                    <a:pt x="5385" y="22457"/>
                    <a:pt x="4968" y="22222"/>
                  </a:cubicBezTo>
                  <a:cubicBezTo>
                    <a:pt x="4977" y="22213"/>
                    <a:pt x="4986" y="22204"/>
                    <a:pt x="4995" y="22185"/>
                  </a:cubicBezTo>
                  <a:cubicBezTo>
                    <a:pt x="5131" y="21714"/>
                    <a:pt x="5195" y="21242"/>
                    <a:pt x="4886" y="20825"/>
                  </a:cubicBezTo>
                  <a:cubicBezTo>
                    <a:pt x="4578" y="20399"/>
                    <a:pt x="4070" y="20163"/>
                    <a:pt x="3771" y="19719"/>
                  </a:cubicBezTo>
                  <a:cubicBezTo>
                    <a:pt x="3754" y="19698"/>
                    <a:pt x="3730" y="19687"/>
                    <a:pt x="3707" y="19687"/>
                  </a:cubicBezTo>
                  <a:cubicBezTo>
                    <a:pt x="3680" y="19687"/>
                    <a:pt x="3654" y="19703"/>
                    <a:pt x="3644" y="19737"/>
                  </a:cubicBezTo>
                  <a:cubicBezTo>
                    <a:pt x="3635" y="19792"/>
                    <a:pt x="3626" y="19846"/>
                    <a:pt x="3626" y="19891"/>
                  </a:cubicBezTo>
                  <a:cubicBezTo>
                    <a:pt x="3599" y="19909"/>
                    <a:pt x="3581" y="19946"/>
                    <a:pt x="3608" y="19973"/>
                  </a:cubicBezTo>
                  <a:cubicBezTo>
                    <a:pt x="3526" y="20707"/>
                    <a:pt x="3871" y="21351"/>
                    <a:pt x="4351" y="21895"/>
                  </a:cubicBezTo>
                  <a:cubicBezTo>
                    <a:pt x="4043" y="21741"/>
                    <a:pt x="3735" y="21587"/>
                    <a:pt x="3417" y="21442"/>
                  </a:cubicBezTo>
                  <a:cubicBezTo>
                    <a:pt x="3417" y="21415"/>
                    <a:pt x="3408" y="21387"/>
                    <a:pt x="3372" y="21369"/>
                  </a:cubicBezTo>
                  <a:cubicBezTo>
                    <a:pt x="3293" y="20663"/>
                    <a:pt x="2446" y="20535"/>
                    <a:pt x="1779" y="20535"/>
                  </a:cubicBezTo>
                  <a:cubicBezTo>
                    <a:pt x="1606" y="20535"/>
                    <a:pt x="1446" y="20544"/>
                    <a:pt x="1314" y="20553"/>
                  </a:cubicBezTo>
                  <a:cubicBezTo>
                    <a:pt x="1268" y="20553"/>
                    <a:pt x="1232" y="20599"/>
                    <a:pt x="1259" y="20644"/>
                  </a:cubicBezTo>
                  <a:cubicBezTo>
                    <a:pt x="1459" y="20970"/>
                    <a:pt x="1640" y="21442"/>
                    <a:pt x="2030" y="21596"/>
                  </a:cubicBezTo>
                  <a:cubicBezTo>
                    <a:pt x="2153" y="21650"/>
                    <a:pt x="2297" y="21670"/>
                    <a:pt x="2448" y="21670"/>
                  </a:cubicBezTo>
                  <a:cubicBezTo>
                    <a:pt x="2731" y="21670"/>
                    <a:pt x="3039" y="21598"/>
                    <a:pt x="3281" y="21533"/>
                  </a:cubicBezTo>
                  <a:cubicBezTo>
                    <a:pt x="3635" y="21696"/>
                    <a:pt x="3970" y="21877"/>
                    <a:pt x="4315" y="22059"/>
                  </a:cubicBezTo>
                  <a:cubicBezTo>
                    <a:pt x="4246" y="22053"/>
                    <a:pt x="4176" y="22051"/>
                    <a:pt x="4107" y="22051"/>
                  </a:cubicBezTo>
                  <a:cubicBezTo>
                    <a:pt x="3086" y="22051"/>
                    <a:pt x="2068" y="22601"/>
                    <a:pt x="1431" y="23373"/>
                  </a:cubicBezTo>
                  <a:cubicBezTo>
                    <a:pt x="1379" y="23435"/>
                    <a:pt x="1394" y="23573"/>
                    <a:pt x="1494" y="23573"/>
                  </a:cubicBezTo>
                  <a:cubicBezTo>
                    <a:pt x="1498" y="23573"/>
                    <a:pt x="1501" y="23573"/>
                    <a:pt x="1504" y="23573"/>
                  </a:cubicBezTo>
                  <a:cubicBezTo>
                    <a:pt x="2547" y="23446"/>
                    <a:pt x="4261" y="23391"/>
                    <a:pt x="4868" y="22376"/>
                  </a:cubicBezTo>
                  <a:cubicBezTo>
                    <a:pt x="5430" y="22702"/>
                    <a:pt x="5975" y="23056"/>
                    <a:pt x="6510" y="23437"/>
                  </a:cubicBezTo>
                  <a:cubicBezTo>
                    <a:pt x="6217" y="23400"/>
                    <a:pt x="5910" y="23375"/>
                    <a:pt x="5603" y="23375"/>
                  </a:cubicBezTo>
                  <a:cubicBezTo>
                    <a:pt x="4705" y="23375"/>
                    <a:pt x="3811" y="23591"/>
                    <a:pt x="3290" y="24362"/>
                  </a:cubicBezTo>
                  <a:cubicBezTo>
                    <a:pt x="3263" y="24407"/>
                    <a:pt x="3290" y="24471"/>
                    <a:pt x="3336" y="24480"/>
                  </a:cubicBezTo>
                  <a:cubicBezTo>
                    <a:pt x="3635" y="24533"/>
                    <a:pt x="3932" y="24561"/>
                    <a:pt x="4226" y="24561"/>
                  </a:cubicBezTo>
                  <a:cubicBezTo>
                    <a:pt x="5170" y="24561"/>
                    <a:pt x="6075" y="24279"/>
                    <a:pt x="6863" y="23691"/>
                  </a:cubicBezTo>
                  <a:cubicBezTo>
                    <a:pt x="7371" y="24063"/>
                    <a:pt x="7870" y="24462"/>
                    <a:pt x="8350" y="24888"/>
                  </a:cubicBezTo>
                  <a:cubicBezTo>
                    <a:pt x="9312" y="27690"/>
                    <a:pt x="10590" y="30374"/>
                    <a:pt x="12467" y="32541"/>
                  </a:cubicBezTo>
                  <a:cubicBezTo>
                    <a:pt x="12507" y="32587"/>
                    <a:pt x="12554" y="32607"/>
                    <a:pt x="12600" y="32607"/>
                  </a:cubicBezTo>
                  <a:cubicBezTo>
                    <a:pt x="12753" y="32607"/>
                    <a:pt x="12899" y="32395"/>
                    <a:pt x="12766" y="32242"/>
                  </a:cubicBezTo>
                  <a:cubicBezTo>
                    <a:pt x="11506" y="30791"/>
                    <a:pt x="10508" y="29104"/>
                    <a:pt x="9692" y="27300"/>
                  </a:cubicBezTo>
                  <a:cubicBezTo>
                    <a:pt x="9747" y="26910"/>
                    <a:pt x="9819" y="26529"/>
                    <a:pt x="9901" y="26148"/>
                  </a:cubicBezTo>
                  <a:cubicBezTo>
                    <a:pt x="9921" y="26168"/>
                    <a:pt x="9940" y="26183"/>
                    <a:pt x="9967" y="26183"/>
                  </a:cubicBezTo>
                  <a:cubicBezTo>
                    <a:pt x="9977" y="26183"/>
                    <a:pt x="9988" y="26180"/>
                    <a:pt x="10001" y="26175"/>
                  </a:cubicBezTo>
                  <a:cubicBezTo>
                    <a:pt x="10055" y="26148"/>
                    <a:pt x="10119" y="26121"/>
                    <a:pt x="10182" y="26103"/>
                  </a:cubicBezTo>
                  <a:cubicBezTo>
                    <a:pt x="10331" y="26135"/>
                    <a:pt x="10478" y="26151"/>
                    <a:pt x="10623" y="26151"/>
                  </a:cubicBezTo>
                  <a:cubicBezTo>
                    <a:pt x="11486" y="26151"/>
                    <a:pt x="12274" y="25607"/>
                    <a:pt x="12848" y="24924"/>
                  </a:cubicBezTo>
                  <a:cubicBezTo>
                    <a:pt x="12875" y="24915"/>
                    <a:pt x="12912" y="24897"/>
                    <a:pt x="12948" y="24879"/>
                  </a:cubicBezTo>
                  <a:cubicBezTo>
                    <a:pt x="12993" y="24860"/>
                    <a:pt x="12993" y="24806"/>
                    <a:pt x="12966" y="24770"/>
                  </a:cubicBezTo>
                  <a:cubicBezTo>
                    <a:pt x="12993" y="24743"/>
                    <a:pt x="13011" y="24724"/>
                    <a:pt x="13029" y="24697"/>
                  </a:cubicBezTo>
                  <a:cubicBezTo>
                    <a:pt x="13075" y="24634"/>
                    <a:pt x="13011" y="24561"/>
                    <a:pt x="12948" y="24561"/>
                  </a:cubicBezTo>
                  <a:cubicBezTo>
                    <a:pt x="12882" y="24559"/>
                    <a:pt x="12816" y="24557"/>
                    <a:pt x="12750" y="24557"/>
                  </a:cubicBezTo>
                  <a:cubicBezTo>
                    <a:pt x="11654" y="24557"/>
                    <a:pt x="10564" y="24919"/>
                    <a:pt x="9983" y="25894"/>
                  </a:cubicBezTo>
                  <a:cubicBezTo>
                    <a:pt x="9973" y="25894"/>
                    <a:pt x="9973" y="25894"/>
                    <a:pt x="9964" y="25885"/>
                  </a:cubicBezTo>
                  <a:cubicBezTo>
                    <a:pt x="10273" y="24697"/>
                    <a:pt x="10762" y="23555"/>
                    <a:pt x="11442" y="22539"/>
                  </a:cubicBezTo>
                  <a:cubicBezTo>
                    <a:pt x="12011" y="22996"/>
                    <a:pt x="12616" y="23195"/>
                    <a:pt x="13211" y="23195"/>
                  </a:cubicBezTo>
                  <a:cubicBezTo>
                    <a:pt x="14363" y="23195"/>
                    <a:pt x="15477" y="22452"/>
                    <a:pt x="16212" y="21406"/>
                  </a:cubicBezTo>
                  <a:cubicBezTo>
                    <a:pt x="16258" y="21324"/>
                    <a:pt x="16194" y="21215"/>
                    <a:pt x="16103" y="21215"/>
                  </a:cubicBezTo>
                  <a:cubicBezTo>
                    <a:pt x="15351" y="21233"/>
                    <a:pt x="14544" y="21206"/>
                    <a:pt x="13809" y="21378"/>
                  </a:cubicBezTo>
                  <a:cubicBezTo>
                    <a:pt x="13029" y="21560"/>
                    <a:pt x="12340" y="21995"/>
                    <a:pt x="11606" y="22312"/>
                  </a:cubicBezTo>
                  <a:cubicBezTo>
                    <a:pt x="11841" y="21977"/>
                    <a:pt x="12095" y="21650"/>
                    <a:pt x="12376" y="21351"/>
                  </a:cubicBezTo>
                  <a:cubicBezTo>
                    <a:pt x="12413" y="21351"/>
                    <a:pt x="12440" y="21315"/>
                    <a:pt x="12449" y="21279"/>
                  </a:cubicBezTo>
                  <a:cubicBezTo>
                    <a:pt x="12794" y="20916"/>
                    <a:pt x="13174" y="20580"/>
                    <a:pt x="13583" y="20281"/>
                  </a:cubicBezTo>
                  <a:cubicBezTo>
                    <a:pt x="13601" y="20272"/>
                    <a:pt x="13610" y="20254"/>
                    <a:pt x="13619" y="20227"/>
                  </a:cubicBezTo>
                  <a:cubicBezTo>
                    <a:pt x="13619" y="20227"/>
                    <a:pt x="13628" y="20236"/>
                    <a:pt x="13628" y="20236"/>
                  </a:cubicBezTo>
                  <a:cubicBezTo>
                    <a:pt x="13713" y="20242"/>
                    <a:pt x="13799" y="20246"/>
                    <a:pt x="13883" y="20246"/>
                  </a:cubicBezTo>
                  <a:cubicBezTo>
                    <a:pt x="15090" y="20246"/>
                    <a:pt x="16189" y="19589"/>
                    <a:pt x="16756" y="18513"/>
                  </a:cubicBezTo>
                  <a:cubicBezTo>
                    <a:pt x="16791" y="18452"/>
                    <a:pt x="16759" y="18358"/>
                    <a:pt x="16685" y="18358"/>
                  </a:cubicBezTo>
                  <a:cubicBezTo>
                    <a:pt x="16682" y="18358"/>
                    <a:pt x="16678" y="18358"/>
                    <a:pt x="16675" y="18359"/>
                  </a:cubicBezTo>
                  <a:cubicBezTo>
                    <a:pt x="15550" y="18440"/>
                    <a:pt x="13519" y="18449"/>
                    <a:pt x="13564" y="20045"/>
                  </a:cubicBezTo>
                  <a:cubicBezTo>
                    <a:pt x="13537" y="20064"/>
                    <a:pt x="13528" y="20091"/>
                    <a:pt x="13528" y="20118"/>
                  </a:cubicBezTo>
                  <a:cubicBezTo>
                    <a:pt x="13519" y="20127"/>
                    <a:pt x="13501" y="20127"/>
                    <a:pt x="13492" y="20136"/>
                  </a:cubicBezTo>
                  <a:cubicBezTo>
                    <a:pt x="13120" y="20399"/>
                    <a:pt x="12766" y="20707"/>
                    <a:pt x="12440" y="21034"/>
                  </a:cubicBezTo>
                  <a:cubicBezTo>
                    <a:pt x="12594" y="20517"/>
                    <a:pt x="13048" y="20154"/>
                    <a:pt x="13156" y="19619"/>
                  </a:cubicBezTo>
                  <a:cubicBezTo>
                    <a:pt x="13338" y="18794"/>
                    <a:pt x="12875" y="17987"/>
                    <a:pt x="13057" y="17153"/>
                  </a:cubicBezTo>
                  <a:cubicBezTo>
                    <a:pt x="13070" y="17094"/>
                    <a:pt x="13026" y="17049"/>
                    <a:pt x="12977" y="17049"/>
                  </a:cubicBezTo>
                  <a:cubicBezTo>
                    <a:pt x="12958" y="17049"/>
                    <a:pt x="12938" y="17056"/>
                    <a:pt x="12921" y="17071"/>
                  </a:cubicBezTo>
                  <a:cubicBezTo>
                    <a:pt x="12277" y="17688"/>
                    <a:pt x="11778" y="18422"/>
                    <a:pt x="11705" y="19329"/>
                  </a:cubicBezTo>
                  <a:cubicBezTo>
                    <a:pt x="11651" y="19928"/>
                    <a:pt x="11687" y="20862"/>
                    <a:pt x="12204" y="21270"/>
                  </a:cubicBezTo>
                  <a:cubicBezTo>
                    <a:pt x="11615" y="21895"/>
                    <a:pt x="11107" y="22603"/>
                    <a:pt x="10690" y="23364"/>
                  </a:cubicBezTo>
                  <a:cubicBezTo>
                    <a:pt x="10753" y="23129"/>
                    <a:pt x="10771" y="22893"/>
                    <a:pt x="10735" y="22648"/>
                  </a:cubicBezTo>
                  <a:cubicBezTo>
                    <a:pt x="10626" y="22040"/>
                    <a:pt x="10173" y="21560"/>
                    <a:pt x="9992" y="20979"/>
                  </a:cubicBezTo>
                  <a:cubicBezTo>
                    <a:pt x="9983" y="20957"/>
                    <a:pt x="9962" y="20945"/>
                    <a:pt x="9942" y="20945"/>
                  </a:cubicBezTo>
                  <a:cubicBezTo>
                    <a:pt x="9921" y="20945"/>
                    <a:pt x="9901" y="20957"/>
                    <a:pt x="9892" y="20979"/>
                  </a:cubicBezTo>
                  <a:cubicBezTo>
                    <a:pt x="9574" y="22040"/>
                    <a:pt x="9221" y="23464"/>
                    <a:pt x="10227" y="24244"/>
                  </a:cubicBezTo>
                  <a:cubicBezTo>
                    <a:pt x="10227" y="24244"/>
                    <a:pt x="10227" y="24244"/>
                    <a:pt x="10227" y="24253"/>
                  </a:cubicBezTo>
                  <a:cubicBezTo>
                    <a:pt x="10236" y="24253"/>
                    <a:pt x="10246" y="24262"/>
                    <a:pt x="10255" y="24271"/>
                  </a:cubicBezTo>
                  <a:cubicBezTo>
                    <a:pt x="9892" y="25133"/>
                    <a:pt x="9647" y="26048"/>
                    <a:pt x="9547" y="26973"/>
                  </a:cubicBezTo>
                  <a:cubicBezTo>
                    <a:pt x="8686" y="25006"/>
                    <a:pt x="8024" y="22920"/>
                    <a:pt x="7462" y="20880"/>
                  </a:cubicBezTo>
                  <a:cubicBezTo>
                    <a:pt x="8187" y="19420"/>
                    <a:pt x="8931" y="17987"/>
                    <a:pt x="9865" y="16690"/>
                  </a:cubicBezTo>
                  <a:cubicBezTo>
                    <a:pt x="9910" y="16690"/>
                    <a:pt x="9955" y="16654"/>
                    <a:pt x="9937" y="16609"/>
                  </a:cubicBezTo>
                  <a:cubicBezTo>
                    <a:pt x="10218" y="16219"/>
                    <a:pt x="10518" y="15847"/>
                    <a:pt x="10835" y="15493"/>
                  </a:cubicBezTo>
                  <a:cubicBezTo>
                    <a:pt x="10835" y="15493"/>
                    <a:pt x="10835" y="15493"/>
                    <a:pt x="10835" y="15502"/>
                  </a:cubicBezTo>
                  <a:cubicBezTo>
                    <a:pt x="11567" y="16330"/>
                    <a:pt x="12523" y="16522"/>
                    <a:pt x="13518" y="16522"/>
                  </a:cubicBezTo>
                  <a:cubicBezTo>
                    <a:pt x="14126" y="16522"/>
                    <a:pt x="14747" y="16450"/>
                    <a:pt x="15342" y="16409"/>
                  </a:cubicBezTo>
                  <a:cubicBezTo>
                    <a:pt x="15414" y="16400"/>
                    <a:pt x="15478" y="16300"/>
                    <a:pt x="15414" y="16246"/>
                  </a:cubicBezTo>
                  <a:cubicBezTo>
                    <a:pt x="14483" y="15523"/>
                    <a:pt x="13387" y="14950"/>
                    <a:pt x="12244" y="14950"/>
                  </a:cubicBezTo>
                  <a:cubicBezTo>
                    <a:pt x="11895" y="14950"/>
                    <a:pt x="11542" y="15003"/>
                    <a:pt x="11189" y="15122"/>
                  </a:cubicBezTo>
                  <a:cubicBezTo>
                    <a:pt x="11488" y="14813"/>
                    <a:pt x="11796" y="14523"/>
                    <a:pt x="12141" y="14242"/>
                  </a:cubicBezTo>
                  <a:cubicBezTo>
                    <a:pt x="12466" y="14323"/>
                    <a:pt x="12832" y="14401"/>
                    <a:pt x="13187" y="14401"/>
                  </a:cubicBezTo>
                  <a:cubicBezTo>
                    <a:pt x="13386" y="14401"/>
                    <a:pt x="13581" y="14376"/>
                    <a:pt x="13764" y="14314"/>
                  </a:cubicBezTo>
                  <a:cubicBezTo>
                    <a:pt x="14381" y="14097"/>
                    <a:pt x="14970" y="13516"/>
                    <a:pt x="15487" y="13127"/>
                  </a:cubicBezTo>
                  <a:cubicBezTo>
                    <a:pt x="15559" y="13063"/>
                    <a:pt x="15541" y="12954"/>
                    <a:pt x="15441" y="12945"/>
                  </a:cubicBezTo>
                  <a:cubicBezTo>
                    <a:pt x="15212" y="12930"/>
                    <a:pt x="14971" y="12919"/>
                    <a:pt x="14726" y="12919"/>
                  </a:cubicBezTo>
                  <a:cubicBezTo>
                    <a:pt x="13770" y="12919"/>
                    <a:pt x="12766" y="13098"/>
                    <a:pt x="12268" y="13979"/>
                  </a:cubicBezTo>
                  <a:lnTo>
                    <a:pt x="12250" y="13979"/>
                  </a:lnTo>
                  <a:cubicBezTo>
                    <a:pt x="12213" y="14006"/>
                    <a:pt x="12177" y="14033"/>
                    <a:pt x="12141" y="14061"/>
                  </a:cubicBezTo>
                  <a:cubicBezTo>
                    <a:pt x="12123" y="14070"/>
                    <a:pt x="12114" y="14070"/>
                    <a:pt x="12095" y="14079"/>
                  </a:cubicBezTo>
                  <a:cubicBezTo>
                    <a:pt x="12068" y="14088"/>
                    <a:pt x="12050" y="14106"/>
                    <a:pt x="12041" y="14133"/>
                  </a:cubicBezTo>
                  <a:cubicBezTo>
                    <a:pt x="11832" y="14287"/>
                    <a:pt x="11633" y="14460"/>
                    <a:pt x="11442" y="14623"/>
                  </a:cubicBezTo>
                  <a:cubicBezTo>
                    <a:pt x="11442" y="14623"/>
                    <a:pt x="11442" y="14614"/>
                    <a:pt x="11433" y="14614"/>
                  </a:cubicBezTo>
                  <a:cubicBezTo>
                    <a:pt x="11705" y="14206"/>
                    <a:pt x="12104" y="13952"/>
                    <a:pt x="12304" y="13498"/>
                  </a:cubicBezTo>
                  <a:cubicBezTo>
                    <a:pt x="12531" y="12991"/>
                    <a:pt x="12649" y="12428"/>
                    <a:pt x="12812" y="11902"/>
                  </a:cubicBezTo>
                  <a:cubicBezTo>
                    <a:pt x="12826" y="11844"/>
                    <a:pt x="12771" y="11781"/>
                    <a:pt x="12716" y="11781"/>
                  </a:cubicBezTo>
                  <a:cubicBezTo>
                    <a:pt x="12702" y="11781"/>
                    <a:pt x="12688" y="11785"/>
                    <a:pt x="12676" y="11794"/>
                  </a:cubicBezTo>
                  <a:cubicBezTo>
                    <a:pt x="11796" y="12446"/>
                    <a:pt x="10590" y="13562"/>
                    <a:pt x="11316" y="14741"/>
                  </a:cubicBezTo>
                  <a:cubicBezTo>
                    <a:pt x="10835" y="15176"/>
                    <a:pt x="10409" y="15657"/>
                    <a:pt x="10010" y="16164"/>
                  </a:cubicBezTo>
                  <a:cubicBezTo>
                    <a:pt x="10164" y="15756"/>
                    <a:pt x="10463" y="15403"/>
                    <a:pt x="10545" y="14958"/>
                  </a:cubicBezTo>
                  <a:cubicBezTo>
                    <a:pt x="10672" y="14251"/>
                    <a:pt x="10490" y="13526"/>
                    <a:pt x="10617" y="12818"/>
                  </a:cubicBezTo>
                  <a:cubicBezTo>
                    <a:pt x="10629" y="12759"/>
                    <a:pt x="10591" y="12723"/>
                    <a:pt x="10547" y="12723"/>
                  </a:cubicBezTo>
                  <a:cubicBezTo>
                    <a:pt x="10524" y="12723"/>
                    <a:pt x="10500" y="12733"/>
                    <a:pt x="10481" y="12755"/>
                  </a:cubicBezTo>
                  <a:cubicBezTo>
                    <a:pt x="9656" y="13897"/>
                    <a:pt x="9176" y="15176"/>
                    <a:pt x="9747" y="16518"/>
                  </a:cubicBezTo>
                  <a:cubicBezTo>
                    <a:pt x="9275" y="17171"/>
                    <a:pt x="8849" y="17860"/>
                    <a:pt x="8468" y="18567"/>
                  </a:cubicBezTo>
                  <a:cubicBezTo>
                    <a:pt x="8631" y="18023"/>
                    <a:pt x="8922" y="17543"/>
                    <a:pt x="8949" y="16944"/>
                  </a:cubicBezTo>
                  <a:cubicBezTo>
                    <a:pt x="8976" y="16155"/>
                    <a:pt x="8722" y="15384"/>
                    <a:pt x="8459" y="14650"/>
                  </a:cubicBezTo>
                  <a:cubicBezTo>
                    <a:pt x="8449" y="14625"/>
                    <a:pt x="8421" y="14609"/>
                    <a:pt x="8396" y="14609"/>
                  </a:cubicBezTo>
                  <a:cubicBezTo>
                    <a:pt x="8374" y="14609"/>
                    <a:pt x="8354" y="14621"/>
                    <a:pt x="8350" y="14650"/>
                  </a:cubicBezTo>
                  <a:cubicBezTo>
                    <a:pt x="8033" y="16201"/>
                    <a:pt x="6863" y="17515"/>
                    <a:pt x="8187" y="18948"/>
                  </a:cubicBezTo>
                  <a:cubicBezTo>
                    <a:pt x="8196" y="18966"/>
                    <a:pt x="8205" y="18966"/>
                    <a:pt x="8214" y="18975"/>
                  </a:cubicBezTo>
                  <a:cubicBezTo>
                    <a:pt x="8223" y="18984"/>
                    <a:pt x="8223" y="18994"/>
                    <a:pt x="8223" y="18994"/>
                  </a:cubicBezTo>
                  <a:cubicBezTo>
                    <a:pt x="8223" y="19003"/>
                    <a:pt x="8223" y="19003"/>
                    <a:pt x="8223" y="19012"/>
                  </a:cubicBezTo>
                  <a:cubicBezTo>
                    <a:pt x="7942" y="19556"/>
                    <a:pt x="7670" y="20109"/>
                    <a:pt x="7407" y="20662"/>
                  </a:cubicBezTo>
                  <a:cubicBezTo>
                    <a:pt x="7217" y="19973"/>
                    <a:pt x="7035" y="19293"/>
                    <a:pt x="6863" y="18622"/>
                  </a:cubicBezTo>
                  <a:cubicBezTo>
                    <a:pt x="6455" y="17053"/>
                    <a:pt x="6210" y="15457"/>
                    <a:pt x="6092" y="13870"/>
                  </a:cubicBezTo>
                  <a:cubicBezTo>
                    <a:pt x="6247" y="13516"/>
                    <a:pt x="6410" y="13190"/>
                    <a:pt x="6600" y="12873"/>
                  </a:cubicBezTo>
                  <a:cubicBezTo>
                    <a:pt x="7000" y="13044"/>
                    <a:pt x="7419" y="13125"/>
                    <a:pt x="7836" y="13125"/>
                  </a:cubicBezTo>
                  <a:cubicBezTo>
                    <a:pt x="8589" y="13125"/>
                    <a:pt x="9336" y="12859"/>
                    <a:pt x="9955" y="12374"/>
                  </a:cubicBezTo>
                  <a:cubicBezTo>
                    <a:pt x="10019" y="12329"/>
                    <a:pt x="9983" y="12220"/>
                    <a:pt x="9910" y="12202"/>
                  </a:cubicBezTo>
                  <a:cubicBezTo>
                    <a:pt x="9393" y="12069"/>
                    <a:pt x="8871" y="11994"/>
                    <a:pt x="8344" y="11994"/>
                  </a:cubicBezTo>
                  <a:cubicBezTo>
                    <a:pt x="8114" y="11994"/>
                    <a:pt x="7884" y="12008"/>
                    <a:pt x="7652" y="12038"/>
                  </a:cubicBezTo>
                  <a:cubicBezTo>
                    <a:pt x="7489" y="12057"/>
                    <a:pt x="7289" y="12075"/>
                    <a:pt x="7099" y="12111"/>
                  </a:cubicBezTo>
                  <a:cubicBezTo>
                    <a:pt x="7398" y="11721"/>
                    <a:pt x="7716" y="11349"/>
                    <a:pt x="8078" y="11014"/>
                  </a:cubicBezTo>
                  <a:cubicBezTo>
                    <a:pt x="8078" y="11032"/>
                    <a:pt x="8078" y="11050"/>
                    <a:pt x="8096" y="11068"/>
                  </a:cubicBezTo>
                  <a:cubicBezTo>
                    <a:pt x="8555" y="11438"/>
                    <a:pt x="9067" y="11561"/>
                    <a:pt x="9600" y="11561"/>
                  </a:cubicBezTo>
                  <a:cubicBezTo>
                    <a:pt x="10426" y="11561"/>
                    <a:pt x="11301" y="11264"/>
                    <a:pt x="12095" y="11132"/>
                  </a:cubicBezTo>
                  <a:cubicBezTo>
                    <a:pt x="12159" y="11123"/>
                    <a:pt x="12168" y="11023"/>
                    <a:pt x="12114" y="10996"/>
                  </a:cubicBezTo>
                  <a:cubicBezTo>
                    <a:pt x="11300" y="10623"/>
                    <a:pt x="10449" y="10345"/>
                    <a:pt x="9578" y="10345"/>
                  </a:cubicBezTo>
                  <a:cubicBezTo>
                    <a:pt x="9303" y="10345"/>
                    <a:pt x="9027" y="10373"/>
                    <a:pt x="8749" y="10433"/>
                  </a:cubicBezTo>
                  <a:cubicBezTo>
                    <a:pt x="9003" y="10243"/>
                    <a:pt x="9257" y="10053"/>
                    <a:pt x="9529" y="9871"/>
                  </a:cubicBezTo>
                  <a:cubicBezTo>
                    <a:pt x="9790" y="9964"/>
                    <a:pt x="10046" y="10006"/>
                    <a:pt x="10293" y="10006"/>
                  </a:cubicBezTo>
                  <a:cubicBezTo>
                    <a:pt x="11383" y="10006"/>
                    <a:pt x="12314" y="9183"/>
                    <a:pt x="12757" y="8148"/>
                  </a:cubicBezTo>
                  <a:cubicBezTo>
                    <a:pt x="12785" y="8085"/>
                    <a:pt x="12748" y="7994"/>
                    <a:pt x="12667" y="7994"/>
                  </a:cubicBezTo>
                  <a:cubicBezTo>
                    <a:pt x="11424" y="8012"/>
                    <a:pt x="9828" y="8194"/>
                    <a:pt x="9475" y="9626"/>
                  </a:cubicBezTo>
                  <a:cubicBezTo>
                    <a:pt x="9475" y="9644"/>
                    <a:pt x="9475" y="9644"/>
                    <a:pt x="9484" y="9654"/>
                  </a:cubicBezTo>
                  <a:lnTo>
                    <a:pt x="9466" y="9663"/>
                  </a:lnTo>
                  <a:cubicBezTo>
                    <a:pt x="9438" y="9681"/>
                    <a:pt x="9420" y="9708"/>
                    <a:pt x="9420" y="9735"/>
                  </a:cubicBezTo>
                  <a:cubicBezTo>
                    <a:pt x="9112" y="9898"/>
                    <a:pt x="8822" y="10080"/>
                    <a:pt x="8532" y="10288"/>
                  </a:cubicBezTo>
                  <a:cubicBezTo>
                    <a:pt x="8668" y="10134"/>
                    <a:pt x="8777" y="9971"/>
                    <a:pt x="8849" y="9790"/>
                  </a:cubicBezTo>
                  <a:cubicBezTo>
                    <a:pt x="9030" y="9300"/>
                    <a:pt x="8958" y="8710"/>
                    <a:pt x="8913" y="8203"/>
                  </a:cubicBezTo>
                  <a:cubicBezTo>
                    <a:pt x="8906" y="8159"/>
                    <a:pt x="8870" y="8128"/>
                    <a:pt x="8830" y="8128"/>
                  </a:cubicBezTo>
                  <a:cubicBezTo>
                    <a:pt x="8812" y="8128"/>
                    <a:pt x="8793" y="8134"/>
                    <a:pt x="8777" y="8148"/>
                  </a:cubicBezTo>
                  <a:cubicBezTo>
                    <a:pt x="8432" y="8493"/>
                    <a:pt x="7969" y="8846"/>
                    <a:pt x="7833" y="9336"/>
                  </a:cubicBezTo>
                  <a:cubicBezTo>
                    <a:pt x="7697" y="9790"/>
                    <a:pt x="7770" y="10325"/>
                    <a:pt x="7951" y="10760"/>
                  </a:cubicBezTo>
                  <a:cubicBezTo>
                    <a:pt x="7453" y="11213"/>
                    <a:pt x="7008" y="11730"/>
                    <a:pt x="6646" y="12301"/>
                  </a:cubicBezTo>
                  <a:cubicBezTo>
                    <a:pt x="6546" y="12374"/>
                    <a:pt x="6473" y="12465"/>
                    <a:pt x="6437" y="12592"/>
                  </a:cubicBezTo>
                  <a:cubicBezTo>
                    <a:pt x="6437" y="12610"/>
                    <a:pt x="6437" y="12619"/>
                    <a:pt x="6437" y="12628"/>
                  </a:cubicBezTo>
                  <a:cubicBezTo>
                    <a:pt x="6301" y="12873"/>
                    <a:pt x="6174" y="13117"/>
                    <a:pt x="6065" y="13371"/>
                  </a:cubicBezTo>
                  <a:cubicBezTo>
                    <a:pt x="5975" y="11549"/>
                    <a:pt x="6065" y="9726"/>
                    <a:pt x="6328" y="7922"/>
                  </a:cubicBezTo>
                  <a:cubicBezTo>
                    <a:pt x="6918" y="7876"/>
                    <a:pt x="7407" y="7931"/>
                    <a:pt x="7933" y="7550"/>
                  </a:cubicBezTo>
                  <a:cubicBezTo>
                    <a:pt x="8568" y="7087"/>
                    <a:pt x="9030" y="6353"/>
                    <a:pt x="9493" y="5727"/>
                  </a:cubicBezTo>
                  <a:cubicBezTo>
                    <a:pt x="9529" y="5682"/>
                    <a:pt x="9475" y="5600"/>
                    <a:pt x="9420" y="5600"/>
                  </a:cubicBezTo>
                  <a:cubicBezTo>
                    <a:pt x="8187" y="5673"/>
                    <a:pt x="7008" y="6326"/>
                    <a:pt x="6410" y="7396"/>
                  </a:cubicBezTo>
                  <a:cubicBezTo>
                    <a:pt x="6537" y="6634"/>
                    <a:pt x="6691" y="5863"/>
                    <a:pt x="6881" y="5101"/>
                  </a:cubicBezTo>
                  <a:cubicBezTo>
                    <a:pt x="7507" y="5020"/>
                    <a:pt x="8051" y="5002"/>
                    <a:pt x="8604" y="4675"/>
                  </a:cubicBezTo>
                  <a:cubicBezTo>
                    <a:pt x="9094" y="4385"/>
                    <a:pt x="9466" y="3977"/>
                    <a:pt x="9847" y="3569"/>
                  </a:cubicBezTo>
                  <a:cubicBezTo>
                    <a:pt x="9874" y="3560"/>
                    <a:pt x="9910" y="3542"/>
                    <a:pt x="9937" y="3533"/>
                  </a:cubicBezTo>
                  <a:cubicBezTo>
                    <a:pt x="9973" y="3515"/>
                    <a:pt x="9983" y="3478"/>
                    <a:pt x="9964" y="3451"/>
                  </a:cubicBezTo>
                  <a:cubicBezTo>
                    <a:pt x="9983" y="3424"/>
                    <a:pt x="10001" y="3406"/>
                    <a:pt x="10028" y="3379"/>
                  </a:cubicBezTo>
                  <a:cubicBezTo>
                    <a:pt x="10064" y="3333"/>
                    <a:pt x="10037" y="3261"/>
                    <a:pt x="9973" y="3261"/>
                  </a:cubicBezTo>
                  <a:cubicBezTo>
                    <a:pt x="8867" y="3270"/>
                    <a:pt x="7670" y="3496"/>
                    <a:pt x="7063" y="4403"/>
                  </a:cubicBezTo>
                  <a:cubicBezTo>
                    <a:pt x="7108" y="4231"/>
                    <a:pt x="7153" y="4059"/>
                    <a:pt x="7199" y="3895"/>
                  </a:cubicBezTo>
                  <a:cubicBezTo>
                    <a:pt x="7244" y="3877"/>
                    <a:pt x="7271" y="3832"/>
                    <a:pt x="7235" y="3787"/>
                  </a:cubicBezTo>
                  <a:cubicBezTo>
                    <a:pt x="7235" y="3787"/>
                    <a:pt x="7235" y="3778"/>
                    <a:pt x="7235" y="3778"/>
                  </a:cubicBezTo>
                  <a:cubicBezTo>
                    <a:pt x="7344" y="3415"/>
                    <a:pt x="7453" y="3052"/>
                    <a:pt x="7570" y="2689"/>
                  </a:cubicBezTo>
                  <a:cubicBezTo>
                    <a:pt x="7580" y="2680"/>
                    <a:pt x="7570" y="2671"/>
                    <a:pt x="7570" y="2662"/>
                  </a:cubicBezTo>
                  <a:cubicBezTo>
                    <a:pt x="7570" y="2653"/>
                    <a:pt x="7570" y="2653"/>
                    <a:pt x="7580" y="2653"/>
                  </a:cubicBezTo>
                  <a:cubicBezTo>
                    <a:pt x="8650" y="2553"/>
                    <a:pt x="10200" y="2445"/>
                    <a:pt x="10400" y="1102"/>
                  </a:cubicBezTo>
                  <a:cubicBezTo>
                    <a:pt x="10408" y="1055"/>
                    <a:pt x="10373" y="1000"/>
                    <a:pt x="10322" y="1000"/>
                  </a:cubicBezTo>
                  <a:cubicBezTo>
                    <a:pt x="10315" y="1000"/>
                    <a:pt x="10307" y="1001"/>
                    <a:pt x="10300" y="1003"/>
                  </a:cubicBezTo>
                  <a:cubicBezTo>
                    <a:pt x="9837" y="1157"/>
                    <a:pt x="9321" y="1112"/>
                    <a:pt x="8849" y="1211"/>
                  </a:cubicBezTo>
                  <a:cubicBezTo>
                    <a:pt x="8831" y="767"/>
                    <a:pt x="8695" y="377"/>
                    <a:pt x="8414" y="14"/>
                  </a:cubicBezTo>
                  <a:cubicBezTo>
                    <a:pt x="8405" y="5"/>
                    <a:pt x="8391" y="1"/>
                    <a:pt x="8378" y="1"/>
                  </a:cubicBezTo>
                  <a:close/>
                </a:path>
              </a:pathLst>
            </a:custGeom>
            <a:solidFill>
              <a:srgbClr val="CF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2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5"/>
          <p:cNvSpPr txBox="1">
            <a:spLocks noGrp="1"/>
          </p:cNvSpPr>
          <p:nvPr>
            <p:ph type="subTitle" idx="1"/>
          </p:nvPr>
        </p:nvSpPr>
        <p:spPr>
          <a:xfrm>
            <a:off x="4976975" y="1226625"/>
            <a:ext cx="3447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4" name="Google Shape;274;p25"/>
          <p:cNvSpPr txBox="1"/>
          <p:nvPr/>
        </p:nvSpPr>
        <p:spPr>
          <a:xfrm>
            <a:off x="5004875" y="3200000"/>
            <a:ext cx="33912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CREDITS: This presentation template was created by </a:t>
            </a:r>
            <a:r>
              <a:rPr lang="id" sz="1200">
                <a:solidFill>
                  <a:schemeClr val="lt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id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, including icons by </a:t>
            </a:r>
            <a:r>
              <a:rPr lang="id" sz="1200">
                <a:solidFill>
                  <a:schemeClr val="lt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id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, infographics &amp; images by </a:t>
            </a:r>
            <a:r>
              <a:rPr lang="id" sz="1200">
                <a:solidFill>
                  <a:schemeClr val="lt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id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and illustrations by Stories</a:t>
            </a:r>
            <a:endParaRPr sz="12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75" name="Google Shape;275;p25"/>
          <p:cNvSpPr txBox="1">
            <a:spLocks noGrp="1"/>
          </p:cNvSpPr>
          <p:nvPr>
            <p:ph type="title"/>
          </p:nvPr>
        </p:nvSpPr>
        <p:spPr>
          <a:xfrm>
            <a:off x="713175" y="2150850"/>
            <a:ext cx="434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grpSp>
        <p:nvGrpSpPr>
          <p:cNvPr id="276" name="Google Shape;276;p25"/>
          <p:cNvGrpSpPr/>
          <p:nvPr/>
        </p:nvGrpSpPr>
        <p:grpSpPr>
          <a:xfrm rot="-9571788">
            <a:off x="7918118" y="-1213585"/>
            <a:ext cx="2004240" cy="2451609"/>
            <a:chOff x="7577304" y="3591550"/>
            <a:chExt cx="2004356" cy="2451751"/>
          </a:xfrm>
        </p:grpSpPr>
        <p:sp>
          <p:nvSpPr>
            <p:cNvPr id="277" name="Google Shape;277;p25"/>
            <p:cNvSpPr/>
            <p:nvPr/>
          </p:nvSpPr>
          <p:spPr>
            <a:xfrm rot="899939">
              <a:off x="8452307" y="3679687"/>
              <a:ext cx="915021" cy="1776804"/>
            </a:xfrm>
            <a:custGeom>
              <a:avLst/>
              <a:gdLst/>
              <a:ahLst/>
              <a:cxnLst/>
              <a:rect l="l" t="t" r="r" b="b"/>
              <a:pathLst>
                <a:path w="16792" h="32607" extrusionOk="0">
                  <a:moveTo>
                    <a:pt x="8495" y="295"/>
                  </a:moveTo>
                  <a:cubicBezTo>
                    <a:pt x="8650" y="495"/>
                    <a:pt x="8713" y="1021"/>
                    <a:pt x="8731" y="1238"/>
                  </a:cubicBezTo>
                  <a:cubicBezTo>
                    <a:pt x="8586" y="1275"/>
                    <a:pt x="8450" y="1329"/>
                    <a:pt x="8323" y="1402"/>
                  </a:cubicBezTo>
                  <a:cubicBezTo>
                    <a:pt x="8305" y="1411"/>
                    <a:pt x="8296" y="1420"/>
                    <a:pt x="8278" y="1429"/>
                  </a:cubicBezTo>
                  <a:cubicBezTo>
                    <a:pt x="8323" y="1048"/>
                    <a:pt x="8396" y="667"/>
                    <a:pt x="8495" y="295"/>
                  </a:cubicBezTo>
                  <a:close/>
                  <a:moveTo>
                    <a:pt x="10218" y="1193"/>
                  </a:moveTo>
                  <a:lnTo>
                    <a:pt x="10218" y="1193"/>
                  </a:lnTo>
                  <a:cubicBezTo>
                    <a:pt x="10209" y="1211"/>
                    <a:pt x="10209" y="1220"/>
                    <a:pt x="10200" y="1238"/>
                  </a:cubicBezTo>
                  <a:cubicBezTo>
                    <a:pt x="9402" y="1601"/>
                    <a:pt x="8595" y="1937"/>
                    <a:pt x="7815" y="2327"/>
                  </a:cubicBezTo>
                  <a:cubicBezTo>
                    <a:pt x="8006" y="1755"/>
                    <a:pt x="8468" y="1429"/>
                    <a:pt x="9103" y="1347"/>
                  </a:cubicBezTo>
                  <a:cubicBezTo>
                    <a:pt x="9484" y="1302"/>
                    <a:pt x="9847" y="1293"/>
                    <a:pt x="10218" y="1193"/>
                  </a:cubicBezTo>
                  <a:close/>
                  <a:moveTo>
                    <a:pt x="10155" y="1393"/>
                  </a:moveTo>
                  <a:lnTo>
                    <a:pt x="10155" y="1393"/>
                  </a:lnTo>
                  <a:cubicBezTo>
                    <a:pt x="9819" y="2236"/>
                    <a:pt x="8767" y="2336"/>
                    <a:pt x="7906" y="2417"/>
                  </a:cubicBezTo>
                  <a:cubicBezTo>
                    <a:pt x="8668" y="2091"/>
                    <a:pt x="9402" y="1737"/>
                    <a:pt x="10155" y="1393"/>
                  </a:cubicBezTo>
                  <a:close/>
                  <a:moveTo>
                    <a:pt x="8374" y="214"/>
                  </a:moveTo>
                  <a:cubicBezTo>
                    <a:pt x="8375" y="214"/>
                    <a:pt x="8376" y="214"/>
                    <a:pt x="8378" y="214"/>
                  </a:cubicBezTo>
                  <a:cubicBezTo>
                    <a:pt x="8405" y="214"/>
                    <a:pt x="8423" y="232"/>
                    <a:pt x="8441" y="241"/>
                  </a:cubicBezTo>
                  <a:cubicBezTo>
                    <a:pt x="8278" y="667"/>
                    <a:pt x="8169" y="1093"/>
                    <a:pt x="8124" y="1547"/>
                  </a:cubicBezTo>
                  <a:cubicBezTo>
                    <a:pt x="7861" y="1773"/>
                    <a:pt x="7706" y="2091"/>
                    <a:pt x="7688" y="2435"/>
                  </a:cubicBezTo>
                  <a:cubicBezTo>
                    <a:pt x="7643" y="2435"/>
                    <a:pt x="7607" y="2445"/>
                    <a:pt x="7570" y="2445"/>
                  </a:cubicBezTo>
                  <a:cubicBezTo>
                    <a:pt x="7543" y="2200"/>
                    <a:pt x="7498" y="1955"/>
                    <a:pt x="7516" y="1701"/>
                  </a:cubicBezTo>
                  <a:cubicBezTo>
                    <a:pt x="7534" y="1248"/>
                    <a:pt x="7752" y="939"/>
                    <a:pt x="8033" y="595"/>
                  </a:cubicBezTo>
                  <a:cubicBezTo>
                    <a:pt x="8096" y="523"/>
                    <a:pt x="8282" y="214"/>
                    <a:pt x="8374" y="214"/>
                  </a:cubicBezTo>
                  <a:close/>
                  <a:moveTo>
                    <a:pt x="6827" y="1991"/>
                  </a:moveTo>
                  <a:lnTo>
                    <a:pt x="6827" y="1991"/>
                  </a:lnTo>
                  <a:cubicBezTo>
                    <a:pt x="7063" y="2454"/>
                    <a:pt x="7226" y="2943"/>
                    <a:pt x="7144" y="3460"/>
                  </a:cubicBezTo>
                  <a:cubicBezTo>
                    <a:pt x="7063" y="2961"/>
                    <a:pt x="6963" y="2472"/>
                    <a:pt x="6827" y="1991"/>
                  </a:cubicBezTo>
                  <a:close/>
                  <a:moveTo>
                    <a:pt x="6700" y="1882"/>
                  </a:moveTo>
                  <a:cubicBezTo>
                    <a:pt x="6818" y="2417"/>
                    <a:pt x="6954" y="2943"/>
                    <a:pt x="7045" y="3478"/>
                  </a:cubicBezTo>
                  <a:cubicBezTo>
                    <a:pt x="6754" y="2989"/>
                    <a:pt x="6627" y="2454"/>
                    <a:pt x="6700" y="1882"/>
                  </a:cubicBezTo>
                  <a:close/>
                  <a:moveTo>
                    <a:pt x="5793" y="2662"/>
                  </a:moveTo>
                  <a:cubicBezTo>
                    <a:pt x="6228" y="3224"/>
                    <a:pt x="6745" y="3678"/>
                    <a:pt x="6691" y="4476"/>
                  </a:cubicBezTo>
                  <a:cubicBezTo>
                    <a:pt x="6676" y="4687"/>
                    <a:pt x="6650" y="4766"/>
                    <a:pt x="6617" y="4766"/>
                  </a:cubicBezTo>
                  <a:cubicBezTo>
                    <a:pt x="6531" y="4766"/>
                    <a:pt x="6403" y="4203"/>
                    <a:pt x="6337" y="4031"/>
                  </a:cubicBezTo>
                  <a:cubicBezTo>
                    <a:pt x="6165" y="3596"/>
                    <a:pt x="5993" y="3161"/>
                    <a:pt x="5820" y="2726"/>
                  </a:cubicBezTo>
                  <a:cubicBezTo>
                    <a:pt x="5811" y="2707"/>
                    <a:pt x="5802" y="2698"/>
                    <a:pt x="5784" y="2689"/>
                  </a:cubicBezTo>
                  <a:cubicBezTo>
                    <a:pt x="5784" y="2680"/>
                    <a:pt x="5793" y="2671"/>
                    <a:pt x="5793" y="2662"/>
                  </a:cubicBezTo>
                  <a:close/>
                  <a:moveTo>
                    <a:pt x="9705" y="3420"/>
                  </a:moveTo>
                  <a:cubicBezTo>
                    <a:pt x="9745" y="3420"/>
                    <a:pt x="9771" y="3424"/>
                    <a:pt x="9774" y="3433"/>
                  </a:cubicBezTo>
                  <a:cubicBezTo>
                    <a:pt x="9783" y="3433"/>
                    <a:pt x="9783" y="3442"/>
                    <a:pt x="9774" y="3451"/>
                  </a:cubicBezTo>
                  <a:cubicBezTo>
                    <a:pt x="8867" y="3841"/>
                    <a:pt x="7788" y="4158"/>
                    <a:pt x="7017" y="4802"/>
                  </a:cubicBezTo>
                  <a:cubicBezTo>
                    <a:pt x="7235" y="4385"/>
                    <a:pt x="7543" y="4031"/>
                    <a:pt x="7979" y="3805"/>
                  </a:cubicBezTo>
                  <a:cubicBezTo>
                    <a:pt x="8278" y="3651"/>
                    <a:pt x="8613" y="3560"/>
                    <a:pt x="8949" y="3505"/>
                  </a:cubicBezTo>
                  <a:lnTo>
                    <a:pt x="8949" y="3505"/>
                  </a:lnTo>
                  <a:cubicBezTo>
                    <a:pt x="8948" y="3506"/>
                    <a:pt x="8949" y="3506"/>
                    <a:pt x="8950" y="3506"/>
                  </a:cubicBezTo>
                  <a:cubicBezTo>
                    <a:pt x="8978" y="3506"/>
                    <a:pt x="9511" y="3420"/>
                    <a:pt x="9705" y="3420"/>
                  </a:cubicBezTo>
                  <a:close/>
                  <a:moveTo>
                    <a:pt x="9611" y="3669"/>
                  </a:moveTo>
                  <a:lnTo>
                    <a:pt x="9611" y="3669"/>
                  </a:lnTo>
                  <a:cubicBezTo>
                    <a:pt x="9302" y="3959"/>
                    <a:pt x="8677" y="4403"/>
                    <a:pt x="8595" y="4449"/>
                  </a:cubicBezTo>
                  <a:cubicBezTo>
                    <a:pt x="8105" y="4757"/>
                    <a:pt x="7607" y="4811"/>
                    <a:pt x="7063" y="4884"/>
                  </a:cubicBezTo>
                  <a:cubicBezTo>
                    <a:pt x="7779" y="4331"/>
                    <a:pt x="8758" y="4004"/>
                    <a:pt x="9611" y="3669"/>
                  </a:cubicBezTo>
                  <a:close/>
                  <a:moveTo>
                    <a:pt x="5748" y="2853"/>
                  </a:moveTo>
                  <a:lnTo>
                    <a:pt x="5748" y="2853"/>
                  </a:lnTo>
                  <a:cubicBezTo>
                    <a:pt x="6038" y="3560"/>
                    <a:pt x="6328" y="4258"/>
                    <a:pt x="6600" y="4965"/>
                  </a:cubicBezTo>
                  <a:cubicBezTo>
                    <a:pt x="5639" y="4802"/>
                    <a:pt x="5576" y="3696"/>
                    <a:pt x="5748" y="2853"/>
                  </a:cubicBezTo>
                  <a:close/>
                  <a:moveTo>
                    <a:pt x="643" y="4512"/>
                  </a:moveTo>
                  <a:lnTo>
                    <a:pt x="643" y="4512"/>
                  </a:lnTo>
                  <a:cubicBezTo>
                    <a:pt x="1078" y="4557"/>
                    <a:pt x="1513" y="4648"/>
                    <a:pt x="1885" y="4875"/>
                  </a:cubicBezTo>
                  <a:cubicBezTo>
                    <a:pt x="2356" y="5165"/>
                    <a:pt x="2628" y="5655"/>
                    <a:pt x="3000" y="6044"/>
                  </a:cubicBezTo>
                  <a:cubicBezTo>
                    <a:pt x="3000" y="6063"/>
                    <a:pt x="3009" y="6081"/>
                    <a:pt x="3027" y="6090"/>
                  </a:cubicBezTo>
                  <a:cubicBezTo>
                    <a:pt x="3036" y="6090"/>
                    <a:pt x="3036" y="6099"/>
                    <a:pt x="3046" y="6099"/>
                  </a:cubicBezTo>
                  <a:cubicBezTo>
                    <a:pt x="3009" y="6099"/>
                    <a:pt x="2973" y="6099"/>
                    <a:pt x="2946" y="6108"/>
                  </a:cubicBezTo>
                  <a:cubicBezTo>
                    <a:pt x="2937" y="6099"/>
                    <a:pt x="2937" y="6099"/>
                    <a:pt x="2937" y="6090"/>
                  </a:cubicBezTo>
                  <a:cubicBezTo>
                    <a:pt x="2202" y="5528"/>
                    <a:pt x="1431" y="5002"/>
                    <a:pt x="643" y="4512"/>
                  </a:cubicBezTo>
                  <a:close/>
                  <a:moveTo>
                    <a:pt x="298" y="4476"/>
                  </a:moveTo>
                  <a:cubicBezTo>
                    <a:pt x="334" y="4476"/>
                    <a:pt x="361" y="4485"/>
                    <a:pt x="389" y="4485"/>
                  </a:cubicBezTo>
                  <a:cubicBezTo>
                    <a:pt x="1187" y="4993"/>
                    <a:pt x="1948" y="5546"/>
                    <a:pt x="2692" y="6117"/>
                  </a:cubicBezTo>
                  <a:cubicBezTo>
                    <a:pt x="2102" y="6117"/>
                    <a:pt x="1513" y="5927"/>
                    <a:pt x="1096" y="5491"/>
                  </a:cubicBezTo>
                  <a:cubicBezTo>
                    <a:pt x="779" y="5174"/>
                    <a:pt x="606" y="4784"/>
                    <a:pt x="298" y="4476"/>
                  </a:cubicBezTo>
                  <a:close/>
                  <a:moveTo>
                    <a:pt x="5603" y="5346"/>
                  </a:moveTo>
                  <a:lnTo>
                    <a:pt x="5603" y="5346"/>
                  </a:lnTo>
                  <a:cubicBezTo>
                    <a:pt x="5857" y="5528"/>
                    <a:pt x="6147" y="5682"/>
                    <a:pt x="6228" y="5990"/>
                  </a:cubicBezTo>
                  <a:cubicBezTo>
                    <a:pt x="6283" y="6217"/>
                    <a:pt x="6256" y="6453"/>
                    <a:pt x="6256" y="6688"/>
                  </a:cubicBezTo>
                  <a:cubicBezTo>
                    <a:pt x="6056" y="6235"/>
                    <a:pt x="5838" y="5791"/>
                    <a:pt x="5603" y="5346"/>
                  </a:cubicBezTo>
                  <a:close/>
                  <a:moveTo>
                    <a:pt x="5548" y="5428"/>
                  </a:moveTo>
                  <a:cubicBezTo>
                    <a:pt x="5784" y="5918"/>
                    <a:pt x="6002" y="6398"/>
                    <a:pt x="6210" y="6897"/>
                  </a:cubicBezTo>
                  <a:cubicBezTo>
                    <a:pt x="5630" y="6616"/>
                    <a:pt x="5539" y="6017"/>
                    <a:pt x="5548" y="5428"/>
                  </a:cubicBezTo>
                  <a:close/>
                  <a:moveTo>
                    <a:pt x="4315" y="4693"/>
                  </a:moveTo>
                  <a:cubicBezTo>
                    <a:pt x="4542" y="5183"/>
                    <a:pt x="4778" y="5872"/>
                    <a:pt x="4814" y="6371"/>
                  </a:cubicBezTo>
                  <a:cubicBezTo>
                    <a:pt x="4832" y="6570"/>
                    <a:pt x="4814" y="6770"/>
                    <a:pt x="4759" y="6960"/>
                  </a:cubicBezTo>
                  <a:cubicBezTo>
                    <a:pt x="4719" y="7042"/>
                    <a:pt x="4687" y="7082"/>
                    <a:pt x="4665" y="7082"/>
                  </a:cubicBezTo>
                  <a:cubicBezTo>
                    <a:pt x="4633" y="7082"/>
                    <a:pt x="4622" y="6996"/>
                    <a:pt x="4632" y="6824"/>
                  </a:cubicBezTo>
                  <a:cubicBezTo>
                    <a:pt x="4496" y="6543"/>
                    <a:pt x="4478" y="6144"/>
                    <a:pt x="4369" y="5836"/>
                  </a:cubicBezTo>
                  <a:cubicBezTo>
                    <a:pt x="4369" y="5827"/>
                    <a:pt x="4351" y="5818"/>
                    <a:pt x="4342" y="5818"/>
                  </a:cubicBezTo>
                  <a:cubicBezTo>
                    <a:pt x="4324" y="5682"/>
                    <a:pt x="4315" y="5537"/>
                    <a:pt x="4306" y="5392"/>
                  </a:cubicBezTo>
                  <a:lnTo>
                    <a:pt x="4306" y="5392"/>
                  </a:lnTo>
                  <a:cubicBezTo>
                    <a:pt x="4315" y="5428"/>
                    <a:pt x="4324" y="5455"/>
                    <a:pt x="4333" y="5491"/>
                  </a:cubicBezTo>
                  <a:cubicBezTo>
                    <a:pt x="4324" y="5428"/>
                    <a:pt x="4315" y="5364"/>
                    <a:pt x="4306" y="5301"/>
                  </a:cubicBezTo>
                  <a:cubicBezTo>
                    <a:pt x="4297" y="5101"/>
                    <a:pt x="4306" y="4893"/>
                    <a:pt x="4315" y="4693"/>
                  </a:cubicBezTo>
                  <a:close/>
                  <a:moveTo>
                    <a:pt x="4214" y="4411"/>
                  </a:moveTo>
                  <a:cubicBezTo>
                    <a:pt x="4212" y="4436"/>
                    <a:pt x="4218" y="4460"/>
                    <a:pt x="4224" y="4485"/>
                  </a:cubicBezTo>
                  <a:cubicBezTo>
                    <a:pt x="4215" y="4494"/>
                    <a:pt x="4206" y="4503"/>
                    <a:pt x="4206" y="4512"/>
                  </a:cubicBezTo>
                  <a:cubicBezTo>
                    <a:pt x="4161" y="5247"/>
                    <a:pt x="4107" y="6017"/>
                    <a:pt x="4442" y="6697"/>
                  </a:cubicBezTo>
                  <a:cubicBezTo>
                    <a:pt x="4451" y="6716"/>
                    <a:pt x="4469" y="6725"/>
                    <a:pt x="4487" y="6725"/>
                  </a:cubicBezTo>
                  <a:cubicBezTo>
                    <a:pt x="4524" y="6879"/>
                    <a:pt x="4551" y="7033"/>
                    <a:pt x="4578" y="7196"/>
                  </a:cubicBezTo>
                  <a:cubicBezTo>
                    <a:pt x="4569" y="7187"/>
                    <a:pt x="4560" y="7169"/>
                    <a:pt x="4551" y="7160"/>
                  </a:cubicBezTo>
                  <a:cubicBezTo>
                    <a:pt x="4306" y="6725"/>
                    <a:pt x="4134" y="6262"/>
                    <a:pt x="4088" y="5745"/>
                  </a:cubicBezTo>
                  <a:cubicBezTo>
                    <a:pt x="4052" y="5419"/>
                    <a:pt x="4070" y="5092"/>
                    <a:pt x="4134" y="4766"/>
                  </a:cubicBezTo>
                  <a:cubicBezTo>
                    <a:pt x="4150" y="4642"/>
                    <a:pt x="4182" y="4526"/>
                    <a:pt x="4214" y="4411"/>
                  </a:cubicBezTo>
                  <a:close/>
                  <a:moveTo>
                    <a:pt x="9073" y="5751"/>
                  </a:moveTo>
                  <a:cubicBezTo>
                    <a:pt x="9124" y="5751"/>
                    <a:pt x="9166" y="5761"/>
                    <a:pt x="9194" y="5782"/>
                  </a:cubicBezTo>
                  <a:cubicBezTo>
                    <a:pt x="8677" y="6063"/>
                    <a:pt x="8178" y="6362"/>
                    <a:pt x="7697" y="6697"/>
                  </a:cubicBezTo>
                  <a:cubicBezTo>
                    <a:pt x="7289" y="6988"/>
                    <a:pt x="6909" y="7323"/>
                    <a:pt x="6473" y="7577"/>
                  </a:cubicBezTo>
                  <a:cubicBezTo>
                    <a:pt x="6754" y="7133"/>
                    <a:pt x="7081" y="6743"/>
                    <a:pt x="7516" y="6434"/>
                  </a:cubicBezTo>
                  <a:cubicBezTo>
                    <a:pt x="7685" y="6306"/>
                    <a:pt x="8677" y="5751"/>
                    <a:pt x="9073" y="5751"/>
                  </a:cubicBezTo>
                  <a:close/>
                  <a:moveTo>
                    <a:pt x="9148" y="5972"/>
                  </a:moveTo>
                  <a:lnTo>
                    <a:pt x="9148" y="5972"/>
                  </a:lnTo>
                  <a:cubicBezTo>
                    <a:pt x="8922" y="6317"/>
                    <a:pt x="8169" y="7096"/>
                    <a:pt x="8042" y="7214"/>
                  </a:cubicBezTo>
                  <a:cubicBezTo>
                    <a:pt x="7561" y="7631"/>
                    <a:pt x="7099" y="7668"/>
                    <a:pt x="6573" y="7713"/>
                  </a:cubicBezTo>
                  <a:cubicBezTo>
                    <a:pt x="6990" y="7450"/>
                    <a:pt x="7371" y="7124"/>
                    <a:pt x="7770" y="6833"/>
                  </a:cubicBezTo>
                  <a:cubicBezTo>
                    <a:pt x="8214" y="6516"/>
                    <a:pt x="8677" y="6226"/>
                    <a:pt x="9148" y="5972"/>
                  </a:cubicBezTo>
                  <a:close/>
                  <a:moveTo>
                    <a:pt x="3740" y="7769"/>
                  </a:moveTo>
                  <a:cubicBezTo>
                    <a:pt x="4176" y="7769"/>
                    <a:pt x="4592" y="7886"/>
                    <a:pt x="4941" y="8239"/>
                  </a:cubicBezTo>
                  <a:cubicBezTo>
                    <a:pt x="4291" y="8331"/>
                    <a:pt x="3470" y="8481"/>
                    <a:pt x="2696" y="8481"/>
                  </a:cubicBezTo>
                  <a:cubicBezTo>
                    <a:pt x="2173" y="8481"/>
                    <a:pt x="1672" y="8413"/>
                    <a:pt x="1259" y="8212"/>
                  </a:cubicBezTo>
                  <a:cubicBezTo>
                    <a:pt x="1486" y="8103"/>
                    <a:pt x="2411" y="8003"/>
                    <a:pt x="2547" y="7967"/>
                  </a:cubicBezTo>
                  <a:cubicBezTo>
                    <a:pt x="2938" y="7864"/>
                    <a:pt x="3347" y="7769"/>
                    <a:pt x="3740" y="7769"/>
                  </a:cubicBezTo>
                  <a:close/>
                  <a:moveTo>
                    <a:pt x="1214" y="8302"/>
                  </a:moveTo>
                  <a:lnTo>
                    <a:pt x="1214" y="8302"/>
                  </a:lnTo>
                  <a:cubicBezTo>
                    <a:pt x="1665" y="8547"/>
                    <a:pt x="2216" y="8627"/>
                    <a:pt x="2787" y="8627"/>
                  </a:cubicBezTo>
                  <a:cubicBezTo>
                    <a:pt x="3444" y="8627"/>
                    <a:pt x="4127" y="8521"/>
                    <a:pt x="4714" y="8438"/>
                  </a:cubicBezTo>
                  <a:lnTo>
                    <a:pt x="4714" y="8438"/>
                  </a:lnTo>
                  <a:cubicBezTo>
                    <a:pt x="4215" y="8747"/>
                    <a:pt x="3698" y="9109"/>
                    <a:pt x="3118" y="9128"/>
                  </a:cubicBezTo>
                  <a:cubicBezTo>
                    <a:pt x="2919" y="9128"/>
                    <a:pt x="1295" y="8602"/>
                    <a:pt x="1214" y="8302"/>
                  </a:cubicBezTo>
                  <a:close/>
                  <a:moveTo>
                    <a:pt x="12340" y="8212"/>
                  </a:moveTo>
                  <a:cubicBezTo>
                    <a:pt x="11433" y="8629"/>
                    <a:pt x="10545" y="9073"/>
                    <a:pt x="9665" y="9554"/>
                  </a:cubicBezTo>
                  <a:cubicBezTo>
                    <a:pt x="10246" y="8484"/>
                    <a:pt x="11216" y="8266"/>
                    <a:pt x="12340" y="8212"/>
                  </a:cubicBezTo>
                  <a:close/>
                  <a:moveTo>
                    <a:pt x="12404" y="8393"/>
                  </a:moveTo>
                  <a:lnTo>
                    <a:pt x="12404" y="8393"/>
                  </a:lnTo>
                  <a:cubicBezTo>
                    <a:pt x="11946" y="9200"/>
                    <a:pt x="11177" y="9767"/>
                    <a:pt x="10277" y="9767"/>
                  </a:cubicBezTo>
                  <a:cubicBezTo>
                    <a:pt x="10125" y="9767"/>
                    <a:pt x="9969" y="9751"/>
                    <a:pt x="9810" y="9717"/>
                  </a:cubicBezTo>
                  <a:cubicBezTo>
                    <a:pt x="10654" y="9236"/>
                    <a:pt x="11515" y="8801"/>
                    <a:pt x="12404" y="8393"/>
                  </a:cubicBezTo>
                  <a:close/>
                  <a:moveTo>
                    <a:pt x="8586" y="8556"/>
                  </a:moveTo>
                  <a:lnTo>
                    <a:pt x="8586" y="8556"/>
                  </a:lnTo>
                  <a:cubicBezTo>
                    <a:pt x="8359" y="9155"/>
                    <a:pt x="8169" y="9762"/>
                    <a:pt x="8024" y="10388"/>
                  </a:cubicBezTo>
                  <a:cubicBezTo>
                    <a:pt x="7942" y="10007"/>
                    <a:pt x="7924" y="9590"/>
                    <a:pt x="8069" y="9236"/>
                  </a:cubicBezTo>
                  <a:cubicBezTo>
                    <a:pt x="8178" y="8992"/>
                    <a:pt x="8378" y="8765"/>
                    <a:pt x="8586" y="8556"/>
                  </a:cubicBezTo>
                  <a:close/>
                  <a:moveTo>
                    <a:pt x="8777" y="8375"/>
                  </a:moveTo>
                  <a:cubicBezTo>
                    <a:pt x="8813" y="8747"/>
                    <a:pt x="8840" y="9137"/>
                    <a:pt x="8767" y="9499"/>
                  </a:cubicBezTo>
                  <a:cubicBezTo>
                    <a:pt x="8686" y="9926"/>
                    <a:pt x="8441" y="10216"/>
                    <a:pt x="8142" y="10488"/>
                  </a:cubicBezTo>
                  <a:cubicBezTo>
                    <a:pt x="8296" y="9780"/>
                    <a:pt x="8495" y="9082"/>
                    <a:pt x="8767" y="8411"/>
                  </a:cubicBezTo>
                  <a:cubicBezTo>
                    <a:pt x="8777" y="8402"/>
                    <a:pt x="8777" y="8384"/>
                    <a:pt x="8767" y="8375"/>
                  </a:cubicBezTo>
                  <a:close/>
                  <a:moveTo>
                    <a:pt x="9522" y="10508"/>
                  </a:moveTo>
                  <a:cubicBezTo>
                    <a:pt x="10078" y="10508"/>
                    <a:pt x="10628" y="10615"/>
                    <a:pt x="11170" y="10796"/>
                  </a:cubicBezTo>
                  <a:cubicBezTo>
                    <a:pt x="11189" y="10796"/>
                    <a:pt x="11343" y="10851"/>
                    <a:pt x="11488" y="10896"/>
                  </a:cubicBezTo>
                  <a:cubicBezTo>
                    <a:pt x="10372" y="10914"/>
                    <a:pt x="9266" y="10932"/>
                    <a:pt x="8151" y="10941"/>
                  </a:cubicBezTo>
                  <a:cubicBezTo>
                    <a:pt x="8269" y="10841"/>
                    <a:pt x="8378" y="10733"/>
                    <a:pt x="8504" y="10633"/>
                  </a:cubicBezTo>
                  <a:cubicBezTo>
                    <a:pt x="8846" y="10547"/>
                    <a:pt x="9185" y="10508"/>
                    <a:pt x="9522" y="10508"/>
                  </a:cubicBezTo>
                  <a:close/>
                  <a:moveTo>
                    <a:pt x="11642" y="11041"/>
                  </a:moveTo>
                  <a:cubicBezTo>
                    <a:pt x="11560" y="11050"/>
                    <a:pt x="11488" y="11068"/>
                    <a:pt x="11479" y="11068"/>
                  </a:cubicBezTo>
                  <a:cubicBezTo>
                    <a:pt x="11034" y="11195"/>
                    <a:pt x="10545" y="11286"/>
                    <a:pt x="10091" y="11340"/>
                  </a:cubicBezTo>
                  <a:cubicBezTo>
                    <a:pt x="9911" y="11360"/>
                    <a:pt x="9729" y="11375"/>
                    <a:pt x="9546" y="11375"/>
                  </a:cubicBezTo>
                  <a:cubicBezTo>
                    <a:pt x="9316" y="11375"/>
                    <a:pt x="9086" y="11352"/>
                    <a:pt x="8858" y="11286"/>
                  </a:cubicBezTo>
                  <a:cubicBezTo>
                    <a:pt x="8758" y="11259"/>
                    <a:pt x="8659" y="11222"/>
                    <a:pt x="8559" y="11168"/>
                  </a:cubicBezTo>
                  <a:cubicBezTo>
                    <a:pt x="8385" y="11110"/>
                    <a:pt x="8327" y="11081"/>
                    <a:pt x="8385" y="11081"/>
                  </a:cubicBezTo>
                  <a:cubicBezTo>
                    <a:pt x="8399" y="11081"/>
                    <a:pt x="8421" y="11083"/>
                    <a:pt x="8450" y="11086"/>
                  </a:cubicBezTo>
                  <a:cubicBezTo>
                    <a:pt x="8483" y="11060"/>
                    <a:pt x="8557" y="11052"/>
                    <a:pt x="8643" y="11052"/>
                  </a:cubicBezTo>
                  <a:cubicBezTo>
                    <a:pt x="8794" y="11052"/>
                    <a:pt x="8983" y="11077"/>
                    <a:pt x="9058" y="11077"/>
                  </a:cubicBezTo>
                  <a:cubicBezTo>
                    <a:pt x="9919" y="11068"/>
                    <a:pt x="10781" y="11050"/>
                    <a:pt x="11642" y="11041"/>
                  </a:cubicBezTo>
                  <a:close/>
                  <a:moveTo>
                    <a:pt x="842" y="11277"/>
                  </a:moveTo>
                  <a:lnTo>
                    <a:pt x="842" y="11277"/>
                  </a:lnTo>
                  <a:cubicBezTo>
                    <a:pt x="1703" y="11358"/>
                    <a:pt x="2728" y="11576"/>
                    <a:pt x="2946" y="12492"/>
                  </a:cubicBezTo>
                  <a:cubicBezTo>
                    <a:pt x="2275" y="12038"/>
                    <a:pt x="1586" y="11621"/>
                    <a:pt x="842" y="11277"/>
                  </a:cubicBezTo>
                  <a:close/>
                  <a:moveTo>
                    <a:pt x="8331" y="12189"/>
                  </a:moveTo>
                  <a:cubicBezTo>
                    <a:pt x="8745" y="12189"/>
                    <a:pt x="9146" y="12249"/>
                    <a:pt x="9547" y="12338"/>
                  </a:cubicBezTo>
                  <a:cubicBezTo>
                    <a:pt x="9030" y="12428"/>
                    <a:pt x="8514" y="12501"/>
                    <a:pt x="7997" y="12537"/>
                  </a:cubicBezTo>
                  <a:cubicBezTo>
                    <a:pt x="7877" y="12543"/>
                    <a:pt x="7456" y="12589"/>
                    <a:pt x="7131" y="12589"/>
                  </a:cubicBezTo>
                  <a:cubicBezTo>
                    <a:pt x="6987" y="12589"/>
                    <a:pt x="6863" y="12580"/>
                    <a:pt x="6791" y="12555"/>
                  </a:cubicBezTo>
                  <a:cubicBezTo>
                    <a:pt x="6827" y="12501"/>
                    <a:pt x="6863" y="12446"/>
                    <a:pt x="6909" y="12383"/>
                  </a:cubicBezTo>
                  <a:cubicBezTo>
                    <a:pt x="7271" y="12274"/>
                    <a:pt x="8069" y="12202"/>
                    <a:pt x="8169" y="12193"/>
                  </a:cubicBezTo>
                  <a:cubicBezTo>
                    <a:pt x="8223" y="12190"/>
                    <a:pt x="8277" y="12189"/>
                    <a:pt x="8331" y="12189"/>
                  </a:cubicBezTo>
                  <a:close/>
                  <a:moveTo>
                    <a:pt x="851" y="11458"/>
                  </a:moveTo>
                  <a:cubicBezTo>
                    <a:pt x="1586" y="11803"/>
                    <a:pt x="2284" y="12220"/>
                    <a:pt x="2928" y="12709"/>
                  </a:cubicBezTo>
                  <a:cubicBezTo>
                    <a:pt x="2726" y="12732"/>
                    <a:pt x="2517" y="12762"/>
                    <a:pt x="2314" y="12762"/>
                  </a:cubicBezTo>
                  <a:cubicBezTo>
                    <a:pt x="2033" y="12762"/>
                    <a:pt x="1762" y="12706"/>
                    <a:pt x="1531" y="12501"/>
                  </a:cubicBezTo>
                  <a:cubicBezTo>
                    <a:pt x="1250" y="12247"/>
                    <a:pt x="1042" y="11830"/>
                    <a:pt x="851" y="11458"/>
                  </a:cubicBezTo>
                  <a:close/>
                  <a:moveTo>
                    <a:pt x="9466" y="12465"/>
                  </a:moveTo>
                  <a:cubicBezTo>
                    <a:pt x="8944" y="12781"/>
                    <a:pt x="8374" y="12931"/>
                    <a:pt x="7789" y="12931"/>
                  </a:cubicBezTo>
                  <a:cubicBezTo>
                    <a:pt x="7418" y="12931"/>
                    <a:pt x="7040" y="12871"/>
                    <a:pt x="6664" y="12755"/>
                  </a:cubicBezTo>
                  <a:cubicBezTo>
                    <a:pt x="6682" y="12728"/>
                    <a:pt x="6700" y="12700"/>
                    <a:pt x="6718" y="12673"/>
                  </a:cubicBezTo>
                  <a:cubicBezTo>
                    <a:pt x="6830" y="12675"/>
                    <a:pt x="6941" y="12676"/>
                    <a:pt x="7052" y="12676"/>
                  </a:cubicBezTo>
                  <a:cubicBezTo>
                    <a:pt x="7864" y="12676"/>
                    <a:pt x="8668" y="12616"/>
                    <a:pt x="9466" y="12465"/>
                  </a:cubicBezTo>
                  <a:close/>
                  <a:moveTo>
                    <a:pt x="3726" y="10442"/>
                  </a:moveTo>
                  <a:cubicBezTo>
                    <a:pt x="3907" y="11295"/>
                    <a:pt x="4034" y="12165"/>
                    <a:pt x="4125" y="13045"/>
                  </a:cubicBezTo>
                  <a:cubicBezTo>
                    <a:pt x="3871" y="12691"/>
                    <a:pt x="3671" y="12310"/>
                    <a:pt x="3553" y="11884"/>
                  </a:cubicBezTo>
                  <a:cubicBezTo>
                    <a:pt x="3472" y="11594"/>
                    <a:pt x="3408" y="11295"/>
                    <a:pt x="3499" y="10996"/>
                  </a:cubicBezTo>
                  <a:cubicBezTo>
                    <a:pt x="3508" y="10950"/>
                    <a:pt x="3626" y="10633"/>
                    <a:pt x="3726" y="10442"/>
                  </a:cubicBezTo>
                  <a:close/>
                  <a:moveTo>
                    <a:pt x="3862" y="10297"/>
                  </a:moveTo>
                  <a:lnTo>
                    <a:pt x="3862" y="10297"/>
                  </a:lnTo>
                  <a:cubicBezTo>
                    <a:pt x="4025" y="10361"/>
                    <a:pt x="4388" y="11313"/>
                    <a:pt x="4442" y="11449"/>
                  </a:cubicBezTo>
                  <a:cubicBezTo>
                    <a:pt x="4687" y="12057"/>
                    <a:pt x="4587" y="12537"/>
                    <a:pt x="4279" y="13063"/>
                  </a:cubicBezTo>
                  <a:cubicBezTo>
                    <a:pt x="4179" y="12129"/>
                    <a:pt x="4034" y="11213"/>
                    <a:pt x="3862" y="10297"/>
                  </a:cubicBezTo>
                  <a:close/>
                  <a:moveTo>
                    <a:pt x="3189" y="13230"/>
                  </a:moveTo>
                  <a:cubicBezTo>
                    <a:pt x="3424" y="13230"/>
                    <a:pt x="3649" y="13260"/>
                    <a:pt x="3853" y="13335"/>
                  </a:cubicBezTo>
                  <a:cubicBezTo>
                    <a:pt x="3055" y="13399"/>
                    <a:pt x="2266" y="13471"/>
                    <a:pt x="1468" y="13535"/>
                  </a:cubicBezTo>
                  <a:cubicBezTo>
                    <a:pt x="2004" y="13400"/>
                    <a:pt x="2627" y="13230"/>
                    <a:pt x="3189" y="13230"/>
                  </a:cubicBezTo>
                  <a:close/>
                  <a:moveTo>
                    <a:pt x="3952" y="13480"/>
                  </a:moveTo>
                  <a:lnTo>
                    <a:pt x="3952" y="13480"/>
                  </a:lnTo>
                  <a:cubicBezTo>
                    <a:pt x="3510" y="13733"/>
                    <a:pt x="3021" y="13861"/>
                    <a:pt x="2529" y="13861"/>
                  </a:cubicBezTo>
                  <a:cubicBezTo>
                    <a:pt x="2175" y="13861"/>
                    <a:pt x="1819" y="13794"/>
                    <a:pt x="1477" y="13662"/>
                  </a:cubicBezTo>
                  <a:cubicBezTo>
                    <a:pt x="2302" y="13598"/>
                    <a:pt x="3127" y="13544"/>
                    <a:pt x="3952" y="13480"/>
                  </a:cubicBezTo>
                  <a:close/>
                  <a:moveTo>
                    <a:pt x="14759" y="13107"/>
                  </a:moveTo>
                  <a:cubicBezTo>
                    <a:pt x="14814" y="13107"/>
                    <a:pt x="14870" y="13107"/>
                    <a:pt x="14925" y="13108"/>
                  </a:cubicBezTo>
                  <a:cubicBezTo>
                    <a:pt x="14127" y="13417"/>
                    <a:pt x="13320" y="13707"/>
                    <a:pt x="12503" y="13952"/>
                  </a:cubicBezTo>
                  <a:cubicBezTo>
                    <a:pt x="13057" y="13253"/>
                    <a:pt x="13900" y="13107"/>
                    <a:pt x="14759" y="13107"/>
                  </a:cubicBezTo>
                  <a:close/>
                  <a:moveTo>
                    <a:pt x="15024" y="13254"/>
                  </a:moveTo>
                  <a:lnTo>
                    <a:pt x="15024" y="13254"/>
                  </a:lnTo>
                  <a:cubicBezTo>
                    <a:pt x="14689" y="13526"/>
                    <a:pt x="14335" y="13807"/>
                    <a:pt x="13972" y="13997"/>
                  </a:cubicBezTo>
                  <a:cubicBezTo>
                    <a:pt x="13688" y="14142"/>
                    <a:pt x="13387" y="14195"/>
                    <a:pt x="13081" y="14195"/>
                  </a:cubicBezTo>
                  <a:cubicBezTo>
                    <a:pt x="12872" y="14195"/>
                    <a:pt x="12660" y="14170"/>
                    <a:pt x="12449" y="14133"/>
                  </a:cubicBezTo>
                  <a:cubicBezTo>
                    <a:pt x="13311" y="13861"/>
                    <a:pt x="14172" y="13553"/>
                    <a:pt x="15024" y="13254"/>
                  </a:cubicBezTo>
                  <a:close/>
                  <a:moveTo>
                    <a:pt x="12449" y="12474"/>
                  </a:moveTo>
                  <a:lnTo>
                    <a:pt x="12449" y="12474"/>
                  </a:lnTo>
                  <a:cubicBezTo>
                    <a:pt x="12367" y="12773"/>
                    <a:pt x="12277" y="13072"/>
                    <a:pt x="12177" y="13362"/>
                  </a:cubicBezTo>
                  <a:cubicBezTo>
                    <a:pt x="12050" y="13716"/>
                    <a:pt x="11805" y="13952"/>
                    <a:pt x="11579" y="14215"/>
                  </a:cubicBezTo>
                  <a:cubicBezTo>
                    <a:pt x="11805" y="13598"/>
                    <a:pt x="12095" y="13018"/>
                    <a:pt x="12449" y="12474"/>
                  </a:cubicBezTo>
                  <a:close/>
                  <a:moveTo>
                    <a:pt x="12558" y="12120"/>
                  </a:moveTo>
                  <a:lnTo>
                    <a:pt x="12558" y="12120"/>
                  </a:lnTo>
                  <a:cubicBezTo>
                    <a:pt x="12549" y="12138"/>
                    <a:pt x="12540" y="12165"/>
                    <a:pt x="12540" y="12183"/>
                  </a:cubicBezTo>
                  <a:cubicBezTo>
                    <a:pt x="12014" y="12873"/>
                    <a:pt x="11633" y="13598"/>
                    <a:pt x="11361" y="14414"/>
                  </a:cubicBezTo>
                  <a:cubicBezTo>
                    <a:pt x="11080" y="13462"/>
                    <a:pt x="11823" y="12700"/>
                    <a:pt x="12558" y="12120"/>
                  </a:cubicBezTo>
                  <a:close/>
                  <a:moveTo>
                    <a:pt x="10436" y="13072"/>
                  </a:moveTo>
                  <a:cubicBezTo>
                    <a:pt x="10454" y="13263"/>
                    <a:pt x="10400" y="13816"/>
                    <a:pt x="10400" y="13879"/>
                  </a:cubicBezTo>
                  <a:cubicBezTo>
                    <a:pt x="10409" y="14233"/>
                    <a:pt x="10436" y="14587"/>
                    <a:pt x="10363" y="14940"/>
                  </a:cubicBezTo>
                  <a:cubicBezTo>
                    <a:pt x="10282" y="15339"/>
                    <a:pt x="9992" y="15629"/>
                    <a:pt x="9892" y="16010"/>
                  </a:cubicBezTo>
                  <a:cubicBezTo>
                    <a:pt x="9892" y="16014"/>
                    <a:pt x="9891" y="16018"/>
                    <a:pt x="9889" y="16024"/>
                  </a:cubicBezTo>
                  <a:lnTo>
                    <a:pt x="9889" y="16024"/>
                  </a:lnTo>
                  <a:cubicBezTo>
                    <a:pt x="9896" y="15988"/>
                    <a:pt x="9901" y="15952"/>
                    <a:pt x="9901" y="15910"/>
                  </a:cubicBezTo>
                  <a:cubicBezTo>
                    <a:pt x="9928" y="15684"/>
                    <a:pt x="9955" y="15457"/>
                    <a:pt x="9992" y="15230"/>
                  </a:cubicBezTo>
                  <a:cubicBezTo>
                    <a:pt x="10001" y="15235"/>
                    <a:pt x="10010" y="15237"/>
                    <a:pt x="10020" y="15237"/>
                  </a:cubicBezTo>
                  <a:cubicBezTo>
                    <a:pt x="10048" y="15237"/>
                    <a:pt x="10076" y="15217"/>
                    <a:pt x="10082" y="15176"/>
                  </a:cubicBezTo>
                  <a:cubicBezTo>
                    <a:pt x="10110" y="14886"/>
                    <a:pt x="10137" y="14605"/>
                    <a:pt x="10173" y="14314"/>
                  </a:cubicBezTo>
                  <a:cubicBezTo>
                    <a:pt x="10173" y="14305"/>
                    <a:pt x="10173" y="14305"/>
                    <a:pt x="10182" y="14296"/>
                  </a:cubicBezTo>
                  <a:cubicBezTo>
                    <a:pt x="10182" y="14287"/>
                    <a:pt x="10173" y="14287"/>
                    <a:pt x="10182" y="14287"/>
                  </a:cubicBezTo>
                  <a:cubicBezTo>
                    <a:pt x="10200" y="14151"/>
                    <a:pt x="10218" y="14024"/>
                    <a:pt x="10246" y="13888"/>
                  </a:cubicBezTo>
                  <a:cubicBezTo>
                    <a:pt x="10273" y="13752"/>
                    <a:pt x="10318" y="13616"/>
                    <a:pt x="10345" y="13480"/>
                  </a:cubicBezTo>
                  <a:lnTo>
                    <a:pt x="10354" y="13471"/>
                  </a:lnTo>
                  <a:lnTo>
                    <a:pt x="10345" y="13471"/>
                  </a:lnTo>
                  <a:cubicBezTo>
                    <a:pt x="10354" y="13435"/>
                    <a:pt x="10363" y="13399"/>
                    <a:pt x="10363" y="13362"/>
                  </a:cubicBezTo>
                  <a:cubicBezTo>
                    <a:pt x="10372" y="13299"/>
                    <a:pt x="10372" y="13263"/>
                    <a:pt x="10372" y="13235"/>
                  </a:cubicBezTo>
                  <a:cubicBezTo>
                    <a:pt x="10391" y="13181"/>
                    <a:pt x="10418" y="13127"/>
                    <a:pt x="10436" y="13072"/>
                  </a:cubicBezTo>
                  <a:close/>
                  <a:moveTo>
                    <a:pt x="10218" y="13480"/>
                  </a:moveTo>
                  <a:lnTo>
                    <a:pt x="10218" y="13480"/>
                  </a:lnTo>
                  <a:cubicBezTo>
                    <a:pt x="10091" y="13861"/>
                    <a:pt x="10010" y="14251"/>
                    <a:pt x="9973" y="14650"/>
                  </a:cubicBezTo>
                  <a:cubicBezTo>
                    <a:pt x="9847" y="15131"/>
                    <a:pt x="9792" y="15620"/>
                    <a:pt x="9783" y="16110"/>
                  </a:cubicBezTo>
                  <a:cubicBezTo>
                    <a:pt x="9611" y="15375"/>
                    <a:pt x="9656" y="14641"/>
                    <a:pt x="9973" y="13915"/>
                  </a:cubicBezTo>
                  <a:cubicBezTo>
                    <a:pt x="9992" y="13870"/>
                    <a:pt x="10110" y="13671"/>
                    <a:pt x="10218" y="13480"/>
                  </a:cubicBezTo>
                  <a:close/>
                  <a:moveTo>
                    <a:pt x="12178" y="15139"/>
                  </a:moveTo>
                  <a:cubicBezTo>
                    <a:pt x="12965" y="15139"/>
                    <a:pt x="13723" y="15377"/>
                    <a:pt x="14444" y="15802"/>
                  </a:cubicBezTo>
                  <a:cubicBezTo>
                    <a:pt x="14653" y="15919"/>
                    <a:pt x="14925" y="16037"/>
                    <a:pt x="14988" y="16119"/>
                  </a:cubicBezTo>
                  <a:cubicBezTo>
                    <a:pt x="13719" y="15666"/>
                    <a:pt x="12286" y="15566"/>
                    <a:pt x="10962" y="15348"/>
                  </a:cubicBezTo>
                  <a:cubicBezTo>
                    <a:pt x="10971" y="15339"/>
                    <a:pt x="10980" y="15330"/>
                    <a:pt x="10989" y="15321"/>
                  </a:cubicBezTo>
                  <a:cubicBezTo>
                    <a:pt x="11392" y="15198"/>
                    <a:pt x="11789" y="15139"/>
                    <a:pt x="12178" y="15139"/>
                  </a:cubicBezTo>
                  <a:close/>
                  <a:moveTo>
                    <a:pt x="11194" y="15567"/>
                  </a:moveTo>
                  <a:cubicBezTo>
                    <a:pt x="11225" y="15567"/>
                    <a:pt x="11340" y="15599"/>
                    <a:pt x="11551" y="15629"/>
                  </a:cubicBezTo>
                  <a:cubicBezTo>
                    <a:pt x="11778" y="15657"/>
                    <a:pt x="11996" y="15693"/>
                    <a:pt x="12222" y="15729"/>
                  </a:cubicBezTo>
                  <a:cubicBezTo>
                    <a:pt x="13120" y="15874"/>
                    <a:pt x="14045" y="15938"/>
                    <a:pt x="14906" y="16228"/>
                  </a:cubicBezTo>
                  <a:cubicBezTo>
                    <a:pt x="14861" y="16246"/>
                    <a:pt x="14789" y="16255"/>
                    <a:pt x="14698" y="16273"/>
                  </a:cubicBezTo>
                  <a:cubicBezTo>
                    <a:pt x="14245" y="16324"/>
                    <a:pt x="13760" y="16374"/>
                    <a:pt x="13302" y="16374"/>
                  </a:cubicBezTo>
                  <a:cubicBezTo>
                    <a:pt x="13265" y="16374"/>
                    <a:pt x="13229" y="16374"/>
                    <a:pt x="13193" y="16373"/>
                  </a:cubicBezTo>
                  <a:cubicBezTo>
                    <a:pt x="12576" y="16346"/>
                    <a:pt x="11860" y="16119"/>
                    <a:pt x="11379" y="15729"/>
                  </a:cubicBezTo>
                  <a:cubicBezTo>
                    <a:pt x="11227" y="15606"/>
                    <a:pt x="11160" y="15567"/>
                    <a:pt x="11194" y="15567"/>
                  </a:cubicBezTo>
                  <a:close/>
                  <a:moveTo>
                    <a:pt x="1314" y="16192"/>
                  </a:moveTo>
                  <a:cubicBezTo>
                    <a:pt x="1722" y="16246"/>
                    <a:pt x="2148" y="16300"/>
                    <a:pt x="2538" y="16409"/>
                  </a:cubicBezTo>
                  <a:cubicBezTo>
                    <a:pt x="3046" y="16563"/>
                    <a:pt x="3381" y="16908"/>
                    <a:pt x="3671" y="17325"/>
                  </a:cubicBezTo>
                  <a:cubicBezTo>
                    <a:pt x="2882" y="16944"/>
                    <a:pt x="2093" y="16572"/>
                    <a:pt x="1314" y="16192"/>
                  </a:cubicBezTo>
                  <a:close/>
                  <a:moveTo>
                    <a:pt x="1504" y="16464"/>
                  </a:moveTo>
                  <a:lnTo>
                    <a:pt x="1504" y="16464"/>
                  </a:lnTo>
                  <a:cubicBezTo>
                    <a:pt x="2220" y="16817"/>
                    <a:pt x="2946" y="17171"/>
                    <a:pt x="3662" y="17525"/>
                  </a:cubicBezTo>
                  <a:cubicBezTo>
                    <a:pt x="3536" y="17539"/>
                    <a:pt x="3412" y="17547"/>
                    <a:pt x="3290" y="17547"/>
                  </a:cubicBezTo>
                  <a:cubicBezTo>
                    <a:pt x="2875" y="17547"/>
                    <a:pt x="2481" y="17451"/>
                    <a:pt x="2102" y="17171"/>
                  </a:cubicBezTo>
                  <a:cubicBezTo>
                    <a:pt x="1840" y="16980"/>
                    <a:pt x="1676" y="16717"/>
                    <a:pt x="1504" y="16464"/>
                  </a:cubicBezTo>
                  <a:close/>
                  <a:moveTo>
                    <a:pt x="4333" y="15711"/>
                  </a:moveTo>
                  <a:cubicBezTo>
                    <a:pt x="4460" y="16554"/>
                    <a:pt x="4759" y="17361"/>
                    <a:pt x="5158" y="18123"/>
                  </a:cubicBezTo>
                  <a:cubicBezTo>
                    <a:pt x="4587" y="17688"/>
                    <a:pt x="4215" y="17071"/>
                    <a:pt x="4233" y="16318"/>
                  </a:cubicBezTo>
                  <a:cubicBezTo>
                    <a:pt x="4233" y="16173"/>
                    <a:pt x="4224" y="15765"/>
                    <a:pt x="4324" y="15711"/>
                  </a:cubicBezTo>
                  <a:close/>
                  <a:moveTo>
                    <a:pt x="4524" y="15956"/>
                  </a:moveTo>
                  <a:cubicBezTo>
                    <a:pt x="4623" y="16119"/>
                    <a:pt x="4714" y="16282"/>
                    <a:pt x="4823" y="16436"/>
                  </a:cubicBezTo>
                  <a:cubicBezTo>
                    <a:pt x="5022" y="16727"/>
                    <a:pt x="5267" y="17017"/>
                    <a:pt x="5376" y="17352"/>
                  </a:cubicBezTo>
                  <a:cubicBezTo>
                    <a:pt x="5430" y="17506"/>
                    <a:pt x="5494" y="17715"/>
                    <a:pt x="5467" y="17878"/>
                  </a:cubicBezTo>
                  <a:cubicBezTo>
                    <a:pt x="5434" y="18103"/>
                    <a:pt x="5400" y="18180"/>
                    <a:pt x="5365" y="18180"/>
                  </a:cubicBezTo>
                  <a:cubicBezTo>
                    <a:pt x="5313" y="18180"/>
                    <a:pt x="5258" y="18005"/>
                    <a:pt x="5204" y="17896"/>
                  </a:cubicBezTo>
                  <a:cubicBezTo>
                    <a:pt x="4895" y="17271"/>
                    <a:pt x="4687" y="16627"/>
                    <a:pt x="4524" y="15956"/>
                  </a:cubicBezTo>
                  <a:close/>
                  <a:moveTo>
                    <a:pt x="8395" y="15014"/>
                  </a:moveTo>
                  <a:cubicBezTo>
                    <a:pt x="8411" y="15014"/>
                    <a:pt x="8429" y="15030"/>
                    <a:pt x="8450" y="15067"/>
                  </a:cubicBezTo>
                  <a:cubicBezTo>
                    <a:pt x="8060" y="16255"/>
                    <a:pt x="7951" y="17425"/>
                    <a:pt x="8160" y="18640"/>
                  </a:cubicBezTo>
                  <a:cubicBezTo>
                    <a:pt x="7498" y="17661"/>
                    <a:pt x="7779" y="16745"/>
                    <a:pt x="8178" y="15693"/>
                  </a:cubicBezTo>
                  <a:cubicBezTo>
                    <a:pt x="8269" y="15442"/>
                    <a:pt x="8309" y="15014"/>
                    <a:pt x="8395" y="15014"/>
                  </a:cubicBezTo>
                  <a:close/>
                  <a:moveTo>
                    <a:pt x="8486" y="15167"/>
                  </a:moveTo>
                  <a:cubicBezTo>
                    <a:pt x="8504" y="15203"/>
                    <a:pt x="8523" y="15248"/>
                    <a:pt x="8541" y="15312"/>
                  </a:cubicBezTo>
                  <a:cubicBezTo>
                    <a:pt x="8686" y="15838"/>
                    <a:pt x="8822" y="16391"/>
                    <a:pt x="8795" y="16944"/>
                  </a:cubicBezTo>
                  <a:cubicBezTo>
                    <a:pt x="8758" y="17525"/>
                    <a:pt x="8514" y="17960"/>
                    <a:pt x="8323" y="18486"/>
                  </a:cubicBezTo>
                  <a:cubicBezTo>
                    <a:pt x="8271" y="18641"/>
                    <a:pt x="8256" y="18716"/>
                    <a:pt x="8254" y="18716"/>
                  </a:cubicBezTo>
                  <a:cubicBezTo>
                    <a:pt x="8251" y="18716"/>
                    <a:pt x="8270" y="18593"/>
                    <a:pt x="8260" y="18359"/>
                  </a:cubicBezTo>
                  <a:cubicBezTo>
                    <a:pt x="8205" y="17234"/>
                    <a:pt x="8160" y="16255"/>
                    <a:pt x="8486" y="15167"/>
                  </a:cubicBezTo>
                  <a:close/>
                  <a:moveTo>
                    <a:pt x="3456" y="18376"/>
                  </a:moveTo>
                  <a:cubicBezTo>
                    <a:pt x="4011" y="18376"/>
                    <a:pt x="4567" y="18470"/>
                    <a:pt x="5122" y="18531"/>
                  </a:cubicBezTo>
                  <a:cubicBezTo>
                    <a:pt x="4428" y="18698"/>
                    <a:pt x="3741" y="18843"/>
                    <a:pt x="3034" y="18843"/>
                  </a:cubicBezTo>
                  <a:cubicBezTo>
                    <a:pt x="2975" y="18843"/>
                    <a:pt x="2915" y="18841"/>
                    <a:pt x="2855" y="18839"/>
                  </a:cubicBezTo>
                  <a:cubicBezTo>
                    <a:pt x="2560" y="18835"/>
                    <a:pt x="2287" y="18816"/>
                    <a:pt x="2019" y="18816"/>
                  </a:cubicBezTo>
                  <a:cubicBezTo>
                    <a:pt x="1769" y="18816"/>
                    <a:pt x="1523" y="18832"/>
                    <a:pt x="1268" y="18894"/>
                  </a:cubicBezTo>
                  <a:cubicBezTo>
                    <a:pt x="1413" y="18459"/>
                    <a:pt x="3109" y="18377"/>
                    <a:pt x="3381" y="18377"/>
                  </a:cubicBezTo>
                  <a:cubicBezTo>
                    <a:pt x="3406" y="18377"/>
                    <a:pt x="3431" y="18376"/>
                    <a:pt x="3456" y="18376"/>
                  </a:cubicBezTo>
                  <a:close/>
                  <a:moveTo>
                    <a:pt x="4623" y="18848"/>
                  </a:moveTo>
                  <a:lnTo>
                    <a:pt x="4623" y="18848"/>
                  </a:lnTo>
                  <a:cubicBezTo>
                    <a:pt x="4170" y="19075"/>
                    <a:pt x="3680" y="19247"/>
                    <a:pt x="3163" y="19284"/>
                  </a:cubicBezTo>
                  <a:cubicBezTo>
                    <a:pt x="3102" y="19288"/>
                    <a:pt x="3041" y="19290"/>
                    <a:pt x="2979" y="19290"/>
                  </a:cubicBezTo>
                  <a:cubicBezTo>
                    <a:pt x="2669" y="19290"/>
                    <a:pt x="2359" y="19238"/>
                    <a:pt x="2048" y="19193"/>
                  </a:cubicBezTo>
                  <a:cubicBezTo>
                    <a:pt x="1876" y="19166"/>
                    <a:pt x="1703" y="19139"/>
                    <a:pt x="1531" y="19102"/>
                  </a:cubicBezTo>
                  <a:cubicBezTo>
                    <a:pt x="1441" y="19116"/>
                    <a:pt x="1368" y="19123"/>
                    <a:pt x="1312" y="19123"/>
                  </a:cubicBezTo>
                  <a:cubicBezTo>
                    <a:pt x="1257" y="19123"/>
                    <a:pt x="1218" y="19116"/>
                    <a:pt x="1196" y="19102"/>
                  </a:cubicBezTo>
                  <a:cubicBezTo>
                    <a:pt x="1495" y="19021"/>
                    <a:pt x="1793" y="18999"/>
                    <a:pt x="2092" y="18999"/>
                  </a:cubicBezTo>
                  <a:cubicBezTo>
                    <a:pt x="2453" y="18999"/>
                    <a:pt x="2815" y="19031"/>
                    <a:pt x="3182" y="19031"/>
                  </a:cubicBezTo>
                  <a:cubicBezTo>
                    <a:pt x="3293" y="19031"/>
                    <a:pt x="3405" y="19028"/>
                    <a:pt x="3517" y="19021"/>
                  </a:cubicBezTo>
                  <a:cubicBezTo>
                    <a:pt x="3889" y="18994"/>
                    <a:pt x="4261" y="18921"/>
                    <a:pt x="4623" y="18848"/>
                  </a:cubicBezTo>
                  <a:close/>
                  <a:moveTo>
                    <a:pt x="16285" y="18585"/>
                  </a:moveTo>
                  <a:lnTo>
                    <a:pt x="16285" y="18585"/>
                  </a:lnTo>
                  <a:cubicBezTo>
                    <a:pt x="15441" y="19048"/>
                    <a:pt x="14589" y="19492"/>
                    <a:pt x="13746" y="19946"/>
                  </a:cubicBezTo>
                  <a:cubicBezTo>
                    <a:pt x="13900" y="18740"/>
                    <a:pt x="15251" y="18649"/>
                    <a:pt x="16285" y="18585"/>
                  </a:cubicBezTo>
                  <a:close/>
                  <a:moveTo>
                    <a:pt x="16348" y="18776"/>
                  </a:moveTo>
                  <a:lnTo>
                    <a:pt x="16348" y="18776"/>
                  </a:lnTo>
                  <a:cubicBezTo>
                    <a:pt x="15804" y="19510"/>
                    <a:pt x="14970" y="19964"/>
                    <a:pt x="14054" y="20018"/>
                  </a:cubicBezTo>
                  <a:cubicBezTo>
                    <a:pt x="14816" y="19601"/>
                    <a:pt x="15587" y="19184"/>
                    <a:pt x="16348" y="18776"/>
                  </a:cubicBezTo>
                  <a:close/>
                  <a:moveTo>
                    <a:pt x="12875" y="17787"/>
                  </a:moveTo>
                  <a:cubicBezTo>
                    <a:pt x="12875" y="17987"/>
                    <a:pt x="12875" y="18205"/>
                    <a:pt x="12884" y="18277"/>
                  </a:cubicBezTo>
                  <a:cubicBezTo>
                    <a:pt x="12975" y="18876"/>
                    <a:pt x="13102" y="19429"/>
                    <a:pt x="12821" y="20009"/>
                  </a:cubicBezTo>
                  <a:cubicBezTo>
                    <a:pt x="12703" y="20245"/>
                    <a:pt x="12503" y="20526"/>
                    <a:pt x="12349" y="20744"/>
                  </a:cubicBezTo>
                  <a:cubicBezTo>
                    <a:pt x="12322" y="20789"/>
                    <a:pt x="12313" y="20816"/>
                    <a:pt x="12304" y="20843"/>
                  </a:cubicBezTo>
                  <a:cubicBezTo>
                    <a:pt x="12304" y="20825"/>
                    <a:pt x="12295" y="20798"/>
                    <a:pt x="12286" y="20771"/>
                  </a:cubicBezTo>
                  <a:cubicBezTo>
                    <a:pt x="12186" y="20508"/>
                    <a:pt x="12168" y="20163"/>
                    <a:pt x="12168" y="19891"/>
                  </a:cubicBezTo>
                  <a:cubicBezTo>
                    <a:pt x="12168" y="19456"/>
                    <a:pt x="12250" y="19021"/>
                    <a:pt x="12395" y="18604"/>
                  </a:cubicBezTo>
                  <a:cubicBezTo>
                    <a:pt x="12558" y="18341"/>
                    <a:pt x="12721" y="18060"/>
                    <a:pt x="12875" y="17787"/>
                  </a:cubicBezTo>
                  <a:close/>
                  <a:moveTo>
                    <a:pt x="12838" y="17361"/>
                  </a:moveTo>
                  <a:cubicBezTo>
                    <a:pt x="12838" y="17361"/>
                    <a:pt x="12839" y="17361"/>
                    <a:pt x="12839" y="17361"/>
                  </a:cubicBezTo>
                  <a:cubicBezTo>
                    <a:pt x="12866" y="17379"/>
                    <a:pt x="12866" y="17497"/>
                    <a:pt x="12875" y="17633"/>
                  </a:cubicBezTo>
                  <a:cubicBezTo>
                    <a:pt x="12603" y="17924"/>
                    <a:pt x="12367" y="18304"/>
                    <a:pt x="12240" y="18694"/>
                  </a:cubicBezTo>
                  <a:cubicBezTo>
                    <a:pt x="11959" y="19429"/>
                    <a:pt x="11959" y="20200"/>
                    <a:pt x="12186" y="20979"/>
                  </a:cubicBezTo>
                  <a:cubicBezTo>
                    <a:pt x="11624" y="20254"/>
                    <a:pt x="11887" y="18785"/>
                    <a:pt x="12268" y="18114"/>
                  </a:cubicBezTo>
                  <a:cubicBezTo>
                    <a:pt x="12339" y="17989"/>
                    <a:pt x="12808" y="17361"/>
                    <a:pt x="12838" y="17361"/>
                  </a:cubicBezTo>
                  <a:close/>
                  <a:moveTo>
                    <a:pt x="1696" y="20670"/>
                  </a:moveTo>
                  <a:cubicBezTo>
                    <a:pt x="2289" y="20670"/>
                    <a:pt x="3091" y="20746"/>
                    <a:pt x="3218" y="21306"/>
                  </a:cubicBezTo>
                  <a:cubicBezTo>
                    <a:pt x="2674" y="21088"/>
                    <a:pt x="2130" y="20871"/>
                    <a:pt x="1577" y="20671"/>
                  </a:cubicBezTo>
                  <a:cubicBezTo>
                    <a:pt x="1615" y="20671"/>
                    <a:pt x="1655" y="20670"/>
                    <a:pt x="1696" y="20670"/>
                  </a:cubicBezTo>
                  <a:close/>
                  <a:moveTo>
                    <a:pt x="1468" y="20771"/>
                  </a:moveTo>
                  <a:cubicBezTo>
                    <a:pt x="2003" y="20988"/>
                    <a:pt x="2538" y="21197"/>
                    <a:pt x="3073" y="21406"/>
                  </a:cubicBezTo>
                  <a:cubicBezTo>
                    <a:pt x="2879" y="21436"/>
                    <a:pt x="2659" y="21473"/>
                    <a:pt x="2456" y="21473"/>
                  </a:cubicBezTo>
                  <a:cubicBezTo>
                    <a:pt x="2300" y="21473"/>
                    <a:pt x="2154" y="21451"/>
                    <a:pt x="2039" y="21387"/>
                  </a:cubicBezTo>
                  <a:cubicBezTo>
                    <a:pt x="1821" y="21261"/>
                    <a:pt x="1613" y="21007"/>
                    <a:pt x="1468" y="20771"/>
                  </a:cubicBezTo>
                  <a:close/>
                  <a:moveTo>
                    <a:pt x="3735" y="19918"/>
                  </a:moveTo>
                  <a:cubicBezTo>
                    <a:pt x="4052" y="20372"/>
                    <a:pt x="4632" y="20608"/>
                    <a:pt x="4859" y="21115"/>
                  </a:cubicBezTo>
                  <a:cubicBezTo>
                    <a:pt x="4895" y="21215"/>
                    <a:pt x="5031" y="21959"/>
                    <a:pt x="4886" y="21986"/>
                  </a:cubicBezTo>
                  <a:cubicBezTo>
                    <a:pt x="4876" y="21988"/>
                    <a:pt x="4866" y="21989"/>
                    <a:pt x="4857" y="21989"/>
                  </a:cubicBezTo>
                  <a:cubicBezTo>
                    <a:pt x="4692" y="21989"/>
                    <a:pt x="4656" y="21697"/>
                    <a:pt x="4596" y="21560"/>
                  </a:cubicBezTo>
                  <a:cubicBezTo>
                    <a:pt x="4406" y="21134"/>
                    <a:pt x="4215" y="20698"/>
                    <a:pt x="3998" y="20281"/>
                  </a:cubicBezTo>
                  <a:cubicBezTo>
                    <a:pt x="3991" y="20268"/>
                    <a:pt x="3980" y="20259"/>
                    <a:pt x="3967" y="20259"/>
                  </a:cubicBezTo>
                  <a:cubicBezTo>
                    <a:pt x="3962" y="20259"/>
                    <a:pt x="3957" y="20261"/>
                    <a:pt x="3952" y="20263"/>
                  </a:cubicBezTo>
                  <a:cubicBezTo>
                    <a:pt x="3889" y="20154"/>
                    <a:pt x="3816" y="20045"/>
                    <a:pt x="3735" y="19946"/>
                  </a:cubicBezTo>
                  <a:cubicBezTo>
                    <a:pt x="3735" y="19937"/>
                    <a:pt x="3735" y="19928"/>
                    <a:pt x="3735" y="19918"/>
                  </a:cubicBezTo>
                  <a:close/>
                  <a:moveTo>
                    <a:pt x="3717" y="20118"/>
                  </a:moveTo>
                  <a:lnTo>
                    <a:pt x="3717" y="20118"/>
                  </a:lnTo>
                  <a:cubicBezTo>
                    <a:pt x="3816" y="20263"/>
                    <a:pt x="3916" y="20417"/>
                    <a:pt x="3998" y="20580"/>
                  </a:cubicBezTo>
                  <a:cubicBezTo>
                    <a:pt x="4007" y="20599"/>
                    <a:pt x="4025" y="20599"/>
                    <a:pt x="4043" y="20599"/>
                  </a:cubicBezTo>
                  <a:cubicBezTo>
                    <a:pt x="4233" y="21088"/>
                    <a:pt x="4451" y="21569"/>
                    <a:pt x="4669" y="22049"/>
                  </a:cubicBezTo>
                  <a:cubicBezTo>
                    <a:pt x="4197" y="21478"/>
                    <a:pt x="3671" y="20871"/>
                    <a:pt x="3717" y="20118"/>
                  </a:cubicBezTo>
                  <a:close/>
                  <a:moveTo>
                    <a:pt x="15609" y="21440"/>
                  </a:moveTo>
                  <a:cubicBezTo>
                    <a:pt x="15620" y="21440"/>
                    <a:pt x="15631" y="21441"/>
                    <a:pt x="15641" y="21442"/>
                  </a:cubicBezTo>
                  <a:cubicBezTo>
                    <a:pt x="14770" y="21786"/>
                    <a:pt x="13846" y="22077"/>
                    <a:pt x="12939" y="22240"/>
                  </a:cubicBezTo>
                  <a:cubicBezTo>
                    <a:pt x="12794" y="22267"/>
                    <a:pt x="12195" y="22349"/>
                    <a:pt x="11941" y="22394"/>
                  </a:cubicBezTo>
                  <a:cubicBezTo>
                    <a:pt x="12313" y="22258"/>
                    <a:pt x="13456" y="21696"/>
                    <a:pt x="13555" y="21669"/>
                  </a:cubicBezTo>
                  <a:cubicBezTo>
                    <a:pt x="14108" y="21505"/>
                    <a:pt x="14689" y="21496"/>
                    <a:pt x="15260" y="21478"/>
                  </a:cubicBezTo>
                  <a:cubicBezTo>
                    <a:pt x="15389" y="21470"/>
                    <a:pt x="15518" y="21440"/>
                    <a:pt x="15609" y="21440"/>
                  </a:cubicBezTo>
                  <a:close/>
                  <a:moveTo>
                    <a:pt x="4487" y="22240"/>
                  </a:moveTo>
                  <a:cubicBezTo>
                    <a:pt x="3907" y="22467"/>
                    <a:pt x="3363" y="22648"/>
                    <a:pt x="2728" y="22766"/>
                  </a:cubicBezTo>
                  <a:cubicBezTo>
                    <a:pt x="2583" y="22793"/>
                    <a:pt x="2447" y="22829"/>
                    <a:pt x="2329" y="22875"/>
                  </a:cubicBezTo>
                  <a:cubicBezTo>
                    <a:pt x="2955" y="22457"/>
                    <a:pt x="3680" y="22276"/>
                    <a:pt x="4487" y="22240"/>
                  </a:cubicBezTo>
                  <a:close/>
                  <a:moveTo>
                    <a:pt x="15704" y="21614"/>
                  </a:moveTo>
                  <a:cubicBezTo>
                    <a:pt x="15695" y="21641"/>
                    <a:pt x="15695" y="21669"/>
                    <a:pt x="15677" y="21705"/>
                  </a:cubicBezTo>
                  <a:cubicBezTo>
                    <a:pt x="15623" y="21841"/>
                    <a:pt x="15396" y="22013"/>
                    <a:pt x="15287" y="22104"/>
                  </a:cubicBezTo>
                  <a:cubicBezTo>
                    <a:pt x="14650" y="22677"/>
                    <a:pt x="13957" y="22952"/>
                    <a:pt x="13240" y="22952"/>
                  </a:cubicBezTo>
                  <a:cubicBezTo>
                    <a:pt x="12733" y="22952"/>
                    <a:pt x="12215" y="22815"/>
                    <a:pt x="11696" y="22548"/>
                  </a:cubicBezTo>
                  <a:cubicBezTo>
                    <a:pt x="13057" y="22512"/>
                    <a:pt x="14444" y="22131"/>
                    <a:pt x="15704" y="21614"/>
                  </a:cubicBezTo>
                  <a:close/>
                  <a:moveTo>
                    <a:pt x="5975" y="20961"/>
                  </a:moveTo>
                  <a:lnTo>
                    <a:pt x="5975" y="20961"/>
                  </a:lnTo>
                  <a:cubicBezTo>
                    <a:pt x="5993" y="21750"/>
                    <a:pt x="6201" y="22485"/>
                    <a:pt x="6591" y="23165"/>
                  </a:cubicBezTo>
                  <a:cubicBezTo>
                    <a:pt x="6020" y="22557"/>
                    <a:pt x="5766" y="21796"/>
                    <a:pt x="5975" y="20961"/>
                  </a:cubicBezTo>
                  <a:close/>
                  <a:moveTo>
                    <a:pt x="6101" y="20952"/>
                  </a:moveTo>
                  <a:lnTo>
                    <a:pt x="6101" y="20952"/>
                  </a:lnTo>
                  <a:cubicBezTo>
                    <a:pt x="6618" y="21650"/>
                    <a:pt x="7054" y="22421"/>
                    <a:pt x="6836" y="23292"/>
                  </a:cubicBezTo>
                  <a:cubicBezTo>
                    <a:pt x="6374" y="22584"/>
                    <a:pt x="6138" y="21796"/>
                    <a:pt x="6101" y="20952"/>
                  </a:cubicBezTo>
                  <a:close/>
                  <a:moveTo>
                    <a:pt x="4614" y="22394"/>
                  </a:moveTo>
                  <a:lnTo>
                    <a:pt x="4614" y="22394"/>
                  </a:lnTo>
                  <a:cubicBezTo>
                    <a:pt x="4079" y="23065"/>
                    <a:pt x="2900" y="23219"/>
                    <a:pt x="2003" y="23301"/>
                  </a:cubicBezTo>
                  <a:cubicBezTo>
                    <a:pt x="2411" y="22893"/>
                    <a:pt x="3018" y="22947"/>
                    <a:pt x="3535" y="22802"/>
                  </a:cubicBezTo>
                  <a:cubicBezTo>
                    <a:pt x="3907" y="22702"/>
                    <a:pt x="4261" y="22539"/>
                    <a:pt x="4614" y="22394"/>
                  </a:cubicBezTo>
                  <a:close/>
                  <a:moveTo>
                    <a:pt x="10046" y="21451"/>
                  </a:moveTo>
                  <a:lnTo>
                    <a:pt x="10046" y="21451"/>
                  </a:lnTo>
                  <a:cubicBezTo>
                    <a:pt x="10137" y="21650"/>
                    <a:pt x="10255" y="21895"/>
                    <a:pt x="10282" y="21959"/>
                  </a:cubicBezTo>
                  <a:cubicBezTo>
                    <a:pt x="10626" y="22666"/>
                    <a:pt x="10563" y="23219"/>
                    <a:pt x="10300" y="23899"/>
                  </a:cubicBezTo>
                  <a:cubicBezTo>
                    <a:pt x="10110" y="23101"/>
                    <a:pt x="10010" y="22276"/>
                    <a:pt x="10046" y="21451"/>
                  </a:cubicBezTo>
                  <a:close/>
                  <a:moveTo>
                    <a:pt x="9928" y="21224"/>
                  </a:moveTo>
                  <a:cubicBezTo>
                    <a:pt x="9928" y="21224"/>
                    <a:pt x="9937" y="21242"/>
                    <a:pt x="9955" y="21270"/>
                  </a:cubicBezTo>
                  <a:cubicBezTo>
                    <a:pt x="9955" y="21270"/>
                    <a:pt x="9946" y="21270"/>
                    <a:pt x="9946" y="21279"/>
                  </a:cubicBezTo>
                  <a:cubicBezTo>
                    <a:pt x="9901" y="22195"/>
                    <a:pt x="9946" y="23065"/>
                    <a:pt x="10137" y="23954"/>
                  </a:cubicBezTo>
                  <a:cubicBezTo>
                    <a:pt x="9910" y="23654"/>
                    <a:pt x="9765" y="23310"/>
                    <a:pt x="9720" y="22920"/>
                  </a:cubicBezTo>
                  <a:cubicBezTo>
                    <a:pt x="9701" y="22757"/>
                    <a:pt x="9701" y="21261"/>
                    <a:pt x="9928" y="21224"/>
                  </a:cubicBezTo>
                  <a:close/>
                  <a:moveTo>
                    <a:pt x="5692" y="23542"/>
                  </a:moveTo>
                  <a:cubicBezTo>
                    <a:pt x="6005" y="23542"/>
                    <a:pt x="6321" y="23568"/>
                    <a:pt x="6636" y="23591"/>
                  </a:cubicBezTo>
                  <a:cubicBezTo>
                    <a:pt x="5666" y="23908"/>
                    <a:pt x="4623" y="23845"/>
                    <a:pt x="3653" y="24189"/>
                  </a:cubicBezTo>
                  <a:cubicBezTo>
                    <a:pt x="3907" y="23954"/>
                    <a:pt x="4678" y="23664"/>
                    <a:pt x="4805" y="23636"/>
                  </a:cubicBezTo>
                  <a:cubicBezTo>
                    <a:pt x="5097" y="23565"/>
                    <a:pt x="5393" y="23542"/>
                    <a:pt x="5692" y="23542"/>
                  </a:cubicBezTo>
                  <a:close/>
                  <a:moveTo>
                    <a:pt x="6419" y="23800"/>
                  </a:moveTo>
                  <a:lnTo>
                    <a:pt x="6419" y="23800"/>
                  </a:lnTo>
                  <a:cubicBezTo>
                    <a:pt x="6101" y="23999"/>
                    <a:pt x="5766" y="24162"/>
                    <a:pt x="5394" y="24271"/>
                  </a:cubicBezTo>
                  <a:cubicBezTo>
                    <a:pt x="5222" y="24322"/>
                    <a:pt x="4524" y="24490"/>
                    <a:pt x="4037" y="24490"/>
                  </a:cubicBezTo>
                  <a:cubicBezTo>
                    <a:pt x="3832" y="24490"/>
                    <a:pt x="3665" y="24460"/>
                    <a:pt x="3590" y="24380"/>
                  </a:cubicBezTo>
                  <a:cubicBezTo>
                    <a:pt x="4496" y="24026"/>
                    <a:pt x="5485" y="24035"/>
                    <a:pt x="6419" y="23800"/>
                  </a:cubicBezTo>
                  <a:close/>
                  <a:moveTo>
                    <a:pt x="12757" y="24734"/>
                  </a:moveTo>
                  <a:cubicBezTo>
                    <a:pt x="12730" y="24761"/>
                    <a:pt x="12712" y="24788"/>
                    <a:pt x="12685" y="24815"/>
                  </a:cubicBezTo>
                  <a:cubicBezTo>
                    <a:pt x="11869" y="25196"/>
                    <a:pt x="11034" y="25559"/>
                    <a:pt x="10200" y="25894"/>
                  </a:cubicBezTo>
                  <a:cubicBezTo>
                    <a:pt x="10781" y="25051"/>
                    <a:pt x="11751" y="24734"/>
                    <a:pt x="12757" y="24734"/>
                  </a:cubicBezTo>
                  <a:close/>
                  <a:moveTo>
                    <a:pt x="12367" y="25142"/>
                  </a:moveTo>
                  <a:cubicBezTo>
                    <a:pt x="11857" y="25626"/>
                    <a:pt x="11264" y="25978"/>
                    <a:pt x="10573" y="25978"/>
                  </a:cubicBezTo>
                  <a:cubicBezTo>
                    <a:pt x="10540" y="25978"/>
                    <a:pt x="10506" y="25978"/>
                    <a:pt x="10472" y="25976"/>
                  </a:cubicBezTo>
                  <a:cubicBezTo>
                    <a:pt x="11107" y="25704"/>
                    <a:pt x="11742" y="25432"/>
                    <a:pt x="12367" y="25142"/>
                  </a:cubicBezTo>
                  <a:close/>
                  <a:moveTo>
                    <a:pt x="8378" y="1"/>
                  </a:moveTo>
                  <a:cubicBezTo>
                    <a:pt x="8364" y="1"/>
                    <a:pt x="8350" y="5"/>
                    <a:pt x="8341" y="14"/>
                  </a:cubicBezTo>
                  <a:cubicBezTo>
                    <a:pt x="8051" y="395"/>
                    <a:pt x="7643" y="703"/>
                    <a:pt x="7444" y="1148"/>
                  </a:cubicBezTo>
                  <a:cubicBezTo>
                    <a:pt x="7244" y="1610"/>
                    <a:pt x="7317" y="2154"/>
                    <a:pt x="7453" y="2626"/>
                  </a:cubicBezTo>
                  <a:cubicBezTo>
                    <a:pt x="7462" y="2644"/>
                    <a:pt x="7471" y="2653"/>
                    <a:pt x="7489" y="2662"/>
                  </a:cubicBezTo>
                  <a:cubicBezTo>
                    <a:pt x="7425" y="2816"/>
                    <a:pt x="7380" y="2961"/>
                    <a:pt x="7326" y="3106"/>
                  </a:cubicBezTo>
                  <a:cubicBezTo>
                    <a:pt x="7308" y="2553"/>
                    <a:pt x="7035" y="2018"/>
                    <a:pt x="6745" y="1511"/>
                  </a:cubicBezTo>
                  <a:cubicBezTo>
                    <a:pt x="6730" y="1487"/>
                    <a:pt x="6704" y="1476"/>
                    <a:pt x="6679" y="1476"/>
                  </a:cubicBezTo>
                  <a:cubicBezTo>
                    <a:pt x="6645" y="1476"/>
                    <a:pt x="6611" y="1496"/>
                    <a:pt x="6600" y="1538"/>
                  </a:cubicBezTo>
                  <a:cubicBezTo>
                    <a:pt x="6383" y="2336"/>
                    <a:pt x="6537" y="3197"/>
                    <a:pt x="7081" y="3832"/>
                  </a:cubicBezTo>
                  <a:cubicBezTo>
                    <a:pt x="6954" y="4213"/>
                    <a:pt x="6845" y="4594"/>
                    <a:pt x="6745" y="4984"/>
                  </a:cubicBezTo>
                  <a:lnTo>
                    <a:pt x="6709" y="4984"/>
                  </a:lnTo>
                  <a:cubicBezTo>
                    <a:pt x="6836" y="4539"/>
                    <a:pt x="6899" y="4068"/>
                    <a:pt x="6709" y="3632"/>
                  </a:cubicBezTo>
                  <a:cubicBezTo>
                    <a:pt x="6510" y="3179"/>
                    <a:pt x="6101" y="2862"/>
                    <a:pt x="5820" y="2463"/>
                  </a:cubicBezTo>
                  <a:cubicBezTo>
                    <a:pt x="5808" y="2439"/>
                    <a:pt x="5786" y="2427"/>
                    <a:pt x="5762" y="2427"/>
                  </a:cubicBezTo>
                  <a:cubicBezTo>
                    <a:pt x="5733" y="2427"/>
                    <a:pt x="5704" y="2445"/>
                    <a:pt x="5693" y="2481"/>
                  </a:cubicBezTo>
                  <a:cubicBezTo>
                    <a:pt x="5494" y="3097"/>
                    <a:pt x="5313" y="3805"/>
                    <a:pt x="5630" y="4421"/>
                  </a:cubicBezTo>
                  <a:cubicBezTo>
                    <a:pt x="5848" y="4829"/>
                    <a:pt x="6237" y="5120"/>
                    <a:pt x="6700" y="5129"/>
                  </a:cubicBezTo>
                  <a:cubicBezTo>
                    <a:pt x="6582" y="5564"/>
                    <a:pt x="6482" y="5990"/>
                    <a:pt x="6392" y="6425"/>
                  </a:cubicBezTo>
                  <a:cubicBezTo>
                    <a:pt x="6401" y="6226"/>
                    <a:pt x="6401" y="6017"/>
                    <a:pt x="6328" y="5827"/>
                  </a:cubicBezTo>
                  <a:cubicBezTo>
                    <a:pt x="6183" y="5473"/>
                    <a:pt x="5793" y="5337"/>
                    <a:pt x="5539" y="5074"/>
                  </a:cubicBezTo>
                  <a:cubicBezTo>
                    <a:pt x="5520" y="5058"/>
                    <a:pt x="5499" y="5050"/>
                    <a:pt x="5478" y="5050"/>
                  </a:cubicBezTo>
                  <a:cubicBezTo>
                    <a:pt x="5432" y="5050"/>
                    <a:pt x="5391" y="5087"/>
                    <a:pt x="5385" y="5138"/>
                  </a:cubicBezTo>
                  <a:cubicBezTo>
                    <a:pt x="5340" y="5827"/>
                    <a:pt x="5376" y="6915"/>
                    <a:pt x="6265" y="7033"/>
                  </a:cubicBezTo>
                  <a:lnTo>
                    <a:pt x="6274" y="7033"/>
                  </a:lnTo>
                  <a:cubicBezTo>
                    <a:pt x="6228" y="7269"/>
                    <a:pt x="6183" y="7513"/>
                    <a:pt x="6147" y="7749"/>
                  </a:cubicBezTo>
                  <a:cubicBezTo>
                    <a:pt x="6129" y="7758"/>
                    <a:pt x="6111" y="7767"/>
                    <a:pt x="6101" y="7776"/>
                  </a:cubicBezTo>
                  <a:cubicBezTo>
                    <a:pt x="6029" y="7804"/>
                    <a:pt x="6056" y="7912"/>
                    <a:pt x="6120" y="7931"/>
                  </a:cubicBezTo>
                  <a:cubicBezTo>
                    <a:pt x="6038" y="8447"/>
                    <a:pt x="5965" y="8964"/>
                    <a:pt x="5920" y="9490"/>
                  </a:cubicBezTo>
                  <a:cubicBezTo>
                    <a:pt x="5612" y="8729"/>
                    <a:pt x="5222" y="7994"/>
                    <a:pt x="4714" y="7368"/>
                  </a:cubicBezTo>
                  <a:cubicBezTo>
                    <a:pt x="5476" y="6389"/>
                    <a:pt x="4515" y="5156"/>
                    <a:pt x="4297" y="4149"/>
                  </a:cubicBezTo>
                  <a:cubicBezTo>
                    <a:pt x="4293" y="4119"/>
                    <a:pt x="4269" y="4105"/>
                    <a:pt x="4244" y="4105"/>
                  </a:cubicBezTo>
                  <a:cubicBezTo>
                    <a:pt x="4217" y="4105"/>
                    <a:pt x="4188" y="4121"/>
                    <a:pt x="4179" y="4149"/>
                  </a:cubicBezTo>
                  <a:cubicBezTo>
                    <a:pt x="3862" y="5002"/>
                    <a:pt x="3825" y="5954"/>
                    <a:pt x="4179" y="6770"/>
                  </a:cubicBezTo>
                  <a:cubicBezTo>
                    <a:pt x="3916" y="6525"/>
                    <a:pt x="3626" y="6307"/>
                    <a:pt x="3309" y="6126"/>
                  </a:cubicBezTo>
                  <a:cubicBezTo>
                    <a:pt x="3309" y="6095"/>
                    <a:pt x="3288" y="6070"/>
                    <a:pt x="3253" y="6070"/>
                  </a:cubicBezTo>
                  <a:cubicBezTo>
                    <a:pt x="3248" y="6070"/>
                    <a:pt x="3242" y="6071"/>
                    <a:pt x="3236" y="6072"/>
                  </a:cubicBezTo>
                  <a:lnTo>
                    <a:pt x="3227" y="6072"/>
                  </a:lnTo>
                  <a:cubicBezTo>
                    <a:pt x="3218" y="6072"/>
                    <a:pt x="3218" y="6063"/>
                    <a:pt x="3209" y="6063"/>
                  </a:cubicBezTo>
                  <a:cubicBezTo>
                    <a:pt x="3209" y="6044"/>
                    <a:pt x="3209" y="6035"/>
                    <a:pt x="3191" y="6017"/>
                  </a:cubicBezTo>
                  <a:cubicBezTo>
                    <a:pt x="2719" y="5555"/>
                    <a:pt x="2411" y="4956"/>
                    <a:pt x="1794" y="4648"/>
                  </a:cubicBezTo>
                  <a:cubicBezTo>
                    <a:pt x="1268" y="4394"/>
                    <a:pt x="670" y="4349"/>
                    <a:pt x="89" y="4313"/>
                  </a:cubicBezTo>
                  <a:cubicBezTo>
                    <a:pt x="87" y="4312"/>
                    <a:pt x="84" y="4312"/>
                    <a:pt x="81" y="4312"/>
                  </a:cubicBezTo>
                  <a:cubicBezTo>
                    <a:pt x="16" y="4312"/>
                    <a:pt x="1" y="4414"/>
                    <a:pt x="53" y="4449"/>
                  </a:cubicBezTo>
                  <a:cubicBezTo>
                    <a:pt x="688" y="4875"/>
                    <a:pt x="833" y="5682"/>
                    <a:pt x="1549" y="6063"/>
                  </a:cubicBezTo>
                  <a:cubicBezTo>
                    <a:pt x="1869" y="6228"/>
                    <a:pt x="2208" y="6309"/>
                    <a:pt x="2550" y="6309"/>
                  </a:cubicBezTo>
                  <a:cubicBezTo>
                    <a:pt x="2770" y="6309"/>
                    <a:pt x="2992" y="6275"/>
                    <a:pt x="3209" y="6208"/>
                  </a:cubicBezTo>
                  <a:cubicBezTo>
                    <a:pt x="3907" y="6661"/>
                    <a:pt x="4424" y="7260"/>
                    <a:pt x="4850" y="7931"/>
                  </a:cubicBezTo>
                  <a:cubicBezTo>
                    <a:pt x="4517" y="7682"/>
                    <a:pt x="4144" y="7596"/>
                    <a:pt x="3752" y="7596"/>
                  </a:cubicBezTo>
                  <a:cubicBezTo>
                    <a:pt x="2854" y="7596"/>
                    <a:pt x="1853" y="8049"/>
                    <a:pt x="986" y="8049"/>
                  </a:cubicBezTo>
                  <a:cubicBezTo>
                    <a:pt x="974" y="8049"/>
                    <a:pt x="963" y="8049"/>
                    <a:pt x="951" y="8049"/>
                  </a:cubicBezTo>
                  <a:cubicBezTo>
                    <a:pt x="948" y="8048"/>
                    <a:pt x="944" y="8048"/>
                    <a:pt x="941" y="8048"/>
                  </a:cubicBezTo>
                  <a:cubicBezTo>
                    <a:pt x="867" y="8048"/>
                    <a:pt x="835" y="8150"/>
                    <a:pt x="887" y="8203"/>
                  </a:cubicBezTo>
                  <a:cubicBezTo>
                    <a:pt x="1413" y="8756"/>
                    <a:pt x="2057" y="9273"/>
                    <a:pt x="2855" y="9354"/>
                  </a:cubicBezTo>
                  <a:cubicBezTo>
                    <a:pt x="2917" y="9361"/>
                    <a:pt x="2979" y="9364"/>
                    <a:pt x="3039" y="9364"/>
                  </a:cubicBezTo>
                  <a:cubicBezTo>
                    <a:pt x="3829" y="9364"/>
                    <a:pt x="4498" y="8838"/>
                    <a:pt x="5113" y="8375"/>
                  </a:cubicBezTo>
                  <a:cubicBezTo>
                    <a:pt x="5394" y="8892"/>
                    <a:pt x="5639" y="9445"/>
                    <a:pt x="5875" y="9998"/>
                  </a:cubicBezTo>
                  <a:cubicBezTo>
                    <a:pt x="5784" y="11295"/>
                    <a:pt x="5775" y="12592"/>
                    <a:pt x="5866" y="13879"/>
                  </a:cubicBezTo>
                  <a:cubicBezTo>
                    <a:pt x="5820" y="14006"/>
                    <a:pt x="5775" y="14133"/>
                    <a:pt x="5739" y="14260"/>
                  </a:cubicBezTo>
                  <a:cubicBezTo>
                    <a:pt x="5739" y="14269"/>
                    <a:pt x="5739" y="14269"/>
                    <a:pt x="5739" y="14269"/>
                  </a:cubicBezTo>
                  <a:cubicBezTo>
                    <a:pt x="5331" y="13870"/>
                    <a:pt x="4868" y="13516"/>
                    <a:pt x="4360" y="13226"/>
                  </a:cubicBezTo>
                  <a:cubicBezTo>
                    <a:pt x="4632" y="12809"/>
                    <a:pt x="4841" y="12356"/>
                    <a:pt x="4759" y="11848"/>
                  </a:cubicBezTo>
                  <a:cubicBezTo>
                    <a:pt x="4651" y="11213"/>
                    <a:pt x="4243" y="10542"/>
                    <a:pt x="3907" y="10007"/>
                  </a:cubicBezTo>
                  <a:cubicBezTo>
                    <a:pt x="3888" y="9983"/>
                    <a:pt x="3854" y="9970"/>
                    <a:pt x="3822" y="9970"/>
                  </a:cubicBezTo>
                  <a:cubicBezTo>
                    <a:pt x="3793" y="9970"/>
                    <a:pt x="3766" y="9981"/>
                    <a:pt x="3753" y="10007"/>
                  </a:cubicBezTo>
                  <a:cubicBezTo>
                    <a:pt x="3499" y="10551"/>
                    <a:pt x="3200" y="11023"/>
                    <a:pt x="3309" y="11630"/>
                  </a:cubicBezTo>
                  <a:cubicBezTo>
                    <a:pt x="3399" y="12111"/>
                    <a:pt x="3608" y="12564"/>
                    <a:pt x="3880" y="12963"/>
                  </a:cubicBezTo>
                  <a:cubicBezTo>
                    <a:pt x="3644" y="12845"/>
                    <a:pt x="3408" y="12746"/>
                    <a:pt x="3163" y="12655"/>
                  </a:cubicBezTo>
                  <a:cubicBezTo>
                    <a:pt x="3046" y="11367"/>
                    <a:pt x="1613" y="11113"/>
                    <a:pt x="561" y="11041"/>
                  </a:cubicBezTo>
                  <a:cubicBezTo>
                    <a:pt x="557" y="11041"/>
                    <a:pt x="554" y="11040"/>
                    <a:pt x="551" y="11040"/>
                  </a:cubicBezTo>
                  <a:cubicBezTo>
                    <a:pt x="475" y="11040"/>
                    <a:pt x="427" y="11135"/>
                    <a:pt x="470" y="11204"/>
                  </a:cubicBezTo>
                  <a:cubicBezTo>
                    <a:pt x="769" y="11712"/>
                    <a:pt x="1042" y="12483"/>
                    <a:pt x="1586" y="12791"/>
                  </a:cubicBezTo>
                  <a:cubicBezTo>
                    <a:pt x="1796" y="12911"/>
                    <a:pt x="2029" y="12960"/>
                    <a:pt x="2265" y="12960"/>
                  </a:cubicBezTo>
                  <a:cubicBezTo>
                    <a:pt x="2527" y="12960"/>
                    <a:pt x="2793" y="12900"/>
                    <a:pt x="3036" y="12809"/>
                  </a:cubicBezTo>
                  <a:cubicBezTo>
                    <a:pt x="3046" y="12827"/>
                    <a:pt x="3064" y="12836"/>
                    <a:pt x="3082" y="12845"/>
                  </a:cubicBezTo>
                  <a:cubicBezTo>
                    <a:pt x="3245" y="12927"/>
                    <a:pt x="3399" y="13009"/>
                    <a:pt x="3553" y="13090"/>
                  </a:cubicBezTo>
                  <a:cubicBezTo>
                    <a:pt x="3431" y="13071"/>
                    <a:pt x="3304" y="13063"/>
                    <a:pt x="3175" y="13063"/>
                  </a:cubicBezTo>
                  <a:cubicBezTo>
                    <a:pt x="2431" y="13063"/>
                    <a:pt x="1595" y="13336"/>
                    <a:pt x="969" y="13444"/>
                  </a:cubicBezTo>
                  <a:cubicBezTo>
                    <a:pt x="878" y="13453"/>
                    <a:pt x="878" y="13580"/>
                    <a:pt x="942" y="13625"/>
                  </a:cubicBezTo>
                  <a:cubicBezTo>
                    <a:pt x="1424" y="13923"/>
                    <a:pt x="1961" y="14071"/>
                    <a:pt x="2494" y="14071"/>
                  </a:cubicBezTo>
                  <a:cubicBezTo>
                    <a:pt x="3114" y="14071"/>
                    <a:pt x="3730" y="13871"/>
                    <a:pt x="4252" y="13471"/>
                  </a:cubicBezTo>
                  <a:cubicBezTo>
                    <a:pt x="4823" y="13816"/>
                    <a:pt x="5376" y="14188"/>
                    <a:pt x="5920" y="14605"/>
                  </a:cubicBezTo>
                  <a:cubicBezTo>
                    <a:pt x="6047" y="15983"/>
                    <a:pt x="6265" y="17352"/>
                    <a:pt x="6600" y="18694"/>
                  </a:cubicBezTo>
                  <a:cubicBezTo>
                    <a:pt x="6655" y="18939"/>
                    <a:pt x="6718" y="19184"/>
                    <a:pt x="6782" y="19429"/>
                  </a:cubicBezTo>
                  <a:cubicBezTo>
                    <a:pt x="6364" y="19048"/>
                    <a:pt x="5929" y="18703"/>
                    <a:pt x="5467" y="18386"/>
                  </a:cubicBezTo>
                  <a:cubicBezTo>
                    <a:pt x="6074" y="17252"/>
                    <a:pt x="4732" y="16418"/>
                    <a:pt x="4415" y="15421"/>
                  </a:cubicBezTo>
                  <a:cubicBezTo>
                    <a:pt x="4404" y="15394"/>
                    <a:pt x="4374" y="15376"/>
                    <a:pt x="4345" y="15376"/>
                  </a:cubicBezTo>
                  <a:cubicBezTo>
                    <a:pt x="4326" y="15376"/>
                    <a:pt x="4308" y="15384"/>
                    <a:pt x="4297" y="15403"/>
                  </a:cubicBezTo>
                  <a:cubicBezTo>
                    <a:pt x="3880" y="16273"/>
                    <a:pt x="4070" y="17271"/>
                    <a:pt x="4705" y="17924"/>
                  </a:cubicBezTo>
                  <a:cubicBezTo>
                    <a:pt x="4505" y="17806"/>
                    <a:pt x="4306" y="17697"/>
                    <a:pt x="4097" y="17606"/>
                  </a:cubicBezTo>
                  <a:cubicBezTo>
                    <a:pt x="4122" y="17549"/>
                    <a:pt x="4087" y="17477"/>
                    <a:pt x="4020" y="17477"/>
                  </a:cubicBezTo>
                  <a:cubicBezTo>
                    <a:pt x="4013" y="17477"/>
                    <a:pt x="4006" y="17477"/>
                    <a:pt x="3998" y="17479"/>
                  </a:cubicBezTo>
                  <a:cubicBezTo>
                    <a:pt x="3735" y="17053"/>
                    <a:pt x="3426" y="16627"/>
                    <a:pt x="2982" y="16382"/>
                  </a:cubicBezTo>
                  <a:cubicBezTo>
                    <a:pt x="2420" y="16074"/>
                    <a:pt x="1676" y="16065"/>
                    <a:pt x="1060" y="15965"/>
                  </a:cubicBezTo>
                  <a:cubicBezTo>
                    <a:pt x="1054" y="15963"/>
                    <a:pt x="1047" y="15963"/>
                    <a:pt x="1041" y="15963"/>
                  </a:cubicBezTo>
                  <a:cubicBezTo>
                    <a:pt x="965" y="15963"/>
                    <a:pt x="894" y="16061"/>
                    <a:pt x="969" y="16128"/>
                  </a:cubicBezTo>
                  <a:cubicBezTo>
                    <a:pt x="1504" y="16609"/>
                    <a:pt x="1649" y="17243"/>
                    <a:pt x="2347" y="17579"/>
                  </a:cubicBezTo>
                  <a:cubicBezTo>
                    <a:pt x="2637" y="17714"/>
                    <a:pt x="2932" y="17774"/>
                    <a:pt x="3229" y="17774"/>
                  </a:cubicBezTo>
                  <a:cubicBezTo>
                    <a:pt x="3472" y="17774"/>
                    <a:pt x="3717" y="17734"/>
                    <a:pt x="3961" y="17661"/>
                  </a:cubicBezTo>
                  <a:cubicBezTo>
                    <a:pt x="4360" y="17887"/>
                    <a:pt x="4750" y="18132"/>
                    <a:pt x="5131" y="18395"/>
                  </a:cubicBezTo>
                  <a:cubicBezTo>
                    <a:pt x="4556" y="18238"/>
                    <a:pt x="3952" y="18143"/>
                    <a:pt x="3356" y="18143"/>
                  </a:cubicBezTo>
                  <a:cubicBezTo>
                    <a:pt x="2402" y="18143"/>
                    <a:pt x="1467" y="18387"/>
                    <a:pt x="697" y="19012"/>
                  </a:cubicBezTo>
                  <a:cubicBezTo>
                    <a:pt x="633" y="19066"/>
                    <a:pt x="670" y="19193"/>
                    <a:pt x="751" y="19202"/>
                  </a:cubicBezTo>
                  <a:cubicBezTo>
                    <a:pt x="1448" y="19318"/>
                    <a:pt x="2191" y="19504"/>
                    <a:pt x="2915" y="19504"/>
                  </a:cubicBezTo>
                  <a:cubicBezTo>
                    <a:pt x="3096" y="19504"/>
                    <a:pt x="3276" y="19492"/>
                    <a:pt x="3454" y="19465"/>
                  </a:cubicBezTo>
                  <a:cubicBezTo>
                    <a:pt x="4143" y="19365"/>
                    <a:pt x="4778" y="19030"/>
                    <a:pt x="5376" y="18667"/>
                  </a:cubicBezTo>
                  <a:cubicBezTo>
                    <a:pt x="5403" y="18649"/>
                    <a:pt x="5421" y="18622"/>
                    <a:pt x="5421" y="18595"/>
                  </a:cubicBezTo>
                  <a:cubicBezTo>
                    <a:pt x="5938" y="18966"/>
                    <a:pt x="6419" y="19365"/>
                    <a:pt x="6881" y="19819"/>
                  </a:cubicBezTo>
                  <a:cubicBezTo>
                    <a:pt x="7271" y="21378"/>
                    <a:pt x="7706" y="22974"/>
                    <a:pt x="8232" y="24543"/>
                  </a:cubicBezTo>
                  <a:cubicBezTo>
                    <a:pt x="7824" y="24180"/>
                    <a:pt x="7389" y="23845"/>
                    <a:pt x="6954" y="23518"/>
                  </a:cubicBezTo>
                  <a:cubicBezTo>
                    <a:pt x="6954" y="23509"/>
                    <a:pt x="6954" y="23491"/>
                    <a:pt x="6936" y="23482"/>
                  </a:cubicBezTo>
                  <a:cubicBezTo>
                    <a:pt x="6936" y="23482"/>
                    <a:pt x="6936" y="23473"/>
                    <a:pt x="6927" y="23473"/>
                  </a:cubicBezTo>
                  <a:cubicBezTo>
                    <a:pt x="7308" y="22394"/>
                    <a:pt x="6673" y="21460"/>
                    <a:pt x="6056" y="20617"/>
                  </a:cubicBezTo>
                  <a:cubicBezTo>
                    <a:pt x="6036" y="20593"/>
                    <a:pt x="6009" y="20581"/>
                    <a:pt x="5983" y="20581"/>
                  </a:cubicBezTo>
                  <a:cubicBezTo>
                    <a:pt x="5951" y="20581"/>
                    <a:pt x="5921" y="20599"/>
                    <a:pt x="5911" y="20635"/>
                  </a:cubicBezTo>
                  <a:cubicBezTo>
                    <a:pt x="5603" y="21433"/>
                    <a:pt x="5702" y="22340"/>
                    <a:pt x="6201" y="22993"/>
                  </a:cubicBezTo>
                  <a:cubicBezTo>
                    <a:pt x="5802" y="22720"/>
                    <a:pt x="5385" y="22457"/>
                    <a:pt x="4968" y="22222"/>
                  </a:cubicBezTo>
                  <a:cubicBezTo>
                    <a:pt x="4977" y="22213"/>
                    <a:pt x="4986" y="22204"/>
                    <a:pt x="4995" y="22185"/>
                  </a:cubicBezTo>
                  <a:cubicBezTo>
                    <a:pt x="5131" y="21714"/>
                    <a:pt x="5195" y="21242"/>
                    <a:pt x="4886" y="20825"/>
                  </a:cubicBezTo>
                  <a:cubicBezTo>
                    <a:pt x="4578" y="20399"/>
                    <a:pt x="4070" y="20163"/>
                    <a:pt x="3771" y="19719"/>
                  </a:cubicBezTo>
                  <a:cubicBezTo>
                    <a:pt x="3754" y="19698"/>
                    <a:pt x="3730" y="19687"/>
                    <a:pt x="3707" y="19687"/>
                  </a:cubicBezTo>
                  <a:cubicBezTo>
                    <a:pt x="3680" y="19687"/>
                    <a:pt x="3654" y="19703"/>
                    <a:pt x="3644" y="19737"/>
                  </a:cubicBezTo>
                  <a:cubicBezTo>
                    <a:pt x="3635" y="19792"/>
                    <a:pt x="3626" y="19846"/>
                    <a:pt x="3626" y="19891"/>
                  </a:cubicBezTo>
                  <a:cubicBezTo>
                    <a:pt x="3599" y="19909"/>
                    <a:pt x="3581" y="19946"/>
                    <a:pt x="3608" y="19973"/>
                  </a:cubicBezTo>
                  <a:cubicBezTo>
                    <a:pt x="3526" y="20707"/>
                    <a:pt x="3871" y="21351"/>
                    <a:pt x="4351" y="21895"/>
                  </a:cubicBezTo>
                  <a:cubicBezTo>
                    <a:pt x="4043" y="21741"/>
                    <a:pt x="3735" y="21587"/>
                    <a:pt x="3417" y="21442"/>
                  </a:cubicBezTo>
                  <a:cubicBezTo>
                    <a:pt x="3417" y="21415"/>
                    <a:pt x="3408" y="21387"/>
                    <a:pt x="3372" y="21369"/>
                  </a:cubicBezTo>
                  <a:cubicBezTo>
                    <a:pt x="3293" y="20663"/>
                    <a:pt x="2446" y="20535"/>
                    <a:pt x="1779" y="20535"/>
                  </a:cubicBezTo>
                  <a:cubicBezTo>
                    <a:pt x="1606" y="20535"/>
                    <a:pt x="1446" y="20544"/>
                    <a:pt x="1314" y="20553"/>
                  </a:cubicBezTo>
                  <a:cubicBezTo>
                    <a:pt x="1268" y="20553"/>
                    <a:pt x="1232" y="20599"/>
                    <a:pt x="1259" y="20644"/>
                  </a:cubicBezTo>
                  <a:cubicBezTo>
                    <a:pt x="1459" y="20970"/>
                    <a:pt x="1640" y="21442"/>
                    <a:pt x="2030" y="21596"/>
                  </a:cubicBezTo>
                  <a:cubicBezTo>
                    <a:pt x="2153" y="21650"/>
                    <a:pt x="2297" y="21670"/>
                    <a:pt x="2448" y="21670"/>
                  </a:cubicBezTo>
                  <a:cubicBezTo>
                    <a:pt x="2731" y="21670"/>
                    <a:pt x="3039" y="21598"/>
                    <a:pt x="3281" y="21533"/>
                  </a:cubicBezTo>
                  <a:cubicBezTo>
                    <a:pt x="3635" y="21696"/>
                    <a:pt x="3970" y="21877"/>
                    <a:pt x="4315" y="22059"/>
                  </a:cubicBezTo>
                  <a:cubicBezTo>
                    <a:pt x="4246" y="22053"/>
                    <a:pt x="4176" y="22051"/>
                    <a:pt x="4107" y="22051"/>
                  </a:cubicBezTo>
                  <a:cubicBezTo>
                    <a:pt x="3086" y="22051"/>
                    <a:pt x="2068" y="22601"/>
                    <a:pt x="1431" y="23373"/>
                  </a:cubicBezTo>
                  <a:cubicBezTo>
                    <a:pt x="1379" y="23435"/>
                    <a:pt x="1394" y="23573"/>
                    <a:pt x="1494" y="23573"/>
                  </a:cubicBezTo>
                  <a:cubicBezTo>
                    <a:pt x="1498" y="23573"/>
                    <a:pt x="1501" y="23573"/>
                    <a:pt x="1504" y="23573"/>
                  </a:cubicBezTo>
                  <a:cubicBezTo>
                    <a:pt x="2547" y="23446"/>
                    <a:pt x="4261" y="23391"/>
                    <a:pt x="4868" y="22376"/>
                  </a:cubicBezTo>
                  <a:cubicBezTo>
                    <a:pt x="5430" y="22702"/>
                    <a:pt x="5975" y="23056"/>
                    <a:pt x="6510" y="23437"/>
                  </a:cubicBezTo>
                  <a:cubicBezTo>
                    <a:pt x="6217" y="23400"/>
                    <a:pt x="5910" y="23375"/>
                    <a:pt x="5603" y="23375"/>
                  </a:cubicBezTo>
                  <a:cubicBezTo>
                    <a:pt x="4705" y="23375"/>
                    <a:pt x="3811" y="23591"/>
                    <a:pt x="3290" y="24362"/>
                  </a:cubicBezTo>
                  <a:cubicBezTo>
                    <a:pt x="3263" y="24407"/>
                    <a:pt x="3290" y="24471"/>
                    <a:pt x="3336" y="24480"/>
                  </a:cubicBezTo>
                  <a:cubicBezTo>
                    <a:pt x="3635" y="24533"/>
                    <a:pt x="3932" y="24561"/>
                    <a:pt x="4226" y="24561"/>
                  </a:cubicBezTo>
                  <a:cubicBezTo>
                    <a:pt x="5170" y="24561"/>
                    <a:pt x="6075" y="24279"/>
                    <a:pt x="6863" y="23691"/>
                  </a:cubicBezTo>
                  <a:cubicBezTo>
                    <a:pt x="7371" y="24063"/>
                    <a:pt x="7870" y="24462"/>
                    <a:pt x="8350" y="24888"/>
                  </a:cubicBezTo>
                  <a:cubicBezTo>
                    <a:pt x="9312" y="27690"/>
                    <a:pt x="10590" y="30374"/>
                    <a:pt x="12467" y="32541"/>
                  </a:cubicBezTo>
                  <a:cubicBezTo>
                    <a:pt x="12507" y="32587"/>
                    <a:pt x="12554" y="32607"/>
                    <a:pt x="12600" y="32607"/>
                  </a:cubicBezTo>
                  <a:cubicBezTo>
                    <a:pt x="12753" y="32607"/>
                    <a:pt x="12899" y="32395"/>
                    <a:pt x="12766" y="32242"/>
                  </a:cubicBezTo>
                  <a:cubicBezTo>
                    <a:pt x="11506" y="30791"/>
                    <a:pt x="10508" y="29104"/>
                    <a:pt x="9692" y="27300"/>
                  </a:cubicBezTo>
                  <a:cubicBezTo>
                    <a:pt x="9747" y="26910"/>
                    <a:pt x="9819" y="26529"/>
                    <a:pt x="9901" y="26148"/>
                  </a:cubicBezTo>
                  <a:cubicBezTo>
                    <a:pt x="9921" y="26168"/>
                    <a:pt x="9940" y="26183"/>
                    <a:pt x="9967" y="26183"/>
                  </a:cubicBezTo>
                  <a:cubicBezTo>
                    <a:pt x="9977" y="26183"/>
                    <a:pt x="9988" y="26180"/>
                    <a:pt x="10001" y="26175"/>
                  </a:cubicBezTo>
                  <a:cubicBezTo>
                    <a:pt x="10055" y="26148"/>
                    <a:pt x="10119" y="26121"/>
                    <a:pt x="10182" y="26103"/>
                  </a:cubicBezTo>
                  <a:cubicBezTo>
                    <a:pt x="10331" y="26135"/>
                    <a:pt x="10478" y="26151"/>
                    <a:pt x="10623" y="26151"/>
                  </a:cubicBezTo>
                  <a:cubicBezTo>
                    <a:pt x="11486" y="26151"/>
                    <a:pt x="12274" y="25607"/>
                    <a:pt x="12848" y="24924"/>
                  </a:cubicBezTo>
                  <a:cubicBezTo>
                    <a:pt x="12875" y="24915"/>
                    <a:pt x="12912" y="24897"/>
                    <a:pt x="12948" y="24879"/>
                  </a:cubicBezTo>
                  <a:cubicBezTo>
                    <a:pt x="12993" y="24860"/>
                    <a:pt x="12993" y="24806"/>
                    <a:pt x="12966" y="24770"/>
                  </a:cubicBezTo>
                  <a:cubicBezTo>
                    <a:pt x="12993" y="24743"/>
                    <a:pt x="13011" y="24724"/>
                    <a:pt x="13029" y="24697"/>
                  </a:cubicBezTo>
                  <a:cubicBezTo>
                    <a:pt x="13075" y="24634"/>
                    <a:pt x="13011" y="24561"/>
                    <a:pt x="12948" y="24561"/>
                  </a:cubicBezTo>
                  <a:cubicBezTo>
                    <a:pt x="12882" y="24559"/>
                    <a:pt x="12816" y="24557"/>
                    <a:pt x="12750" y="24557"/>
                  </a:cubicBezTo>
                  <a:cubicBezTo>
                    <a:pt x="11654" y="24557"/>
                    <a:pt x="10564" y="24919"/>
                    <a:pt x="9983" y="25894"/>
                  </a:cubicBezTo>
                  <a:cubicBezTo>
                    <a:pt x="9973" y="25894"/>
                    <a:pt x="9973" y="25894"/>
                    <a:pt x="9964" y="25885"/>
                  </a:cubicBezTo>
                  <a:cubicBezTo>
                    <a:pt x="10273" y="24697"/>
                    <a:pt x="10762" y="23555"/>
                    <a:pt x="11442" y="22539"/>
                  </a:cubicBezTo>
                  <a:cubicBezTo>
                    <a:pt x="12011" y="22996"/>
                    <a:pt x="12616" y="23195"/>
                    <a:pt x="13211" y="23195"/>
                  </a:cubicBezTo>
                  <a:cubicBezTo>
                    <a:pt x="14363" y="23195"/>
                    <a:pt x="15477" y="22452"/>
                    <a:pt x="16212" y="21406"/>
                  </a:cubicBezTo>
                  <a:cubicBezTo>
                    <a:pt x="16258" y="21324"/>
                    <a:pt x="16194" y="21215"/>
                    <a:pt x="16103" y="21215"/>
                  </a:cubicBezTo>
                  <a:cubicBezTo>
                    <a:pt x="15351" y="21233"/>
                    <a:pt x="14544" y="21206"/>
                    <a:pt x="13809" y="21378"/>
                  </a:cubicBezTo>
                  <a:cubicBezTo>
                    <a:pt x="13029" y="21560"/>
                    <a:pt x="12340" y="21995"/>
                    <a:pt x="11606" y="22312"/>
                  </a:cubicBezTo>
                  <a:cubicBezTo>
                    <a:pt x="11841" y="21977"/>
                    <a:pt x="12095" y="21650"/>
                    <a:pt x="12376" y="21351"/>
                  </a:cubicBezTo>
                  <a:cubicBezTo>
                    <a:pt x="12413" y="21351"/>
                    <a:pt x="12440" y="21315"/>
                    <a:pt x="12449" y="21279"/>
                  </a:cubicBezTo>
                  <a:cubicBezTo>
                    <a:pt x="12794" y="20916"/>
                    <a:pt x="13174" y="20580"/>
                    <a:pt x="13583" y="20281"/>
                  </a:cubicBezTo>
                  <a:cubicBezTo>
                    <a:pt x="13601" y="20272"/>
                    <a:pt x="13610" y="20254"/>
                    <a:pt x="13619" y="20227"/>
                  </a:cubicBezTo>
                  <a:cubicBezTo>
                    <a:pt x="13619" y="20227"/>
                    <a:pt x="13628" y="20236"/>
                    <a:pt x="13628" y="20236"/>
                  </a:cubicBezTo>
                  <a:cubicBezTo>
                    <a:pt x="13713" y="20242"/>
                    <a:pt x="13799" y="20246"/>
                    <a:pt x="13883" y="20246"/>
                  </a:cubicBezTo>
                  <a:cubicBezTo>
                    <a:pt x="15090" y="20246"/>
                    <a:pt x="16189" y="19589"/>
                    <a:pt x="16756" y="18513"/>
                  </a:cubicBezTo>
                  <a:cubicBezTo>
                    <a:pt x="16791" y="18452"/>
                    <a:pt x="16759" y="18358"/>
                    <a:pt x="16685" y="18358"/>
                  </a:cubicBezTo>
                  <a:cubicBezTo>
                    <a:pt x="16682" y="18358"/>
                    <a:pt x="16678" y="18358"/>
                    <a:pt x="16675" y="18359"/>
                  </a:cubicBezTo>
                  <a:cubicBezTo>
                    <a:pt x="15550" y="18440"/>
                    <a:pt x="13519" y="18449"/>
                    <a:pt x="13564" y="20045"/>
                  </a:cubicBezTo>
                  <a:cubicBezTo>
                    <a:pt x="13537" y="20064"/>
                    <a:pt x="13528" y="20091"/>
                    <a:pt x="13528" y="20118"/>
                  </a:cubicBezTo>
                  <a:cubicBezTo>
                    <a:pt x="13519" y="20127"/>
                    <a:pt x="13501" y="20127"/>
                    <a:pt x="13492" y="20136"/>
                  </a:cubicBezTo>
                  <a:cubicBezTo>
                    <a:pt x="13120" y="20399"/>
                    <a:pt x="12766" y="20707"/>
                    <a:pt x="12440" y="21034"/>
                  </a:cubicBezTo>
                  <a:cubicBezTo>
                    <a:pt x="12594" y="20517"/>
                    <a:pt x="13048" y="20154"/>
                    <a:pt x="13156" y="19619"/>
                  </a:cubicBezTo>
                  <a:cubicBezTo>
                    <a:pt x="13338" y="18794"/>
                    <a:pt x="12875" y="17987"/>
                    <a:pt x="13057" y="17153"/>
                  </a:cubicBezTo>
                  <a:cubicBezTo>
                    <a:pt x="13070" y="17094"/>
                    <a:pt x="13026" y="17049"/>
                    <a:pt x="12977" y="17049"/>
                  </a:cubicBezTo>
                  <a:cubicBezTo>
                    <a:pt x="12958" y="17049"/>
                    <a:pt x="12938" y="17056"/>
                    <a:pt x="12921" y="17071"/>
                  </a:cubicBezTo>
                  <a:cubicBezTo>
                    <a:pt x="12277" y="17688"/>
                    <a:pt x="11778" y="18422"/>
                    <a:pt x="11705" y="19329"/>
                  </a:cubicBezTo>
                  <a:cubicBezTo>
                    <a:pt x="11651" y="19928"/>
                    <a:pt x="11687" y="20862"/>
                    <a:pt x="12204" y="21270"/>
                  </a:cubicBezTo>
                  <a:cubicBezTo>
                    <a:pt x="11615" y="21895"/>
                    <a:pt x="11107" y="22603"/>
                    <a:pt x="10690" y="23364"/>
                  </a:cubicBezTo>
                  <a:cubicBezTo>
                    <a:pt x="10753" y="23129"/>
                    <a:pt x="10771" y="22893"/>
                    <a:pt x="10735" y="22648"/>
                  </a:cubicBezTo>
                  <a:cubicBezTo>
                    <a:pt x="10626" y="22040"/>
                    <a:pt x="10173" y="21560"/>
                    <a:pt x="9992" y="20979"/>
                  </a:cubicBezTo>
                  <a:cubicBezTo>
                    <a:pt x="9983" y="20957"/>
                    <a:pt x="9962" y="20945"/>
                    <a:pt x="9942" y="20945"/>
                  </a:cubicBezTo>
                  <a:cubicBezTo>
                    <a:pt x="9921" y="20945"/>
                    <a:pt x="9901" y="20957"/>
                    <a:pt x="9892" y="20979"/>
                  </a:cubicBezTo>
                  <a:cubicBezTo>
                    <a:pt x="9574" y="22040"/>
                    <a:pt x="9221" y="23464"/>
                    <a:pt x="10227" y="24244"/>
                  </a:cubicBezTo>
                  <a:cubicBezTo>
                    <a:pt x="10227" y="24244"/>
                    <a:pt x="10227" y="24244"/>
                    <a:pt x="10227" y="24253"/>
                  </a:cubicBezTo>
                  <a:cubicBezTo>
                    <a:pt x="10236" y="24253"/>
                    <a:pt x="10246" y="24262"/>
                    <a:pt x="10255" y="24271"/>
                  </a:cubicBezTo>
                  <a:cubicBezTo>
                    <a:pt x="9892" y="25133"/>
                    <a:pt x="9647" y="26048"/>
                    <a:pt x="9547" y="26973"/>
                  </a:cubicBezTo>
                  <a:cubicBezTo>
                    <a:pt x="8686" y="25006"/>
                    <a:pt x="8024" y="22920"/>
                    <a:pt x="7462" y="20880"/>
                  </a:cubicBezTo>
                  <a:cubicBezTo>
                    <a:pt x="8187" y="19420"/>
                    <a:pt x="8931" y="17987"/>
                    <a:pt x="9865" y="16690"/>
                  </a:cubicBezTo>
                  <a:cubicBezTo>
                    <a:pt x="9910" y="16690"/>
                    <a:pt x="9955" y="16654"/>
                    <a:pt x="9937" y="16609"/>
                  </a:cubicBezTo>
                  <a:cubicBezTo>
                    <a:pt x="10218" y="16219"/>
                    <a:pt x="10518" y="15847"/>
                    <a:pt x="10835" y="15493"/>
                  </a:cubicBezTo>
                  <a:cubicBezTo>
                    <a:pt x="10835" y="15493"/>
                    <a:pt x="10835" y="15493"/>
                    <a:pt x="10835" y="15502"/>
                  </a:cubicBezTo>
                  <a:cubicBezTo>
                    <a:pt x="11567" y="16330"/>
                    <a:pt x="12523" y="16522"/>
                    <a:pt x="13518" y="16522"/>
                  </a:cubicBezTo>
                  <a:cubicBezTo>
                    <a:pt x="14126" y="16522"/>
                    <a:pt x="14747" y="16450"/>
                    <a:pt x="15342" y="16409"/>
                  </a:cubicBezTo>
                  <a:cubicBezTo>
                    <a:pt x="15414" y="16400"/>
                    <a:pt x="15478" y="16300"/>
                    <a:pt x="15414" y="16246"/>
                  </a:cubicBezTo>
                  <a:cubicBezTo>
                    <a:pt x="14483" y="15523"/>
                    <a:pt x="13387" y="14950"/>
                    <a:pt x="12244" y="14950"/>
                  </a:cubicBezTo>
                  <a:cubicBezTo>
                    <a:pt x="11895" y="14950"/>
                    <a:pt x="11542" y="15003"/>
                    <a:pt x="11189" y="15122"/>
                  </a:cubicBezTo>
                  <a:cubicBezTo>
                    <a:pt x="11488" y="14813"/>
                    <a:pt x="11796" y="14523"/>
                    <a:pt x="12141" y="14242"/>
                  </a:cubicBezTo>
                  <a:cubicBezTo>
                    <a:pt x="12466" y="14323"/>
                    <a:pt x="12832" y="14401"/>
                    <a:pt x="13187" y="14401"/>
                  </a:cubicBezTo>
                  <a:cubicBezTo>
                    <a:pt x="13386" y="14401"/>
                    <a:pt x="13581" y="14376"/>
                    <a:pt x="13764" y="14314"/>
                  </a:cubicBezTo>
                  <a:cubicBezTo>
                    <a:pt x="14381" y="14097"/>
                    <a:pt x="14970" y="13516"/>
                    <a:pt x="15487" y="13127"/>
                  </a:cubicBezTo>
                  <a:cubicBezTo>
                    <a:pt x="15559" y="13063"/>
                    <a:pt x="15541" y="12954"/>
                    <a:pt x="15441" y="12945"/>
                  </a:cubicBezTo>
                  <a:cubicBezTo>
                    <a:pt x="15212" y="12930"/>
                    <a:pt x="14971" y="12919"/>
                    <a:pt x="14726" y="12919"/>
                  </a:cubicBezTo>
                  <a:cubicBezTo>
                    <a:pt x="13770" y="12919"/>
                    <a:pt x="12766" y="13098"/>
                    <a:pt x="12268" y="13979"/>
                  </a:cubicBezTo>
                  <a:lnTo>
                    <a:pt x="12250" y="13979"/>
                  </a:lnTo>
                  <a:cubicBezTo>
                    <a:pt x="12213" y="14006"/>
                    <a:pt x="12177" y="14033"/>
                    <a:pt x="12141" y="14061"/>
                  </a:cubicBezTo>
                  <a:cubicBezTo>
                    <a:pt x="12123" y="14070"/>
                    <a:pt x="12114" y="14070"/>
                    <a:pt x="12095" y="14079"/>
                  </a:cubicBezTo>
                  <a:cubicBezTo>
                    <a:pt x="12068" y="14088"/>
                    <a:pt x="12050" y="14106"/>
                    <a:pt x="12041" y="14133"/>
                  </a:cubicBezTo>
                  <a:cubicBezTo>
                    <a:pt x="11832" y="14287"/>
                    <a:pt x="11633" y="14460"/>
                    <a:pt x="11442" y="14623"/>
                  </a:cubicBezTo>
                  <a:cubicBezTo>
                    <a:pt x="11442" y="14623"/>
                    <a:pt x="11442" y="14614"/>
                    <a:pt x="11433" y="14614"/>
                  </a:cubicBezTo>
                  <a:cubicBezTo>
                    <a:pt x="11705" y="14206"/>
                    <a:pt x="12104" y="13952"/>
                    <a:pt x="12304" y="13498"/>
                  </a:cubicBezTo>
                  <a:cubicBezTo>
                    <a:pt x="12531" y="12991"/>
                    <a:pt x="12649" y="12428"/>
                    <a:pt x="12812" y="11902"/>
                  </a:cubicBezTo>
                  <a:cubicBezTo>
                    <a:pt x="12826" y="11844"/>
                    <a:pt x="12771" y="11781"/>
                    <a:pt x="12716" y="11781"/>
                  </a:cubicBezTo>
                  <a:cubicBezTo>
                    <a:pt x="12702" y="11781"/>
                    <a:pt x="12688" y="11785"/>
                    <a:pt x="12676" y="11794"/>
                  </a:cubicBezTo>
                  <a:cubicBezTo>
                    <a:pt x="11796" y="12446"/>
                    <a:pt x="10590" y="13562"/>
                    <a:pt x="11316" y="14741"/>
                  </a:cubicBezTo>
                  <a:cubicBezTo>
                    <a:pt x="10835" y="15176"/>
                    <a:pt x="10409" y="15657"/>
                    <a:pt x="10010" y="16164"/>
                  </a:cubicBezTo>
                  <a:cubicBezTo>
                    <a:pt x="10164" y="15756"/>
                    <a:pt x="10463" y="15403"/>
                    <a:pt x="10545" y="14958"/>
                  </a:cubicBezTo>
                  <a:cubicBezTo>
                    <a:pt x="10672" y="14251"/>
                    <a:pt x="10490" y="13526"/>
                    <a:pt x="10617" y="12818"/>
                  </a:cubicBezTo>
                  <a:cubicBezTo>
                    <a:pt x="10629" y="12759"/>
                    <a:pt x="10591" y="12723"/>
                    <a:pt x="10547" y="12723"/>
                  </a:cubicBezTo>
                  <a:cubicBezTo>
                    <a:pt x="10524" y="12723"/>
                    <a:pt x="10500" y="12733"/>
                    <a:pt x="10481" y="12755"/>
                  </a:cubicBezTo>
                  <a:cubicBezTo>
                    <a:pt x="9656" y="13897"/>
                    <a:pt x="9176" y="15176"/>
                    <a:pt x="9747" y="16518"/>
                  </a:cubicBezTo>
                  <a:cubicBezTo>
                    <a:pt x="9275" y="17171"/>
                    <a:pt x="8849" y="17860"/>
                    <a:pt x="8468" y="18567"/>
                  </a:cubicBezTo>
                  <a:cubicBezTo>
                    <a:pt x="8631" y="18023"/>
                    <a:pt x="8922" y="17543"/>
                    <a:pt x="8949" y="16944"/>
                  </a:cubicBezTo>
                  <a:cubicBezTo>
                    <a:pt x="8976" y="16155"/>
                    <a:pt x="8722" y="15384"/>
                    <a:pt x="8459" y="14650"/>
                  </a:cubicBezTo>
                  <a:cubicBezTo>
                    <a:pt x="8449" y="14625"/>
                    <a:pt x="8421" y="14609"/>
                    <a:pt x="8396" y="14609"/>
                  </a:cubicBezTo>
                  <a:cubicBezTo>
                    <a:pt x="8374" y="14609"/>
                    <a:pt x="8354" y="14621"/>
                    <a:pt x="8350" y="14650"/>
                  </a:cubicBezTo>
                  <a:cubicBezTo>
                    <a:pt x="8033" y="16201"/>
                    <a:pt x="6863" y="17515"/>
                    <a:pt x="8187" y="18948"/>
                  </a:cubicBezTo>
                  <a:cubicBezTo>
                    <a:pt x="8196" y="18966"/>
                    <a:pt x="8205" y="18966"/>
                    <a:pt x="8214" y="18975"/>
                  </a:cubicBezTo>
                  <a:cubicBezTo>
                    <a:pt x="8223" y="18984"/>
                    <a:pt x="8223" y="18994"/>
                    <a:pt x="8223" y="18994"/>
                  </a:cubicBezTo>
                  <a:cubicBezTo>
                    <a:pt x="8223" y="19003"/>
                    <a:pt x="8223" y="19003"/>
                    <a:pt x="8223" y="19012"/>
                  </a:cubicBezTo>
                  <a:cubicBezTo>
                    <a:pt x="7942" y="19556"/>
                    <a:pt x="7670" y="20109"/>
                    <a:pt x="7407" y="20662"/>
                  </a:cubicBezTo>
                  <a:cubicBezTo>
                    <a:pt x="7217" y="19973"/>
                    <a:pt x="7035" y="19293"/>
                    <a:pt x="6863" y="18622"/>
                  </a:cubicBezTo>
                  <a:cubicBezTo>
                    <a:pt x="6455" y="17053"/>
                    <a:pt x="6210" y="15457"/>
                    <a:pt x="6092" y="13870"/>
                  </a:cubicBezTo>
                  <a:cubicBezTo>
                    <a:pt x="6247" y="13516"/>
                    <a:pt x="6410" y="13190"/>
                    <a:pt x="6600" y="12873"/>
                  </a:cubicBezTo>
                  <a:cubicBezTo>
                    <a:pt x="7000" y="13044"/>
                    <a:pt x="7419" y="13125"/>
                    <a:pt x="7836" y="13125"/>
                  </a:cubicBezTo>
                  <a:cubicBezTo>
                    <a:pt x="8589" y="13125"/>
                    <a:pt x="9336" y="12859"/>
                    <a:pt x="9955" y="12374"/>
                  </a:cubicBezTo>
                  <a:cubicBezTo>
                    <a:pt x="10019" y="12329"/>
                    <a:pt x="9983" y="12220"/>
                    <a:pt x="9910" y="12202"/>
                  </a:cubicBezTo>
                  <a:cubicBezTo>
                    <a:pt x="9393" y="12069"/>
                    <a:pt x="8871" y="11994"/>
                    <a:pt x="8344" y="11994"/>
                  </a:cubicBezTo>
                  <a:cubicBezTo>
                    <a:pt x="8114" y="11994"/>
                    <a:pt x="7884" y="12008"/>
                    <a:pt x="7652" y="12038"/>
                  </a:cubicBezTo>
                  <a:cubicBezTo>
                    <a:pt x="7489" y="12057"/>
                    <a:pt x="7289" y="12075"/>
                    <a:pt x="7099" y="12111"/>
                  </a:cubicBezTo>
                  <a:cubicBezTo>
                    <a:pt x="7398" y="11721"/>
                    <a:pt x="7716" y="11349"/>
                    <a:pt x="8078" y="11014"/>
                  </a:cubicBezTo>
                  <a:cubicBezTo>
                    <a:pt x="8078" y="11032"/>
                    <a:pt x="8078" y="11050"/>
                    <a:pt x="8096" y="11068"/>
                  </a:cubicBezTo>
                  <a:cubicBezTo>
                    <a:pt x="8555" y="11438"/>
                    <a:pt x="9067" y="11561"/>
                    <a:pt x="9600" y="11561"/>
                  </a:cubicBezTo>
                  <a:cubicBezTo>
                    <a:pt x="10426" y="11561"/>
                    <a:pt x="11301" y="11264"/>
                    <a:pt x="12095" y="11132"/>
                  </a:cubicBezTo>
                  <a:cubicBezTo>
                    <a:pt x="12159" y="11123"/>
                    <a:pt x="12168" y="11023"/>
                    <a:pt x="12114" y="10996"/>
                  </a:cubicBezTo>
                  <a:cubicBezTo>
                    <a:pt x="11300" y="10623"/>
                    <a:pt x="10449" y="10345"/>
                    <a:pt x="9578" y="10345"/>
                  </a:cubicBezTo>
                  <a:cubicBezTo>
                    <a:pt x="9303" y="10345"/>
                    <a:pt x="9027" y="10373"/>
                    <a:pt x="8749" y="10433"/>
                  </a:cubicBezTo>
                  <a:cubicBezTo>
                    <a:pt x="9003" y="10243"/>
                    <a:pt x="9257" y="10053"/>
                    <a:pt x="9529" y="9871"/>
                  </a:cubicBezTo>
                  <a:cubicBezTo>
                    <a:pt x="9790" y="9964"/>
                    <a:pt x="10046" y="10006"/>
                    <a:pt x="10293" y="10006"/>
                  </a:cubicBezTo>
                  <a:cubicBezTo>
                    <a:pt x="11383" y="10006"/>
                    <a:pt x="12314" y="9183"/>
                    <a:pt x="12757" y="8148"/>
                  </a:cubicBezTo>
                  <a:cubicBezTo>
                    <a:pt x="12785" y="8085"/>
                    <a:pt x="12748" y="7994"/>
                    <a:pt x="12667" y="7994"/>
                  </a:cubicBezTo>
                  <a:cubicBezTo>
                    <a:pt x="11424" y="8012"/>
                    <a:pt x="9828" y="8194"/>
                    <a:pt x="9475" y="9626"/>
                  </a:cubicBezTo>
                  <a:cubicBezTo>
                    <a:pt x="9475" y="9644"/>
                    <a:pt x="9475" y="9644"/>
                    <a:pt x="9484" y="9654"/>
                  </a:cubicBezTo>
                  <a:lnTo>
                    <a:pt x="9466" y="9663"/>
                  </a:lnTo>
                  <a:cubicBezTo>
                    <a:pt x="9438" y="9681"/>
                    <a:pt x="9420" y="9708"/>
                    <a:pt x="9420" y="9735"/>
                  </a:cubicBezTo>
                  <a:cubicBezTo>
                    <a:pt x="9112" y="9898"/>
                    <a:pt x="8822" y="10080"/>
                    <a:pt x="8532" y="10288"/>
                  </a:cubicBezTo>
                  <a:cubicBezTo>
                    <a:pt x="8668" y="10134"/>
                    <a:pt x="8777" y="9971"/>
                    <a:pt x="8849" y="9790"/>
                  </a:cubicBezTo>
                  <a:cubicBezTo>
                    <a:pt x="9030" y="9300"/>
                    <a:pt x="8958" y="8710"/>
                    <a:pt x="8913" y="8203"/>
                  </a:cubicBezTo>
                  <a:cubicBezTo>
                    <a:pt x="8906" y="8159"/>
                    <a:pt x="8870" y="8128"/>
                    <a:pt x="8830" y="8128"/>
                  </a:cubicBezTo>
                  <a:cubicBezTo>
                    <a:pt x="8812" y="8128"/>
                    <a:pt x="8793" y="8134"/>
                    <a:pt x="8777" y="8148"/>
                  </a:cubicBezTo>
                  <a:cubicBezTo>
                    <a:pt x="8432" y="8493"/>
                    <a:pt x="7969" y="8846"/>
                    <a:pt x="7833" y="9336"/>
                  </a:cubicBezTo>
                  <a:cubicBezTo>
                    <a:pt x="7697" y="9790"/>
                    <a:pt x="7770" y="10325"/>
                    <a:pt x="7951" y="10760"/>
                  </a:cubicBezTo>
                  <a:cubicBezTo>
                    <a:pt x="7453" y="11213"/>
                    <a:pt x="7008" y="11730"/>
                    <a:pt x="6646" y="12301"/>
                  </a:cubicBezTo>
                  <a:cubicBezTo>
                    <a:pt x="6546" y="12374"/>
                    <a:pt x="6473" y="12465"/>
                    <a:pt x="6437" y="12592"/>
                  </a:cubicBezTo>
                  <a:cubicBezTo>
                    <a:pt x="6437" y="12610"/>
                    <a:pt x="6437" y="12619"/>
                    <a:pt x="6437" y="12628"/>
                  </a:cubicBezTo>
                  <a:cubicBezTo>
                    <a:pt x="6301" y="12873"/>
                    <a:pt x="6174" y="13117"/>
                    <a:pt x="6065" y="13371"/>
                  </a:cubicBezTo>
                  <a:cubicBezTo>
                    <a:pt x="5975" y="11549"/>
                    <a:pt x="6065" y="9726"/>
                    <a:pt x="6328" y="7922"/>
                  </a:cubicBezTo>
                  <a:cubicBezTo>
                    <a:pt x="6918" y="7876"/>
                    <a:pt x="7407" y="7931"/>
                    <a:pt x="7933" y="7550"/>
                  </a:cubicBezTo>
                  <a:cubicBezTo>
                    <a:pt x="8568" y="7087"/>
                    <a:pt x="9030" y="6353"/>
                    <a:pt x="9493" y="5727"/>
                  </a:cubicBezTo>
                  <a:cubicBezTo>
                    <a:pt x="9529" y="5682"/>
                    <a:pt x="9475" y="5600"/>
                    <a:pt x="9420" y="5600"/>
                  </a:cubicBezTo>
                  <a:cubicBezTo>
                    <a:pt x="8187" y="5673"/>
                    <a:pt x="7008" y="6326"/>
                    <a:pt x="6410" y="7396"/>
                  </a:cubicBezTo>
                  <a:cubicBezTo>
                    <a:pt x="6537" y="6634"/>
                    <a:pt x="6691" y="5863"/>
                    <a:pt x="6881" y="5101"/>
                  </a:cubicBezTo>
                  <a:cubicBezTo>
                    <a:pt x="7507" y="5020"/>
                    <a:pt x="8051" y="5002"/>
                    <a:pt x="8604" y="4675"/>
                  </a:cubicBezTo>
                  <a:cubicBezTo>
                    <a:pt x="9094" y="4385"/>
                    <a:pt x="9466" y="3977"/>
                    <a:pt x="9847" y="3569"/>
                  </a:cubicBezTo>
                  <a:cubicBezTo>
                    <a:pt x="9874" y="3560"/>
                    <a:pt x="9910" y="3542"/>
                    <a:pt x="9937" y="3533"/>
                  </a:cubicBezTo>
                  <a:cubicBezTo>
                    <a:pt x="9973" y="3515"/>
                    <a:pt x="9983" y="3478"/>
                    <a:pt x="9964" y="3451"/>
                  </a:cubicBezTo>
                  <a:cubicBezTo>
                    <a:pt x="9983" y="3424"/>
                    <a:pt x="10001" y="3406"/>
                    <a:pt x="10028" y="3379"/>
                  </a:cubicBezTo>
                  <a:cubicBezTo>
                    <a:pt x="10064" y="3333"/>
                    <a:pt x="10037" y="3261"/>
                    <a:pt x="9973" y="3261"/>
                  </a:cubicBezTo>
                  <a:cubicBezTo>
                    <a:pt x="8867" y="3270"/>
                    <a:pt x="7670" y="3496"/>
                    <a:pt x="7063" y="4403"/>
                  </a:cubicBezTo>
                  <a:cubicBezTo>
                    <a:pt x="7108" y="4231"/>
                    <a:pt x="7153" y="4059"/>
                    <a:pt x="7199" y="3895"/>
                  </a:cubicBezTo>
                  <a:cubicBezTo>
                    <a:pt x="7244" y="3877"/>
                    <a:pt x="7271" y="3832"/>
                    <a:pt x="7235" y="3787"/>
                  </a:cubicBezTo>
                  <a:cubicBezTo>
                    <a:pt x="7235" y="3787"/>
                    <a:pt x="7235" y="3778"/>
                    <a:pt x="7235" y="3778"/>
                  </a:cubicBezTo>
                  <a:cubicBezTo>
                    <a:pt x="7344" y="3415"/>
                    <a:pt x="7453" y="3052"/>
                    <a:pt x="7570" y="2689"/>
                  </a:cubicBezTo>
                  <a:cubicBezTo>
                    <a:pt x="7580" y="2680"/>
                    <a:pt x="7570" y="2671"/>
                    <a:pt x="7570" y="2662"/>
                  </a:cubicBezTo>
                  <a:cubicBezTo>
                    <a:pt x="7570" y="2653"/>
                    <a:pt x="7570" y="2653"/>
                    <a:pt x="7580" y="2653"/>
                  </a:cubicBezTo>
                  <a:cubicBezTo>
                    <a:pt x="8650" y="2553"/>
                    <a:pt x="10200" y="2445"/>
                    <a:pt x="10400" y="1102"/>
                  </a:cubicBezTo>
                  <a:cubicBezTo>
                    <a:pt x="10408" y="1055"/>
                    <a:pt x="10373" y="1000"/>
                    <a:pt x="10322" y="1000"/>
                  </a:cubicBezTo>
                  <a:cubicBezTo>
                    <a:pt x="10315" y="1000"/>
                    <a:pt x="10307" y="1001"/>
                    <a:pt x="10300" y="1003"/>
                  </a:cubicBezTo>
                  <a:cubicBezTo>
                    <a:pt x="9837" y="1157"/>
                    <a:pt x="9321" y="1112"/>
                    <a:pt x="8849" y="1211"/>
                  </a:cubicBezTo>
                  <a:cubicBezTo>
                    <a:pt x="8831" y="767"/>
                    <a:pt x="8695" y="377"/>
                    <a:pt x="8414" y="14"/>
                  </a:cubicBezTo>
                  <a:cubicBezTo>
                    <a:pt x="8405" y="5"/>
                    <a:pt x="8391" y="1"/>
                    <a:pt x="8378" y="1"/>
                  </a:cubicBezTo>
                  <a:close/>
                </a:path>
              </a:pathLst>
            </a:custGeom>
            <a:solidFill>
              <a:srgbClr val="CF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5"/>
            <p:cNvSpPr/>
            <p:nvPr/>
          </p:nvSpPr>
          <p:spPr>
            <a:xfrm rot="-2181785" flipH="1">
              <a:off x="8014943" y="4168262"/>
              <a:ext cx="915007" cy="1776776"/>
            </a:xfrm>
            <a:custGeom>
              <a:avLst/>
              <a:gdLst/>
              <a:ahLst/>
              <a:cxnLst/>
              <a:rect l="l" t="t" r="r" b="b"/>
              <a:pathLst>
                <a:path w="16792" h="32607" extrusionOk="0">
                  <a:moveTo>
                    <a:pt x="8495" y="295"/>
                  </a:moveTo>
                  <a:cubicBezTo>
                    <a:pt x="8650" y="495"/>
                    <a:pt x="8713" y="1021"/>
                    <a:pt x="8731" y="1238"/>
                  </a:cubicBezTo>
                  <a:cubicBezTo>
                    <a:pt x="8586" y="1275"/>
                    <a:pt x="8450" y="1329"/>
                    <a:pt x="8323" y="1402"/>
                  </a:cubicBezTo>
                  <a:cubicBezTo>
                    <a:pt x="8305" y="1411"/>
                    <a:pt x="8296" y="1420"/>
                    <a:pt x="8278" y="1429"/>
                  </a:cubicBezTo>
                  <a:cubicBezTo>
                    <a:pt x="8323" y="1048"/>
                    <a:pt x="8396" y="667"/>
                    <a:pt x="8495" y="295"/>
                  </a:cubicBezTo>
                  <a:close/>
                  <a:moveTo>
                    <a:pt x="10218" y="1193"/>
                  </a:moveTo>
                  <a:lnTo>
                    <a:pt x="10218" y="1193"/>
                  </a:lnTo>
                  <a:cubicBezTo>
                    <a:pt x="10209" y="1211"/>
                    <a:pt x="10209" y="1220"/>
                    <a:pt x="10200" y="1238"/>
                  </a:cubicBezTo>
                  <a:cubicBezTo>
                    <a:pt x="9402" y="1601"/>
                    <a:pt x="8595" y="1937"/>
                    <a:pt x="7815" y="2327"/>
                  </a:cubicBezTo>
                  <a:cubicBezTo>
                    <a:pt x="8006" y="1755"/>
                    <a:pt x="8468" y="1429"/>
                    <a:pt x="9103" y="1347"/>
                  </a:cubicBezTo>
                  <a:cubicBezTo>
                    <a:pt x="9484" y="1302"/>
                    <a:pt x="9847" y="1293"/>
                    <a:pt x="10218" y="1193"/>
                  </a:cubicBezTo>
                  <a:close/>
                  <a:moveTo>
                    <a:pt x="10155" y="1393"/>
                  </a:moveTo>
                  <a:lnTo>
                    <a:pt x="10155" y="1393"/>
                  </a:lnTo>
                  <a:cubicBezTo>
                    <a:pt x="9819" y="2236"/>
                    <a:pt x="8767" y="2336"/>
                    <a:pt x="7906" y="2417"/>
                  </a:cubicBezTo>
                  <a:cubicBezTo>
                    <a:pt x="8668" y="2091"/>
                    <a:pt x="9402" y="1737"/>
                    <a:pt x="10155" y="1393"/>
                  </a:cubicBezTo>
                  <a:close/>
                  <a:moveTo>
                    <a:pt x="8374" y="214"/>
                  </a:moveTo>
                  <a:cubicBezTo>
                    <a:pt x="8375" y="214"/>
                    <a:pt x="8376" y="214"/>
                    <a:pt x="8378" y="214"/>
                  </a:cubicBezTo>
                  <a:cubicBezTo>
                    <a:pt x="8405" y="214"/>
                    <a:pt x="8423" y="232"/>
                    <a:pt x="8441" y="241"/>
                  </a:cubicBezTo>
                  <a:cubicBezTo>
                    <a:pt x="8278" y="667"/>
                    <a:pt x="8169" y="1093"/>
                    <a:pt x="8124" y="1547"/>
                  </a:cubicBezTo>
                  <a:cubicBezTo>
                    <a:pt x="7861" y="1773"/>
                    <a:pt x="7706" y="2091"/>
                    <a:pt x="7688" y="2435"/>
                  </a:cubicBezTo>
                  <a:cubicBezTo>
                    <a:pt x="7643" y="2435"/>
                    <a:pt x="7607" y="2445"/>
                    <a:pt x="7570" y="2445"/>
                  </a:cubicBezTo>
                  <a:cubicBezTo>
                    <a:pt x="7543" y="2200"/>
                    <a:pt x="7498" y="1955"/>
                    <a:pt x="7516" y="1701"/>
                  </a:cubicBezTo>
                  <a:cubicBezTo>
                    <a:pt x="7534" y="1248"/>
                    <a:pt x="7752" y="939"/>
                    <a:pt x="8033" y="595"/>
                  </a:cubicBezTo>
                  <a:cubicBezTo>
                    <a:pt x="8096" y="523"/>
                    <a:pt x="8282" y="214"/>
                    <a:pt x="8374" y="214"/>
                  </a:cubicBezTo>
                  <a:close/>
                  <a:moveTo>
                    <a:pt x="6827" y="1991"/>
                  </a:moveTo>
                  <a:lnTo>
                    <a:pt x="6827" y="1991"/>
                  </a:lnTo>
                  <a:cubicBezTo>
                    <a:pt x="7063" y="2454"/>
                    <a:pt x="7226" y="2943"/>
                    <a:pt x="7144" y="3460"/>
                  </a:cubicBezTo>
                  <a:cubicBezTo>
                    <a:pt x="7063" y="2961"/>
                    <a:pt x="6963" y="2472"/>
                    <a:pt x="6827" y="1991"/>
                  </a:cubicBezTo>
                  <a:close/>
                  <a:moveTo>
                    <a:pt x="6700" y="1882"/>
                  </a:moveTo>
                  <a:cubicBezTo>
                    <a:pt x="6818" y="2417"/>
                    <a:pt x="6954" y="2943"/>
                    <a:pt x="7045" y="3478"/>
                  </a:cubicBezTo>
                  <a:cubicBezTo>
                    <a:pt x="6754" y="2989"/>
                    <a:pt x="6627" y="2454"/>
                    <a:pt x="6700" y="1882"/>
                  </a:cubicBezTo>
                  <a:close/>
                  <a:moveTo>
                    <a:pt x="5793" y="2662"/>
                  </a:moveTo>
                  <a:cubicBezTo>
                    <a:pt x="6228" y="3224"/>
                    <a:pt x="6745" y="3678"/>
                    <a:pt x="6691" y="4476"/>
                  </a:cubicBezTo>
                  <a:cubicBezTo>
                    <a:pt x="6676" y="4687"/>
                    <a:pt x="6650" y="4766"/>
                    <a:pt x="6617" y="4766"/>
                  </a:cubicBezTo>
                  <a:cubicBezTo>
                    <a:pt x="6531" y="4766"/>
                    <a:pt x="6403" y="4203"/>
                    <a:pt x="6337" y="4031"/>
                  </a:cubicBezTo>
                  <a:cubicBezTo>
                    <a:pt x="6165" y="3596"/>
                    <a:pt x="5993" y="3161"/>
                    <a:pt x="5820" y="2726"/>
                  </a:cubicBezTo>
                  <a:cubicBezTo>
                    <a:pt x="5811" y="2707"/>
                    <a:pt x="5802" y="2698"/>
                    <a:pt x="5784" y="2689"/>
                  </a:cubicBezTo>
                  <a:cubicBezTo>
                    <a:pt x="5784" y="2680"/>
                    <a:pt x="5793" y="2671"/>
                    <a:pt x="5793" y="2662"/>
                  </a:cubicBezTo>
                  <a:close/>
                  <a:moveTo>
                    <a:pt x="9705" y="3420"/>
                  </a:moveTo>
                  <a:cubicBezTo>
                    <a:pt x="9745" y="3420"/>
                    <a:pt x="9771" y="3424"/>
                    <a:pt x="9774" y="3433"/>
                  </a:cubicBezTo>
                  <a:cubicBezTo>
                    <a:pt x="9783" y="3433"/>
                    <a:pt x="9783" y="3442"/>
                    <a:pt x="9774" y="3451"/>
                  </a:cubicBezTo>
                  <a:cubicBezTo>
                    <a:pt x="8867" y="3841"/>
                    <a:pt x="7788" y="4158"/>
                    <a:pt x="7017" y="4802"/>
                  </a:cubicBezTo>
                  <a:cubicBezTo>
                    <a:pt x="7235" y="4385"/>
                    <a:pt x="7543" y="4031"/>
                    <a:pt x="7979" y="3805"/>
                  </a:cubicBezTo>
                  <a:cubicBezTo>
                    <a:pt x="8278" y="3651"/>
                    <a:pt x="8613" y="3560"/>
                    <a:pt x="8949" y="3505"/>
                  </a:cubicBezTo>
                  <a:lnTo>
                    <a:pt x="8949" y="3505"/>
                  </a:lnTo>
                  <a:cubicBezTo>
                    <a:pt x="8948" y="3506"/>
                    <a:pt x="8949" y="3506"/>
                    <a:pt x="8950" y="3506"/>
                  </a:cubicBezTo>
                  <a:cubicBezTo>
                    <a:pt x="8978" y="3506"/>
                    <a:pt x="9511" y="3420"/>
                    <a:pt x="9705" y="3420"/>
                  </a:cubicBezTo>
                  <a:close/>
                  <a:moveTo>
                    <a:pt x="9611" y="3669"/>
                  </a:moveTo>
                  <a:lnTo>
                    <a:pt x="9611" y="3669"/>
                  </a:lnTo>
                  <a:cubicBezTo>
                    <a:pt x="9302" y="3959"/>
                    <a:pt x="8677" y="4403"/>
                    <a:pt x="8595" y="4449"/>
                  </a:cubicBezTo>
                  <a:cubicBezTo>
                    <a:pt x="8105" y="4757"/>
                    <a:pt x="7607" y="4811"/>
                    <a:pt x="7063" y="4884"/>
                  </a:cubicBezTo>
                  <a:cubicBezTo>
                    <a:pt x="7779" y="4331"/>
                    <a:pt x="8758" y="4004"/>
                    <a:pt x="9611" y="3669"/>
                  </a:cubicBezTo>
                  <a:close/>
                  <a:moveTo>
                    <a:pt x="5748" y="2853"/>
                  </a:moveTo>
                  <a:lnTo>
                    <a:pt x="5748" y="2853"/>
                  </a:lnTo>
                  <a:cubicBezTo>
                    <a:pt x="6038" y="3560"/>
                    <a:pt x="6328" y="4258"/>
                    <a:pt x="6600" y="4965"/>
                  </a:cubicBezTo>
                  <a:cubicBezTo>
                    <a:pt x="5639" y="4802"/>
                    <a:pt x="5576" y="3696"/>
                    <a:pt x="5748" y="2853"/>
                  </a:cubicBezTo>
                  <a:close/>
                  <a:moveTo>
                    <a:pt x="643" y="4512"/>
                  </a:moveTo>
                  <a:lnTo>
                    <a:pt x="643" y="4512"/>
                  </a:lnTo>
                  <a:cubicBezTo>
                    <a:pt x="1078" y="4557"/>
                    <a:pt x="1513" y="4648"/>
                    <a:pt x="1885" y="4875"/>
                  </a:cubicBezTo>
                  <a:cubicBezTo>
                    <a:pt x="2356" y="5165"/>
                    <a:pt x="2628" y="5655"/>
                    <a:pt x="3000" y="6044"/>
                  </a:cubicBezTo>
                  <a:cubicBezTo>
                    <a:pt x="3000" y="6063"/>
                    <a:pt x="3009" y="6081"/>
                    <a:pt x="3027" y="6090"/>
                  </a:cubicBezTo>
                  <a:cubicBezTo>
                    <a:pt x="3036" y="6090"/>
                    <a:pt x="3036" y="6099"/>
                    <a:pt x="3046" y="6099"/>
                  </a:cubicBezTo>
                  <a:cubicBezTo>
                    <a:pt x="3009" y="6099"/>
                    <a:pt x="2973" y="6099"/>
                    <a:pt x="2946" y="6108"/>
                  </a:cubicBezTo>
                  <a:cubicBezTo>
                    <a:pt x="2937" y="6099"/>
                    <a:pt x="2937" y="6099"/>
                    <a:pt x="2937" y="6090"/>
                  </a:cubicBezTo>
                  <a:cubicBezTo>
                    <a:pt x="2202" y="5528"/>
                    <a:pt x="1431" y="5002"/>
                    <a:pt x="643" y="4512"/>
                  </a:cubicBezTo>
                  <a:close/>
                  <a:moveTo>
                    <a:pt x="298" y="4476"/>
                  </a:moveTo>
                  <a:cubicBezTo>
                    <a:pt x="334" y="4476"/>
                    <a:pt x="361" y="4485"/>
                    <a:pt x="389" y="4485"/>
                  </a:cubicBezTo>
                  <a:cubicBezTo>
                    <a:pt x="1187" y="4993"/>
                    <a:pt x="1948" y="5546"/>
                    <a:pt x="2692" y="6117"/>
                  </a:cubicBezTo>
                  <a:cubicBezTo>
                    <a:pt x="2102" y="6117"/>
                    <a:pt x="1513" y="5927"/>
                    <a:pt x="1096" y="5491"/>
                  </a:cubicBezTo>
                  <a:cubicBezTo>
                    <a:pt x="779" y="5174"/>
                    <a:pt x="606" y="4784"/>
                    <a:pt x="298" y="4476"/>
                  </a:cubicBezTo>
                  <a:close/>
                  <a:moveTo>
                    <a:pt x="5603" y="5346"/>
                  </a:moveTo>
                  <a:lnTo>
                    <a:pt x="5603" y="5346"/>
                  </a:lnTo>
                  <a:cubicBezTo>
                    <a:pt x="5857" y="5528"/>
                    <a:pt x="6147" y="5682"/>
                    <a:pt x="6228" y="5990"/>
                  </a:cubicBezTo>
                  <a:cubicBezTo>
                    <a:pt x="6283" y="6217"/>
                    <a:pt x="6256" y="6453"/>
                    <a:pt x="6256" y="6688"/>
                  </a:cubicBezTo>
                  <a:cubicBezTo>
                    <a:pt x="6056" y="6235"/>
                    <a:pt x="5838" y="5791"/>
                    <a:pt x="5603" y="5346"/>
                  </a:cubicBezTo>
                  <a:close/>
                  <a:moveTo>
                    <a:pt x="5548" y="5428"/>
                  </a:moveTo>
                  <a:cubicBezTo>
                    <a:pt x="5784" y="5918"/>
                    <a:pt x="6002" y="6398"/>
                    <a:pt x="6210" y="6897"/>
                  </a:cubicBezTo>
                  <a:cubicBezTo>
                    <a:pt x="5630" y="6616"/>
                    <a:pt x="5539" y="6017"/>
                    <a:pt x="5548" y="5428"/>
                  </a:cubicBezTo>
                  <a:close/>
                  <a:moveTo>
                    <a:pt x="4315" y="4693"/>
                  </a:moveTo>
                  <a:cubicBezTo>
                    <a:pt x="4542" y="5183"/>
                    <a:pt x="4778" y="5872"/>
                    <a:pt x="4814" y="6371"/>
                  </a:cubicBezTo>
                  <a:cubicBezTo>
                    <a:pt x="4832" y="6570"/>
                    <a:pt x="4814" y="6770"/>
                    <a:pt x="4759" y="6960"/>
                  </a:cubicBezTo>
                  <a:cubicBezTo>
                    <a:pt x="4719" y="7042"/>
                    <a:pt x="4687" y="7082"/>
                    <a:pt x="4665" y="7082"/>
                  </a:cubicBezTo>
                  <a:cubicBezTo>
                    <a:pt x="4633" y="7082"/>
                    <a:pt x="4622" y="6996"/>
                    <a:pt x="4632" y="6824"/>
                  </a:cubicBezTo>
                  <a:cubicBezTo>
                    <a:pt x="4496" y="6543"/>
                    <a:pt x="4478" y="6144"/>
                    <a:pt x="4369" y="5836"/>
                  </a:cubicBezTo>
                  <a:cubicBezTo>
                    <a:pt x="4369" y="5827"/>
                    <a:pt x="4351" y="5818"/>
                    <a:pt x="4342" y="5818"/>
                  </a:cubicBezTo>
                  <a:cubicBezTo>
                    <a:pt x="4324" y="5682"/>
                    <a:pt x="4315" y="5537"/>
                    <a:pt x="4306" y="5392"/>
                  </a:cubicBezTo>
                  <a:lnTo>
                    <a:pt x="4306" y="5392"/>
                  </a:lnTo>
                  <a:cubicBezTo>
                    <a:pt x="4315" y="5428"/>
                    <a:pt x="4324" y="5455"/>
                    <a:pt x="4333" y="5491"/>
                  </a:cubicBezTo>
                  <a:cubicBezTo>
                    <a:pt x="4324" y="5428"/>
                    <a:pt x="4315" y="5364"/>
                    <a:pt x="4306" y="5301"/>
                  </a:cubicBezTo>
                  <a:cubicBezTo>
                    <a:pt x="4297" y="5101"/>
                    <a:pt x="4306" y="4893"/>
                    <a:pt x="4315" y="4693"/>
                  </a:cubicBezTo>
                  <a:close/>
                  <a:moveTo>
                    <a:pt x="4214" y="4411"/>
                  </a:moveTo>
                  <a:cubicBezTo>
                    <a:pt x="4212" y="4436"/>
                    <a:pt x="4218" y="4460"/>
                    <a:pt x="4224" y="4485"/>
                  </a:cubicBezTo>
                  <a:cubicBezTo>
                    <a:pt x="4215" y="4494"/>
                    <a:pt x="4206" y="4503"/>
                    <a:pt x="4206" y="4512"/>
                  </a:cubicBezTo>
                  <a:cubicBezTo>
                    <a:pt x="4161" y="5247"/>
                    <a:pt x="4107" y="6017"/>
                    <a:pt x="4442" y="6697"/>
                  </a:cubicBezTo>
                  <a:cubicBezTo>
                    <a:pt x="4451" y="6716"/>
                    <a:pt x="4469" y="6725"/>
                    <a:pt x="4487" y="6725"/>
                  </a:cubicBezTo>
                  <a:cubicBezTo>
                    <a:pt x="4524" y="6879"/>
                    <a:pt x="4551" y="7033"/>
                    <a:pt x="4578" y="7196"/>
                  </a:cubicBezTo>
                  <a:cubicBezTo>
                    <a:pt x="4569" y="7187"/>
                    <a:pt x="4560" y="7169"/>
                    <a:pt x="4551" y="7160"/>
                  </a:cubicBezTo>
                  <a:cubicBezTo>
                    <a:pt x="4306" y="6725"/>
                    <a:pt x="4134" y="6262"/>
                    <a:pt x="4088" y="5745"/>
                  </a:cubicBezTo>
                  <a:cubicBezTo>
                    <a:pt x="4052" y="5419"/>
                    <a:pt x="4070" y="5092"/>
                    <a:pt x="4134" y="4766"/>
                  </a:cubicBezTo>
                  <a:cubicBezTo>
                    <a:pt x="4150" y="4642"/>
                    <a:pt x="4182" y="4526"/>
                    <a:pt x="4214" y="4411"/>
                  </a:cubicBezTo>
                  <a:close/>
                  <a:moveTo>
                    <a:pt x="9073" y="5751"/>
                  </a:moveTo>
                  <a:cubicBezTo>
                    <a:pt x="9124" y="5751"/>
                    <a:pt x="9166" y="5761"/>
                    <a:pt x="9194" y="5782"/>
                  </a:cubicBezTo>
                  <a:cubicBezTo>
                    <a:pt x="8677" y="6063"/>
                    <a:pt x="8178" y="6362"/>
                    <a:pt x="7697" y="6697"/>
                  </a:cubicBezTo>
                  <a:cubicBezTo>
                    <a:pt x="7289" y="6988"/>
                    <a:pt x="6909" y="7323"/>
                    <a:pt x="6473" y="7577"/>
                  </a:cubicBezTo>
                  <a:cubicBezTo>
                    <a:pt x="6754" y="7133"/>
                    <a:pt x="7081" y="6743"/>
                    <a:pt x="7516" y="6434"/>
                  </a:cubicBezTo>
                  <a:cubicBezTo>
                    <a:pt x="7685" y="6306"/>
                    <a:pt x="8677" y="5751"/>
                    <a:pt x="9073" y="5751"/>
                  </a:cubicBezTo>
                  <a:close/>
                  <a:moveTo>
                    <a:pt x="9148" y="5972"/>
                  </a:moveTo>
                  <a:lnTo>
                    <a:pt x="9148" y="5972"/>
                  </a:lnTo>
                  <a:cubicBezTo>
                    <a:pt x="8922" y="6317"/>
                    <a:pt x="8169" y="7096"/>
                    <a:pt x="8042" y="7214"/>
                  </a:cubicBezTo>
                  <a:cubicBezTo>
                    <a:pt x="7561" y="7631"/>
                    <a:pt x="7099" y="7668"/>
                    <a:pt x="6573" y="7713"/>
                  </a:cubicBezTo>
                  <a:cubicBezTo>
                    <a:pt x="6990" y="7450"/>
                    <a:pt x="7371" y="7124"/>
                    <a:pt x="7770" y="6833"/>
                  </a:cubicBezTo>
                  <a:cubicBezTo>
                    <a:pt x="8214" y="6516"/>
                    <a:pt x="8677" y="6226"/>
                    <a:pt x="9148" y="5972"/>
                  </a:cubicBezTo>
                  <a:close/>
                  <a:moveTo>
                    <a:pt x="3740" y="7769"/>
                  </a:moveTo>
                  <a:cubicBezTo>
                    <a:pt x="4176" y="7769"/>
                    <a:pt x="4592" y="7886"/>
                    <a:pt x="4941" y="8239"/>
                  </a:cubicBezTo>
                  <a:cubicBezTo>
                    <a:pt x="4291" y="8331"/>
                    <a:pt x="3470" y="8481"/>
                    <a:pt x="2696" y="8481"/>
                  </a:cubicBezTo>
                  <a:cubicBezTo>
                    <a:pt x="2173" y="8481"/>
                    <a:pt x="1672" y="8413"/>
                    <a:pt x="1259" y="8212"/>
                  </a:cubicBezTo>
                  <a:cubicBezTo>
                    <a:pt x="1486" y="8103"/>
                    <a:pt x="2411" y="8003"/>
                    <a:pt x="2547" y="7967"/>
                  </a:cubicBezTo>
                  <a:cubicBezTo>
                    <a:pt x="2938" y="7864"/>
                    <a:pt x="3347" y="7769"/>
                    <a:pt x="3740" y="7769"/>
                  </a:cubicBezTo>
                  <a:close/>
                  <a:moveTo>
                    <a:pt x="1214" y="8302"/>
                  </a:moveTo>
                  <a:lnTo>
                    <a:pt x="1214" y="8302"/>
                  </a:lnTo>
                  <a:cubicBezTo>
                    <a:pt x="1665" y="8547"/>
                    <a:pt x="2216" y="8627"/>
                    <a:pt x="2787" y="8627"/>
                  </a:cubicBezTo>
                  <a:cubicBezTo>
                    <a:pt x="3444" y="8627"/>
                    <a:pt x="4127" y="8521"/>
                    <a:pt x="4714" y="8438"/>
                  </a:cubicBezTo>
                  <a:lnTo>
                    <a:pt x="4714" y="8438"/>
                  </a:lnTo>
                  <a:cubicBezTo>
                    <a:pt x="4215" y="8747"/>
                    <a:pt x="3698" y="9109"/>
                    <a:pt x="3118" y="9128"/>
                  </a:cubicBezTo>
                  <a:cubicBezTo>
                    <a:pt x="2919" y="9128"/>
                    <a:pt x="1295" y="8602"/>
                    <a:pt x="1214" y="8302"/>
                  </a:cubicBezTo>
                  <a:close/>
                  <a:moveTo>
                    <a:pt x="12340" y="8212"/>
                  </a:moveTo>
                  <a:cubicBezTo>
                    <a:pt x="11433" y="8629"/>
                    <a:pt x="10545" y="9073"/>
                    <a:pt x="9665" y="9554"/>
                  </a:cubicBezTo>
                  <a:cubicBezTo>
                    <a:pt x="10246" y="8484"/>
                    <a:pt x="11216" y="8266"/>
                    <a:pt x="12340" y="8212"/>
                  </a:cubicBezTo>
                  <a:close/>
                  <a:moveTo>
                    <a:pt x="12404" y="8393"/>
                  </a:moveTo>
                  <a:lnTo>
                    <a:pt x="12404" y="8393"/>
                  </a:lnTo>
                  <a:cubicBezTo>
                    <a:pt x="11946" y="9200"/>
                    <a:pt x="11177" y="9767"/>
                    <a:pt x="10277" y="9767"/>
                  </a:cubicBezTo>
                  <a:cubicBezTo>
                    <a:pt x="10125" y="9767"/>
                    <a:pt x="9969" y="9751"/>
                    <a:pt x="9810" y="9717"/>
                  </a:cubicBezTo>
                  <a:cubicBezTo>
                    <a:pt x="10654" y="9236"/>
                    <a:pt x="11515" y="8801"/>
                    <a:pt x="12404" y="8393"/>
                  </a:cubicBezTo>
                  <a:close/>
                  <a:moveTo>
                    <a:pt x="8586" y="8556"/>
                  </a:moveTo>
                  <a:lnTo>
                    <a:pt x="8586" y="8556"/>
                  </a:lnTo>
                  <a:cubicBezTo>
                    <a:pt x="8359" y="9155"/>
                    <a:pt x="8169" y="9762"/>
                    <a:pt x="8024" y="10388"/>
                  </a:cubicBezTo>
                  <a:cubicBezTo>
                    <a:pt x="7942" y="10007"/>
                    <a:pt x="7924" y="9590"/>
                    <a:pt x="8069" y="9236"/>
                  </a:cubicBezTo>
                  <a:cubicBezTo>
                    <a:pt x="8178" y="8992"/>
                    <a:pt x="8378" y="8765"/>
                    <a:pt x="8586" y="8556"/>
                  </a:cubicBezTo>
                  <a:close/>
                  <a:moveTo>
                    <a:pt x="8777" y="8375"/>
                  </a:moveTo>
                  <a:cubicBezTo>
                    <a:pt x="8813" y="8747"/>
                    <a:pt x="8840" y="9137"/>
                    <a:pt x="8767" y="9499"/>
                  </a:cubicBezTo>
                  <a:cubicBezTo>
                    <a:pt x="8686" y="9926"/>
                    <a:pt x="8441" y="10216"/>
                    <a:pt x="8142" y="10488"/>
                  </a:cubicBezTo>
                  <a:cubicBezTo>
                    <a:pt x="8296" y="9780"/>
                    <a:pt x="8495" y="9082"/>
                    <a:pt x="8767" y="8411"/>
                  </a:cubicBezTo>
                  <a:cubicBezTo>
                    <a:pt x="8777" y="8402"/>
                    <a:pt x="8777" y="8384"/>
                    <a:pt x="8767" y="8375"/>
                  </a:cubicBezTo>
                  <a:close/>
                  <a:moveTo>
                    <a:pt x="9522" y="10508"/>
                  </a:moveTo>
                  <a:cubicBezTo>
                    <a:pt x="10078" y="10508"/>
                    <a:pt x="10628" y="10615"/>
                    <a:pt x="11170" y="10796"/>
                  </a:cubicBezTo>
                  <a:cubicBezTo>
                    <a:pt x="11189" y="10796"/>
                    <a:pt x="11343" y="10851"/>
                    <a:pt x="11488" y="10896"/>
                  </a:cubicBezTo>
                  <a:cubicBezTo>
                    <a:pt x="10372" y="10914"/>
                    <a:pt x="9266" y="10932"/>
                    <a:pt x="8151" y="10941"/>
                  </a:cubicBezTo>
                  <a:cubicBezTo>
                    <a:pt x="8269" y="10841"/>
                    <a:pt x="8378" y="10733"/>
                    <a:pt x="8504" y="10633"/>
                  </a:cubicBezTo>
                  <a:cubicBezTo>
                    <a:pt x="8846" y="10547"/>
                    <a:pt x="9185" y="10508"/>
                    <a:pt x="9522" y="10508"/>
                  </a:cubicBezTo>
                  <a:close/>
                  <a:moveTo>
                    <a:pt x="11642" y="11041"/>
                  </a:moveTo>
                  <a:cubicBezTo>
                    <a:pt x="11560" y="11050"/>
                    <a:pt x="11488" y="11068"/>
                    <a:pt x="11479" y="11068"/>
                  </a:cubicBezTo>
                  <a:cubicBezTo>
                    <a:pt x="11034" y="11195"/>
                    <a:pt x="10545" y="11286"/>
                    <a:pt x="10091" y="11340"/>
                  </a:cubicBezTo>
                  <a:cubicBezTo>
                    <a:pt x="9911" y="11360"/>
                    <a:pt x="9729" y="11375"/>
                    <a:pt x="9546" y="11375"/>
                  </a:cubicBezTo>
                  <a:cubicBezTo>
                    <a:pt x="9316" y="11375"/>
                    <a:pt x="9086" y="11352"/>
                    <a:pt x="8858" y="11286"/>
                  </a:cubicBezTo>
                  <a:cubicBezTo>
                    <a:pt x="8758" y="11259"/>
                    <a:pt x="8659" y="11222"/>
                    <a:pt x="8559" y="11168"/>
                  </a:cubicBezTo>
                  <a:cubicBezTo>
                    <a:pt x="8385" y="11110"/>
                    <a:pt x="8327" y="11081"/>
                    <a:pt x="8385" y="11081"/>
                  </a:cubicBezTo>
                  <a:cubicBezTo>
                    <a:pt x="8399" y="11081"/>
                    <a:pt x="8421" y="11083"/>
                    <a:pt x="8450" y="11086"/>
                  </a:cubicBezTo>
                  <a:cubicBezTo>
                    <a:pt x="8483" y="11060"/>
                    <a:pt x="8557" y="11052"/>
                    <a:pt x="8643" y="11052"/>
                  </a:cubicBezTo>
                  <a:cubicBezTo>
                    <a:pt x="8794" y="11052"/>
                    <a:pt x="8983" y="11077"/>
                    <a:pt x="9058" y="11077"/>
                  </a:cubicBezTo>
                  <a:cubicBezTo>
                    <a:pt x="9919" y="11068"/>
                    <a:pt x="10781" y="11050"/>
                    <a:pt x="11642" y="11041"/>
                  </a:cubicBezTo>
                  <a:close/>
                  <a:moveTo>
                    <a:pt x="842" y="11277"/>
                  </a:moveTo>
                  <a:lnTo>
                    <a:pt x="842" y="11277"/>
                  </a:lnTo>
                  <a:cubicBezTo>
                    <a:pt x="1703" y="11358"/>
                    <a:pt x="2728" y="11576"/>
                    <a:pt x="2946" y="12492"/>
                  </a:cubicBezTo>
                  <a:cubicBezTo>
                    <a:pt x="2275" y="12038"/>
                    <a:pt x="1586" y="11621"/>
                    <a:pt x="842" y="11277"/>
                  </a:cubicBezTo>
                  <a:close/>
                  <a:moveTo>
                    <a:pt x="8331" y="12189"/>
                  </a:moveTo>
                  <a:cubicBezTo>
                    <a:pt x="8745" y="12189"/>
                    <a:pt x="9146" y="12249"/>
                    <a:pt x="9547" y="12338"/>
                  </a:cubicBezTo>
                  <a:cubicBezTo>
                    <a:pt x="9030" y="12428"/>
                    <a:pt x="8514" y="12501"/>
                    <a:pt x="7997" y="12537"/>
                  </a:cubicBezTo>
                  <a:cubicBezTo>
                    <a:pt x="7877" y="12543"/>
                    <a:pt x="7456" y="12589"/>
                    <a:pt x="7131" y="12589"/>
                  </a:cubicBezTo>
                  <a:cubicBezTo>
                    <a:pt x="6987" y="12589"/>
                    <a:pt x="6863" y="12580"/>
                    <a:pt x="6791" y="12555"/>
                  </a:cubicBezTo>
                  <a:cubicBezTo>
                    <a:pt x="6827" y="12501"/>
                    <a:pt x="6863" y="12446"/>
                    <a:pt x="6909" y="12383"/>
                  </a:cubicBezTo>
                  <a:cubicBezTo>
                    <a:pt x="7271" y="12274"/>
                    <a:pt x="8069" y="12202"/>
                    <a:pt x="8169" y="12193"/>
                  </a:cubicBezTo>
                  <a:cubicBezTo>
                    <a:pt x="8223" y="12190"/>
                    <a:pt x="8277" y="12189"/>
                    <a:pt x="8331" y="12189"/>
                  </a:cubicBezTo>
                  <a:close/>
                  <a:moveTo>
                    <a:pt x="851" y="11458"/>
                  </a:moveTo>
                  <a:cubicBezTo>
                    <a:pt x="1586" y="11803"/>
                    <a:pt x="2284" y="12220"/>
                    <a:pt x="2928" y="12709"/>
                  </a:cubicBezTo>
                  <a:cubicBezTo>
                    <a:pt x="2726" y="12732"/>
                    <a:pt x="2517" y="12762"/>
                    <a:pt x="2314" y="12762"/>
                  </a:cubicBezTo>
                  <a:cubicBezTo>
                    <a:pt x="2033" y="12762"/>
                    <a:pt x="1762" y="12706"/>
                    <a:pt x="1531" y="12501"/>
                  </a:cubicBezTo>
                  <a:cubicBezTo>
                    <a:pt x="1250" y="12247"/>
                    <a:pt x="1042" y="11830"/>
                    <a:pt x="851" y="11458"/>
                  </a:cubicBezTo>
                  <a:close/>
                  <a:moveTo>
                    <a:pt x="9466" y="12465"/>
                  </a:moveTo>
                  <a:cubicBezTo>
                    <a:pt x="8944" y="12781"/>
                    <a:pt x="8374" y="12931"/>
                    <a:pt x="7789" y="12931"/>
                  </a:cubicBezTo>
                  <a:cubicBezTo>
                    <a:pt x="7418" y="12931"/>
                    <a:pt x="7040" y="12871"/>
                    <a:pt x="6664" y="12755"/>
                  </a:cubicBezTo>
                  <a:cubicBezTo>
                    <a:pt x="6682" y="12728"/>
                    <a:pt x="6700" y="12700"/>
                    <a:pt x="6718" y="12673"/>
                  </a:cubicBezTo>
                  <a:cubicBezTo>
                    <a:pt x="6830" y="12675"/>
                    <a:pt x="6941" y="12676"/>
                    <a:pt x="7052" y="12676"/>
                  </a:cubicBezTo>
                  <a:cubicBezTo>
                    <a:pt x="7864" y="12676"/>
                    <a:pt x="8668" y="12616"/>
                    <a:pt x="9466" y="12465"/>
                  </a:cubicBezTo>
                  <a:close/>
                  <a:moveTo>
                    <a:pt x="3726" y="10442"/>
                  </a:moveTo>
                  <a:cubicBezTo>
                    <a:pt x="3907" y="11295"/>
                    <a:pt x="4034" y="12165"/>
                    <a:pt x="4125" y="13045"/>
                  </a:cubicBezTo>
                  <a:cubicBezTo>
                    <a:pt x="3871" y="12691"/>
                    <a:pt x="3671" y="12310"/>
                    <a:pt x="3553" y="11884"/>
                  </a:cubicBezTo>
                  <a:cubicBezTo>
                    <a:pt x="3472" y="11594"/>
                    <a:pt x="3408" y="11295"/>
                    <a:pt x="3499" y="10996"/>
                  </a:cubicBezTo>
                  <a:cubicBezTo>
                    <a:pt x="3508" y="10950"/>
                    <a:pt x="3626" y="10633"/>
                    <a:pt x="3726" y="10442"/>
                  </a:cubicBezTo>
                  <a:close/>
                  <a:moveTo>
                    <a:pt x="3862" y="10297"/>
                  </a:moveTo>
                  <a:lnTo>
                    <a:pt x="3862" y="10297"/>
                  </a:lnTo>
                  <a:cubicBezTo>
                    <a:pt x="4025" y="10361"/>
                    <a:pt x="4388" y="11313"/>
                    <a:pt x="4442" y="11449"/>
                  </a:cubicBezTo>
                  <a:cubicBezTo>
                    <a:pt x="4687" y="12057"/>
                    <a:pt x="4587" y="12537"/>
                    <a:pt x="4279" y="13063"/>
                  </a:cubicBezTo>
                  <a:cubicBezTo>
                    <a:pt x="4179" y="12129"/>
                    <a:pt x="4034" y="11213"/>
                    <a:pt x="3862" y="10297"/>
                  </a:cubicBezTo>
                  <a:close/>
                  <a:moveTo>
                    <a:pt x="3189" y="13230"/>
                  </a:moveTo>
                  <a:cubicBezTo>
                    <a:pt x="3424" y="13230"/>
                    <a:pt x="3649" y="13260"/>
                    <a:pt x="3853" y="13335"/>
                  </a:cubicBezTo>
                  <a:cubicBezTo>
                    <a:pt x="3055" y="13399"/>
                    <a:pt x="2266" y="13471"/>
                    <a:pt x="1468" y="13535"/>
                  </a:cubicBezTo>
                  <a:cubicBezTo>
                    <a:pt x="2004" y="13400"/>
                    <a:pt x="2627" y="13230"/>
                    <a:pt x="3189" y="13230"/>
                  </a:cubicBezTo>
                  <a:close/>
                  <a:moveTo>
                    <a:pt x="3952" y="13480"/>
                  </a:moveTo>
                  <a:lnTo>
                    <a:pt x="3952" y="13480"/>
                  </a:lnTo>
                  <a:cubicBezTo>
                    <a:pt x="3510" y="13733"/>
                    <a:pt x="3021" y="13861"/>
                    <a:pt x="2529" y="13861"/>
                  </a:cubicBezTo>
                  <a:cubicBezTo>
                    <a:pt x="2175" y="13861"/>
                    <a:pt x="1819" y="13794"/>
                    <a:pt x="1477" y="13662"/>
                  </a:cubicBezTo>
                  <a:cubicBezTo>
                    <a:pt x="2302" y="13598"/>
                    <a:pt x="3127" y="13544"/>
                    <a:pt x="3952" y="13480"/>
                  </a:cubicBezTo>
                  <a:close/>
                  <a:moveTo>
                    <a:pt x="14759" y="13107"/>
                  </a:moveTo>
                  <a:cubicBezTo>
                    <a:pt x="14814" y="13107"/>
                    <a:pt x="14870" y="13107"/>
                    <a:pt x="14925" y="13108"/>
                  </a:cubicBezTo>
                  <a:cubicBezTo>
                    <a:pt x="14127" y="13417"/>
                    <a:pt x="13320" y="13707"/>
                    <a:pt x="12503" y="13952"/>
                  </a:cubicBezTo>
                  <a:cubicBezTo>
                    <a:pt x="13057" y="13253"/>
                    <a:pt x="13900" y="13107"/>
                    <a:pt x="14759" y="13107"/>
                  </a:cubicBezTo>
                  <a:close/>
                  <a:moveTo>
                    <a:pt x="15024" y="13254"/>
                  </a:moveTo>
                  <a:lnTo>
                    <a:pt x="15024" y="13254"/>
                  </a:lnTo>
                  <a:cubicBezTo>
                    <a:pt x="14689" y="13526"/>
                    <a:pt x="14335" y="13807"/>
                    <a:pt x="13972" y="13997"/>
                  </a:cubicBezTo>
                  <a:cubicBezTo>
                    <a:pt x="13688" y="14142"/>
                    <a:pt x="13387" y="14195"/>
                    <a:pt x="13081" y="14195"/>
                  </a:cubicBezTo>
                  <a:cubicBezTo>
                    <a:pt x="12872" y="14195"/>
                    <a:pt x="12660" y="14170"/>
                    <a:pt x="12449" y="14133"/>
                  </a:cubicBezTo>
                  <a:cubicBezTo>
                    <a:pt x="13311" y="13861"/>
                    <a:pt x="14172" y="13553"/>
                    <a:pt x="15024" y="13254"/>
                  </a:cubicBezTo>
                  <a:close/>
                  <a:moveTo>
                    <a:pt x="12449" y="12474"/>
                  </a:moveTo>
                  <a:lnTo>
                    <a:pt x="12449" y="12474"/>
                  </a:lnTo>
                  <a:cubicBezTo>
                    <a:pt x="12367" y="12773"/>
                    <a:pt x="12277" y="13072"/>
                    <a:pt x="12177" y="13362"/>
                  </a:cubicBezTo>
                  <a:cubicBezTo>
                    <a:pt x="12050" y="13716"/>
                    <a:pt x="11805" y="13952"/>
                    <a:pt x="11579" y="14215"/>
                  </a:cubicBezTo>
                  <a:cubicBezTo>
                    <a:pt x="11805" y="13598"/>
                    <a:pt x="12095" y="13018"/>
                    <a:pt x="12449" y="12474"/>
                  </a:cubicBezTo>
                  <a:close/>
                  <a:moveTo>
                    <a:pt x="12558" y="12120"/>
                  </a:moveTo>
                  <a:lnTo>
                    <a:pt x="12558" y="12120"/>
                  </a:lnTo>
                  <a:cubicBezTo>
                    <a:pt x="12549" y="12138"/>
                    <a:pt x="12540" y="12165"/>
                    <a:pt x="12540" y="12183"/>
                  </a:cubicBezTo>
                  <a:cubicBezTo>
                    <a:pt x="12014" y="12873"/>
                    <a:pt x="11633" y="13598"/>
                    <a:pt x="11361" y="14414"/>
                  </a:cubicBezTo>
                  <a:cubicBezTo>
                    <a:pt x="11080" y="13462"/>
                    <a:pt x="11823" y="12700"/>
                    <a:pt x="12558" y="12120"/>
                  </a:cubicBezTo>
                  <a:close/>
                  <a:moveTo>
                    <a:pt x="10436" y="13072"/>
                  </a:moveTo>
                  <a:cubicBezTo>
                    <a:pt x="10454" y="13263"/>
                    <a:pt x="10400" y="13816"/>
                    <a:pt x="10400" y="13879"/>
                  </a:cubicBezTo>
                  <a:cubicBezTo>
                    <a:pt x="10409" y="14233"/>
                    <a:pt x="10436" y="14587"/>
                    <a:pt x="10363" y="14940"/>
                  </a:cubicBezTo>
                  <a:cubicBezTo>
                    <a:pt x="10282" y="15339"/>
                    <a:pt x="9992" y="15629"/>
                    <a:pt x="9892" y="16010"/>
                  </a:cubicBezTo>
                  <a:cubicBezTo>
                    <a:pt x="9892" y="16014"/>
                    <a:pt x="9891" y="16018"/>
                    <a:pt x="9889" y="16024"/>
                  </a:cubicBezTo>
                  <a:lnTo>
                    <a:pt x="9889" y="16024"/>
                  </a:lnTo>
                  <a:cubicBezTo>
                    <a:pt x="9896" y="15988"/>
                    <a:pt x="9901" y="15952"/>
                    <a:pt x="9901" y="15910"/>
                  </a:cubicBezTo>
                  <a:cubicBezTo>
                    <a:pt x="9928" y="15684"/>
                    <a:pt x="9955" y="15457"/>
                    <a:pt x="9992" y="15230"/>
                  </a:cubicBezTo>
                  <a:cubicBezTo>
                    <a:pt x="10001" y="15235"/>
                    <a:pt x="10010" y="15237"/>
                    <a:pt x="10020" y="15237"/>
                  </a:cubicBezTo>
                  <a:cubicBezTo>
                    <a:pt x="10048" y="15237"/>
                    <a:pt x="10076" y="15217"/>
                    <a:pt x="10082" y="15176"/>
                  </a:cubicBezTo>
                  <a:cubicBezTo>
                    <a:pt x="10110" y="14886"/>
                    <a:pt x="10137" y="14605"/>
                    <a:pt x="10173" y="14314"/>
                  </a:cubicBezTo>
                  <a:cubicBezTo>
                    <a:pt x="10173" y="14305"/>
                    <a:pt x="10173" y="14305"/>
                    <a:pt x="10182" y="14296"/>
                  </a:cubicBezTo>
                  <a:cubicBezTo>
                    <a:pt x="10182" y="14287"/>
                    <a:pt x="10173" y="14287"/>
                    <a:pt x="10182" y="14287"/>
                  </a:cubicBezTo>
                  <a:cubicBezTo>
                    <a:pt x="10200" y="14151"/>
                    <a:pt x="10218" y="14024"/>
                    <a:pt x="10246" y="13888"/>
                  </a:cubicBezTo>
                  <a:cubicBezTo>
                    <a:pt x="10273" y="13752"/>
                    <a:pt x="10318" y="13616"/>
                    <a:pt x="10345" y="13480"/>
                  </a:cubicBezTo>
                  <a:lnTo>
                    <a:pt x="10354" y="13471"/>
                  </a:lnTo>
                  <a:lnTo>
                    <a:pt x="10345" y="13471"/>
                  </a:lnTo>
                  <a:cubicBezTo>
                    <a:pt x="10354" y="13435"/>
                    <a:pt x="10363" y="13399"/>
                    <a:pt x="10363" y="13362"/>
                  </a:cubicBezTo>
                  <a:cubicBezTo>
                    <a:pt x="10372" y="13299"/>
                    <a:pt x="10372" y="13263"/>
                    <a:pt x="10372" y="13235"/>
                  </a:cubicBezTo>
                  <a:cubicBezTo>
                    <a:pt x="10391" y="13181"/>
                    <a:pt x="10418" y="13127"/>
                    <a:pt x="10436" y="13072"/>
                  </a:cubicBezTo>
                  <a:close/>
                  <a:moveTo>
                    <a:pt x="10218" y="13480"/>
                  </a:moveTo>
                  <a:lnTo>
                    <a:pt x="10218" y="13480"/>
                  </a:lnTo>
                  <a:cubicBezTo>
                    <a:pt x="10091" y="13861"/>
                    <a:pt x="10010" y="14251"/>
                    <a:pt x="9973" y="14650"/>
                  </a:cubicBezTo>
                  <a:cubicBezTo>
                    <a:pt x="9847" y="15131"/>
                    <a:pt x="9792" y="15620"/>
                    <a:pt x="9783" y="16110"/>
                  </a:cubicBezTo>
                  <a:cubicBezTo>
                    <a:pt x="9611" y="15375"/>
                    <a:pt x="9656" y="14641"/>
                    <a:pt x="9973" y="13915"/>
                  </a:cubicBezTo>
                  <a:cubicBezTo>
                    <a:pt x="9992" y="13870"/>
                    <a:pt x="10110" y="13671"/>
                    <a:pt x="10218" y="13480"/>
                  </a:cubicBezTo>
                  <a:close/>
                  <a:moveTo>
                    <a:pt x="12178" y="15139"/>
                  </a:moveTo>
                  <a:cubicBezTo>
                    <a:pt x="12965" y="15139"/>
                    <a:pt x="13723" y="15377"/>
                    <a:pt x="14444" y="15802"/>
                  </a:cubicBezTo>
                  <a:cubicBezTo>
                    <a:pt x="14653" y="15919"/>
                    <a:pt x="14925" y="16037"/>
                    <a:pt x="14988" y="16119"/>
                  </a:cubicBezTo>
                  <a:cubicBezTo>
                    <a:pt x="13719" y="15666"/>
                    <a:pt x="12286" y="15566"/>
                    <a:pt x="10962" y="15348"/>
                  </a:cubicBezTo>
                  <a:cubicBezTo>
                    <a:pt x="10971" y="15339"/>
                    <a:pt x="10980" y="15330"/>
                    <a:pt x="10989" y="15321"/>
                  </a:cubicBezTo>
                  <a:cubicBezTo>
                    <a:pt x="11392" y="15198"/>
                    <a:pt x="11789" y="15139"/>
                    <a:pt x="12178" y="15139"/>
                  </a:cubicBezTo>
                  <a:close/>
                  <a:moveTo>
                    <a:pt x="11194" y="15567"/>
                  </a:moveTo>
                  <a:cubicBezTo>
                    <a:pt x="11225" y="15567"/>
                    <a:pt x="11340" y="15599"/>
                    <a:pt x="11551" y="15629"/>
                  </a:cubicBezTo>
                  <a:cubicBezTo>
                    <a:pt x="11778" y="15657"/>
                    <a:pt x="11996" y="15693"/>
                    <a:pt x="12222" y="15729"/>
                  </a:cubicBezTo>
                  <a:cubicBezTo>
                    <a:pt x="13120" y="15874"/>
                    <a:pt x="14045" y="15938"/>
                    <a:pt x="14906" y="16228"/>
                  </a:cubicBezTo>
                  <a:cubicBezTo>
                    <a:pt x="14861" y="16246"/>
                    <a:pt x="14789" y="16255"/>
                    <a:pt x="14698" y="16273"/>
                  </a:cubicBezTo>
                  <a:cubicBezTo>
                    <a:pt x="14245" y="16324"/>
                    <a:pt x="13760" y="16374"/>
                    <a:pt x="13302" y="16374"/>
                  </a:cubicBezTo>
                  <a:cubicBezTo>
                    <a:pt x="13265" y="16374"/>
                    <a:pt x="13229" y="16374"/>
                    <a:pt x="13193" y="16373"/>
                  </a:cubicBezTo>
                  <a:cubicBezTo>
                    <a:pt x="12576" y="16346"/>
                    <a:pt x="11860" y="16119"/>
                    <a:pt x="11379" y="15729"/>
                  </a:cubicBezTo>
                  <a:cubicBezTo>
                    <a:pt x="11227" y="15606"/>
                    <a:pt x="11160" y="15567"/>
                    <a:pt x="11194" y="15567"/>
                  </a:cubicBezTo>
                  <a:close/>
                  <a:moveTo>
                    <a:pt x="1314" y="16192"/>
                  </a:moveTo>
                  <a:cubicBezTo>
                    <a:pt x="1722" y="16246"/>
                    <a:pt x="2148" y="16300"/>
                    <a:pt x="2538" y="16409"/>
                  </a:cubicBezTo>
                  <a:cubicBezTo>
                    <a:pt x="3046" y="16563"/>
                    <a:pt x="3381" y="16908"/>
                    <a:pt x="3671" y="17325"/>
                  </a:cubicBezTo>
                  <a:cubicBezTo>
                    <a:pt x="2882" y="16944"/>
                    <a:pt x="2093" y="16572"/>
                    <a:pt x="1314" y="16192"/>
                  </a:cubicBezTo>
                  <a:close/>
                  <a:moveTo>
                    <a:pt x="1504" y="16464"/>
                  </a:moveTo>
                  <a:lnTo>
                    <a:pt x="1504" y="16464"/>
                  </a:lnTo>
                  <a:cubicBezTo>
                    <a:pt x="2220" y="16817"/>
                    <a:pt x="2946" y="17171"/>
                    <a:pt x="3662" y="17525"/>
                  </a:cubicBezTo>
                  <a:cubicBezTo>
                    <a:pt x="3536" y="17539"/>
                    <a:pt x="3412" y="17547"/>
                    <a:pt x="3290" y="17547"/>
                  </a:cubicBezTo>
                  <a:cubicBezTo>
                    <a:pt x="2875" y="17547"/>
                    <a:pt x="2481" y="17451"/>
                    <a:pt x="2102" y="17171"/>
                  </a:cubicBezTo>
                  <a:cubicBezTo>
                    <a:pt x="1840" y="16980"/>
                    <a:pt x="1676" y="16717"/>
                    <a:pt x="1504" y="16464"/>
                  </a:cubicBezTo>
                  <a:close/>
                  <a:moveTo>
                    <a:pt x="4333" y="15711"/>
                  </a:moveTo>
                  <a:cubicBezTo>
                    <a:pt x="4460" y="16554"/>
                    <a:pt x="4759" y="17361"/>
                    <a:pt x="5158" y="18123"/>
                  </a:cubicBezTo>
                  <a:cubicBezTo>
                    <a:pt x="4587" y="17688"/>
                    <a:pt x="4215" y="17071"/>
                    <a:pt x="4233" y="16318"/>
                  </a:cubicBezTo>
                  <a:cubicBezTo>
                    <a:pt x="4233" y="16173"/>
                    <a:pt x="4224" y="15765"/>
                    <a:pt x="4324" y="15711"/>
                  </a:cubicBezTo>
                  <a:close/>
                  <a:moveTo>
                    <a:pt x="4524" y="15956"/>
                  </a:moveTo>
                  <a:cubicBezTo>
                    <a:pt x="4623" y="16119"/>
                    <a:pt x="4714" y="16282"/>
                    <a:pt x="4823" y="16436"/>
                  </a:cubicBezTo>
                  <a:cubicBezTo>
                    <a:pt x="5022" y="16727"/>
                    <a:pt x="5267" y="17017"/>
                    <a:pt x="5376" y="17352"/>
                  </a:cubicBezTo>
                  <a:cubicBezTo>
                    <a:pt x="5430" y="17506"/>
                    <a:pt x="5494" y="17715"/>
                    <a:pt x="5467" y="17878"/>
                  </a:cubicBezTo>
                  <a:cubicBezTo>
                    <a:pt x="5434" y="18103"/>
                    <a:pt x="5400" y="18180"/>
                    <a:pt x="5365" y="18180"/>
                  </a:cubicBezTo>
                  <a:cubicBezTo>
                    <a:pt x="5313" y="18180"/>
                    <a:pt x="5258" y="18005"/>
                    <a:pt x="5204" y="17896"/>
                  </a:cubicBezTo>
                  <a:cubicBezTo>
                    <a:pt x="4895" y="17271"/>
                    <a:pt x="4687" y="16627"/>
                    <a:pt x="4524" y="15956"/>
                  </a:cubicBezTo>
                  <a:close/>
                  <a:moveTo>
                    <a:pt x="8395" y="15014"/>
                  </a:moveTo>
                  <a:cubicBezTo>
                    <a:pt x="8411" y="15014"/>
                    <a:pt x="8429" y="15030"/>
                    <a:pt x="8450" y="15067"/>
                  </a:cubicBezTo>
                  <a:cubicBezTo>
                    <a:pt x="8060" y="16255"/>
                    <a:pt x="7951" y="17425"/>
                    <a:pt x="8160" y="18640"/>
                  </a:cubicBezTo>
                  <a:cubicBezTo>
                    <a:pt x="7498" y="17661"/>
                    <a:pt x="7779" y="16745"/>
                    <a:pt x="8178" y="15693"/>
                  </a:cubicBezTo>
                  <a:cubicBezTo>
                    <a:pt x="8269" y="15442"/>
                    <a:pt x="8309" y="15014"/>
                    <a:pt x="8395" y="15014"/>
                  </a:cubicBezTo>
                  <a:close/>
                  <a:moveTo>
                    <a:pt x="8486" y="15167"/>
                  </a:moveTo>
                  <a:cubicBezTo>
                    <a:pt x="8504" y="15203"/>
                    <a:pt x="8523" y="15248"/>
                    <a:pt x="8541" y="15312"/>
                  </a:cubicBezTo>
                  <a:cubicBezTo>
                    <a:pt x="8686" y="15838"/>
                    <a:pt x="8822" y="16391"/>
                    <a:pt x="8795" y="16944"/>
                  </a:cubicBezTo>
                  <a:cubicBezTo>
                    <a:pt x="8758" y="17525"/>
                    <a:pt x="8514" y="17960"/>
                    <a:pt x="8323" y="18486"/>
                  </a:cubicBezTo>
                  <a:cubicBezTo>
                    <a:pt x="8271" y="18641"/>
                    <a:pt x="8256" y="18716"/>
                    <a:pt x="8254" y="18716"/>
                  </a:cubicBezTo>
                  <a:cubicBezTo>
                    <a:pt x="8251" y="18716"/>
                    <a:pt x="8270" y="18593"/>
                    <a:pt x="8260" y="18359"/>
                  </a:cubicBezTo>
                  <a:cubicBezTo>
                    <a:pt x="8205" y="17234"/>
                    <a:pt x="8160" y="16255"/>
                    <a:pt x="8486" y="15167"/>
                  </a:cubicBezTo>
                  <a:close/>
                  <a:moveTo>
                    <a:pt x="3456" y="18376"/>
                  </a:moveTo>
                  <a:cubicBezTo>
                    <a:pt x="4011" y="18376"/>
                    <a:pt x="4567" y="18470"/>
                    <a:pt x="5122" y="18531"/>
                  </a:cubicBezTo>
                  <a:cubicBezTo>
                    <a:pt x="4428" y="18698"/>
                    <a:pt x="3741" y="18843"/>
                    <a:pt x="3034" y="18843"/>
                  </a:cubicBezTo>
                  <a:cubicBezTo>
                    <a:pt x="2975" y="18843"/>
                    <a:pt x="2915" y="18841"/>
                    <a:pt x="2855" y="18839"/>
                  </a:cubicBezTo>
                  <a:cubicBezTo>
                    <a:pt x="2560" y="18835"/>
                    <a:pt x="2287" y="18816"/>
                    <a:pt x="2019" y="18816"/>
                  </a:cubicBezTo>
                  <a:cubicBezTo>
                    <a:pt x="1769" y="18816"/>
                    <a:pt x="1523" y="18832"/>
                    <a:pt x="1268" y="18894"/>
                  </a:cubicBezTo>
                  <a:cubicBezTo>
                    <a:pt x="1413" y="18459"/>
                    <a:pt x="3109" y="18377"/>
                    <a:pt x="3381" y="18377"/>
                  </a:cubicBezTo>
                  <a:cubicBezTo>
                    <a:pt x="3406" y="18377"/>
                    <a:pt x="3431" y="18376"/>
                    <a:pt x="3456" y="18376"/>
                  </a:cubicBezTo>
                  <a:close/>
                  <a:moveTo>
                    <a:pt x="4623" y="18848"/>
                  </a:moveTo>
                  <a:lnTo>
                    <a:pt x="4623" y="18848"/>
                  </a:lnTo>
                  <a:cubicBezTo>
                    <a:pt x="4170" y="19075"/>
                    <a:pt x="3680" y="19247"/>
                    <a:pt x="3163" y="19284"/>
                  </a:cubicBezTo>
                  <a:cubicBezTo>
                    <a:pt x="3102" y="19288"/>
                    <a:pt x="3041" y="19290"/>
                    <a:pt x="2979" y="19290"/>
                  </a:cubicBezTo>
                  <a:cubicBezTo>
                    <a:pt x="2669" y="19290"/>
                    <a:pt x="2359" y="19238"/>
                    <a:pt x="2048" y="19193"/>
                  </a:cubicBezTo>
                  <a:cubicBezTo>
                    <a:pt x="1876" y="19166"/>
                    <a:pt x="1703" y="19139"/>
                    <a:pt x="1531" y="19102"/>
                  </a:cubicBezTo>
                  <a:cubicBezTo>
                    <a:pt x="1441" y="19116"/>
                    <a:pt x="1368" y="19123"/>
                    <a:pt x="1312" y="19123"/>
                  </a:cubicBezTo>
                  <a:cubicBezTo>
                    <a:pt x="1257" y="19123"/>
                    <a:pt x="1218" y="19116"/>
                    <a:pt x="1196" y="19102"/>
                  </a:cubicBezTo>
                  <a:cubicBezTo>
                    <a:pt x="1495" y="19021"/>
                    <a:pt x="1793" y="18999"/>
                    <a:pt x="2092" y="18999"/>
                  </a:cubicBezTo>
                  <a:cubicBezTo>
                    <a:pt x="2453" y="18999"/>
                    <a:pt x="2815" y="19031"/>
                    <a:pt x="3182" y="19031"/>
                  </a:cubicBezTo>
                  <a:cubicBezTo>
                    <a:pt x="3293" y="19031"/>
                    <a:pt x="3405" y="19028"/>
                    <a:pt x="3517" y="19021"/>
                  </a:cubicBezTo>
                  <a:cubicBezTo>
                    <a:pt x="3889" y="18994"/>
                    <a:pt x="4261" y="18921"/>
                    <a:pt x="4623" y="18848"/>
                  </a:cubicBezTo>
                  <a:close/>
                  <a:moveTo>
                    <a:pt x="16285" y="18585"/>
                  </a:moveTo>
                  <a:lnTo>
                    <a:pt x="16285" y="18585"/>
                  </a:lnTo>
                  <a:cubicBezTo>
                    <a:pt x="15441" y="19048"/>
                    <a:pt x="14589" y="19492"/>
                    <a:pt x="13746" y="19946"/>
                  </a:cubicBezTo>
                  <a:cubicBezTo>
                    <a:pt x="13900" y="18740"/>
                    <a:pt x="15251" y="18649"/>
                    <a:pt x="16285" y="18585"/>
                  </a:cubicBezTo>
                  <a:close/>
                  <a:moveTo>
                    <a:pt x="16348" y="18776"/>
                  </a:moveTo>
                  <a:lnTo>
                    <a:pt x="16348" y="18776"/>
                  </a:lnTo>
                  <a:cubicBezTo>
                    <a:pt x="15804" y="19510"/>
                    <a:pt x="14970" y="19964"/>
                    <a:pt x="14054" y="20018"/>
                  </a:cubicBezTo>
                  <a:cubicBezTo>
                    <a:pt x="14816" y="19601"/>
                    <a:pt x="15587" y="19184"/>
                    <a:pt x="16348" y="18776"/>
                  </a:cubicBezTo>
                  <a:close/>
                  <a:moveTo>
                    <a:pt x="12875" y="17787"/>
                  </a:moveTo>
                  <a:cubicBezTo>
                    <a:pt x="12875" y="17987"/>
                    <a:pt x="12875" y="18205"/>
                    <a:pt x="12884" y="18277"/>
                  </a:cubicBezTo>
                  <a:cubicBezTo>
                    <a:pt x="12975" y="18876"/>
                    <a:pt x="13102" y="19429"/>
                    <a:pt x="12821" y="20009"/>
                  </a:cubicBezTo>
                  <a:cubicBezTo>
                    <a:pt x="12703" y="20245"/>
                    <a:pt x="12503" y="20526"/>
                    <a:pt x="12349" y="20744"/>
                  </a:cubicBezTo>
                  <a:cubicBezTo>
                    <a:pt x="12322" y="20789"/>
                    <a:pt x="12313" y="20816"/>
                    <a:pt x="12304" y="20843"/>
                  </a:cubicBezTo>
                  <a:cubicBezTo>
                    <a:pt x="12304" y="20825"/>
                    <a:pt x="12295" y="20798"/>
                    <a:pt x="12286" y="20771"/>
                  </a:cubicBezTo>
                  <a:cubicBezTo>
                    <a:pt x="12186" y="20508"/>
                    <a:pt x="12168" y="20163"/>
                    <a:pt x="12168" y="19891"/>
                  </a:cubicBezTo>
                  <a:cubicBezTo>
                    <a:pt x="12168" y="19456"/>
                    <a:pt x="12250" y="19021"/>
                    <a:pt x="12395" y="18604"/>
                  </a:cubicBezTo>
                  <a:cubicBezTo>
                    <a:pt x="12558" y="18341"/>
                    <a:pt x="12721" y="18060"/>
                    <a:pt x="12875" y="17787"/>
                  </a:cubicBezTo>
                  <a:close/>
                  <a:moveTo>
                    <a:pt x="12838" y="17361"/>
                  </a:moveTo>
                  <a:cubicBezTo>
                    <a:pt x="12838" y="17361"/>
                    <a:pt x="12839" y="17361"/>
                    <a:pt x="12839" y="17361"/>
                  </a:cubicBezTo>
                  <a:cubicBezTo>
                    <a:pt x="12866" y="17379"/>
                    <a:pt x="12866" y="17497"/>
                    <a:pt x="12875" y="17633"/>
                  </a:cubicBezTo>
                  <a:cubicBezTo>
                    <a:pt x="12603" y="17924"/>
                    <a:pt x="12367" y="18304"/>
                    <a:pt x="12240" y="18694"/>
                  </a:cubicBezTo>
                  <a:cubicBezTo>
                    <a:pt x="11959" y="19429"/>
                    <a:pt x="11959" y="20200"/>
                    <a:pt x="12186" y="20979"/>
                  </a:cubicBezTo>
                  <a:cubicBezTo>
                    <a:pt x="11624" y="20254"/>
                    <a:pt x="11887" y="18785"/>
                    <a:pt x="12268" y="18114"/>
                  </a:cubicBezTo>
                  <a:cubicBezTo>
                    <a:pt x="12339" y="17989"/>
                    <a:pt x="12808" y="17361"/>
                    <a:pt x="12838" y="17361"/>
                  </a:cubicBezTo>
                  <a:close/>
                  <a:moveTo>
                    <a:pt x="1696" y="20670"/>
                  </a:moveTo>
                  <a:cubicBezTo>
                    <a:pt x="2289" y="20670"/>
                    <a:pt x="3091" y="20746"/>
                    <a:pt x="3218" y="21306"/>
                  </a:cubicBezTo>
                  <a:cubicBezTo>
                    <a:pt x="2674" y="21088"/>
                    <a:pt x="2130" y="20871"/>
                    <a:pt x="1577" y="20671"/>
                  </a:cubicBezTo>
                  <a:cubicBezTo>
                    <a:pt x="1615" y="20671"/>
                    <a:pt x="1655" y="20670"/>
                    <a:pt x="1696" y="20670"/>
                  </a:cubicBezTo>
                  <a:close/>
                  <a:moveTo>
                    <a:pt x="1468" y="20771"/>
                  </a:moveTo>
                  <a:cubicBezTo>
                    <a:pt x="2003" y="20988"/>
                    <a:pt x="2538" y="21197"/>
                    <a:pt x="3073" y="21406"/>
                  </a:cubicBezTo>
                  <a:cubicBezTo>
                    <a:pt x="2879" y="21436"/>
                    <a:pt x="2659" y="21473"/>
                    <a:pt x="2456" y="21473"/>
                  </a:cubicBezTo>
                  <a:cubicBezTo>
                    <a:pt x="2300" y="21473"/>
                    <a:pt x="2154" y="21451"/>
                    <a:pt x="2039" y="21387"/>
                  </a:cubicBezTo>
                  <a:cubicBezTo>
                    <a:pt x="1821" y="21261"/>
                    <a:pt x="1613" y="21007"/>
                    <a:pt x="1468" y="20771"/>
                  </a:cubicBezTo>
                  <a:close/>
                  <a:moveTo>
                    <a:pt x="3735" y="19918"/>
                  </a:moveTo>
                  <a:cubicBezTo>
                    <a:pt x="4052" y="20372"/>
                    <a:pt x="4632" y="20608"/>
                    <a:pt x="4859" y="21115"/>
                  </a:cubicBezTo>
                  <a:cubicBezTo>
                    <a:pt x="4895" y="21215"/>
                    <a:pt x="5031" y="21959"/>
                    <a:pt x="4886" y="21986"/>
                  </a:cubicBezTo>
                  <a:cubicBezTo>
                    <a:pt x="4876" y="21988"/>
                    <a:pt x="4866" y="21989"/>
                    <a:pt x="4857" y="21989"/>
                  </a:cubicBezTo>
                  <a:cubicBezTo>
                    <a:pt x="4692" y="21989"/>
                    <a:pt x="4656" y="21697"/>
                    <a:pt x="4596" y="21560"/>
                  </a:cubicBezTo>
                  <a:cubicBezTo>
                    <a:pt x="4406" y="21134"/>
                    <a:pt x="4215" y="20698"/>
                    <a:pt x="3998" y="20281"/>
                  </a:cubicBezTo>
                  <a:cubicBezTo>
                    <a:pt x="3991" y="20268"/>
                    <a:pt x="3980" y="20259"/>
                    <a:pt x="3967" y="20259"/>
                  </a:cubicBezTo>
                  <a:cubicBezTo>
                    <a:pt x="3962" y="20259"/>
                    <a:pt x="3957" y="20261"/>
                    <a:pt x="3952" y="20263"/>
                  </a:cubicBezTo>
                  <a:cubicBezTo>
                    <a:pt x="3889" y="20154"/>
                    <a:pt x="3816" y="20045"/>
                    <a:pt x="3735" y="19946"/>
                  </a:cubicBezTo>
                  <a:cubicBezTo>
                    <a:pt x="3735" y="19937"/>
                    <a:pt x="3735" y="19928"/>
                    <a:pt x="3735" y="19918"/>
                  </a:cubicBezTo>
                  <a:close/>
                  <a:moveTo>
                    <a:pt x="3717" y="20118"/>
                  </a:moveTo>
                  <a:lnTo>
                    <a:pt x="3717" y="20118"/>
                  </a:lnTo>
                  <a:cubicBezTo>
                    <a:pt x="3816" y="20263"/>
                    <a:pt x="3916" y="20417"/>
                    <a:pt x="3998" y="20580"/>
                  </a:cubicBezTo>
                  <a:cubicBezTo>
                    <a:pt x="4007" y="20599"/>
                    <a:pt x="4025" y="20599"/>
                    <a:pt x="4043" y="20599"/>
                  </a:cubicBezTo>
                  <a:cubicBezTo>
                    <a:pt x="4233" y="21088"/>
                    <a:pt x="4451" y="21569"/>
                    <a:pt x="4669" y="22049"/>
                  </a:cubicBezTo>
                  <a:cubicBezTo>
                    <a:pt x="4197" y="21478"/>
                    <a:pt x="3671" y="20871"/>
                    <a:pt x="3717" y="20118"/>
                  </a:cubicBezTo>
                  <a:close/>
                  <a:moveTo>
                    <a:pt x="15609" y="21440"/>
                  </a:moveTo>
                  <a:cubicBezTo>
                    <a:pt x="15620" y="21440"/>
                    <a:pt x="15631" y="21441"/>
                    <a:pt x="15641" y="21442"/>
                  </a:cubicBezTo>
                  <a:cubicBezTo>
                    <a:pt x="14770" y="21786"/>
                    <a:pt x="13846" y="22077"/>
                    <a:pt x="12939" y="22240"/>
                  </a:cubicBezTo>
                  <a:cubicBezTo>
                    <a:pt x="12794" y="22267"/>
                    <a:pt x="12195" y="22349"/>
                    <a:pt x="11941" y="22394"/>
                  </a:cubicBezTo>
                  <a:cubicBezTo>
                    <a:pt x="12313" y="22258"/>
                    <a:pt x="13456" y="21696"/>
                    <a:pt x="13555" y="21669"/>
                  </a:cubicBezTo>
                  <a:cubicBezTo>
                    <a:pt x="14108" y="21505"/>
                    <a:pt x="14689" y="21496"/>
                    <a:pt x="15260" y="21478"/>
                  </a:cubicBezTo>
                  <a:cubicBezTo>
                    <a:pt x="15389" y="21470"/>
                    <a:pt x="15518" y="21440"/>
                    <a:pt x="15609" y="21440"/>
                  </a:cubicBezTo>
                  <a:close/>
                  <a:moveTo>
                    <a:pt x="4487" y="22240"/>
                  </a:moveTo>
                  <a:cubicBezTo>
                    <a:pt x="3907" y="22467"/>
                    <a:pt x="3363" y="22648"/>
                    <a:pt x="2728" y="22766"/>
                  </a:cubicBezTo>
                  <a:cubicBezTo>
                    <a:pt x="2583" y="22793"/>
                    <a:pt x="2447" y="22829"/>
                    <a:pt x="2329" y="22875"/>
                  </a:cubicBezTo>
                  <a:cubicBezTo>
                    <a:pt x="2955" y="22457"/>
                    <a:pt x="3680" y="22276"/>
                    <a:pt x="4487" y="22240"/>
                  </a:cubicBezTo>
                  <a:close/>
                  <a:moveTo>
                    <a:pt x="15704" y="21614"/>
                  </a:moveTo>
                  <a:cubicBezTo>
                    <a:pt x="15695" y="21641"/>
                    <a:pt x="15695" y="21669"/>
                    <a:pt x="15677" y="21705"/>
                  </a:cubicBezTo>
                  <a:cubicBezTo>
                    <a:pt x="15623" y="21841"/>
                    <a:pt x="15396" y="22013"/>
                    <a:pt x="15287" y="22104"/>
                  </a:cubicBezTo>
                  <a:cubicBezTo>
                    <a:pt x="14650" y="22677"/>
                    <a:pt x="13957" y="22952"/>
                    <a:pt x="13240" y="22952"/>
                  </a:cubicBezTo>
                  <a:cubicBezTo>
                    <a:pt x="12733" y="22952"/>
                    <a:pt x="12215" y="22815"/>
                    <a:pt x="11696" y="22548"/>
                  </a:cubicBezTo>
                  <a:cubicBezTo>
                    <a:pt x="13057" y="22512"/>
                    <a:pt x="14444" y="22131"/>
                    <a:pt x="15704" y="21614"/>
                  </a:cubicBezTo>
                  <a:close/>
                  <a:moveTo>
                    <a:pt x="5975" y="20961"/>
                  </a:moveTo>
                  <a:lnTo>
                    <a:pt x="5975" y="20961"/>
                  </a:lnTo>
                  <a:cubicBezTo>
                    <a:pt x="5993" y="21750"/>
                    <a:pt x="6201" y="22485"/>
                    <a:pt x="6591" y="23165"/>
                  </a:cubicBezTo>
                  <a:cubicBezTo>
                    <a:pt x="6020" y="22557"/>
                    <a:pt x="5766" y="21796"/>
                    <a:pt x="5975" y="20961"/>
                  </a:cubicBezTo>
                  <a:close/>
                  <a:moveTo>
                    <a:pt x="6101" y="20952"/>
                  </a:moveTo>
                  <a:lnTo>
                    <a:pt x="6101" y="20952"/>
                  </a:lnTo>
                  <a:cubicBezTo>
                    <a:pt x="6618" y="21650"/>
                    <a:pt x="7054" y="22421"/>
                    <a:pt x="6836" y="23292"/>
                  </a:cubicBezTo>
                  <a:cubicBezTo>
                    <a:pt x="6374" y="22584"/>
                    <a:pt x="6138" y="21796"/>
                    <a:pt x="6101" y="20952"/>
                  </a:cubicBezTo>
                  <a:close/>
                  <a:moveTo>
                    <a:pt x="4614" y="22394"/>
                  </a:moveTo>
                  <a:lnTo>
                    <a:pt x="4614" y="22394"/>
                  </a:lnTo>
                  <a:cubicBezTo>
                    <a:pt x="4079" y="23065"/>
                    <a:pt x="2900" y="23219"/>
                    <a:pt x="2003" y="23301"/>
                  </a:cubicBezTo>
                  <a:cubicBezTo>
                    <a:pt x="2411" y="22893"/>
                    <a:pt x="3018" y="22947"/>
                    <a:pt x="3535" y="22802"/>
                  </a:cubicBezTo>
                  <a:cubicBezTo>
                    <a:pt x="3907" y="22702"/>
                    <a:pt x="4261" y="22539"/>
                    <a:pt x="4614" y="22394"/>
                  </a:cubicBezTo>
                  <a:close/>
                  <a:moveTo>
                    <a:pt x="10046" y="21451"/>
                  </a:moveTo>
                  <a:lnTo>
                    <a:pt x="10046" y="21451"/>
                  </a:lnTo>
                  <a:cubicBezTo>
                    <a:pt x="10137" y="21650"/>
                    <a:pt x="10255" y="21895"/>
                    <a:pt x="10282" y="21959"/>
                  </a:cubicBezTo>
                  <a:cubicBezTo>
                    <a:pt x="10626" y="22666"/>
                    <a:pt x="10563" y="23219"/>
                    <a:pt x="10300" y="23899"/>
                  </a:cubicBezTo>
                  <a:cubicBezTo>
                    <a:pt x="10110" y="23101"/>
                    <a:pt x="10010" y="22276"/>
                    <a:pt x="10046" y="21451"/>
                  </a:cubicBezTo>
                  <a:close/>
                  <a:moveTo>
                    <a:pt x="9928" y="21224"/>
                  </a:moveTo>
                  <a:cubicBezTo>
                    <a:pt x="9928" y="21224"/>
                    <a:pt x="9937" y="21242"/>
                    <a:pt x="9955" y="21270"/>
                  </a:cubicBezTo>
                  <a:cubicBezTo>
                    <a:pt x="9955" y="21270"/>
                    <a:pt x="9946" y="21270"/>
                    <a:pt x="9946" y="21279"/>
                  </a:cubicBezTo>
                  <a:cubicBezTo>
                    <a:pt x="9901" y="22195"/>
                    <a:pt x="9946" y="23065"/>
                    <a:pt x="10137" y="23954"/>
                  </a:cubicBezTo>
                  <a:cubicBezTo>
                    <a:pt x="9910" y="23654"/>
                    <a:pt x="9765" y="23310"/>
                    <a:pt x="9720" y="22920"/>
                  </a:cubicBezTo>
                  <a:cubicBezTo>
                    <a:pt x="9701" y="22757"/>
                    <a:pt x="9701" y="21261"/>
                    <a:pt x="9928" y="21224"/>
                  </a:cubicBezTo>
                  <a:close/>
                  <a:moveTo>
                    <a:pt x="5692" y="23542"/>
                  </a:moveTo>
                  <a:cubicBezTo>
                    <a:pt x="6005" y="23542"/>
                    <a:pt x="6321" y="23568"/>
                    <a:pt x="6636" y="23591"/>
                  </a:cubicBezTo>
                  <a:cubicBezTo>
                    <a:pt x="5666" y="23908"/>
                    <a:pt x="4623" y="23845"/>
                    <a:pt x="3653" y="24189"/>
                  </a:cubicBezTo>
                  <a:cubicBezTo>
                    <a:pt x="3907" y="23954"/>
                    <a:pt x="4678" y="23664"/>
                    <a:pt x="4805" y="23636"/>
                  </a:cubicBezTo>
                  <a:cubicBezTo>
                    <a:pt x="5097" y="23565"/>
                    <a:pt x="5393" y="23542"/>
                    <a:pt x="5692" y="23542"/>
                  </a:cubicBezTo>
                  <a:close/>
                  <a:moveTo>
                    <a:pt x="6419" y="23800"/>
                  </a:moveTo>
                  <a:lnTo>
                    <a:pt x="6419" y="23800"/>
                  </a:lnTo>
                  <a:cubicBezTo>
                    <a:pt x="6101" y="23999"/>
                    <a:pt x="5766" y="24162"/>
                    <a:pt x="5394" y="24271"/>
                  </a:cubicBezTo>
                  <a:cubicBezTo>
                    <a:pt x="5222" y="24322"/>
                    <a:pt x="4524" y="24490"/>
                    <a:pt x="4037" y="24490"/>
                  </a:cubicBezTo>
                  <a:cubicBezTo>
                    <a:pt x="3832" y="24490"/>
                    <a:pt x="3665" y="24460"/>
                    <a:pt x="3590" y="24380"/>
                  </a:cubicBezTo>
                  <a:cubicBezTo>
                    <a:pt x="4496" y="24026"/>
                    <a:pt x="5485" y="24035"/>
                    <a:pt x="6419" y="23800"/>
                  </a:cubicBezTo>
                  <a:close/>
                  <a:moveTo>
                    <a:pt x="12757" y="24734"/>
                  </a:moveTo>
                  <a:cubicBezTo>
                    <a:pt x="12730" y="24761"/>
                    <a:pt x="12712" y="24788"/>
                    <a:pt x="12685" y="24815"/>
                  </a:cubicBezTo>
                  <a:cubicBezTo>
                    <a:pt x="11869" y="25196"/>
                    <a:pt x="11034" y="25559"/>
                    <a:pt x="10200" y="25894"/>
                  </a:cubicBezTo>
                  <a:cubicBezTo>
                    <a:pt x="10781" y="25051"/>
                    <a:pt x="11751" y="24734"/>
                    <a:pt x="12757" y="24734"/>
                  </a:cubicBezTo>
                  <a:close/>
                  <a:moveTo>
                    <a:pt x="12367" y="25142"/>
                  </a:moveTo>
                  <a:cubicBezTo>
                    <a:pt x="11857" y="25626"/>
                    <a:pt x="11264" y="25978"/>
                    <a:pt x="10573" y="25978"/>
                  </a:cubicBezTo>
                  <a:cubicBezTo>
                    <a:pt x="10540" y="25978"/>
                    <a:pt x="10506" y="25978"/>
                    <a:pt x="10472" y="25976"/>
                  </a:cubicBezTo>
                  <a:cubicBezTo>
                    <a:pt x="11107" y="25704"/>
                    <a:pt x="11742" y="25432"/>
                    <a:pt x="12367" y="25142"/>
                  </a:cubicBezTo>
                  <a:close/>
                  <a:moveTo>
                    <a:pt x="8378" y="1"/>
                  </a:moveTo>
                  <a:cubicBezTo>
                    <a:pt x="8364" y="1"/>
                    <a:pt x="8350" y="5"/>
                    <a:pt x="8341" y="14"/>
                  </a:cubicBezTo>
                  <a:cubicBezTo>
                    <a:pt x="8051" y="395"/>
                    <a:pt x="7643" y="703"/>
                    <a:pt x="7444" y="1148"/>
                  </a:cubicBezTo>
                  <a:cubicBezTo>
                    <a:pt x="7244" y="1610"/>
                    <a:pt x="7317" y="2154"/>
                    <a:pt x="7453" y="2626"/>
                  </a:cubicBezTo>
                  <a:cubicBezTo>
                    <a:pt x="7462" y="2644"/>
                    <a:pt x="7471" y="2653"/>
                    <a:pt x="7489" y="2662"/>
                  </a:cubicBezTo>
                  <a:cubicBezTo>
                    <a:pt x="7425" y="2816"/>
                    <a:pt x="7380" y="2961"/>
                    <a:pt x="7326" y="3106"/>
                  </a:cubicBezTo>
                  <a:cubicBezTo>
                    <a:pt x="7308" y="2553"/>
                    <a:pt x="7035" y="2018"/>
                    <a:pt x="6745" y="1511"/>
                  </a:cubicBezTo>
                  <a:cubicBezTo>
                    <a:pt x="6730" y="1487"/>
                    <a:pt x="6704" y="1476"/>
                    <a:pt x="6679" y="1476"/>
                  </a:cubicBezTo>
                  <a:cubicBezTo>
                    <a:pt x="6645" y="1476"/>
                    <a:pt x="6611" y="1496"/>
                    <a:pt x="6600" y="1538"/>
                  </a:cubicBezTo>
                  <a:cubicBezTo>
                    <a:pt x="6383" y="2336"/>
                    <a:pt x="6537" y="3197"/>
                    <a:pt x="7081" y="3832"/>
                  </a:cubicBezTo>
                  <a:cubicBezTo>
                    <a:pt x="6954" y="4213"/>
                    <a:pt x="6845" y="4594"/>
                    <a:pt x="6745" y="4984"/>
                  </a:cubicBezTo>
                  <a:lnTo>
                    <a:pt x="6709" y="4984"/>
                  </a:lnTo>
                  <a:cubicBezTo>
                    <a:pt x="6836" y="4539"/>
                    <a:pt x="6899" y="4068"/>
                    <a:pt x="6709" y="3632"/>
                  </a:cubicBezTo>
                  <a:cubicBezTo>
                    <a:pt x="6510" y="3179"/>
                    <a:pt x="6101" y="2862"/>
                    <a:pt x="5820" y="2463"/>
                  </a:cubicBezTo>
                  <a:cubicBezTo>
                    <a:pt x="5808" y="2439"/>
                    <a:pt x="5786" y="2427"/>
                    <a:pt x="5762" y="2427"/>
                  </a:cubicBezTo>
                  <a:cubicBezTo>
                    <a:pt x="5733" y="2427"/>
                    <a:pt x="5704" y="2445"/>
                    <a:pt x="5693" y="2481"/>
                  </a:cubicBezTo>
                  <a:cubicBezTo>
                    <a:pt x="5494" y="3097"/>
                    <a:pt x="5313" y="3805"/>
                    <a:pt x="5630" y="4421"/>
                  </a:cubicBezTo>
                  <a:cubicBezTo>
                    <a:pt x="5848" y="4829"/>
                    <a:pt x="6237" y="5120"/>
                    <a:pt x="6700" y="5129"/>
                  </a:cubicBezTo>
                  <a:cubicBezTo>
                    <a:pt x="6582" y="5564"/>
                    <a:pt x="6482" y="5990"/>
                    <a:pt x="6392" y="6425"/>
                  </a:cubicBezTo>
                  <a:cubicBezTo>
                    <a:pt x="6401" y="6226"/>
                    <a:pt x="6401" y="6017"/>
                    <a:pt x="6328" y="5827"/>
                  </a:cubicBezTo>
                  <a:cubicBezTo>
                    <a:pt x="6183" y="5473"/>
                    <a:pt x="5793" y="5337"/>
                    <a:pt x="5539" y="5074"/>
                  </a:cubicBezTo>
                  <a:cubicBezTo>
                    <a:pt x="5520" y="5058"/>
                    <a:pt x="5499" y="5050"/>
                    <a:pt x="5478" y="5050"/>
                  </a:cubicBezTo>
                  <a:cubicBezTo>
                    <a:pt x="5432" y="5050"/>
                    <a:pt x="5391" y="5087"/>
                    <a:pt x="5385" y="5138"/>
                  </a:cubicBezTo>
                  <a:cubicBezTo>
                    <a:pt x="5340" y="5827"/>
                    <a:pt x="5376" y="6915"/>
                    <a:pt x="6265" y="7033"/>
                  </a:cubicBezTo>
                  <a:lnTo>
                    <a:pt x="6274" y="7033"/>
                  </a:lnTo>
                  <a:cubicBezTo>
                    <a:pt x="6228" y="7269"/>
                    <a:pt x="6183" y="7513"/>
                    <a:pt x="6147" y="7749"/>
                  </a:cubicBezTo>
                  <a:cubicBezTo>
                    <a:pt x="6129" y="7758"/>
                    <a:pt x="6111" y="7767"/>
                    <a:pt x="6101" y="7776"/>
                  </a:cubicBezTo>
                  <a:cubicBezTo>
                    <a:pt x="6029" y="7804"/>
                    <a:pt x="6056" y="7912"/>
                    <a:pt x="6120" y="7931"/>
                  </a:cubicBezTo>
                  <a:cubicBezTo>
                    <a:pt x="6038" y="8447"/>
                    <a:pt x="5965" y="8964"/>
                    <a:pt x="5920" y="9490"/>
                  </a:cubicBezTo>
                  <a:cubicBezTo>
                    <a:pt x="5612" y="8729"/>
                    <a:pt x="5222" y="7994"/>
                    <a:pt x="4714" y="7368"/>
                  </a:cubicBezTo>
                  <a:cubicBezTo>
                    <a:pt x="5476" y="6389"/>
                    <a:pt x="4515" y="5156"/>
                    <a:pt x="4297" y="4149"/>
                  </a:cubicBezTo>
                  <a:cubicBezTo>
                    <a:pt x="4293" y="4119"/>
                    <a:pt x="4269" y="4105"/>
                    <a:pt x="4244" y="4105"/>
                  </a:cubicBezTo>
                  <a:cubicBezTo>
                    <a:pt x="4217" y="4105"/>
                    <a:pt x="4188" y="4121"/>
                    <a:pt x="4179" y="4149"/>
                  </a:cubicBezTo>
                  <a:cubicBezTo>
                    <a:pt x="3862" y="5002"/>
                    <a:pt x="3825" y="5954"/>
                    <a:pt x="4179" y="6770"/>
                  </a:cubicBezTo>
                  <a:cubicBezTo>
                    <a:pt x="3916" y="6525"/>
                    <a:pt x="3626" y="6307"/>
                    <a:pt x="3309" y="6126"/>
                  </a:cubicBezTo>
                  <a:cubicBezTo>
                    <a:pt x="3309" y="6095"/>
                    <a:pt x="3288" y="6070"/>
                    <a:pt x="3253" y="6070"/>
                  </a:cubicBezTo>
                  <a:cubicBezTo>
                    <a:pt x="3248" y="6070"/>
                    <a:pt x="3242" y="6071"/>
                    <a:pt x="3236" y="6072"/>
                  </a:cubicBezTo>
                  <a:lnTo>
                    <a:pt x="3227" y="6072"/>
                  </a:lnTo>
                  <a:cubicBezTo>
                    <a:pt x="3218" y="6072"/>
                    <a:pt x="3218" y="6063"/>
                    <a:pt x="3209" y="6063"/>
                  </a:cubicBezTo>
                  <a:cubicBezTo>
                    <a:pt x="3209" y="6044"/>
                    <a:pt x="3209" y="6035"/>
                    <a:pt x="3191" y="6017"/>
                  </a:cubicBezTo>
                  <a:cubicBezTo>
                    <a:pt x="2719" y="5555"/>
                    <a:pt x="2411" y="4956"/>
                    <a:pt x="1794" y="4648"/>
                  </a:cubicBezTo>
                  <a:cubicBezTo>
                    <a:pt x="1268" y="4394"/>
                    <a:pt x="670" y="4349"/>
                    <a:pt x="89" y="4313"/>
                  </a:cubicBezTo>
                  <a:cubicBezTo>
                    <a:pt x="87" y="4312"/>
                    <a:pt x="84" y="4312"/>
                    <a:pt x="81" y="4312"/>
                  </a:cubicBezTo>
                  <a:cubicBezTo>
                    <a:pt x="16" y="4312"/>
                    <a:pt x="1" y="4414"/>
                    <a:pt x="53" y="4449"/>
                  </a:cubicBezTo>
                  <a:cubicBezTo>
                    <a:pt x="688" y="4875"/>
                    <a:pt x="833" y="5682"/>
                    <a:pt x="1549" y="6063"/>
                  </a:cubicBezTo>
                  <a:cubicBezTo>
                    <a:pt x="1869" y="6228"/>
                    <a:pt x="2208" y="6309"/>
                    <a:pt x="2550" y="6309"/>
                  </a:cubicBezTo>
                  <a:cubicBezTo>
                    <a:pt x="2770" y="6309"/>
                    <a:pt x="2992" y="6275"/>
                    <a:pt x="3209" y="6208"/>
                  </a:cubicBezTo>
                  <a:cubicBezTo>
                    <a:pt x="3907" y="6661"/>
                    <a:pt x="4424" y="7260"/>
                    <a:pt x="4850" y="7931"/>
                  </a:cubicBezTo>
                  <a:cubicBezTo>
                    <a:pt x="4517" y="7682"/>
                    <a:pt x="4144" y="7596"/>
                    <a:pt x="3752" y="7596"/>
                  </a:cubicBezTo>
                  <a:cubicBezTo>
                    <a:pt x="2854" y="7596"/>
                    <a:pt x="1853" y="8049"/>
                    <a:pt x="986" y="8049"/>
                  </a:cubicBezTo>
                  <a:cubicBezTo>
                    <a:pt x="974" y="8049"/>
                    <a:pt x="963" y="8049"/>
                    <a:pt x="951" y="8049"/>
                  </a:cubicBezTo>
                  <a:cubicBezTo>
                    <a:pt x="948" y="8048"/>
                    <a:pt x="944" y="8048"/>
                    <a:pt x="941" y="8048"/>
                  </a:cubicBezTo>
                  <a:cubicBezTo>
                    <a:pt x="867" y="8048"/>
                    <a:pt x="835" y="8150"/>
                    <a:pt x="887" y="8203"/>
                  </a:cubicBezTo>
                  <a:cubicBezTo>
                    <a:pt x="1413" y="8756"/>
                    <a:pt x="2057" y="9273"/>
                    <a:pt x="2855" y="9354"/>
                  </a:cubicBezTo>
                  <a:cubicBezTo>
                    <a:pt x="2917" y="9361"/>
                    <a:pt x="2979" y="9364"/>
                    <a:pt x="3039" y="9364"/>
                  </a:cubicBezTo>
                  <a:cubicBezTo>
                    <a:pt x="3829" y="9364"/>
                    <a:pt x="4498" y="8838"/>
                    <a:pt x="5113" y="8375"/>
                  </a:cubicBezTo>
                  <a:cubicBezTo>
                    <a:pt x="5394" y="8892"/>
                    <a:pt x="5639" y="9445"/>
                    <a:pt x="5875" y="9998"/>
                  </a:cubicBezTo>
                  <a:cubicBezTo>
                    <a:pt x="5784" y="11295"/>
                    <a:pt x="5775" y="12592"/>
                    <a:pt x="5866" y="13879"/>
                  </a:cubicBezTo>
                  <a:cubicBezTo>
                    <a:pt x="5820" y="14006"/>
                    <a:pt x="5775" y="14133"/>
                    <a:pt x="5739" y="14260"/>
                  </a:cubicBezTo>
                  <a:cubicBezTo>
                    <a:pt x="5739" y="14269"/>
                    <a:pt x="5739" y="14269"/>
                    <a:pt x="5739" y="14269"/>
                  </a:cubicBezTo>
                  <a:cubicBezTo>
                    <a:pt x="5331" y="13870"/>
                    <a:pt x="4868" y="13516"/>
                    <a:pt x="4360" y="13226"/>
                  </a:cubicBezTo>
                  <a:cubicBezTo>
                    <a:pt x="4632" y="12809"/>
                    <a:pt x="4841" y="12356"/>
                    <a:pt x="4759" y="11848"/>
                  </a:cubicBezTo>
                  <a:cubicBezTo>
                    <a:pt x="4651" y="11213"/>
                    <a:pt x="4243" y="10542"/>
                    <a:pt x="3907" y="10007"/>
                  </a:cubicBezTo>
                  <a:cubicBezTo>
                    <a:pt x="3888" y="9983"/>
                    <a:pt x="3854" y="9970"/>
                    <a:pt x="3822" y="9970"/>
                  </a:cubicBezTo>
                  <a:cubicBezTo>
                    <a:pt x="3793" y="9970"/>
                    <a:pt x="3766" y="9981"/>
                    <a:pt x="3753" y="10007"/>
                  </a:cubicBezTo>
                  <a:cubicBezTo>
                    <a:pt x="3499" y="10551"/>
                    <a:pt x="3200" y="11023"/>
                    <a:pt x="3309" y="11630"/>
                  </a:cubicBezTo>
                  <a:cubicBezTo>
                    <a:pt x="3399" y="12111"/>
                    <a:pt x="3608" y="12564"/>
                    <a:pt x="3880" y="12963"/>
                  </a:cubicBezTo>
                  <a:cubicBezTo>
                    <a:pt x="3644" y="12845"/>
                    <a:pt x="3408" y="12746"/>
                    <a:pt x="3163" y="12655"/>
                  </a:cubicBezTo>
                  <a:cubicBezTo>
                    <a:pt x="3046" y="11367"/>
                    <a:pt x="1613" y="11113"/>
                    <a:pt x="561" y="11041"/>
                  </a:cubicBezTo>
                  <a:cubicBezTo>
                    <a:pt x="557" y="11041"/>
                    <a:pt x="554" y="11040"/>
                    <a:pt x="551" y="11040"/>
                  </a:cubicBezTo>
                  <a:cubicBezTo>
                    <a:pt x="475" y="11040"/>
                    <a:pt x="427" y="11135"/>
                    <a:pt x="470" y="11204"/>
                  </a:cubicBezTo>
                  <a:cubicBezTo>
                    <a:pt x="769" y="11712"/>
                    <a:pt x="1042" y="12483"/>
                    <a:pt x="1586" y="12791"/>
                  </a:cubicBezTo>
                  <a:cubicBezTo>
                    <a:pt x="1796" y="12911"/>
                    <a:pt x="2029" y="12960"/>
                    <a:pt x="2265" y="12960"/>
                  </a:cubicBezTo>
                  <a:cubicBezTo>
                    <a:pt x="2527" y="12960"/>
                    <a:pt x="2793" y="12900"/>
                    <a:pt x="3036" y="12809"/>
                  </a:cubicBezTo>
                  <a:cubicBezTo>
                    <a:pt x="3046" y="12827"/>
                    <a:pt x="3064" y="12836"/>
                    <a:pt x="3082" y="12845"/>
                  </a:cubicBezTo>
                  <a:cubicBezTo>
                    <a:pt x="3245" y="12927"/>
                    <a:pt x="3399" y="13009"/>
                    <a:pt x="3553" y="13090"/>
                  </a:cubicBezTo>
                  <a:cubicBezTo>
                    <a:pt x="3431" y="13071"/>
                    <a:pt x="3304" y="13063"/>
                    <a:pt x="3175" y="13063"/>
                  </a:cubicBezTo>
                  <a:cubicBezTo>
                    <a:pt x="2431" y="13063"/>
                    <a:pt x="1595" y="13336"/>
                    <a:pt x="969" y="13444"/>
                  </a:cubicBezTo>
                  <a:cubicBezTo>
                    <a:pt x="878" y="13453"/>
                    <a:pt x="878" y="13580"/>
                    <a:pt x="942" y="13625"/>
                  </a:cubicBezTo>
                  <a:cubicBezTo>
                    <a:pt x="1424" y="13923"/>
                    <a:pt x="1961" y="14071"/>
                    <a:pt x="2494" y="14071"/>
                  </a:cubicBezTo>
                  <a:cubicBezTo>
                    <a:pt x="3114" y="14071"/>
                    <a:pt x="3730" y="13871"/>
                    <a:pt x="4252" y="13471"/>
                  </a:cubicBezTo>
                  <a:cubicBezTo>
                    <a:pt x="4823" y="13816"/>
                    <a:pt x="5376" y="14188"/>
                    <a:pt x="5920" y="14605"/>
                  </a:cubicBezTo>
                  <a:cubicBezTo>
                    <a:pt x="6047" y="15983"/>
                    <a:pt x="6265" y="17352"/>
                    <a:pt x="6600" y="18694"/>
                  </a:cubicBezTo>
                  <a:cubicBezTo>
                    <a:pt x="6655" y="18939"/>
                    <a:pt x="6718" y="19184"/>
                    <a:pt x="6782" y="19429"/>
                  </a:cubicBezTo>
                  <a:cubicBezTo>
                    <a:pt x="6364" y="19048"/>
                    <a:pt x="5929" y="18703"/>
                    <a:pt x="5467" y="18386"/>
                  </a:cubicBezTo>
                  <a:cubicBezTo>
                    <a:pt x="6074" y="17252"/>
                    <a:pt x="4732" y="16418"/>
                    <a:pt x="4415" y="15421"/>
                  </a:cubicBezTo>
                  <a:cubicBezTo>
                    <a:pt x="4404" y="15394"/>
                    <a:pt x="4374" y="15376"/>
                    <a:pt x="4345" y="15376"/>
                  </a:cubicBezTo>
                  <a:cubicBezTo>
                    <a:pt x="4326" y="15376"/>
                    <a:pt x="4308" y="15384"/>
                    <a:pt x="4297" y="15403"/>
                  </a:cubicBezTo>
                  <a:cubicBezTo>
                    <a:pt x="3880" y="16273"/>
                    <a:pt x="4070" y="17271"/>
                    <a:pt x="4705" y="17924"/>
                  </a:cubicBezTo>
                  <a:cubicBezTo>
                    <a:pt x="4505" y="17806"/>
                    <a:pt x="4306" y="17697"/>
                    <a:pt x="4097" y="17606"/>
                  </a:cubicBezTo>
                  <a:cubicBezTo>
                    <a:pt x="4122" y="17549"/>
                    <a:pt x="4087" y="17477"/>
                    <a:pt x="4020" y="17477"/>
                  </a:cubicBezTo>
                  <a:cubicBezTo>
                    <a:pt x="4013" y="17477"/>
                    <a:pt x="4006" y="17477"/>
                    <a:pt x="3998" y="17479"/>
                  </a:cubicBezTo>
                  <a:cubicBezTo>
                    <a:pt x="3735" y="17053"/>
                    <a:pt x="3426" y="16627"/>
                    <a:pt x="2982" y="16382"/>
                  </a:cubicBezTo>
                  <a:cubicBezTo>
                    <a:pt x="2420" y="16074"/>
                    <a:pt x="1676" y="16065"/>
                    <a:pt x="1060" y="15965"/>
                  </a:cubicBezTo>
                  <a:cubicBezTo>
                    <a:pt x="1054" y="15963"/>
                    <a:pt x="1047" y="15963"/>
                    <a:pt x="1041" y="15963"/>
                  </a:cubicBezTo>
                  <a:cubicBezTo>
                    <a:pt x="965" y="15963"/>
                    <a:pt x="894" y="16061"/>
                    <a:pt x="969" y="16128"/>
                  </a:cubicBezTo>
                  <a:cubicBezTo>
                    <a:pt x="1504" y="16609"/>
                    <a:pt x="1649" y="17243"/>
                    <a:pt x="2347" y="17579"/>
                  </a:cubicBezTo>
                  <a:cubicBezTo>
                    <a:pt x="2637" y="17714"/>
                    <a:pt x="2932" y="17774"/>
                    <a:pt x="3229" y="17774"/>
                  </a:cubicBezTo>
                  <a:cubicBezTo>
                    <a:pt x="3472" y="17774"/>
                    <a:pt x="3717" y="17734"/>
                    <a:pt x="3961" y="17661"/>
                  </a:cubicBezTo>
                  <a:cubicBezTo>
                    <a:pt x="4360" y="17887"/>
                    <a:pt x="4750" y="18132"/>
                    <a:pt x="5131" y="18395"/>
                  </a:cubicBezTo>
                  <a:cubicBezTo>
                    <a:pt x="4556" y="18238"/>
                    <a:pt x="3952" y="18143"/>
                    <a:pt x="3356" y="18143"/>
                  </a:cubicBezTo>
                  <a:cubicBezTo>
                    <a:pt x="2402" y="18143"/>
                    <a:pt x="1467" y="18387"/>
                    <a:pt x="697" y="19012"/>
                  </a:cubicBezTo>
                  <a:cubicBezTo>
                    <a:pt x="633" y="19066"/>
                    <a:pt x="670" y="19193"/>
                    <a:pt x="751" y="19202"/>
                  </a:cubicBezTo>
                  <a:cubicBezTo>
                    <a:pt x="1448" y="19318"/>
                    <a:pt x="2191" y="19504"/>
                    <a:pt x="2915" y="19504"/>
                  </a:cubicBezTo>
                  <a:cubicBezTo>
                    <a:pt x="3096" y="19504"/>
                    <a:pt x="3276" y="19492"/>
                    <a:pt x="3454" y="19465"/>
                  </a:cubicBezTo>
                  <a:cubicBezTo>
                    <a:pt x="4143" y="19365"/>
                    <a:pt x="4778" y="19030"/>
                    <a:pt x="5376" y="18667"/>
                  </a:cubicBezTo>
                  <a:cubicBezTo>
                    <a:pt x="5403" y="18649"/>
                    <a:pt x="5421" y="18622"/>
                    <a:pt x="5421" y="18595"/>
                  </a:cubicBezTo>
                  <a:cubicBezTo>
                    <a:pt x="5938" y="18966"/>
                    <a:pt x="6419" y="19365"/>
                    <a:pt x="6881" y="19819"/>
                  </a:cubicBezTo>
                  <a:cubicBezTo>
                    <a:pt x="7271" y="21378"/>
                    <a:pt x="7706" y="22974"/>
                    <a:pt x="8232" y="24543"/>
                  </a:cubicBezTo>
                  <a:cubicBezTo>
                    <a:pt x="7824" y="24180"/>
                    <a:pt x="7389" y="23845"/>
                    <a:pt x="6954" y="23518"/>
                  </a:cubicBezTo>
                  <a:cubicBezTo>
                    <a:pt x="6954" y="23509"/>
                    <a:pt x="6954" y="23491"/>
                    <a:pt x="6936" y="23482"/>
                  </a:cubicBezTo>
                  <a:cubicBezTo>
                    <a:pt x="6936" y="23482"/>
                    <a:pt x="6936" y="23473"/>
                    <a:pt x="6927" y="23473"/>
                  </a:cubicBezTo>
                  <a:cubicBezTo>
                    <a:pt x="7308" y="22394"/>
                    <a:pt x="6673" y="21460"/>
                    <a:pt x="6056" y="20617"/>
                  </a:cubicBezTo>
                  <a:cubicBezTo>
                    <a:pt x="6036" y="20593"/>
                    <a:pt x="6009" y="20581"/>
                    <a:pt x="5983" y="20581"/>
                  </a:cubicBezTo>
                  <a:cubicBezTo>
                    <a:pt x="5951" y="20581"/>
                    <a:pt x="5921" y="20599"/>
                    <a:pt x="5911" y="20635"/>
                  </a:cubicBezTo>
                  <a:cubicBezTo>
                    <a:pt x="5603" y="21433"/>
                    <a:pt x="5702" y="22340"/>
                    <a:pt x="6201" y="22993"/>
                  </a:cubicBezTo>
                  <a:cubicBezTo>
                    <a:pt x="5802" y="22720"/>
                    <a:pt x="5385" y="22457"/>
                    <a:pt x="4968" y="22222"/>
                  </a:cubicBezTo>
                  <a:cubicBezTo>
                    <a:pt x="4977" y="22213"/>
                    <a:pt x="4986" y="22204"/>
                    <a:pt x="4995" y="22185"/>
                  </a:cubicBezTo>
                  <a:cubicBezTo>
                    <a:pt x="5131" y="21714"/>
                    <a:pt x="5195" y="21242"/>
                    <a:pt x="4886" y="20825"/>
                  </a:cubicBezTo>
                  <a:cubicBezTo>
                    <a:pt x="4578" y="20399"/>
                    <a:pt x="4070" y="20163"/>
                    <a:pt x="3771" y="19719"/>
                  </a:cubicBezTo>
                  <a:cubicBezTo>
                    <a:pt x="3754" y="19698"/>
                    <a:pt x="3730" y="19687"/>
                    <a:pt x="3707" y="19687"/>
                  </a:cubicBezTo>
                  <a:cubicBezTo>
                    <a:pt x="3680" y="19687"/>
                    <a:pt x="3654" y="19703"/>
                    <a:pt x="3644" y="19737"/>
                  </a:cubicBezTo>
                  <a:cubicBezTo>
                    <a:pt x="3635" y="19792"/>
                    <a:pt x="3626" y="19846"/>
                    <a:pt x="3626" y="19891"/>
                  </a:cubicBezTo>
                  <a:cubicBezTo>
                    <a:pt x="3599" y="19909"/>
                    <a:pt x="3581" y="19946"/>
                    <a:pt x="3608" y="19973"/>
                  </a:cubicBezTo>
                  <a:cubicBezTo>
                    <a:pt x="3526" y="20707"/>
                    <a:pt x="3871" y="21351"/>
                    <a:pt x="4351" y="21895"/>
                  </a:cubicBezTo>
                  <a:cubicBezTo>
                    <a:pt x="4043" y="21741"/>
                    <a:pt x="3735" y="21587"/>
                    <a:pt x="3417" y="21442"/>
                  </a:cubicBezTo>
                  <a:cubicBezTo>
                    <a:pt x="3417" y="21415"/>
                    <a:pt x="3408" y="21387"/>
                    <a:pt x="3372" y="21369"/>
                  </a:cubicBezTo>
                  <a:cubicBezTo>
                    <a:pt x="3293" y="20663"/>
                    <a:pt x="2446" y="20535"/>
                    <a:pt x="1779" y="20535"/>
                  </a:cubicBezTo>
                  <a:cubicBezTo>
                    <a:pt x="1606" y="20535"/>
                    <a:pt x="1446" y="20544"/>
                    <a:pt x="1314" y="20553"/>
                  </a:cubicBezTo>
                  <a:cubicBezTo>
                    <a:pt x="1268" y="20553"/>
                    <a:pt x="1232" y="20599"/>
                    <a:pt x="1259" y="20644"/>
                  </a:cubicBezTo>
                  <a:cubicBezTo>
                    <a:pt x="1459" y="20970"/>
                    <a:pt x="1640" y="21442"/>
                    <a:pt x="2030" y="21596"/>
                  </a:cubicBezTo>
                  <a:cubicBezTo>
                    <a:pt x="2153" y="21650"/>
                    <a:pt x="2297" y="21670"/>
                    <a:pt x="2448" y="21670"/>
                  </a:cubicBezTo>
                  <a:cubicBezTo>
                    <a:pt x="2731" y="21670"/>
                    <a:pt x="3039" y="21598"/>
                    <a:pt x="3281" y="21533"/>
                  </a:cubicBezTo>
                  <a:cubicBezTo>
                    <a:pt x="3635" y="21696"/>
                    <a:pt x="3970" y="21877"/>
                    <a:pt x="4315" y="22059"/>
                  </a:cubicBezTo>
                  <a:cubicBezTo>
                    <a:pt x="4246" y="22053"/>
                    <a:pt x="4176" y="22051"/>
                    <a:pt x="4107" y="22051"/>
                  </a:cubicBezTo>
                  <a:cubicBezTo>
                    <a:pt x="3086" y="22051"/>
                    <a:pt x="2068" y="22601"/>
                    <a:pt x="1431" y="23373"/>
                  </a:cubicBezTo>
                  <a:cubicBezTo>
                    <a:pt x="1379" y="23435"/>
                    <a:pt x="1394" y="23573"/>
                    <a:pt x="1494" y="23573"/>
                  </a:cubicBezTo>
                  <a:cubicBezTo>
                    <a:pt x="1498" y="23573"/>
                    <a:pt x="1501" y="23573"/>
                    <a:pt x="1504" y="23573"/>
                  </a:cubicBezTo>
                  <a:cubicBezTo>
                    <a:pt x="2547" y="23446"/>
                    <a:pt x="4261" y="23391"/>
                    <a:pt x="4868" y="22376"/>
                  </a:cubicBezTo>
                  <a:cubicBezTo>
                    <a:pt x="5430" y="22702"/>
                    <a:pt x="5975" y="23056"/>
                    <a:pt x="6510" y="23437"/>
                  </a:cubicBezTo>
                  <a:cubicBezTo>
                    <a:pt x="6217" y="23400"/>
                    <a:pt x="5910" y="23375"/>
                    <a:pt x="5603" y="23375"/>
                  </a:cubicBezTo>
                  <a:cubicBezTo>
                    <a:pt x="4705" y="23375"/>
                    <a:pt x="3811" y="23591"/>
                    <a:pt x="3290" y="24362"/>
                  </a:cubicBezTo>
                  <a:cubicBezTo>
                    <a:pt x="3263" y="24407"/>
                    <a:pt x="3290" y="24471"/>
                    <a:pt x="3336" y="24480"/>
                  </a:cubicBezTo>
                  <a:cubicBezTo>
                    <a:pt x="3635" y="24533"/>
                    <a:pt x="3932" y="24561"/>
                    <a:pt x="4226" y="24561"/>
                  </a:cubicBezTo>
                  <a:cubicBezTo>
                    <a:pt x="5170" y="24561"/>
                    <a:pt x="6075" y="24279"/>
                    <a:pt x="6863" y="23691"/>
                  </a:cubicBezTo>
                  <a:cubicBezTo>
                    <a:pt x="7371" y="24063"/>
                    <a:pt x="7870" y="24462"/>
                    <a:pt x="8350" y="24888"/>
                  </a:cubicBezTo>
                  <a:cubicBezTo>
                    <a:pt x="9312" y="27690"/>
                    <a:pt x="10590" y="30374"/>
                    <a:pt x="12467" y="32541"/>
                  </a:cubicBezTo>
                  <a:cubicBezTo>
                    <a:pt x="12507" y="32587"/>
                    <a:pt x="12554" y="32607"/>
                    <a:pt x="12600" y="32607"/>
                  </a:cubicBezTo>
                  <a:cubicBezTo>
                    <a:pt x="12753" y="32607"/>
                    <a:pt x="12899" y="32395"/>
                    <a:pt x="12766" y="32242"/>
                  </a:cubicBezTo>
                  <a:cubicBezTo>
                    <a:pt x="11506" y="30791"/>
                    <a:pt x="10508" y="29104"/>
                    <a:pt x="9692" y="27300"/>
                  </a:cubicBezTo>
                  <a:cubicBezTo>
                    <a:pt x="9747" y="26910"/>
                    <a:pt x="9819" y="26529"/>
                    <a:pt x="9901" y="26148"/>
                  </a:cubicBezTo>
                  <a:cubicBezTo>
                    <a:pt x="9921" y="26168"/>
                    <a:pt x="9940" y="26183"/>
                    <a:pt x="9967" y="26183"/>
                  </a:cubicBezTo>
                  <a:cubicBezTo>
                    <a:pt x="9977" y="26183"/>
                    <a:pt x="9988" y="26180"/>
                    <a:pt x="10001" y="26175"/>
                  </a:cubicBezTo>
                  <a:cubicBezTo>
                    <a:pt x="10055" y="26148"/>
                    <a:pt x="10119" y="26121"/>
                    <a:pt x="10182" y="26103"/>
                  </a:cubicBezTo>
                  <a:cubicBezTo>
                    <a:pt x="10331" y="26135"/>
                    <a:pt x="10478" y="26151"/>
                    <a:pt x="10623" y="26151"/>
                  </a:cubicBezTo>
                  <a:cubicBezTo>
                    <a:pt x="11486" y="26151"/>
                    <a:pt x="12274" y="25607"/>
                    <a:pt x="12848" y="24924"/>
                  </a:cubicBezTo>
                  <a:cubicBezTo>
                    <a:pt x="12875" y="24915"/>
                    <a:pt x="12912" y="24897"/>
                    <a:pt x="12948" y="24879"/>
                  </a:cubicBezTo>
                  <a:cubicBezTo>
                    <a:pt x="12993" y="24860"/>
                    <a:pt x="12993" y="24806"/>
                    <a:pt x="12966" y="24770"/>
                  </a:cubicBezTo>
                  <a:cubicBezTo>
                    <a:pt x="12993" y="24743"/>
                    <a:pt x="13011" y="24724"/>
                    <a:pt x="13029" y="24697"/>
                  </a:cubicBezTo>
                  <a:cubicBezTo>
                    <a:pt x="13075" y="24634"/>
                    <a:pt x="13011" y="24561"/>
                    <a:pt x="12948" y="24561"/>
                  </a:cubicBezTo>
                  <a:cubicBezTo>
                    <a:pt x="12882" y="24559"/>
                    <a:pt x="12816" y="24557"/>
                    <a:pt x="12750" y="24557"/>
                  </a:cubicBezTo>
                  <a:cubicBezTo>
                    <a:pt x="11654" y="24557"/>
                    <a:pt x="10564" y="24919"/>
                    <a:pt x="9983" y="25894"/>
                  </a:cubicBezTo>
                  <a:cubicBezTo>
                    <a:pt x="9973" y="25894"/>
                    <a:pt x="9973" y="25894"/>
                    <a:pt x="9964" y="25885"/>
                  </a:cubicBezTo>
                  <a:cubicBezTo>
                    <a:pt x="10273" y="24697"/>
                    <a:pt x="10762" y="23555"/>
                    <a:pt x="11442" y="22539"/>
                  </a:cubicBezTo>
                  <a:cubicBezTo>
                    <a:pt x="12011" y="22996"/>
                    <a:pt x="12616" y="23195"/>
                    <a:pt x="13211" y="23195"/>
                  </a:cubicBezTo>
                  <a:cubicBezTo>
                    <a:pt x="14363" y="23195"/>
                    <a:pt x="15477" y="22452"/>
                    <a:pt x="16212" y="21406"/>
                  </a:cubicBezTo>
                  <a:cubicBezTo>
                    <a:pt x="16258" y="21324"/>
                    <a:pt x="16194" y="21215"/>
                    <a:pt x="16103" y="21215"/>
                  </a:cubicBezTo>
                  <a:cubicBezTo>
                    <a:pt x="15351" y="21233"/>
                    <a:pt x="14544" y="21206"/>
                    <a:pt x="13809" y="21378"/>
                  </a:cubicBezTo>
                  <a:cubicBezTo>
                    <a:pt x="13029" y="21560"/>
                    <a:pt x="12340" y="21995"/>
                    <a:pt x="11606" y="22312"/>
                  </a:cubicBezTo>
                  <a:cubicBezTo>
                    <a:pt x="11841" y="21977"/>
                    <a:pt x="12095" y="21650"/>
                    <a:pt x="12376" y="21351"/>
                  </a:cubicBezTo>
                  <a:cubicBezTo>
                    <a:pt x="12413" y="21351"/>
                    <a:pt x="12440" y="21315"/>
                    <a:pt x="12449" y="21279"/>
                  </a:cubicBezTo>
                  <a:cubicBezTo>
                    <a:pt x="12794" y="20916"/>
                    <a:pt x="13174" y="20580"/>
                    <a:pt x="13583" y="20281"/>
                  </a:cubicBezTo>
                  <a:cubicBezTo>
                    <a:pt x="13601" y="20272"/>
                    <a:pt x="13610" y="20254"/>
                    <a:pt x="13619" y="20227"/>
                  </a:cubicBezTo>
                  <a:cubicBezTo>
                    <a:pt x="13619" y="20227"/>
                    <a:pt x="13628" y="20236"/>
                    <a:pt x="13628" y="20236"/>
                  </a:cubicBezTo>
                  <a:cubicBezTo>
                    <a:pt x="13713" y="20242"/>
                    <a:pt x="13799" y="20246"/>
                    <a:pt x="13883" y="20246"/>
                  </a:cubicBezTo>
                  <a:cubicBezTo>
                    <a:pt x="15090" y="20246"/>
                    <a:pt x="16189" y="19589"/>
                    <a:pt x="16756" y="18513"/>
                  </a:cubicBezTo>
                  <a:cubicBezTo>
                    <a:pt x="16791" y="18452"/>
                    <a:pt x="16759" y="18358"/>
                    <a:pt x="16685" y="18358"/>
                  </a:cubicBezTo>
                  <a:cubicBezTo>
                    <a:pt x="16682" y="18358"/>
                    <a:pt x="16678" y="18358"/>
                    <a:pt x="16675" y="18359"/>
                  </a:cubicBezTo>
                  <a:cubicBezTo>
                    <a:pt x="15550" y="18440"/>
                    <a:pt x="13519" y="18449"/>
                    <a:pt x="13564" y="20045"/>
                  </a:cubicBezTo>
                  <a:cubicBezTo>
                    <a:pt x="13537" y="20064"/>
                    <a:pt x="13528" y="20091"/>
                    <a:pt x="13528" y="20118"/>
                  </a:cubicBezTo>
                  <a:cubicBezTo>
                    <a:pt x="13519" y="20127"/>
                    <a:pt x="13501" y="20127"/>
                    <a:pt x="13492" y="20136"/>
                  </a:cubicBezTo>
                  <a:cubicBezTo>
                    <a:pt x="13120" y="20399"/>
                    <a:pt x="12766" y="20707"/>
                    <a:pt x="12440" y="21034"/>
                  </a:cubicBezTo>
                  <a:cubicBezTo>
                    <a:pt x="12594" y="20517"/>
                    <a:pt x="13048" y="20154"/>
                    <a:pt x="13156" y="19619"/>
                  </a:cubicBezTo>
                  <a:cubicBezTo>
                    <a:pt x="13338" y="18794"/>
                    <a:pt x="12875" y="17987"/>
                    <a:pt x="13057" y="17153"/>
                  </a:cubicBezTo>
                  <a:cubicBezTo>
                    <a:pt x="13070" y="17094"/>
                    <a:pt x="13026" y="17049"/>
                    <a:pt x="12977" y="17049"/>
                  </a:cubicBezTo>
                  <a:cubicBezTo>
                    <a:pt x="12958" y="17049"/>
                    <a:pt x="12938" y="17056"/>
                    <a:pt x="12921" y="17071"/>
                  </a:cubicBezTo>
                  <a:cubicBezTo>
                    <a:pt x="12277" y="17688"/>
                    <a:pt x="11778" y="18422"/>
                    <a:pt x="11705" y="19329"/>
                  </a:cubicBezTo>
                  <a:cubicBezTo>
                    <a:pt x="11651" y="19928"/>
                    <a:pt x="11687" y="20862"/>
                    <a:pt x="12204" y="21270"/>
                  </a:cubicBezTo>
                  <a:cubicBezTo>
                    <a:pt x="11615" y="21895"/>
                    <a:pt x="11107" y="22603"/>
                    <a:pt x="10690" y="23364"/>
                  </a:cubicBezTo>
                  <a:cubicBezTo>
                    <a:pt x="10753" y="23129"/>
                    <a:pt x="10771" y="22893"/>
                    <a:pt x="10735" y="22648"/>
                  </a:cubicBezTo>
                  <a:cubicBezTo>
                    <a:pt x="10626" y="22040"/>
                    <a:pt x="10173" y="21560"/>
                    <a:pt x="9992" y="20979"/>
                  </a:cubicBezTo>
                  <a:cubicBezTo>
                    <a:pt x="9983" y="20957"/>
                    <a:pt x="9962" y="20945"/>
                    <a:pt x="9942" y="20945"/>
                  </a:cubicBezTo>
                  <a:cubicBezTo>
                    <a:pt x="9921" y="20945"/>
                    <a:pt x="9901" y="20957"/>
                    <a:pt x="9892" y="20979"/>
                  </a:cubicBezTo>
                  <a:cubicBezTo>
                    <a:pt x="9574" y="22040"/>
                    <a:pt x="9221" y="23464"/>
                    <a:pt x="10227" y="24244"/>
                  </a:cubicBezTo>
                  <a:cubicBezTo>
                    <a:pt x="10227" y="24244"/>
                    <a:pt x="10227" y="24244"/>
                    <a:pt x="10227" y="24253"/>
                  </a:cubicBezTo>
                  <a:cubicBezTo>
                    <a:pt x="10236" y="24253"/>
                    <a:pt x="10246" y="24262"/>
                    <a:pt x="10255" y="24271"/>
                  </a:cubicBezTo>
                  <a:cubicBezTo>
                    <a:pt x="9892" y="25133"/>
                    <a:pt x="9647" y="26048"/>
                    <a:pt x="9547" y="26973"/>
                  </a:cubicBezTo>
                  <a:cubicBezTo>
                    <a:pt x="8686" y="25006"/>
                    <a:pt x="8024" y="22920"/>
                    <a:pt x="7462" y="20880"/>
                  </a:cubicBezTo>
                  <a:cubicBezTo>
                    <a:pt x="8187" y="19420"/>
                    <a:pt x="8931" y="17987"/>
                    <a:pt x="9865" y="16690"/>
                  </a:cubicBezTo>
                  <a:cubicBezTo>
                    <a:pt x="9910" y="16690"/>
                    <a:pt x="9955" y="16654"/>
                    <a:pt x="9937" y="16609"/>
                  </a:cubicBezTo>
                  <a:cubicBezTo>
                    <a:pt x="10218" y="16219"/>
                    <a:pt x="10518" y="15847"/>
                    <a:pt x="10835" y="15493"/>
                  </a:cubicBezTo>
                  <a:cubicBezTo>
                    <a:pt x="10835" y="15493"/>
                    <a:pt x="10835" y="15493"/>
                    <a:pt x="10835" y="15502"/>
                  </a:cubicBezTo>
                  <a:cubicBezTo>
                    <a:pt x="11567" y="16330"/>
                    <a:pt x="12523" y="16522"/>
                    <a:pt x="13518" y="16522"/>
                  </a:cubicBezTo>
                  <a:cubicBezTo>
                    <a:pt x="14126" y="16522"/>
                    <a:pt x="14747" y="16450"/>
                    <a:pt x="15342" y="16409"/>
                  </a:cubicBezTo>
                  <a:cubicBezTo>
                    <a:pt x="15414" y="16400"/>
                    <a:pt x="15478" y="16300"/>
                    <a:pt x="15414" y="16246"/>
                  </a:cubicBezTo>
                  <a:cubicBezTo>
                    <a:pt x="14483" y="15523"/>
                    <a:pt x="13387" y="14950"/>
                    <a:pt x="12244" y="14950"/>
                  </a:cubicBezTo>
                  <a:cubicBezTo>
                    <a:pt x="11895" y="14950"/>
                    <a:pt x="11542" y="15003"/>
                    <a:pt x="11189" y="15122"/>
                  </a:cubicBezTo>
                  <a:cubicBezTo>
                    <a:pt x="11488" y="14813"/>
                    <a:pt x="11796" y="14523"/>
                    <a:pt x="12141" y="14242"/>
                  </a:cubicBezTo>
                  <a:cubicBezTo>
                    <a:pt x="12466" y="14323"/>
                    <a:pt x="12832" y="14401"/>
                    <a:pt x="13187" y="14401"/>
                  </a:cubicBezTo>
                  <a:cubicBezTo>
                    <a:pt x="13386" y="14401"/>
                    <a:pt x="13581" y="14376"/>
                    <a:pt x="13764" y="14314"/>
                  </a:cubicBezTo>
                  <a:cubicBezTo>
                    <a:pt x="14381" y="14097"/>
                    <a:pt x="14970" y="13516"/>
                    <a:pt x="15487" y="13127"/>
                  </a:cubicBezTo>
                  <a:cubicBezTo>
                    <a:pt x="15559" y="13063"/>
                    <a:pt x="15541" y="12954"/>
                    <a:pt x="15441" y="12945"/>
                  </a:cubicBezTo>
                  <a:cubicBezTo>
                    <a:pt x="15212" y="12930"/>
                    <a:pt x="14971" y="12919"/>
                    <a:pt x="14726" y="12919"/>
                  </a:cubicBezTo>
                  <a:cubicBezTo>
                    <a:pt x="13770" y="12919"/>
                    <a:pt x="12766" y="13098"/>
                    <a:pt x="12268" y="13979"/>
                  </a:cubicBezTo>
                  <a:lnTo>
                    <a:pt x="12250" y="13979"/>
                  </a:lnTo>
                  <a:cubicBezTo>
                    <a:pt x="12213" y="14006"/>
                    <a:pt x="12177" y="14033"/>
                    <a:pt x="12141" y="14061"/>
                  </a:cubicBezTo>
                  <a:cubicBezTo>
                    <a:pt x="12123" y="14070"/>
                    <a:pt x="12114" y="14070"/>
                    <a:pt x="12095" y="14079"/>
                  </a:cubicBezTo>
                  <a:cubicBezTo>
                    <a:pt x="12068" y="14088"/>
                    <a:pt x="12050" y="14106"/>
                    <a:pt x="12041" y="14133"/>
                  </a:cubicBezTo>
                  <a:cubicBezTo>
                    <a:pt x="11832" y="14287"/>
                    <a:pt x="11633" y="14460"/>
                    <a:pt x="11442" y="14623"/>
                  </a:cubicBezTo>
                  <a:cubicBezTo>
                    <a:pt x="11442" y="14623"/>
                    <a:pt x="11442" y="14614"/>
                    <a:pt x="11433" y="14614"/>
                  </a:cubicBezTo>
                  <a:cubicBezTo>
                    <a:pt x="11705" y="14206"/>
                    <a:pt x="12104" y="13952"/>
                    <a:pt x="12304" y="13498"/>
                  </a:cubicBezTo>
                  <a:cubicBezTo>
                    <a:pt x="12531" y="12991"/>
                    <a:pt x="12649" y="12428"/>
                    <a:pt x="12812" y="11902"/>
                  </a:cubicBezTo>
                  <a:cubicBezTo>
                    <a:pt x="12826" y="11844"/>
                    <a:pt x="12771" y="11781"/>
                    <a:pt x="12716" y="11781"/>
                  </a:cubicBezTo>
                  <a:cubicBezTo>
                    <a:pt x="12702" y="11781"/>
                    <a:pt x="12688" y="11785"/>
                    <a:pt x="12676" y="11794"/>
                  </a:cubicBezTo>
                  <a:cubicBezTo>
                    <a:pt x="11796" y="12446"/>
                    <a:pt x="10590" y="13562"/>
                    <a:pt x="11316" y="14741"/>
                  </a:cubicBezTo>
                  <a:cubicBezTo>
                    <a:pt x="10835" y="15176"/>
                    <a:pt x="10409" y="15657"/>
                    <a:pt x="10010" y="16164"/>
                  </a:cubicBezTo>
                  <a:cubicBezTo>
                    <a:pt x="10164" y="15756"/>
                    <a:pt x="10463" y="15403"/>
                    <a:pt x="10545" y="14958"/>
                  </a:cubicBezTo>
                  <a:cubicBezTo>
                    <a:pt x="10672" y="14251"/>
                    <a:pt x="10490" y="13526"/>
                    <a:pt x="10617" y="12818"/>
                  </a:cubicBezTo>
                  <a:cubicBezTo>
                    <a:pt x="10629" y="12759"/>
                    <a:pt x="10591" y="12723"/>
                    <a:pt x="10547" y="12723"/>
                  </a:cubicBezTo>
                  <a:cubicBezTo>
                    <a:pt x="10524" y="12723"/>
                    <a:pt x="10500" y="12733"/>
                    <a:pt x="10481" y="12755"/>
                  </a:cubicBezTo>
                  <a:cubicBezTo>
                    <a:pt x="9656" y="13897"/>
                    <a:pt x="9176" y="15176"/>
                    <a:pt x="9747" y="16518"/>
                  </a:cubicBezTo>
                  <a:cubicBezTo>
                    <a:pt x="9275" y="17171"/>
                    <a:pt x="8849" y="17860"/>
                    <a:pt x="8468" y="18567"/>
                  </a:cubicBezTo>
                  <a:cubicBezTo>
                    <a:pt x="8631" y="18023"/>
                    <a:pt x="8922" y="17543"/>
                    <a:pt x="8949" y="16944"/>
                  </a:cubicBezTo>
                  <a:cubicBezTo>
                    <a:pt x="8976" y="16155"/>
                    <a:pt x="8722" y="15384"/>
                    <a:pt x="8459" y="14650"/>
                  </a:cubicBezTo>
                  <a:cubicBezTo>
                    <a:pt x="8449" y="14625"/>
                    <a:pt x="8421" y="14609"/>
                    <a:pt x="8396" y="14609"/>
                  </a:cubicBezTo>
                  <a:cubicBezTo>
                    <a:pt x="8374" y="14609"/>
                    <a:pt x="8354" y="14621"/>
                    <a:pt x="8350" y="14650"/>
                  </a:cubicBezTo>
                  <a:cubicBezTo>
                    <a:pt x="8033" y="16201"/>
                    <a:pt x="6863" y="17515"/>
                    <a:pt x="8187" y="18948"/>
                  </a:cubicBezTo>
                  <a:cubicBezTo>
                    <a:pt x="8196" y="18966"/>
                    <a:pt x="8205" y="18966"/>
                    <a:pt x="8214" y="18975"/>
                  </a:cubicBezTo>
                  <a:cubicBezTo>
                    <a:pt x="8223" y="18984"/>
                    <a:pt x="8223" y="18994"/>
                    <a:pt x="8223" y="18994"/>
                  </a:cubicBezTo>
                  <a:cubicBezTo>
                    <a:pt x="8223" y="19003"/>
                    <a:pt x="8223" y="19003"/>
                    <a:pt x="8223" y="19012"/>
                  </a:cubicBezTo>
                  <a:cubicBezTo>
                    <a:pt x="7942" y="19556"/>
                    <a:pt x="7670" y="20109"/>
                    <a:pt x="7407" y="20662"/>
                  </a:cubicBezTo>
                  <a:cubicBezTo>
                    <a:pt x="7217" y="19973"/>
                    <a:pt x="7035" y="19293"/>
                    <a:pt x="6863" y="18622"/>
                  </a:cubicBezTo>
                  <a:cubicBezTo>
                    <a:pt x="6455" y="17053"/>
                    <a:pt x="6210" y="15457"/>
                    <a:pt x="6092" y="13870"/>
                  </a:cubicBezTo>
                  <a:cubicBezTo>
                    <a:pt x="6247" y="13516"/>
                    <a:pt x="6410" y="13190"/>
                    <a:pt x="6600" y="12873"/>
                  </a:cubicBezTo>
                  <a:cubicBezTo>
                    <a:pt x="7000" y="13044"/>
                    <a:pt x="7419" y="13125"/>
                    <a:pt x="7836" y="13125"/>
                  </a:cubicBezTo>
                  <a:cubicBezTo>
                    <a:pt x="8589" y="13125"/>
                    <a:pt x="9336" y="12859"/>
                    <a:pt x="9955" y="12374"/>
                  </a:cubicBezTo>
                  <a:cubicBezTo>
                    <a:pt x="10019" y="12329"/>
                    <a:pt x="9983" y="12220"/>
                    <a:pt x="9910" y="12202"/>
                  </a:cubicBezTo>
                  <a:cubicBezTo>
                    <a:pt x="9393" y="12069"/>
                    <a:pt x="8871" y="11994"/>
                    <a:pt x="8344" y="11994"/>
                  </a:cubicBezTo>
                  <a:cubicBezTo>
                    <a:pt x="8114" y="11994"/>
                    <a:pt x="7884" y="12008"/>
                    <a:pt x="7652" y="12038"/>
                  </a:cubicBezTo>
                  <a:cubicBezTo>
                    <a:pt x="7489" y="12057"/>
                    <a:pt x="7289" y="12075"/>
                    <a:pt x="7099" y="12111"/>
                  </a:cubicBezTo>
                  <a:cubicBezTo>
                    <a:pt x="7398" y="11721"/>
                    <a:pt x="7716" y="11349"/>
                    <a:pt x="8078" y="11014"/>
                  </a:cubicBezTo>
                  <a:cubicBezTo>
                    <a:pt x="8078" y="11032"/>
                    <a:pt x="8078" y="11050"/>
                    <a:pt x="8096" y="11068"/>
                  </a:cubicBezTo>
                  <a:cubicBezTo>
                    <a:pt x="8555" y="11438"/>
                    <a:pt x="9067" y="11561"/>
                    <a:pt x="9600" y="11561"/>
                  </a:cubicBezTo>
                  <a:cubicBezTo>
                    <a:pt x="10426" y="11561"/>
                    <a:pt x="11301" y="11264"/>
                    <a:pt x="12095" y="11132"/>
                  </a:cubicBezTo>
                  <a:cubicBezTo>
                    <a:pt x="12159" y="11123"/>
                    <a:pt x="12168" y="11023"/>
                    <a:pt x="12114" y="10996"/>
                  </a:cubicBezTo>
                  <a:cubicBezTo>
                    <a:pt x="11300" y="10623"/>
                    <a:pt x="10449" y="10345"/>
                    <a:pt x="9578" y="10345"/>
                  </a:cubicBezTo>
                  <a:cubicBezTo>
                    <a:pt x="9303" y="10345"/>
                    <a:pt x="9027" y="10373"/>
                    <a:pt x="8749" y="10433"/>
                  </a:cubicBezTo>
                  <a:cubicBezTo>
                    <a:pt x="9003" y="10243"/>
                    <a:pt x="9257" y="10053"/>
                    <a:pt x="9529" y="9871"/>
                  </a:cubicBezTo>
                  <a:cubicBezTo>
                    <a:pt x="9790" y="9964"/>
                    <a:pt x="10046" y="10006"/>
                    <a:pt x="10293" y="10006"/>
                  </a:cubicBezTo>
                  <a:cubicBezTo>
                    <a:pt x="11383" y="10006"/>
                    <a:pt x="12314" y="9183"/>
                    <a:pt x="12757" y="8148"/>
                  </a:cubicBezTo>
                  <a:cubicBezTo>
                    <a:pt x="12785" y="8085"/>
                    <a:pt x="12748" y="7994"/>
                    <a:pt x="12667" y="7994"/>
                  </a:cubicBezTo>
                  <a:cubicBezTo>
                    <a:pt x="11424" y="8012"/>
                    <a:pt x="9828" y="8194"/>
                    <a:pt x="9475" y="9626"/>
                  </a:cubicBezTo>
                  <a:cubicBezTo>
                    <a:pt x="9475" y="9644"/>
                    <a:pt x="9475" y="9644"/>
                    <a:pt x="9484" y="9654"/>
                  </a:cubicBezTo>
                  <a:lnTo>
                    <a:pt x="9466" y="9663"/>
                  </a:lnTo>
                  <a:cubicBezTo>
                    <a:pt x="9438" y="9681"/>
                    <a:pt x="9420" y="9708"/>
                    <a:pt x="9420" y="9735"/>
                  </a:cubicBezTo>
                  <a:cubicBezTo>
                    <a:pt x="9112" y="9898"/>
                    <a:pt x="8822" y="10080"/>
                    <a:pt x="8532" y="10288"/>
                  </a:cubicBezTo>
                  <a:cubicBezTo>
                    <a:pt x="8668" y="10134"/>
                    <a:pt x="8777" y="9971"/>
                    <a:pt x="8849" y="9790"/>
                  </a:cubicBezTo>
                  <a:cubicBezTo>
                    <a:pt x="9030" y="9300"/>
                    <a:pt x="8958" y="8710"/>
                    <a:pt x="8913" y="8203"/>
                  </a:cubicBezTo>
                  <a:cubicBezTo>
                    <a:pt x="8906" y="8159"/>
                    <a:pt x="8870" y="8128"/>
                    <a:pt x="8830" y="8128"/>
                  </a:cubicBezTo>
                  <a:cubicBezTo>
                    <a:pt x="8812" y="8128"/>
                    <a:pt x="8793" y="8134"/>
                    <a:pt x="8777" y="8148"/>
                  </a:cubicBezTo>
                  <a:cubicBezTo>
                    <a:pt x="8432" y="8493"/>
                    <a:pt x="7969" y="8846"/>
                    <a:pt x="7833" y="9336"/>
                  </a:cubicBezTo>
                  <a:cubicBezTo>
                    <a:pt x="7697" y="9790"/>
                    <a:pt x="7770" y="10325"/>
                    <a:pt x="7951" y="10760"/>
                  </a:cubicBezTo>
                  <a:cubicBezTo>
                    <a:pt x="7453" y="11213"/>
                    <a:pt x="7008" y="11730"/>
                    <a:pt x="6646" y="12301"/>
                  </a:cubicBezTo>
                  <a:cubicBezTo>
                    <a:pt x="6546" y="12374"/>
                    <a:pt x="6473" y="12465"/>
                    <a:pt x="6437" y="12592"/>
                  </a:cubicBezTo>
                  <a:cubicBezTo>
                    <a:pt x="6437" y="12610"/>
                    <a:pt x="6437" y="12619"/>
                    <a:pt x="6437" y="12628"/>
                  </a:cubicBezTo>
                  <a:cubicBezTo>
                    <a:pt x="6301" y="12873"/>
                    <a:pt x="6174" y="13117"/>
                    <a:pt x="6065" y="13371"/>
                  </a:cubicBezTo>
                  <a:cubicBezTo>
                    <a:pt x="5975" y="11549"/>
                    <a:pt x="6065" y="9726"/>
                    <a:pt x="6328" y="7922"/>
                  </a:cubicBezTo>
                  <a:cubicBezTo>
                    <a:pt x="6918" y="7876"/>
                    <a:pt x="7407" y="7931"/>
                    <a:pt x="7933" y="7550"/>
                  </a:cubicBezTo>
                  <a:cubicBezTo>
                    <a:pt x="8568" y="7087"/>
                    <a:pt x="9030" y="6353"/>
                    <a:pt x="9493" y="5727"/>
                  </a:cubicBezTo>
                  <a:cubicBezTo>
                    <a:pt x="9529" y="5682"/>
                    <a:pt x="9475" y="5600"/>
                    <a:pt x="9420" y="5600"/>
                  </a:cubicBezTo>
                  <a:cubicBezTo>
                    <a:pt x="8187" y="5673"/>
                    <a:pt x="7008" y="6326"/>
                    <a:pt x="6410" y="7396"/>
                  </a:cubicBezTo>
                  <a:cubicBezTo>
                    <a:pt x="6537" y="6634"/>
                    <a:pt x="6691" y="5863"/>
                    <a:pt x="6881" y="5101"/>
                  </a:cubicBezTo>
                  <a:cubicBezTo>
                    <a:pt x="7507" y="5020"/>
                    <a:pt x="8051" y="5002"/>
                    <a:pt x="8604" y="4675"/>
                  </a:cubicBezTo>
                  <a:cubicBezTo>
                    <a:pt x="9094" y="4385"/>
                    <a:pt x="9466" y="3977"/>
                    <a:pt x="9847" y="3569"/>
                  </a:cubicBezTo>
                  <a:cubicBezTo>
                    <a:pt x="9874" y="3560"/>
                    <a:pt x="9910" y="3542"/>
                    <a:pt x="9937" y="3533"/>
                  </a:cubicBezTo>
                  <a:cubicBezTo>
                    <a:pt x="9973" y="3515"/>
                    <a:pt x="9983" y="3478"/>
                    <a:pt x="9964" y="3451"/>
                  </a:cubicBezTo>
                  <a:cubicBezTo>
                    <a:pt x="9983" y="3424"/>
                    <a:pt x="10001" y="3406"/>
                    <a:pt x="10028" y="3379"/>
                  </a:cubicBezTo>
                  <a:cubicBezTo>
                    <a:pt x="10064" y="3333"/>
                    <a:pt x="10037" y="3261"/>
                    <a:pt x="9973" y="3261"/>
                  </a:cubicBezTo>
                  <a:cubicBezTo>
                    <a:pt x="8867" y="3270"/>
                    <a:pt x="7670" y="3496"/>
                    <a:pt x="7063" y="4403"/>
                  </a:cubicBezTo>
                  <a:cubicBezTo>
                    <a:pt x="7108" y="4231"/>
                    <a:pt x="7153" y="4059"/>
                    <a:pt x="7199" y="3895"/>
                  </a:cubicBezTo>
                  <a:cubicBezTo>
                    <a:pt x="7244" y="3877"/>
                    <a:pt x="7271" y="3832"/>
                    <a:pt x="7235" y="3787"/>
                  </a:cubicBezTo>
                  <a:cubicBezTo>
                    <a:pt x="7235" y="3787"/>
                    <a:pt x="7235" y="3778"/>
                    <a:pt x="7235" y="3778"/>
                  </a:cubicBezTo>
                  <a:cubicBezTo>
                    <a:pt x="7344" y="3415"/>
                    <a:pt x="7453" y="3052"/>
                    <a:pt x="7570" y="2689"/>
                  </a:cubicBezTo>
                  <a:cubicBezTo>
                    <a:pt x="7580" y="2680"/>
                    <a:pt x="7570" y="2671"/>
                    <a:pt x="7570" y="2662"/>
                  </a:cubicBezTo>
                  <a:cubicBezTo>
                    <a:pt x="7570" y="2653"/>
                    <a:pt x="7570" y="2653"/>
                    <a:pt x="7580" y="2653"/>
                  </a:cubicBezTo>
                  <a:cubicBezTo>
                    <a:pt x="8650" y="2553"/>
                    <a:pt x="10200" y="2445"/>
                    <a:pt x="10400" y="1102"/>
                  </a:cubicBezTo>
                  <a:cubicBezTo>
                    <a:pt x="10408" y="1055"/>
                    <a:pt x="10373" y="1000"/>
                    <a:pt x="10322" y="1000"/>
                  </a:cubicBezTo>
                  <a:cubicBezTo>
                    <a:pt x="10315" y="1000"/>
                    <a:pt x="10307" y="1001"/>
                    <a:pt x="10300" y="1003"/>
                  </a:cubicBezTo>
                  <a:cubicBezTo>
                    <a:pt x="9837" y="1157"/>
                    <a:pt x="9321" y="1112"/>
                    <a:pt x="8849" y="1211"/>
                  </a:cubicBezTo>
                  <a:cubicBezTo>
                    <a:pt x="8831" y="767"/>
                    <a:pt x="8695" y="377"/>
                    <a:pt x="8414" y="14"/>
                  </a:cubicBezTo>
                  <a:cubicBezTo>
                    <a:pt x="8405" y="5"/>
                    <a:pt x="8391" y="1"/>
                    <a:pt x="8378" y="1"/>
                  </a:cubicBezTo>
                  <a:close/>
                </a:path>
              </a:pathLst>
            </a:custGeom>
            <a:solidFill>
              <a:srgbClr val="CF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" name="Google Shape;279;p25"/>
          <p:cNvGrpSpPr/>
          <p:nvPr/>
        </p:nvGrpSpPr>
        <p:grpSpPr>
          <a:xfrm rot="899960">
            <a:off x="-613820" y="3498803"/>
            <a:ext cx="2004296" cy="2451678"/>
            <a:chOff x="7577304" y="3591550"/>
            <a:chExt cx="2004356" cy="2451751"/>
          </a:xfrm>
        </p:grpSpPr>
        <p:sp>
          <p:nvSpPr>
            <p:cNvPr id="280" name="Google Shape;280;p25"/>
            <p:cNvSpPr/>
            <p:nvPr/>
          </p:nvSpPr>
          <p:spPr>
            <a:xfrm rot="899939">
              <a:off x="8452307" y="3679687"/>
              <a:ext cx="915021" cy="1776804"/>
            </a:xfrm>
            <a:custGeom>
              <a:avLst/>
              <a:gdLst/>
              <a:ahLst/>
              <a:cxnLst/>
              <a:rect l="l" t="t" r="r" b="b"/>
              <a:pathLst>
                <a:path w="16792" h="32607" extrusionOk="0">
                  <a:moveTo>
                    <a:pt x="8495" y="295"/>
                  </a:moveTo>
                  <a:cubicBezTo>
                    <a:pt x="8650" y="495"/>
                    <a:pt x="8713" y="1021"/>
                    <a:pt x="8731" y="1238"/>
                  </a:cubicBezTo>
                  <a:cubicBezTo>
                    <a:pt x="8586" y="1275"/>
                    <a:pt x="8450" y="1329"/>
                    <a:pt x="8323" y="1402"/>
                  </a:cubicBezTo>
                  <a:cubicBezTo>
                    <a:pt x="8305" y="1411"/>
                    <a:pt x="8296" y="1420"/>
                    <a:pt x="8278" y="1429"/>
                  </a:cubicBezTo>
                  <a:cubicBezTo>
                    <a:pt x="8323" y="1048"/>
                    <a:pt x="8396" y="667"/>
                    <a:pt x="8495" y="295"/>
                  </a:cubicBezTo>
                  <a:close/>
                  <a:moveTo>
                    <a:pt x="10218" y="1193"/>
                  </a:moveTo>
                  <a:lnTo>
                    <a:pt x="10218" y="1193"/>
                  </a:lnTo>
                  <a:cubicBezTo>
                    <a:pt x="10209" y="1211"/>
                    <a:pt x="10209" y="1220"/>
                    <a:pt x="10200" y="1238"/>
                  </a:cubicBezTo>
                  <a:cubicBezTo>
                    <a:pt x="9402" y="1601"/>
                    <a:pt x="8595" y="1937"/>
                    <a:pt x="7815" y="2327"/>
                  </a:cubicBezTo>
                  <a:cubicBezTo>
                    <a:pt x="8006" y="1755"/>
                    <a:pt x="8468" y="1429"/>
                    <a:pt x="9103" y="1347"/>
                  </a:cubicBezTo>
                  <a:cubicBezTo>
                    <a:pt x="9484" y="1302"/>
                    <a:pt x="9847" y="1293"/>
                    <a:pt x="10218" y="1193"/>
                  </a:cubicBezTo>
                  <a:close/>
                  <a:moveTo>
                    <a:pt x="10155" y="1393"/>
                  </a:moveTo>
                  <a:lnTo>
                    <a:pt x="10155" y="1393"/>
                  </a:lnTo>
                  <a:cubicBezTo>
                    <a:pt x="9819" y="2236"/>
                    <a:pt x="8767" y="2336"/>
                    <a:pt x="7906" y="2417"/>
                  </a:cubicBezTo>
                  <a:cubicBezTo>
                    <a:pt x="8668" y="2091"/>
                    <a:pt x="9402" y="1737"/>
                    <a:pt x="10155" y="1393"/>
                  </a:cubicBezTo>
                  <a:close/>
                  <a:moveTo>
                    <a:pt x="8374" y="214"/>
                  </a:moveTo>
                  <a:cubicBezTo>
                    <a:pt x="8375" y="214"/>
                    <a:pt x="8376" y="214"/>
                    <a:pt x="8378" y="214"/>
                  </a:cubicBezTo>
                  <a:cubicBezTo>
                    <a:pt x="8405" y="214"/>
                    <a:pt x="8423" y="232"/>
                    <a:pt x="8441" y="241"/>
                  </a:cubicBezTo>
                  <a:cubicBezTo>
                    <a:pt x="8278" y="667"/>
                    <a:pt x="8169" y="1093"/>
                    <a:pt x="8124" y="1547"/>
                  </a:cubicBezTo>
                  <a:cubicBezTo>
                    <a:pt x="7861" y="1773"/>
                    <a:pt x="7706" y="2091"/>
                    <a:pt x="7688" y="2435"/>
                  </a:cubicBezTo>
                  <a:cubicBezTo>
                    <a:pt x="7643" y="2435"/>
                    <a:pt x="7607" y="2445"/>
                    <a:pt x="7570" y="2445"/>
                  </a:cubicBezTo>
                  <a:cubicBezTo>
                    <a:pt x="7543" y="2200"/>
                    <a:pt x="7498" y="1955"/>
                    <a:pt x="7516" y="1701"/>
                  </a:cubicBezTo>
                  <a:cubicBezTo>
                    <a:pt x="7534" y="1248"/>
                    <a:pt x="7752" y="939"/>
                    <a:pt x="8033" y="595"/>
                  </a:cubicBezTo>
                  <a:cubicBezTo>
                    <a:pt x="8096" y="523"/>
                    <a:pt x="8282" y="214"/>
                    <a:pt x="8374" y="214"/>
                  </a:cubicBezTo>
                  <a:close/>
                  <a:moveTo>
                    <a:pt x="6827" y="1991"/>
                  </a:moveTo>
                  <a:lnTo>
                    <a:pt x="6827" y="1991"/>
                  </a:lnTo>
                  <a:cubicBezTo>
                    <a:pt x="7063" y="2454"/>
                    <a:pt x="7226" y="2943"/>
                    <a:pt x="7144" y="3460"/>
                  </a:cubicBezTo>
                  <a:cubicBezTo>
                    <a:pt x="7063" y="2961"/>
                    <a:pt x="6963" y="2472"/>
                    <a:pt x="6827" y="1991"/>
                  </a:cubicBezTo>
                  <a:close/>
                  <a:moveTo>
                    <a:pt x="6700" y="1882"/>
                  </a:moveTo>
                  <a:cubicBezTo>
                    <a:pt x="6818" y="2417"/>
                    <a:pt x="6954" y="2943"/>
                    <a:pt x="7045" y="3478"/>
                  </a:cubicBezTo>
                  <a:cubicBezTo>
                    <a:pt x="6754" y="2989"/>
                    <a:pt x="6627" y="2454"/>
                    <a:pt x="6700" y="1882"/>
                  </a:cubicBezTo>
                  <a:close/>
                  <a:moveTo>
                    <a:pt x="5793" y="2662"/>
                  </a:moveTo>
                  <a:cubicBezTo>
                    <a:pt x="6228" y="3224"/>
                    <a:pt x="6745" y="3678"/>
                    <a:pt x="6691" y="4476"/>
                  </a:cubicBezTo>
                  <a:cubicBezTo>
                    <a:pt x="6676" y="4687"/>
                    <a:pt x="6650" y="4766"/>
                    <a:pt x="6617" y="4766"/>
                  </a:cubicBezTo>
                  <a:cubicBezTo>
                    <a:pt x="6531" y="4766"/>
                    <a:pt x="6403" y="4203"/>
                    <a:pt x="6337" y="4031"/>
                  </a:cubicBezTo>
                  <a:cubicBezTo>
                    <a:pt x="6165" y="3596"/>
                    <a:pt x="5993" y="3161"/>
                    <a:pt x="5820" y="2726"/>
                  </a:cubicBezTo>
                  <a:cubicBezTo>
                    <a:pt x="5811" y="2707"/>
                    <a:pt x="5802" y="2698"/>
                    <a:pt x="5784" y="2689"/>
                  </a:cubicBezTo>
                  <a:cubicBezTo>
                    <a:pt x="5784" y="2680"/>
                    <a:pt x="5793" y="2671"/>
                    <a:pt x="5793" y="2662"/>
                  </a:cubicBezTo>
                  <a:close/>
                  <a:moveTo>
                    <a:pt x="9705" y="3420"/>
                  </a:moveTo>
                  <a:cubicBezTo>
                    <a:pt x="9745" y="3420"/>
                    <a:pt x="9771" y="3424"/>
                    <a:pt x="9774" y="3433"/>
                  </a:cubicBezTo>
                  <a:cubicBezTo>
                    <a:pt x="9783" y="3433"/>
                    <a:pt x="9783" y="3442"/>
                    <a:pt x="9774" y="3451"/>
                  </a:cubicBezTo>
                  <a:cubicBezTo>
                    <a:pt x="8867" y="3841"/>
                    <a:pt x="7788" y="4158"/>
                    <a:pt x="7017" y="4802"/>
                  </a:cubicBezTo>
                  <a:cubicBezTo>
                    <a:pt x="7235" y="4385"/>
                    <a:pt x="7543" y="4031"/>
                    <a:pt x="7979" y="3805"/>
                  </a:cubicBezTo>
                  <a:cubicBezTo>
                    <a:pt x="8278" y="3651"/>
                    <a:pt x="8613" y="3560"/>
                    <a:pt x="8949" y="3505"/>
                  </a:cubicBezTo>
                  <a:lnTo>
                    <a:pt x="8949" y="3505"/>
                  </a:lnTo>
                  <a:cubicBezTo>
                    <a:pt x="8948" y="3506"/>
                    <a:pt x="8949" y="3506"/>
                    <a:pt x="8950" y="3506"/>
                  </a:cubicBezTo>
                  <a:cubicBezTo>
                    <a:pt x="8978" y="3506"/>
                    <a:pt x="9511" y="3420"/>
                    <a:pt x="9705" y="3420"/>
                  </a:cubicBezTo>
                  <a:close/>
                  <a:moveTo>
                    <a:pt x="9611" y="3669"/>
                  </a:moveTo>
                  <a:lnTo>
                    <a:pt x="9611" y="3669"/>
                  </a:lnTo>
                  <a:cubicBezTo>
                    <a:pt x="9302" y="3959"/>
                    <a:pt x="8677" y="4403"/>
                    <a:pt x="8595" y="4449"/>
                  </a:cubicBezTo>
                  <a:cubicBezTo>
                    <a:pt x="8105" y="4757"/>
                    <a:pt x="7607" y="4811"/>
                    <a:pt x="7063" y="4884"/>
                  </a:cubicBezTo>
                  <a:cubicBezTo>
                    <a:pt x="7779" y="4331"/>
                    <a:pt x="8758" y="4004"/>
                    <a:pt x="9611" y="3669"/>
                  </a:cubicBezTo>
                  <a:close/>
                  <a:moveTo>
                    <a:pt x="5748" y="2853"/>
                  </a:moveTo>
                  <a:lnTo>
                    <a:pt x="5748" y="2853"/>
                  </a:lnTo>
                  <a:cubicBezTo>
                    <a:pt x="6038" y="3560"/>
                    <a:pt x="6328" y="4258"/>
                    <a:pt x="6600" y="4965"/>
                  </a:cubicBezTo>
                  <a:cubicBezTo>
                    <a:pt x="5639" y="4802"/>
                    <a:pt x="5576" y="3696"/>
                    <a:pt x="5748" y="2853"/>
                  </a:cubicBezTo>
                  <a:close/>
                  <a:moveTo>
                    <a:pt x="643" y="4512"/>
                  </a:moveTo>
                  <a:lnTo>
                    <a:pt x="643" y="4512"/>
                  </a:lnTo>
                  <a:cubicBezTo>
                    <a:pt x="1078" y="4557"/>
                    <a:pt x="1513" y="4648"/>
                    <a:pt x="1885" y="4875"/>
                  </a:cubicBezTo>
                  <a:cubicBezTo>
                    <a:pt x="2356" y="5165"/>
                    <a:pt x="2628" y="5655"/>
                    <a:pt x="3000" y="6044"/>
                  </a:cubicBezTo>
                  <a:cubicBezTo>
                    <a:pt x="3000" y="6063"/>
                    <a:pt x="3009" y="6081"/>
                    <a:pt x="3027" y="6090"/>
                  </a:cubicBezTo>
                  <a:cubicBezTo>
                    <a:pt x="3036" y="6090"/>
                    <a:pt x="3036" y="6099"/>
                    <a:pt x="3046" y="6099"/>
                  </a:cubicBezTo>
                  <a:cubicBezTo>
                    <a:pt x="3009" y="6099"/>
                    <a:pt x="2973" y="6099"/>
                    <a:pt x="2946" y="6108"/>
                  </a:cubicBezTo>
                  <a:cubicBezTo>
                    <a:pt x="2937" y="6099"/>
                    <a:pt x="2937" y="6099"/>
                    <a:pt x="2937" y="6090"/>
                  </a:cubicBezTo>
                  <a:cubicBezTo>
                    <a:pt x="2202" y="5528"/>
                    <a:pt x="1431" y="5002"/>
                    <a:pt x="643" y="4512"/>
                  </a:cubicBezTo>
                  <a:close/>
                  <a:moveTo>
                    <a:pt x="298" y="4476"/>
                  </a:moveTo>
                  <a:cubicBezTo>
                    <a:pt x="334" y="4476"/>
                    <a:pt x="361" y="4485"/>
                    <a:pt x="389" y="4485"/>
                  </a:cubicBezTo>
                  <a:cubicBezTo>
                    <a:pt x="1187" y="4993"/>
                    <a:pt x="1948" y="5546"/>
                    <a:pt x="2692" y="6117"/>
                  </a:cubicBezTo>
                  <a:cubicBezTo>
                    <a:pt x="2102" y="6117"/>
                    <a:pt x="1513" y="5927"/>
                    <a:pt x="1096" y="5491"/>
                  </a:cubicBezTo>
                  <a:cubicBezTo>
                    <a:pt x="779" y="5174"/>
                    <a:pt x="606" y="4784"/>
                    <a:pt x="298" y="4476"/>
                  </a:cubicBezTo>
                  <a:close/>
                  <a:moveTo>
                    <a:pt x="5603" y="5346"/>
                  </a:moveTo>
                  <a:lnTo>
                    <a:pt x="5603" y="5346"/>
                  </a:lnTo>
                  <a:cubicBezTo>
                    <a:pt x="5857" y="5528"/>
                    <a:pt x="6147" y="5682"/>
                    <a:pt x="6228" y="5990"/>
                  </a:cubicBezTo>
                  <a:cubicBezTo>
                    <a:pt x="6283" y="6217"/>
                    <a:pt x="6256" y="6453"/>
                    <a:pt x="6256" y="6688"/>
                  </a:cubicBezTo>
                  <a:cubicBezTo>
                    <a:pt x="6056" y="6235"/>
                    <a:pt x="5838" y="5791"/>
                    <a:pt x="5603" y="5346"/>
                  </a:cubicBezTo>
                  <a:close/>
                  <a:moveTo>
                    <a:pt x="5548" y="5428"/>
                  </a:moveTo>
                  <a:cubicBezTo>
                    <a:pt x="5784" y="5918"/>
                    <a:pt x="6002" y="6398"/>
                    <a:pt x="6210" y="6897"/>
                  </a:cubicBezTo>
                  <a:cubicBezTo>
                    <a:pt x="5630" y="6616"/>
                    <a:pt x="5539" y="6017"/>
                    <a:pt x="5548" y="5428"/>
                  </a:cubicBezTo>
                  <a:close/>
                  <a:moveTo>
                    <a:pt x="4315" y="4693"/>
                  </a:moveTo>
                  <a:cubicBezTo>
                    <a:pt x="4542" y="5183"/>
                    <a:pt x="4778" y="5872"/>
                    <a:pt x="4814" y="6371"/>
                  </a:cubicBezTo>
                  <a:cubicBezTo>
                    <a:pt x="4832" y="6570"/>
                    <a:pt x="4814" y="6770"/>
                    <a:pt x="4759" y="6960"/>
                  </a:cubicBezTo>
                  <a:cubicBezTo>
                    <a:pt x="4719" y="7042"/>
                    <a:pt x="4687" y="7082"/>
                    <a:pt x="4665" y="7082"/>
                  </a:cubicBezTo>
                  <a:cubicBezTo>
                    <a:pt x="4633" y="7082"/>
                    <a:pt x="4622" y="6996"/>
                    <a:pt x="4632" y="6824"/>
                  </a:cubicBezTo>
                  <a:cubicBezTo>
                    <a:pt x="4496" y="6543"/>
                    <a:pt x="4478" y="6144"/>
                    <a:pt x="4369" y="5836"/>
                  </a:cubicBezTo>
                  <a:cubicBezTo>
                    <a:pt x="4369" y="5827"/>
                    <a:pt x="4351" y="5818"/>
                    <a:pt x="4342" y="5818"/>
                  </a:cubicBezTo>
                  <a:cubicBezTo>
                    <a:pt x="4324" y="5682"/>
                    <a:pt x="4315" y="5537"/>
                    <a:pt x="4306" y="5392"/>
                  </a:cubicBezTo>
                  <a:lnTo>
                    <a:pt x="4306" y="5392"/>
                  </a:lnTo>
                  <a:cubicBezTo>
                    <a:pt x="4315" y="5428"/>
                    <a:pt x="4324" y="5455"/>
                    <a:pt x="4333" y="5491"/>
                  </a:cubicBezTo>
                  <a:cubicBezTo>
                    <a:pt x="4324" y="5428"/>
                    <a:pt x="4315" y="5364"/>
                    <a:pt x="4306" y="5301"/>
                  </a:cubicBezTo>
                  <a:cubicBezTo>
                    <a:pt x="4297" y="5101"/>
                    <a:pt x="4306" y="4893"/>
                    <a:pt x="4315" y="4693"/>
                  </a:cubicBezTo>
                  <a:close/>
                  <a:moveTo>
                    <a:pt x="4214" y="4411"/>
                  </a:moveTo>
                  <a:cubicBezTo>
                    <a:pt x="4212" y="4436"/>
                    <a:pt x="4218" y="4460"/>
                    <a:pt x="4224" y="4485"/>
                  </a:cubicBezTo>
                  <a:cubicBezTo>
                    <a:pt x="4215" y="4494"/>
                    <a:pt x="4206" y="4503"/>
                    <a:pt x="4206" y="4512"/>
                  </a:cubicBezTo>
                  <a:cubicBezTo>
                    <a:pt x="4161" y="5247"/>
                    <a:pt x="4107" y="6017"/>
                    <a:pt x="4442" y="6697"/>
                  </a:cubicBezTo>
                  <a:cubicBezTo>
                    <a:pt x="4451" y="6716"/>
                    <a:pt x="4469" y="6725"/>
                    <a:pt x="4487" y="6725"/>
                  </a:cubicBezTo>
                  <a:cubicBezTo>
                    <a:pt x="4524" y="6879"/>
                    <a:pt x="4551" y="7033"/>
                    <a:pt x="4578" y="7196"/>
                  </a:cubicBezTo>
                  <a:cubicBezTo>
                    <a:pt x="4569" y="7187"/>
                    <a:pt x="4560" y="7169"/>
                    <a:pt x="4551" y="7160"/>
                  </a:cubicBezTo>
                  <a:cubicBezTo>
                    <a:pt x="4306" y="6725"/>
                    <a:pt x="4134" y="6262"/>
                    <a:pt x="4088" y="5745"/>
                  </a:cubicBezTo>
                  <a:cubicBezTo>
                    <a:pt x="4052" y="5419"/>
                    <a:pt x="4070" y="5092"/>
                    <a:pt x="4134" y="4766"/>
                  </a:cubicBezTo>
                  <a:cubicBezTo>
                    <a:pt x="4150" y="4642"/>
                    <a:pt x="4182" y="4526"/>
                    <a:pt x="4214" y="4411"/>
                  </a:cubicBezTo>
                  <a:close/>
                  <a:moveTo>
                    <a:pt x="9073" y="5751"/>
                  </a:moveTo>
                  <a:cubicBezTo>
                    <a:pt x="9124" y="5751"/>
                    <a:pt x="9166" y="5761"/>
                    <a:pt x="9194" y="5782"/>
                  </a:cubicBezTo>
                  <a:cubicBezTo>
                    <a:pt x="8677" y="6063"/>
                    <a:pt x="8178" y="6362"/>
                    <a:pt x="7697" y="6697"/>
                  </a:cubicBezTo>
                  <a:cubicBezTo>
                    <a:pt x="7289" y="6988"/>
                    <a:pt x="6909" y="7323"/>
                    <a:pt x="6473" y="7577"/>
                  </a:cubicBezTo>
                  <a:cubicBezTo>
                    <a:pt x="6754" y="7133"/>
                    <a:pt x="7081" y="6743"/>
                    <a:pt x="7516" y="6434"/>
                  </a:cubicBezTo>
                  <a:cubicBezTo>
                    <a:pt x="7685" y="6306"/>
                    <a:pt x="8677" y="5751"/>
                    <a:pt x="9073" y="5751"/>
                  </a:cubicBezTo>
                  <a:close/>
                  <a:moveTo>
                    <a:pt x="9148" y="5972"/>
                  </a:moveTo>
                  <a:lnTo>
                    <a:pt x="9148" y="5972"/>
                  </a:lnTo>
                  <a:cubicBezTo>
                    <a:pt x="8922" y="6317"/>
                    <a:pt x="8169" y="7096"/>
                    <a:pt x="8042" y="7214"/>
                  </a:cubicBezTo>
                  <a:cubicBezTo>
                    <a:pt x="7561" y="7631"/>
                    <a:pt x="7099" y="7668"/>
                    <a:pt x="6573" y="7713"/>
                  </a:cubicBezTo>
                  <a:cubicBezTo>
                    <a:pt x="6990" y="7450"/>
                    <a:pt x="7371" y="7124"/>
                    <a:pt x="7770" y="6833"/>
                  </a:cubicBezTo>
                  <a:cubicBezTo>
                    <a:pt x="8214" y="6516"/>
                    <a:pt x="8677" y="6226"/>
                    <a:pt x="9148" y="5972"/>
                  </a:cubicBezTo>
                  <a:close/>
                  <a:moveTo>
                    <a:pt x="3740" y="7769"/>
                  </a:moveTo>
                  <a:cubicBezTo>
                    <a:pt x="4176" y="7769"/>
                    <a:pt x="4592" y="7886"/>
                    <a:pt x="4941" y="8239"/>
                  </a:cubicBezTo>
                  <a:cubicBezTo>
                    <a:pt x="4291" y="8331"/>
                    <a:pt x="3470" y="8481"/>
                    <a:pt x="2696" y="8481"/>
                  </a:cubicBezTo>
                  <a:cubicBezTo>
                    <a:pt x="2173" y="8481"/>
                    <a:pt x="1672" y="8413"/>
                    <a:pt x="1259" y="8212"/>
                  </a:cubicBezTo>
                  <a:cubicBezTo>
                    <a:pt x="1486" y="8103"/>
                    <a:pt x="2411" y="8003"/>
                    <a:pt x="2547" y="7967"/>
                  </a:cubicBezTo>
                  <a:cubicBezTo>
                    <a:pt x="2938" y="7864"/>
                    <a:pt x="3347" y="7769"/>
                    <a:pt x="3740" y="7769"/>
                  </a:cubicBezTo>
                  <a:close/>
                  <a:moveTo>
                    <a:pt x="1214" y="8302"/>
                  </a:moveTo>
                  <a:lnTo>
                    <a:pt x="1214" y="8302"/>
                  </a:lnTo>
                  <a:cubicBezTo>
                    <a:pt x="1665" y="8547"/>
                    <a:pt x="2216" y="8627"/>
                    <a:pt x="2787" y="8627"/>
                  </a:cubicBezTo>
                  <a:cubicBezTo>
                    <a:pt x="3444" y="8627"/>
                    <a:pt x="4127" y="8521"/>
                    <a:pt x="4714" y="8438"/>
                  </a:cubicBezTo>
                  <a:lnTo>
                    <a:pt x="4714" y="8438"/>
                  </a:lnTo>
                  <a:cubicBezTo>
                    <a:pt x="4215" y="8747"/>
                    <a:pt x="3698" y="9109"/>
                    <a:pt x="3118" y="9128"/>
                  </a:cubicBezTo>
                  <a:cubicBezTo>
                    <a:pt x="2919" y="9128"/>
                    <a:pt x="1295" y="8602"/>
                    <a:pt x="1214" y="8302"/>
                  </a:cubicBezTo>
                  <a:close/>
                  <a:moveTo>
                    <a:pt x="12340" y="8212"/>
                  </a:moveTo>
                  <a:cubicBezTo>
                    <a:pt x="11433" y="8629"/>
                    <a:pt x="10545" y="9073"/>
                    <a:pt x="9665" y="9554"/>
                  </a:cubicBezTo>
                  <a:cubicBezTo>
                    <a:pt x="10246" y="8484"/>
                    <a:pt x="11216" y="8266"/>
                    <a:pt x="12340" y="8212"/>
                  </a:cubicBezTo>
                  <a:close/>
                  <a:moveTo>
                    <a:pt x="12404" y="8393"/>
                  </a:moveTo>
                  <a:lnTo>
                    <a:pt x="12404" y="8393"/>
                  </a:lnTo>
                  <a:cubicBezTo>
                    <a:pt x="11946" y="9200"/>
                    <a:pt x="11177" y="9767"/>
                    <a:pt x="10277" y="9767"/>
                  </a:cubicBezTo>
                  <a:cubicBezTo>
                    <a:pt x="10125" y="9767"/>
                    <a:pt x="9969" y="9751"/>
                    <a:pt x="9810" y="9717"/>
                  </a:cubicBezTo>
                  <a:cubicBezTo>
                    <a:pt x="10654" y="9236"/>
                    <a:pt x="11515" y="8801"/>
                    <a:pt x="12404" y="8393"/>
                  </a:cubicBezTo>
                  <a:close/>
                  <a:moveTo>
                    <a:pt x="8586" y="8556"/>
                  </a:moveTo>
                  <a:lnTo>
                    <a:pt x="8586" y="8556"/>
                  </a:lnTo>
                  <a:cubicBezTo>
                    <a:pt x="8359" y="9155"/>
                    <a:pt x="8169" y="9762"/>
                    <a:pt x="8024" y="10388"/>
                  </a:cubicBezTo>
                  <a:cubicBezTo>
                    <a:pt x="7942" y="10007"/>
                    <a:pt x="7924" y="9590"/>
                    <a:pt x="8069" y="9236"/>
                  </a:cubicBezTo>
                  <a:cubicBezTo>
                    <a:pt x="8178" y="8992"/>
                    <a:pt x="8378" y="8765"/>
                    <a:pt x="8586" y="8556"/>
                  </a:cubicBezTo>
                  <a:close/>
                  <a:moveTo>
                    <a:pt x="8777" y="8375"/>
                  </a:moveTo>
                  <a:cubicBezTo>
                    <a:pt x="8813" y="8747"/>
                    <a:pt x="8840" y="9137"/>
                    <a:pt x="8767" y="9499"/>
                  </a:cubicBezTo>
                  <a:cubicBezTo>
                    <a:pt x="8686" y="9926"/>
                    <a:pt x="8441" y="10216"/>
                    <a:pt x="8142" y="10488"/>
                  </a:cubicBezTo>
                  <a:cubicBezTo>
                    <a:pt x="8296" y="9780"/>
                    <a:pt x="8495" y="9082"/>
                    <a:pt x="8767" y="8411"/>
                  </a:cubicBezTo>
                  <a:cubicBezTo>
                    <a:pt x="8777" y="8402"/>
                    <a:pt x="8777" y="8384"/>
                    <a:pt x="8767" y="8375"/>
                  </a:cubicBezTo>
                  <a:close/>
                  <a:moveTo>
                    <a:pt x="9522" y="10508"/>
                  </a:moveTo>
                  <a:cubicBezTo>
                    <a:pt x="10078" y="10508"/>
                    <a:pt x="10628" y="10615"/>
                    <a:pt x="11170" y="10796"/>
                  </a:cubicBezTo>
                  <a:cubicBezTo>
                    <a:pt x="11189" y="10796"/>
                    <a:pt x="11343" y="10851"/>
                    <a:pt x="11488" y="10896"/>
                  </a:cubicBezTo>
                  <a:cubicBezTo>
                    <a:pt x="10372" y="10914"/>
                    <a:pt x="9266" y="10932"/>
                    <a:pt x="8151" y="10941"/>
                  </a:cubicBezTo>
                  <a:cubicBezTo>
                    <a:pt x="8269" y="10841"/>
                    <a:pt x="8378" y="10733"/>
                    <a:pt x="8504" y="10633"/>
                  </a:cubicBezTo>
                  <a:cubicBezTo>
                    <a:pt x="8846" y="10547"/>
                    <a:pt x="9185" y="10508"/>
                    <a:pt x="9522" y="10508"/>
                  </a:cubicBezTo>
                  <a:close/>
                  <a:moveTo>
                    <a:pt x="11642" y="11041"/>
                  </a:moveTo>
                  <a:cubicBezTo>
                    <a:pt x="11560" y="11050"/>
                    <a:pt x="11488" y="11068"/>
                    <a:pt x="11479" y="11068"/>
                  </a:cubicBezTo>
                  <a:cubicBezTo>
                    <a:pt x="11034" y="11195"/>
                    <a:pt x="10545" y="11286"/>
                    <a:pt x="10091" y="11340"/>
                  </a:cubicBezTo>
                  <a:cubicBezTo>
                    <a:pt x="9911" y="11360"/>
                    <a:pt x="9729" y="11375"/>
                    <a:pt x="9546" y="11375"/>
                  </a:cubicBezTo>
                  <a:cubicBezTo>
                    <a:pt x="9316" y="11375"/>
                    <a:pt x="9086" y="11352"/>
                    <a:pt x="8858" y="11286"/>
                  </a:cubicBezTo>
                  <a:cubicBezTo>
                    <a:pt x="8758" y="11259"/>
                    <a:pt x="8659" y="11222"/>
                    <a:pt x="8559" y="11168"/>
                  </a:cubicBezTo>
                  <a:cubicBezTo>
                    <a:pt x="8385" y="11110"/>
                    <a:pt x="8327" y="11081"/>
                    <a:pt x="8385" y="11081"/>
                  </a:cubicBezTo>
                  <a:cubicBezTo>
                    <a:pt x="8399" y="11081"/>
                    <a:pt x="8421" y="11083"/>
                    <a:pt x="8450" y="11086"/>
                  </a:cubicBezTo>
                  <a:cubicBezTo>
                    <a:pt x="8483" y="11060"/>
                    <a:pt x="8557" y="11052"/>
                    <a:pt x="8643" y="11052"/>
                  </a:cubicBezTo>
                  <a:cubicBezTo>
                    <a:pt x="8794" y="11052"/>
                    <a:pt x="8983" y="11077"/>
                    <a:pt x="9058" y="11077"/>
                  </a:cubicBezTo>
                  <a:cubicBezTo>
                    <a:pt x="9919" y="11068"/>
                    <a:pt x="10781" y="11050"/>
                    <a:pt x="11642" y="11041"/>
                  </a:cubicBezTo>
                  <a:close/>
                  <a:moveTo>
                    <a:pt x="842" y="11277"/>
                  </a:moveTo>
                  <a:lnTo>
                    <a:pt x="842" y="11277"/>
                  </a:lnTo>
                  <a:cubicBezTo>
                    <a:pt x="1703" y="11358"/>
                    <a:pt x="2728" y="11576"/>
                    <a:pt x="2946" y="12492"/>
                  </a:cubicBezTo>
                  <a:cubicBezTo>
                    <a:pt x="2275" y="12038"/>
                    <a:pt x="1586" y="11621"/>
                    <a:pt x="842" y="11277"/>
                  </a:cubicBezTo>
                  <a:close/>
                  <a:moveTo>
                    <a:pt x="8331" y="12189"/>
                  </a:moveTo>
                  <a:cubicBezTo>
                    <a:pt x="8745" y="12189"/>
                    <a:pt x="9146" y="12249"/>
                    <a:pt x="9547" y="12338"/>
                  </a:cubicBezTo>
                  <a:cubicBezTo>
                    <a:pt x="9030" y="12428"/>
                    <a:pt x="8514" y="12501"/>
                    <a:pt x="7997" y="12537"/>
                  </a:cubicBezTo>
                  <a:cubicBezTo>
                    <a:pt x="7877" y="12543"/>
                    <a:pt x="7456" y="12589"/>
                    <a:pt x="7131" y="12589"/>
                  </a:cubicBezTo>
                  <a:cubicBezTo>
                    <a:pt x="6987" y="12589"/>
                    <a:pt x="6863" y="12580"/>
                    <a:pt x="6791" y="12555"/>
                  </a:cubicBezTo>
                  <a:cubicBezTo>
                    <a:pt x="6827" y="12501"/>
                    <a:pt x="6863" y="12446"/>
                    <a:pt x="6909" y="12383"/>
                  </a:cubicBezTo>
                  <a:cubicBezTo>
                    <a:pt x="7271" y="12274"/>
                    <a:pt x="8069" y="12202"/>
                    <a:pt x="8169" y="12193"/>
                  </a:cubicBezTo>
                  <a:cubicBezTo>
                    <a:pt x="8223" y="12190"/>
                    <a:pt x="8277" y="12189"/>
                    <a:pt x="8331" y="12189"/>
                  </a:cubicBezTo>
                  <a:close/>
                  <a:moveTo>
                    <a:pt x="851" y="11458"/>
                  </a:moveTo>
                  <a:cubicBezTo>
                    <a:pt x="1586" y="11803"/>
                    <a:pt x="2284" y="12220"/>
                    <a:pt x="2928" y="12709"/>
                  </a:cubicBezTo>
                  <a:cubicBezTo>
                    <a:pt x="2726" y="12732"/>
                    <a:pt x="2517" y="12762"/>
                    <a:pt x="2314" y="12762"/>
                  </a:cubicBezTo>
                  <a:cubicBezTo>
                    <a:pt x="2033" y="12762"/>
                    <a:pt x="1762" y="12706"/>
                    <a:pt x="1531" y="12501"/>
                  </a:cubicBezTo>
                  <a:cubicBezTo>
                    <a:pt x="1250" y="12247"/>
                    <a:pt x="1042" y="11830"/>
                    <a:pt x="851" y="11458"/>
                  </a:cubicBezTo>
                  <a:close/>
                  <a:moveTo>
                    <a:pt x="9466" y="12465"/>
                  </a:moveTo>
                  <a:cubicBezTo>
                    <a:pt x="8944" y="12781"/>
                    <a:pt x="8374" y="12931"/>
                    <a:pt x="7789" y="12931"/>
                  </a:cubicBezTo>
                  <a:cubicBezTo>
                    <a:pt x="7418" y="12931"/>
                    <a:pt x="7040" y="12871"/>
                    <a:pt x="6664" y="12755"/>
                  </a:cubicBezTo>
                  <a:cubicBezTo>
                    <a:pt x="6682" y="12728"/>
                    <a:pt x="6700" y="12700"/>
                    <a:pt x="6718" y="12673"/>
                  </a:cubicBezTo>
                  <a:cubicBezTo>
                    <a:pt x="6830" y="12675"/>
                    <a:pt x="6941" y="12676"/>
                    <a:pt x="7052" y="12676"/>
                  </a:cubicBezTo>
                  <a:cubicBezTo>
                    <a:pt x="7864" y="12676"/>
                    <a:pt x="8668" y="12616"/>
                    <a:pt x="9466" y="12465"/>
                  </a:cubicBezTo>
                  <a:close/>
                  <a:moveTo>
                    <a:pt x="3726" y="10442"/>
                  </a:moveTo>
                  <a:cubicBezTo>
                    <a:pt x="3907" y="11295"/>
                    <a:pt x="4034" y="12165"/>
                    <a:pt x="4125" y="13045"/>
                  </a:cubicBezTo>
                  <a:cubicBezTo>
                    <a:pt x="3871" y="12691"/>
                    <a:pt x="3671" y="12310"/>
                    <a:pt x="3553" y="11884"/>
                  </a:cubicBezTo>
                  <a:cubicBezTo>
                    <a:pt x="3472" y="11594"/>
                    <a:pt x="3408" y="11295"/>
                    <a:pt x="3499" y="10996"/>
                  </a:cubicBezTo>
                  <a:cubicBezTo>
                    <a:pt x="3508" y="10950"/>
                    <a:pt x="3626" y="10633"/>
                    <a:pt x="3726" y="10442"/>
                  </a:cubicBezTo>
                  <a:close/>
                  <a:moveTo>
                    <a:pt x="3862" y="10297"/>
                  </a:moveTo>
                  <a:lnTo>
                    <a:pt x="3862" y="10297"/>
                  </a:lnTo>
                  <a:cubicBezTo>
                    <a:pt x="4025" y="10361"/>
                    <a:pt x="4388" y="11313"/>
                    <a:pt x="4442" y="11449"/>
                  </a:cubicBezTo>
                  <a:cubicBezTo>
                    <a:pt x="4687" y="12057"/>
                    <a:pt x="4587" y="12537"/>
                    <a:pt x="4279" y="13063"/>
                  </a:cubicBezTo>
                  <a:cubicBezTo>
                    <a:pt x="4179" y="12129"/>
                    <a:pt x="4034" y="11213"/>
                    <a:pt x="3862" y="10297"/>
                  </a:cubicBezTo>
                  <a:close/>
                  <a:moveTo>
                    <a:pt x="3189" y="13230"/>
                  </a:moveTo>
                  <a:cubicBezTo>
                    <a:pt x="3424" y="13230"/>
                    <a:pt x="3649" y="13260"/>
                    <a:pt x="3853" y="13335"/>
                  </a:cubicBezTo>
                  <a:cubicBezTo>
                    <a:pt x="3055" y="13399"/>
                    <a:pt x="2266" y="13471"/>
                    <a:pt x="1468" y="13535"/>
                  </a:cubicBezTo>
                  <a:cubicBezTo>
                    <a:pt x="2004" y="13400"/>
                    <a:pt x="2627" y="13230"/>
                    <a:pt x="3189" y="13230"/>
                  </a:cubicBezTo>
                  <a:close/>
                  <a:moveTo>
                    <a:pt x="3952" y="13480"/>
                  </a:moveTo>
                  <a:lnTo>
                    <a:pt x="3952" y="13480"/>
                  </a:lnTo>
                  <a:cubicBezTo>
                    <a:pt x="3510" y="13733"/>
                    <a:pt x="3021" y="13861"/>
                    <a:pt x="2529" y="13861"/>
                  </a:cubicBezTo>
                  <a:cubicBezTo>
                    <a:pt x="2175" y="13861"/>
                    <a:pt x="1819" y="13794"/>
                    <a:pt x="1477" y="13662"/>
                  </a:cubicBezTo>
                  <a:cubicBezTo>
                    <a:pt x="2302" y="13598"/>
                    <a:pt x="3127" y="13544"/>
                    <a:pt x="3952" y="13480"/>
                  </a:cubicBezTo>
                  <a:close/>
                  <a:moveTo>
                    <a:pt x="14759" y="13107"/>
                  </a:moveTo>
                  <a:cubicBezTo>
                    <a:pt x="14814" y="13107"/>
                    <a:pt x="14870" y="13107"/>
                    <a:pt x="14925" y="13108"/>
                  </a:cubicBezTo>
                  <a:cubicBezTo>
                    <a:pt x="14127" y="13417"/>
                    <a:pt x="13320" y="13707"/>
                    <a:pt x="12503" y="13952"/>
                  </a:cubicBezTo>
                  <a:cubicBezTo>
                    <a:pt x="13057" y="13253"/>
                    <a:pt x="13900" y="13107"/>
                    <a:pt x="14759" y="13107"/>
                  </a:cubicBezTo>
                  <a:close/>
                  <a:moveTo>
                    <a:pt x="15024" y="13254"/>
                  </a:moveTo>
                  <a:lnTo>
                    <a:pt x="15024" y="13254"/>
                  </a:lnTo>
                  <a:cubicBezTo>
                    <a:pt x="14689" y="13526"/>
                    <a:pt x="14335" y="13807"/>
                    <a:pt x="13972" y="13997"/>
                  </a:cubicBezTo>
                  <a:cubicBezTo>
                    <a:pt x="13688" y="14142"/>
                    <a:pt x="13387" y="14195"/>
                    <a:pt x="13081" y="14195"/>
                  </a:cubicBezTo>
                  <a:cubicBezTo>
                    <a:pt x="12872" y="14195"/>
                    <a:pt x="12660" y="14170"/>
                    <a:pt x="12449" y="14133"/>
                  </a:cubicBezTo>
                  <a:cubicBezTo>
                    <a:pt x="13311" y="13861"/>
                    <a:pt x="14172" y="13553"/>
                    <a:pt x="15024" y="13254"/>
                  </a:cubicBezTo>
                  <a:close/>
                  <a:moveTo>
                    <a:pt x="12449" y="12474"/>
                  </a:moveTo>
                  <a:lnTo>
                    <a:pt x="12449" y="12474"/>
                  </a:lnTo>
                  <a:cubicBezTo>
                    <a:pt x="12367" y="12773"/>
                    <a:pt x="12277" y="13072"/>
                    <a:pt x="12177" y="13362"/>
                  </a:cubicBezTo>
                  <a:cubicBezTo>
                    <a:pt x="12050" y="13716"/>
                    <a:pt x="11805" y="13952"/>
                    <a:pt x="11579" y="14215"/>
                  </a:cubicBezTo>
                  <a:cubicBezTo>
                    <a:pt x="11805" y="13598"/>
                    <a:pt x="12095" y="13018"/>
                    <a:pt x="12449" y="12474"/>
                  </a:cubicBezTo>
                  <a:close/>
                  <a:moveTo>
                    <a:pt x="12558" y="12120"/>
                  </a:moveTo>
                  <a:lnTo>
                    <a:pt x="12558" y="12120"/>
                  </a:lnTo>
                  <a:cubicBezTo>
                    <a:pt x="12549" y="12138"/>
                    <a:pt x="12540" y="12165"/>
                    <a:pt x="12540" y="12183"/>
                  </a:cubicBezTo>
                  <a:cubicBezTo>
                    <a:pt x="12014" y="12873"/>
                    <a:pt x="11633" y="13598"/>
                    <a:pt x="11361" y="14414"/>
                  </a:cubicBezTo>
                  <a:cubicBezTo>
                    <a:pt x="11080" y="13462"/>
                    <a:pt x="11823" y="12700"/>
                    <a:pt x="12558" y="12120"/>
                  </a:cubicBezTo>
                  <a:close/>
                  <a:moveTo>
                    <a:pt x="10436" y="13072"/>
                  </a:moveTo>
                  <a:cubicBezTo>
                    <a:pt x="10454" y="13263"/>
                    <a:pt x="10400" y="13816"/>
                    <a:pt x="10400" y="13879"/>
                  </a:cubicBezTo>
                  <a:cubicBezTo>
                    <a:pt x="10409" y="14233"/>
                    <a:pt x="10436" y="14587"/>
                    <a:pt x="10363" y="14940"/>
                  </a:cubicBezTo>
                  <a:cubicBezTo>
                    <a:pt x="10282" y="15339"/>
                    <a:pt x="9992" y="15629"/>
                    <a:pt x="9892" y="16010"/>
                  </a:cubicBezTo>
                  <a:cubicBezTo>
                    <a:pt x="9892" y="16014"/>
                    <a:pt x="9891" y="16018"/>
                    <a:pt x="9889" y="16024"/>
                  </a:cubicBezTo>
                  <a:lnTo>
                    <a:pt x="9889" y="16024"/>
                  </a:lnTo>
                  <a:cubicBezTo>
                    <a:pt x="9896" y="15988"/>
                    <a:pt x="9901" y="15952"/>
                    <a:pt x="9901" y="15910"/>
                  </a:cubicBezTo>
                  <a:cubicBezTo>
                    <a:pt x="9928" y="15684"/>
                    <a:pt x="9955" y="15457"/>
                    <a:pt x="9992" y="15230"/>
                  </a:cubicBezTo>
                  <a:cubicBezTo>
                    <a:pt x="10001" y="15235"/>
                    <a:pt x="10010" y="15237"/>
                    <a:pt x="10020" y="15237"/>
                  </a:cubicBezTo>
                  <a:cubicBezTo>
                    <a:pt x="10048" y="15237"/>
                    <a:pt x="10076" y="15217"/>
                    <a:pt x="10082" y="15176"/>
                  </a:cubicBezTo>
                  <a:cubicBezTo>
                    <a:pt x="10110" y="14886"/>
                    <a:pt x="10137" y="14605"/>
                    <a:pt x="10173" y="14314"/>
                  </a:cubicBezTo>
                  <a:cubicBezTo>
                    <a:pt x="10173" y="14305"/>
                    <a:pt x="10173" y="14305"/>
                    <a:pt x="10182" y="14296"/>
                  </a:cubicBezTo>
                  <a:cubicBezTo>
                    <a:pt x="10182" y="14287"/>
                    <a:pt x="10173" y="14287"/>
                    <a:pt x="10182" y="14287"/>
                  </a:cubicBezTo>
                  <a:cubicBezTo>
                    <a:pt x="10200" y="14151"/>
                    <a:pt x="10218" y="14024"/>
                    <a:pt x="10246" y="13888"/>
                  </a:cubicBezTo>
                  <a:cubicBezTo>
                    <a:pt x="10273" y="13752"/>
                    <a:pt x="10318" y="13616"/>
                    <a:pt x="10345" y="13480"/>
                  </a:cubicBezTo>
                  <a:lnTo>
                    <a:pt x="10354" y="13471"/>
                  </a:lnTo>
                  <a:lnTo>
                    <a:pt x="10345" y="13471"/>
                  </a:lnTo>
                  <a:cubicBezTo>
                    <a:pt x="10354" y="13435"/>
                    <a:pt x="10363" y="13399"/>
                    <a:pt x="10363" y="13362"/>
                  </a:cubicBezTo>
                  <a:cubicBezTo>
                    <a:pt x="10372" y="13299"/>
                    <a:pt x="10372" y="13263"/>
                    <a:pt x="10372" y="13235"/>
                  </a:cubicBezTo>
                  <a:cubicBezTo>
                    <a:pt x="10391" y="13181"/>
                    <a:pt x="10418" y="13127"/>
                    <a:pt x="10436" y="13072"/>
                  </a:cubicBezTo>
                  <a:close/>
                  <a:moveTo>
                    <a:pt x="10218" y="13480"/>
                  </a:moveTo>
                  <a:lnTo>
                    <a:pt x="10218" y="13480"/>
                  </a:lnTo>
                  <a:cubicBezTo>
                    <a:pt x="10091" y="13861"/>
                    <a:pt x="10010" y="14251"/>
                    <a:pt x="9973" y="14650"/>
                  </a:cubicBezTo>
                  <a:cubicBezTo>
                    <a:pt x="9847" y="15131"/>
                    <a:pt x="9792" y="15620"/>
                    <a:pt x="9783" y="16110"/>
                  </a:cubicBezTo>
                  <a:cubicBezTo>
                    <a:pt x="9611" y="15375"/>
                    <a:pt x="9656" y="14641"/>
                    <a:pt x="9973" y="13915"/>
                  </a:cubicBezTo>
                  <a:cubicBezTo>
                    <a:pt x="9992" y="13870"/>
                    <a:pt x="10110" y="13671"/>
                    <a:pt x="10218" y="13480"/>
                  </a:cubicBezTo>
                  <a:close/>
                  <a:moveTo>
                    <a:pt x="12178" y="15139"/>
                  </a:moveTo>
                  <a:cubicBezTo>
                    <a:pt x="12965" y="15139"/>
                    <a:pt x="13723" y="15377"/>
                    <a:pt x="14444" y="15802"/>
                  </a:cubicBezTo>
                  <a:cubicBezTo>
                    <a:pt x="14653" y="15919"/>
                    <a:pt x="14925" y="16037"/>
                    <a:pt x="14988" y="16119"/>
                  </a:cubicBezTo>
                  <a:cubicBezTo>
                    <a:pt x="13719" y="15666"/>
                    <a:pt x="12286" y="15566"/>
                    <a:pt x="10962" y="15348"/>
                  </a:cubicBezTo>
                  <a:cubicBezTo>
                    <a:pt x="10971" y="15339"/>
                    <a:pt x="10980" y="15330"/>
                    <a:pt x="10989" y="15321"/>
                  </a:cubicBezTo>
                  <a:cubicBezTo>
                    <a:pt x="11392" y="15198"/>
                    <a:pt x="11789" y="15139"/>
                    <a:pt x="12178" y="15139"/>
                  </a:cubicBezTo>
                  <a:close/>
                  <a:moveTo>
                    <a:pt x="11194" y="15567"/>
                  </a:moveTo>
                  <a:cubicBezTo>
                    <a:pt x="11225" y="15567"/>
                    <a:pt x="11340" y="15599"/>
                    <a:pt x="11551" y="15629"/>
                  </a:cubicBezTo>
                  <a:cubicBezTo>
                    <a:pt x="11778" y="15657"/>
                    <a:pt x="11996" y="15693"/>
                    <a:pt x="12222" y="15729"/>
                  </a:cubicBezTo>
                  <a:cubicBezTo>
                    <a:pt x="13120" y="15874"/>
                    <a:pt x="14045" y="15938"/>
                    <a:pt x="14906" y="16228"/>
                  </a:cubicBezTo>
                  <a:cubicBezTo>
                    <a:pt x="14861" y="16246"/>
                    <a:pt x="14789" y="16255"/>
                    <a:pt x="14698" y="16273"/>
                  </a:cubicBezTo>
                  <a:cubicBezTo>
                    <a:pt x="14245" y="16324"/>
                    <a:pt x="13760" y="16374"/>
                    <a:pt x="13302" y="16374"/>
                  </a:cubicBezTo>
                  <a:cubicBezTo>
                    <a:pt x="13265" y="16374"/>
                    <a:pt x="13229" y="16374"/>
                    <a:pt x="13193" y="16373"/>
                  </a:cubicBezTo>
                  <a:cubicBezTo>
                    <a:pt x="12576" y="16346"/>
                    <a:pt x="11860" y="16119"/>
                    <a:pt x="11379" y="15729"/>
                  </a:cubicBezTo>
                  <a:cubicBezTo>
                    <a:pt x="11227" y="15606"/>
                    <a:pt x="11160" y="15567"/>
                    <a:pt x="11194" y="15567"/>
                  </a:cubicBezTo>
                  <a:close/>
                  <a:moveTo>
                    <a:pt x="1314" y="16192"/>
                  </a:moveTo>
                  <a:cubicBezTo>
                    <a:pt x="1722" y="16246"/>
                    <a:pt x="2148" y="16300"/>
                    <a:pt x="2538" y="16409"/>
                  </a:cubicBezTo>
                  <a:cubicBezTo>
                    <a:pt x="3046" y="16563"/>
                    <a:pt x="3381" y="16908"/>
                    <a:pt x="3671" y="17325"/>
                  </a:cubicBezTo>
                  <a:cubicBezTo>
                    <a:pt x="2882" y="16944"/>
                    <a:pt x="2093" y="16572"/>
                    <a:pt x="1314" y="16192"/>
                  </a:cubicBezTo>
                  <a:close/>
                  <a:moveTo>
                    <a:pt x="1504" y="16464"/>
                  </a:moveTo>
                  <a:lnTo>
                    <a:pt x="1504" y="16464"/>
                  </a:lnTo>
                  <a:cubicBezTo>
                    <a:pt x="2220" y="16817"/>
                    <a:pt x="2946" y="17171"/>
                    <a:pt x="3662" y="17525"/>
                  </a:cubicBezTo>
                  <a:cubicBezTo>
                    <a:pt x="3536" y="17539"/>
                    <a:pt x="3412" y="17547"/>
                    <a:pt x="3290" y="17547"/>
                  </a:cubicBezTo>
                  <a:cubicBezTo>
                    <a:pt x="2875" y="17547"/>
                    <a:pt x="2481" y="17451"/>
                    <a:pt x="2102" y="17171"/>
                  </a:cubicBezTo>
                  <a:cubicBezTo>
                    <a:pt x="1840" y="16980"/>
                    <a:pt x="1676" y="16717"/>
                    <a:pt x="1504" y="16464"/>
                  </a:cubicBezTo>
                  <a:close/>
                  <a:moveTo>
                    <a:pt x="4333" y="15711"/>
                  </a:moveTo>
                  <a:cubicBezTo>
                    <a:pt x="4460" y="16554"/>
                    <a:pt x="4759" y="17361"/>
                    <a:pt x="5158" y="18123"/>
                  </a:cubicBezTo>
                  <a:cubicBezTo>
                    <a:pt x="4587" y="17688"/>
                    <a:pt x="4215" y="17071"/>
                    <a:pt x="4233" y="16318"/>
                  </a:cubicBezTo>
                  <a:cubicBezTo>
                    <a:pt x="4233" y="16173"/>
                    <a:pt x="4224" y="15765"/>
                    <a:pt x="4324" y="15711"/>
                  </a:cubicBezTo>
                  <a:close/>
                  <a:moveTo>
                    <a:pt x="4524" y="15956"/>
                  </a:moveTo>
                  <a:cubicBezTo>
                    <a:pt x="4623" y="16119"/>
                    <a:pt x="4714" y="16282"/>
                    <a:pt x="4823" y="16436"/>
                  </a:cubicBezTo>
                  <a:cubicBezTo>
                    <a:pt x="5022" y="16727"/>
                    <a:pt x="5267" y="17017"/>
                    <a:pt x="5376" y="17352"/>
                  </a:cubicBezTo>
                  <a:cubicBezTo>
                    <a:pt x="5430" y="17506"/>
                    <a:pt x="5494" y="17715"/>
                    <a:pt x="5467" y="17878"/>
                  </a:cubicBezTo>
                  <a:cubicBezTo>
                    <a:pt x="5434" y="18103"/>
                    <a:pt x="5400" y="18180"/>
                    <a:pt x="5365" y="18180"/>
                  </a:cubicBezTo>
                  <a:cubicBezTo>
                    <a:pt x="5313" y="18180"/>
                    <a:pt x="5258" y="18005"/>
                    <a:pt x="5204" y="17896"/>
                  </a:cubicBezTo>
                  <a:cubicBezTo>
                    <a:pt x="4895" y="17271"/>
                    <a:pt x="4687" y="16627"/>
                    <a:pt x="4524" y="15956"/>
                  </a:cubicBezTo>
                  <a:close/>
                  <a:moveTo>
                    <a:pt x="8395" y="15014"/>
                  </a:moveTo>
                  <a:cubicBezTo>
                    <a:pt x="8411" y="15014"/>
                    <a:pt x="8429" y="15030"/>
                    <a:pt x="8450" y="15067"/>
                  </a:cubicBezTo>
                  <a:cubicBezTo>
                    <a:pt x="8060" y="16255"/>
                    <a:pt x="7951" y="17425"/>
                    <a:pt x="8160" y="18640"/>
                  </a:cubicBezTo>
                  <a:cubicBezTo>
                    <a:pt x="7498" y="17661"/>
                    <a:pt x="7779" y="16745"/>
                    <a:pt x="8178" y="15693"/>
                  </a:cubicBezTo>
                  <a:cubicBezTo>
                    <a:pt x="8269" y="15442"/>
                    <a:pt x="8309" y="15014"/>
                    <a:pt x="8395" y="15014"/>
                  </a:cubicBezTo>
                  <a:close/>
                  <a:moveTo>
                    <a:pt x="8486" y="15167"/>
                  </a:moveTo>
                  <a:cubicBezTo>
                    <a:pt x="8504" y="15203"/>
                    <a:pt x="8523" y="15248"/>
                    <a:pt x="8541" y="15312"/>
                  </a:cubicBezTo>
                  <a:cubicBezTo>
                    <a:pt x="8686" y="15838"/>
                    <a:pt x="8822" y="16391"/>
                    <a:pt x="8795" y="16944"/>
                  </a:cubicBezTo>
                  <a:cubicBezTo>
                    <a:pt x="8758" y="17525"/>
                    <a:pt x="8514" y="17960"/>
                    <a:pt x="8323" y="18486"/>
                  </a:cubicBezTo>
                  <a:cubicBezTo>
                    <a:pt x="8271" y="18641"/>
                    <a:pt x="8256" y="18716"/>
                    <a:pt x="8254" y="18716"/>
                  </a:cubicBezTo>
                  <a:cubicBezTo>
                    <a:pt x="8251" y="18716"/>
                    <a:pt x="8270" y="18593"/>
                    <a:pt x="8260" y="18359"/>
                  </a:cubicBezTo>
                  <a:cubicBezTo>
                    <a:pt x="8205" y="17234"/>
                    <a:pt x="8160" y="16255"/>
                    <a:pt x="8486" y="15167"/>
                  </a:cubicBezTo>
                  <a:close/>
                  <a:moveTo>
                    <a:pt x="3456" y="18376"/>
                  </a:moveTo>
                  <a:cubicBezTo>
                    <a:pt x="4011" y="18376"/>
                    <a:pt x="4567" y="18470"/>
                    <a:pt x="5122" y="18531"/>
                  </a:cubicBezTo>
                  <a:cubicBezTo>
                    <a:pt x="4428" y="18698"/>
                    <a:pt x="3741" y="18843"/>
                    <a:pt x="3034" y="18843"/>
                  </a:cubicBezTo>
                  <a:cubicBezTo>
                    <a:pt x="2975" y="18843"/>
                    <a:pt x="2915" y="18841"/>
                    <a:pt x="2855" y="18839"/>
                  </a:cubicBezTo>
                  <a:cubicBezTo>
                    <a:pt x="2560" y="18835"/>
                    <a:pt x="2287" y="18816"/>
                    <a:pt x="2019" y="18816"/>
                  </a:cubicBezTo>
                  <a:cubicBezTo>
                    <a:pt x="1769" y="18816"/>
                    <a:pt x="1523" y="18832"/>
                    <a:pt x="1268" y="18894"/>
                  </a:cubicBezTo>
                  <a:cubicBezTo>
                    <a:pt x="1413" y="18459"/>
                    <a:pt x="3109" y="18377"/>
                    <a:pt x="3381" y="18377"/>
                  </a:cubicBezTo>
                  <a:cubicBezTo>
                    <a:pt x="3406" y="18377"/>
                    <a:pt x="3431" y="18376"/>
                    <a:pt x="3456" y="18376"/>
                  </a:cubicBezTo>
                  <a:close/>
                  <a:moveTo>
                    <a:pt x="4623" y="18848"/>
                  </a:moveTo>
                  <a:lnTo>
                    <a:pt x="4623" y="18848"/>
                  </a:lnTo>
                  <a:cubicBezTo>
                    <a:pt x="4170" y="19075"/>
                    <a:pt x="3680" y="19247"/>
                    <a:pt x="3163" y="19284"/>
                  </a:cubicBezTo>
                  <a:cubicBezTo>
                    <a:pt x="3102" y="19288"/>
                    <a:pt x="3041" y="19290"/>
                    <a:pt x="2979" y="19290"/>
                  </a:cubicBezTo>
                  <a:cubicBezTo>
                    <a:pt x="2669" y="19290"/>
                    <a:pt x="2359" y="19238"/>
                    <a:pt x="2048" y="19193"/>
                  </a:cubicBezTo>
                  <a:cubicBezTo>
                    <a:pt x="1876" y="19166"/>
                    <a:pt x="1703" y="19139"/>
                    <a:pt x="1531" y="19102"/>
                  </a:cubicBezTo>
                  <a:cubicBezTo>
                    <a:pt x="1441" y="19116"/>
                    <a:pt x="1368" y="19123"/>
                    <a:pt x="1312" y="19123"/>
                  </a:cubicBezTo>
                  <a:cubicBezTo>
                    <a:pt x="1257" y="19123"/>
                    <a:pt x="1218" y="19116"/>
                    <a:pt x="1196" y="19102"/>
                  </a:cubicBezTo>
                  <a:cubicBezTo>
                    <a:pt x="1495" y="19021"/>
                    <a:pt x="1793" y="18999"/>
                    <a:pt x="2092" y="18999"/>
                  </a:cubicBezTo>
                  <a:cubicBezTo>
                    <a:pt x="2453" y="18999"/>
                    <a:pt x="2815" y="19031"/>
                    <a:pt x="3182" y="19031"/>
                  </a:cubicBezTo>
                  <a:cubicBezTo>
                    <a:pt x="3293" y="19031"/>
                    <a:pt x="3405" y="19028"/>
                    <a:pt x="3517" y="19021"/>
                  </a:cubicBezTo>
                  <a:cubicBezTo>
                    <a:pt x="3889" y="18994"/>
                    <a:pt x="4261" y="18921"/>
                    <a:pt x="4623" y="18848"/>
                  </a:cubicBezTo>
                  <a:close/>
                  <a:moveTo>
                    <a:pt x="16285" y="18585"/>
                  </a:moveTo>
                  <a:lnTo>
                    <a:pt x="16285" y="18585"/>
                  </a:lnTo>
                  <a:cubicBezTo>
                    <a:pt x="15441" y="19048"/>
                    <a:pt x="14589" y="19492"/>
                    <a:pt x="13746" y="19946"/>
                  </a:cubicBezTo>
                  <a:cubicBezTo>
                    <a:pt x="13900" y="18740"/>
                    <a:pt x="15251" y="18649"/>
                    <a:pt x="16285" y="18585"/>
                  </a:cubicBezTo>
                  <a:close/>
                  <a:moveTo>
                    <a:pt x="16348" y="18776"/>
                  </a:moveTo>
                  <a:lnTo>
                    <a:pt x="16348" y="18776"/>
                  </a:lnTo>
                  <a:cubicBezTo>
                    <a:pt x="15804" y="19510"/>
                    <a:pt x="14970" y="19964"/>
                    <a:pt x="14054" y="20018"/>
                  </a:cubicBezTo>
                  <a:cubicBezTo>
                    <a:pt x="14816" y="19601"/>
                    <a:pt x="15587" y="19184"/>
                    <a:pt x="16348" y="18776"/>
                  </a:cubicBezTo>
                  <a:close/>
                  <a:moveTo>
                    <a:pt x="12875" y="17787"/>
                  </a:moveTo>
                  <a:cubicBezTo>
                    <a:pt x="12875" y="17987"/>
                    <a:pt x="12875" y="18205"/>
                    <a:pt x="12884" y="18277"/>
                  </a:cubicBezTo>
                  <a:cubicBezTo>
                    <a:pt x="12975" y="18876"/>
                    <a:pt x="13102" y="19429"/>
                    <a:pt x="12821" y="20009"/>
                  </a:cubicBezTo>
                  <a:cubicBezTo>
                    <a:pt x="12703" y="20245"/>
                    <a:pt x="12503" y="20526"/>
                    <a:pt x="12349" y="20744"/>
                  </a:cubicBezTo>
                  <a:cubicBezTo>
                    <a:pt x="12322" y="20789"/>
                    <a:pt x="12313" y="20816"/>
                    <a:pt x="12304" y="20843"/>
                  </a:cubicBezTo>
                  <a:cubicBezTo>
                    <a:pt x="12304" y="20825"/>
                    <a:pt x="12295" y="20798"/>
                    <a:pt x="12286" y="20771"/>
                  </a:cubicBezTo>
                  <a:cubicBezTo>
                    <a:pt x="12186" y="20508"/>
                    <a:pt x="12168" y="20163"/>
                    <a:pt x="12168" y="19891"/>
                  </a:cubicBezTo>
                  <a:cubicBezTo>
                    <a:pt x="12168" y="19456"/>
                    <a:pt x="12250" y="19021"/>
                    <a:pt x="12395" y="18604"/>
                  </a:cubicBezTo>
                  <a:cubicBezTo>
                    <a:pt x="12558" y="18341"/>
                    <a:pt x="12721" y="18060"/>
                    <a:pt x="12875" y="17787"/>
                  </a:cubicBezTo>
                  <a:close/>
                  <a:moveTo>
                    <a:pt x="12838" y="17361"/>
                  </a:moveTo>
                  <a:cubicBezTo>
                    <a:pt x="12838" y="17361"/>
                    <a:pt x="12839" y="17361"/>
                    <a:pt x="12839" y="17361"/>
                  </a:cubicBezTo>
                  <a:cubicBezTo>
                    <a:pt x="12866" y="17379"/>
                    <a:pt x="12866" y="17497"/>
                    <a:pt x="12875" y="17633"/>
                  </a:cubicBezTo>
                  <a:cubicBezTo>
                    <a:pt x="12603" y="17924"/>
                    <a:pt x="12367" y="18304"/>
                    <a:pt x="12240" y="18694"/>
                  </a:cubicBezTo>
                  <a:cubicBezTo>
                    <a:pt x="11959" y="19429"/>
                    <a:pt x="11959" y="20200"/>
                    <a:pt x="12186" y="20979"/>
                  </a:cubicBezTo>
                  <a:cubicBezTo>
                    <a:pt x="11624" y="20254"/>
                    <a:pt x="11887" y="18785"/>
                    <a:pt x="12268" y="18114"/>
                  </a:cubicBezTo>
                  <a:cubicBezTo>
                    <a:pt x="12339" y="17989"/>
                    <a:pt x="12808" y="17361"/>
                    <a:pt x="12838" y="17361"/>
                  </a:cubicBezTo>
                  <a:close/>
                  <a:moveTo>
                    <a:pt x="1696" y="20670"/>
                  </a:moveTo>
                  <a:cubicBezTo>
                    <a:pt x="2289" y="20670"/>
                    <a:pt x="3091" y="20746"/>
                    <a:pt x="3218" y="21306"/>
                  </a:cubicBezTo>
                  <a:cubicBezTo>
                    <a:pt x="2674" y="21088"/>
                    <a:pt x="2130" y="20871"/>
                    <a:pt x="1577" y="20671"/>
                  </a:cubicBezTo>
                  <a:cubicBezTo>
                    <a:pt x="1615" y="20671"/>
                    <a:pt x="1655" y="20670"/>
                    <a:pt x="1696" y="20670"/>
                  </a:cubicBezTo>
                  <a:close/>
                  <a:moveTo>
                    <a:pt x="1468" y="20771"/>
                  </a:moveTo>
                  <a:cubicBezTo>
                    <a:pt x="2003" y="20988"/>
                    <a:pt x="2538" y="21197"/>
                    <a:pt x="3073" y="21406"/>
                  </a:cubicBezTo>
                  <a:cubicBezTo>
                    <a:pt x="2879" y="21436"/>
                    <a:pt x="2659" y="21473"/>
                    <a:pt x="2456" y="21473"/>
                  </a:cubicBezTo>
                  <a:cubicBezTo>
                    <a:pt x="2300" y="21473"/>
                    <a:pt x="2154" y="21451"/>
                    <a:pt x="2039" y="21387"/>
                  </a:cubicBezTo>
                  <a:cubicBezTo>
                    <a:pt x="1821" y="21261"/>
                    <a:pt x="1613" y="21007"/>
                    <a:pt x="1468" y="20771"/>
                  </a:cubicBezTo>
                  <a:close/>
                  <a:moveTo>
                    <a:pt x="3735" y="19918"/>
                  </a:moveTo>
                  <a:cubicBezTo>
                    <a:pt x="4052" y="20372"/>
                    <a:pt x="4632" y="20608"/>
                    <a:pt x="4859" y="21115"/>
                  </a:cubicBezTo>
                  <a:cubicBezTo>
                    <a:pt x="4895" y="21215"/>
                    <a:pt x="5031" y="21959"/>
                    <a:pt x="4886" y="21986"/>
                  </a:cubicBezTo>
                  <a:cubicBezTo>
                    <a:pt x="4876" y="21988"/>
                    <a:pt x="4866" y="21989"/>
                    <a:pt x="4857" y="21989"/>
                  </a:cubicBezTo>
                  <a:cubicBezTo>
                    <a:pt x="4692" y="21989"/>
                    <a:pt x="4656" y="21697"/>
                    <a:pt x="4596" y="21560"/>
                  </a:cubicBezTo>
                  <a:cubicBezTo>
                    <a:pt x="4406" y="21134"/>
                    <a:pt x="4215" y="20698"/>
                    <a:pt x="3998" y="20281"/>
                  </a:cubicBezTo>
                  <a:cubicBezTo>
                    <a:pt x="3991" y="20268"/>
                    <a:pt x="3980" y="20259"/>
                    <a:pt x="3967" y="20259"/>
                  </a:cubicBezTo>
                  <a:cubicBezTo>
                    <a:pt x="3962" y="20259"/>
                    <a:pt x="3957" y="20261"/>
                    <a:pt x="3952" y="20263"/>
                  </a:cubicBezTo>
                  <a:cubicBezTo>
                    <a:pt x="3889" y="20154"/>
                    <a:pt x="3816" y="20045"/>
                    <a:pt x="3735" y="19946"/>
                  </a:cubicBezTo>
                  <a:cubicBezTo>
                    <a:pt x="3735" y="19937"/>
                    <a:pt x="3735" y="19928"/>
                    <a:pt x="3735" y="19918"/>
                  </a:cubicBezTo>
                  <a:close/>
                  <a:moveTo>
                    <a:pt x="3717" y="20118"/>
                  </a:moveTo>
                  <a:lnTo>
                    <a:pt x="3717" y="20118"/>
                  </a:lnTo>
                  <a:cubicBezTo>
                    <a:pt x="3816" y="20263"/>
                    <a:pt x="3916" y="20417"/>
                    <a:pt x="3998" y="20580"/>
                  </a:cubicBezTo>
                  <a:cubicBezTo>
                    <a:pt x="4007" y="20599"/>
                    <a:pt x="4025" y="20599"/>
                    <a:pt x="4043" y="20599"/>
                  </a:cubicBezTo>
                  <a:cubicBezTo>
                    <a:pt x="4233" y="21088"/>
                    <a:pt x="4451" y="21569"/>
                    <a:pt x="4669" y="22049"/>
                  </a:cubicBezTo>
                  <a:cubicBezTo>
                    <a:pt x="4197" y="21478"/>
                    <a:pt x="3671" y="20871"/>
                    <a:pt x="3717" y="20118"/>
                  </a:cubicBezTo>
                  <a:close/>
                  <a:moveTo>
                    <a:pt x="15609" y="21440"/>
                  </a:moveTo>
                  <a:cubicBezTo>
                    <a:pt x="15620" y="21440"/>
                    <a:pt x="15631" y="21441"/>
                    <a:pt x="15641" y="21442"/>
                  </a:cubicBezTo>
                  <a:cubicBezTo>
                    <a:pt x="14770" y="21786"/>
                    <a:pt x="13846" y="22077"/>
                    <a:pt x="12939" y="22240"/>
                  </a:cubicBezTo>
                  <a:cubicBezTo>
                    <a:pt x="12794" y="22267"/>
                    <a:pt x="12195" y="22349"/>
                    <a:pt x="11941" y="22394"/>
                  </a:cubicBezTo>
                  <a:cubicBezTo>
                    <a:pt x="12313" y="22258"/>
                    <a:pt x="13456" y="21696"/>
                    <a:pt x="13555" y="21669"/>
                  </a:cubicBezTo>
                  <a:cubicBezTo>
                    <a:pt x="14108" y="21505"/>
                    <a:pt x="14689" y="21496"/>
                    <a:pt x="15260" y="21478"/>
                  </a:cubicBezTo>
                  <a:cubicBezTo>
                    <a:pt x="15389" y="21470"/>
                    <a:pt x="15518" y="21440"/>
                    <a:pt x="15609" y="21440"/>
                  </a:cubicBezTo>
                  <a:close/>
                  <a:moveTo>
                    <a:pt x="4487" y="22240"/>
                  </a:moveTo>
                  <a:cubicBezTo>
                    <a:pt x="3907" y="22467"/>
                    <a:pt x="3363" y="22648"/>
                    <a:pt x="2728" y="22766"/>
                  </a:cubicBezTo>
                  <a:cubicBezTo>
                    <a:pt x="2583" y="22793"/>
                    <a:pt x="2447" y="22829"/>
                    <a:pt x="2329" y="22875"/>
                  </a:cubicBezTo>
                  <a:cubicBezTo>
                    <a:pt x="2955" y="22457"/>
                    <a:pt x="3680" y="22276"/>
                    <a:pt x="4487" y="22240"/>
                  </a:cubicBezTo>
                  <a:close/>
                  <a:moveTo>
                    <a:pt x="15704" y="21614"/>
                  </a:moveTo>
                  <a:cubicBezTo>
                    <a:pt x="15695" y="21641"/>
                    <a:pt x="15695" y="21669"/>
                    <a:pt x="15677" y="21705"/>
                  </a:cubicBezTo>
                  <a:cubicBezTo>
                    <a:pt x="15623" y="21841"/>
                    <a:pt x="15396" y="22013"/>
                    <a:pt x="15287" y="22104"/>
                  </a:cubicBezTo>
                  <a:cubicBezTo>
                    <a:pt x="14650" y="22677"/>
                    <a:pt x="13957" y="22952"/>
                    <a:pt x="13240" y="22952"/>
                  </a:cubicBezTo>
                  <a:cubicBezTo>
                    <a:pt x="12733" y="22952"/>
                    <a:pt x="12215" y="22815"/>
                    <a:pt x="11696" y="22548"/>
                  </a:cubicBezTo>
                  <a:cubicBezTo>
                    <a:pt x="13057" y="22512"/>
                    <a:pt x="14444" y="22131"/>
                    <a:pt x="15704" y="21614"/>
                  </a:cubicBezTo>
                  <a:close/>
                  <a:moveTo>
                    <a:pt x="5975" y="20961"/>
                  </a:moveTo>
                  <a:lnTo>
                    <a:pt x="5975" y="20961"/>
                  </a:lnTo>
                  <a:cubicBezTo>
                    <a:pt x="5993" y="21750"/>
                    <a:pt x="6201" y="22485"/>
                    <a:pt x="6591" y="23165"/>
                  </a:cubicBezTo>
                  <a:cubicBezTo>
                    <a:pt x="6020" y="22557"/>
                    <a:pt x="5766" y="21796"/>
                    <a:pt x="5975" y="20961"/>
                  </a:cubicBezTo>
                  <a:close/>
                  <a:moveTo>
                    <a:pt x="6101" y="20952"/>
                  </a:moveTo>
                  <a:lnTo>
                    <a:pt x="6101" y="20952"/>
                  </a:lnTo>
                  <a:cubicBezTo>
                    <a:pt x="6618" y="21650"/>
                    <a:pt x="7054" y="22421"/>
                    <a:pt x="6836" y="23292"/>
                  </a:cubicBezTo>
                  <a:cubicBezTo>
                    <a:pt x="6374" y="22584"/>
                    <a:pt x="6138" y="21796"/>
                    <a:pt x="6101" y="20952"/>
                  </a:cubicBezTo>
                  <a:close/>
                  <a:moveTo>
                    <a:pt x="4614" y="22394"/>
                  </a:moveTo>
                  <a:lnTo>
                    <a:pt x="4614" y="22394"/>
                  </a:lnTo>
                  <a:cubicBezTo>
                    <a:pt x="4079" y="23065"/>
                    <a:pt x="2900" y="23219"/>
                    <a:pt x="2003" y="23301"/>
                  </a:cubicBezTo>
                  <a:cubicBezTo>
                    <a:pt x="2411" y="22893"/>
                    <a:pt x="3018" y="22947"/>
                    <a:pt x="3535" y="22802"/>
                  </a:cubicBezTo>
                  <a:cubicBezTo>
                    <a:pt x="3907" y="22702"/>
                    <a:pt x="4261" y="22539"/>
                    <a:pt x="4614" y="22394"/>
                  </a:cubicBezTo>
                  <a:close/>
                  <a:moveTo>
                    <a:pt x="10046" y="21451"/>
                  </a:moveTo>
                  <a:lnTo>
                    <a:pt x="10046" y="21451"/>
                  </a:lnTo>
                  <a:cubicBezTo>
                    <a:pt x="10137" y="21650"/>
                    <a:pt x="10255" y="21895"/>
                    <a:pt x="10282" y="21959"/>
                  </a:cubicBezTo>
                  <a:cubicBezTo>
                    <a:pt x="10626" y="22666"/>
                    <a:pt x="10563" y="23219"/>
                    <a:pt x="10300" y="23899"/>
                  </a:cubicBezTo>
                  <a:cubicBezTo>
                    <a:pt x="10110" y="23101"/>
                    <a:pt x="10010" y="22276"/>
                    <a:pt x="10046" y="21451"/>
                  </a:cubicBezTo>
                  <a:close/>
                  <a:moveTo>
                    <a:pt x="9928" y="21224"/>
                  </a:moveTo>
                  <a:cubicBezTo>
                    <a:pt x="9928" y="21224"/>
                    <a:pt x="9937" y="21242"/>
                    <a:pt x="9955" y="21270"/>
                  </a:cubicBezTo>
                  <a:cubicBezTo>
                    <a:pt x="9955" y="21270"/>
                    <a:pt x="9946" y="21270"/>
                    <a:pt x="9946" y="21279"/>
                  </a:cubicBezTo>
                  <a:cubicBezTo>
                    <a:pt x="9901" y="22195"/>
                    <a:pt x="9946" y="23065"/>
                    <a:pt x="10137" y="23954"/>
                  </a:cubicBezTo>
                  <a:cubicBezTo>
                    <a:pt x="9910" y="23654"/>
                    <a:pt x="9765" y="23310"/>
                    <a:pt x="9720" y="22920"/>
                  </a:cubicBezTo>
                  <a:cubicBezTo>
                    <a:pt x="9701" y="22757"/>
                    <a:pt x="9701" y="21261"/>
                    <a:pt x="9928" y="21224"/>
                  </a:cubicBezTo>
                  <a:close/>
                  <a:moveTo>
                    <a:pt x="5692" y="23542"/>
                  </a:moveTo>
                  <a:cubicBezTo>
                    <a:pt x="6005" y="23542"/>
                    <a:pt x="6321" y="23568"/>
                    <a:pt x="6636" y="23591"/>
                  </a:cubicBezTo>
                  <a:cubicBezTo>
                    <a:pt x="5666" y="23908"/>
                    <a:pt x="4623" y="23845"/>
                    <a:pt x="3653" y="24189"/>
                  </a:cubicBezTo>
                  <a:cubicBezTo>
                    <a:pt x="3907" y="23954"/>
                    <a:pt x="4678" y="23664"/>
                    <a:pt x="4805" y="23636"/>
                  </a:cubicBezTo>
                  <a:cubicBezTo>
                    <a:pt x="5097" y="23565"/>
                    <a:pt x="5393" y="23542"/>
                    <a:pt x="5692" y="23542"/>
                  </a:cubicBezTo>
                  <a:close/>
                  <a:moveTo>
                    <a:pt x="6419" y="23800"/>
                  </a:moveTo>
                  <a:lnTo>
                    <a:pt x="6419" y="23800"/>
                  </a:lnTo>
                  <a:cubicBezTo>
                    <a:pt x="6101" y="23999"/>
                    <a:pt x="5766" y="24162"/>
                    <a:pt x="5394" y="24271"/>
                  </a:cubicBezTo>
                  <a:cubicBezTo>
                    <a:pt x="5222" y="24322"/>
                    <a:pt x="4524" y="24490"/>
                    <a:pt x="4037" y="24490"/>
                  </a:cubicBezTo>
                  <a:cubicBezTo>
                    <a:pt x="3832" y="24490"/>
                    <a:pt x="3665" y="24460"/>
                    <a:pt x="3590" y="24380"/>
                  </a:cubicBezTo>
                  <a:cubicBezTo>
                    <a:pt x="4496" y="24026"/>
                    <a:pt x="5485" y="24035"/>
                    <a:pt x="6419" y="23800"/>
                  </a:cubicBezTo>
                  <a:close/>
                  <a:moveTo>
                    <a:pt x="12757" y="24734"/>
                  </a:moveTo>
                  <a:cubicBezTo>
                    <a:pt x="12730" y="24761"/>
                    <a:pt x="12712" y="24788"/>
                    <a:pt x="12685" y="24815"/>
                  </a:cubicBezTo>
                  <a:cubicBezTo>
                    <a:pt x="11869" y="25196"/>
                    <a:pt x="11034" y="25559"/>
                    <a:pt x="10200" y="25894"/>
                  </a:cubicBezTo>
                  <a:cubicBezTo>
                    <a:pt x="10781" y="25051"/>
                    <a:pt x="11751" y="24734"/>
                    <a:pt x="12757" y="24734"/>
                  </a:cubicBezTo>
                  <a:close/>
                  <a:moveTo>
                    <a:pt x="12367" y="25142"/>
                  </a:moveTo>
                  <a:cubicBezTo>
                    <a:pt x="11857" y="25626"/>
                    <a:pt x="11264" y="25978"/>
                    <a:pt x="10573" y="25978"/>
                  </a:cubicBezTo>
                  <a:cubicBezTo>
                    <a:pt x="10540" y="25978"/>
                    <a:pt x="10506" y="25978"/>
                    <a:pt x="10472" y="25976"/>
                  </a:cubicBezTo>
                  <a:cubicBezTo>
                    <a:pt x="11107" y="25704"/>
                    <a:pt x="11742" y="25432"/>
                    <a:pt x="12367" y="25142"/>
                  </a:cubicBezTo>
                  <a:close/>
                  <a:moveTo>
                    <a:pt x="8378" y="1"/>
                  </a:moveTo>
                  <a:cubicBezTo>
                    <a:pt x="8364" y="1"/>
                    <a:pt x="8350" y="5"/>
                    <a:pt x="8341" y="14"/>
                  </a:cubicBezTo>
                  <a:cubicBezTo>
                    <a:pt x="8051" y="395"/>
                    <a:pt x="7643" y="703"/>
                    <a:pt x="7444" y="1148"/>
                  </a:cubicBezTo>
                  <a:cubicBezTo>
                    <a:pt x="7244" y="1610"/>
                    <a:pt x="7317" y="2154"/>
                    <a:pt x="7453" y="2626"/>
                  </a:cubicBezTo>
                  <a:cubicBezTo>
                    <a:pt x="7462" y="2644"/>
                    <a:pt x="7471" y="2653"/>
                    <a:pt x="7489" y="2662"/>
                  </a:cubicBezTo>
                  <a:cubicBezTo>
                    <a:pt x="7425" y="2816"/>
                    <a:pt x="7380" y="2961"/>
                    <a:pt x="7326" y="3106"/>
                  </a:cubicBezTo>
                  <a:cubicBezTo>
                    <a:pt x="7308" y="2553"/>
                    <a:pt x="7035" y="2018"/>
                    <a:pt x="6745" y="1511"/>
                  </a:cubicBezTo>
                  <a:cubicBezTo>
                    <a:pt x="6730" y="1487"/>
                    <a:pt x="6704" y="1476"/>
                    <a:pt x="6679" y="1476"/>
                  </a:cubicBezTo>
                  <a:cubicBezTo>
                    <a:pt x="6645" y="1476"/>
                    <a:pt x="6611" y="1496"/>
                    <a:pt x="6600" y="1538"/>
                  </a:cubicBezTo>
                  <a:cubicBezTo>
                    <a:pt x="6383" y="2336"/>
                    <a:pt x="6537" y="3197"/>
                    <a:pt x="7081" y="3832"/>
                  </a:cubicBezTo>
                  <a:cubicBezTo>
                    <a:pt x="6954" y="4213"/>
                    <a:pt x="6845" y="4594"/>
                    <a:pt x="6745" y="4984"/>
                  </a:cubicBezTo>
                  <a:lnTo>
                    <a:pt x="6709" y="4984"/>
                  </a:lnTo>
                  <a:cubicBezTo>
                    <a:pt x="6836" y="4539"/>
                    <a:pt x="6899" y="4068"/>
                    <a:pt x="6709" y="3632"/>
                  </a:cubicBezTo>
                  <a:cubicBezTo>
                    <a:pt x="6510" y="3179"/>
                    <a:pt x="6101" y="2862"/>
                    <a:pt x="5820" y="2463"/>
                  </a:cubicBezTo>
                  <a:cubicBezTo>
                    <a:pt x="5808" y="2439"/>
                    <a:pt x="5786" y="2427"/>
                    <a:pt x="5762" y="2427"/>
                  </a:cubicBezTo>
                  <a:cubicBezTo>
                    <a:pt x="5733" y="2427"/>
                    <a:pt x="5704" y="2445"/>
                    <a:pt x="5693" y="2481"/>
                  </a:cubicBezTo>
                  <a:cubicBezTo>
                    <a:pt x="5494" y="3097"/>
                    <a:pt x="5313" y="3805"/>
                    <a:pt x="5630" y="4421"/>
                  </a:cubicBezTo>
                  <a:cubicBezTo>
                    <a:pt x="5848" y="4829"/>
                    <a:pt x="6237" y="5120"/>
                    <a:pt x="6700" y="5129"/>
                  </a:cubicBezTo>
                  <a:cubicBezTo>
                    <a:pt x="6582" y="5564"/>
                    <a:pt x="6482" y="5990"/>
                    <a:pt x="6392" y="6425"/>
                  </a:cubicBezTo>
                  <a:cubicBezTo>
                    <a:pt x="6401" y="6226"/>
                    <a:pt x="6401" y="6017"/>
                    <a:pt x="6328" y="5827"/>
                  </a:cubicBezTo>
                  <a:cubicBezTo>
                    <a:pt x="6183" y="5473"/>
                    <a:pt x="5793" y="5337"/>
                    <a:pt x="5539" y="5074"/>
                  </a:cubicBezTo>
                  <a:cubicBezTo>
                    <a:pt x="5520" y="5058"/>
                    <a:pt x="5499" y="5050"/>
                    <a:pt x="5478" y="5050"/>
                  </a:cubicBezTo>
                  <a:cubicBezTo>
                    <a:pt x="5432" y="5050"/>
                    <a:pt x="5391" y="5087"/>
                    <a:pt x="5385" y="5138"/>
                  </a:cubicBezTo>
                  <a:cubicBezTo>
                    <a:pt x="5340" y="5827"/>
                    <a:pt x="5376" y="6915"/>
                    <a:pt x="6265" y="7033"/>
                  </a:cubicBezTo>
                  <a:lnTo>
                    <a:pt x="6274" y="7033"/>
                  </a:lnTo>
                  <a:cubicBezTo>
                    <a:pt x="6228" y="7269"/>
                    <a:pt x="6183" y="7513"/>
                    <a:pt x="6147" y="7749"/>
                  </a:cubicBezTo>
                  <a:cubicBezTo>
                    <a:pt x="6129" y="7758"/>
                    <a:pt x="6111" y="7767"/>
                    <a:pt x="6101" y="7776"/>
                  </a:cubicBezTo>
                  <a:cubicBezTo>
                    <a:pt x="6029" y="7804"/>
                    <a:pt x="6056" y="7912"/>
                    <a:pt x="6120" y="7931"/>
                  </a:cubicBezTo>
                  <a:cubicBezTo>
                    <a:pt x="6038" y="8447"/>
                    <a:pt x="5965" y="8964"/>
                    <a:pt x="5920" y="9490"/>
                  </a:cubicBezTo>
                  <a:cubicBezTo>
                    <a:pt x="5612" y="8729"/>
                    <a:pt x="5222" y="7994"/>
                    <a:pt x="4714" y="7368"/>
                  </a:cubicBezTo>
                  <a:cubicBezTo>
                    <a:pt x="5476" y="6389"/>
                    <a:pt x="4515" y="5156"/>
                    <a:pt x="4297" y="4149"/>
                  </a:cubicBezTo>
                  <a:cubicBezTo>
                    <a:pt x="4293" y="4119"/>
                    <a:pt x="4269" y="4105"/>
                    <a:pt x="4244" y="4105"/>
                  </a:cubicBezTo>
                  <a:cubicBezTo>
                    <a:pt x="4217" y="4105"/>
                    <a:pt x="4188" y="4121"/>
                    <a:pt x="4179" y="4149"/>
                  </a:cubicBezTo>
                  <a:cubicBezTo>
                    <a:pt x="3862" y="5002"/>
                    <a:pt x="3825" y="5954"/>
                    <a:pt x="4179" y="6770"/>
                  </a:cubicBezTo>
                  <a:cubicBezTo>
                    <a:pt x="3916" y="6525"/>
                    <a:pt x="3626" y="6307"/>
                    <a:pt x="3309" y="6126"/>
                  </a:cubicBezTo>
                  <a:cubicBezTo>
                    <a:pt x="3309" y="6095"/>
                    <a:pt x="3288" y="6070"/>
                    <a:pt x="3253" y="6070"/>
                  </a:cubicBezTo>
                  <a:cubicBezTo>
                    <a:pt x="3248" y="6070"/>
                    <a:pt x="3242" y="6071"/>
                    <a:pt x="3236" y="6072"/>
                  </a:cubicBezTo>
                  <a:lnTo>
                    <a:pt x="3227" y="6072"/>
                  </a:lnTo>
                  <a:cubicBezTo>
                    <a:pt x="3218" y="6072"/>
                    <a:pt x="3218" y="6063"/>
                    <a:pt x="3209" y="6063"/>
                  </a:cubicBezTo>
                  <a:cubicBezTo>
                    <a:pt x="3209" y="6044"/>
                    <a:pt x="3209" y="6035"/>
                    <a:pt x="3191" y="6017"/>
                  </a:cubicBezTo>
                  <a:cubicBezTo>
                    <a:pt x="2719" y="5555"/>
                    <a:pt x="2411" y="4956"/>
                    <a:pt x="1794" y="4648"/>
                  </a:cubicBezTo>
                  <a:cubicBezTo>
                    <a:pt x="1268" y="4394"/>
                    <a:pt x="670" y="4349"/>
                    <a:pt x="89" y="4313"/>
                  </a:cubicBezTo>
                  <a:cubicBezTo>
                    <a:pt x="87" y="4312"/>
                    <a:pt x="84" y="4312"/>
                    <a:pt x="81" y="4312"/>
                  </a:cubicBezTo>
                  <a:cubicBezTo>
                    <a:pt x="16" y="4312"/>
                    <a:pt x="1" y="4414"/>
                    <a:pt x="53" y="4449"/>
                  </a:cubicBezTo>
                  <a:cubicBezTo>
                    <a:pt x="688" y="4875"/>
                    <a:pt x="833" y="5682"/>
                    <a:pt x="1549" y="6063"/>
                  </a:cubicBezTo>
                  <a:cubicBezTo>
                    <a:pt x="1869" y="6228"/>
                    <a:pt x="2208" y="6309"/>
                    <a:pt x="2550" y="6309"/>
                  </a:cubicBezTo>
                  <a:cubicBezTo>
                    <a:pt x="2770" y="6309"/>
                    <a:pt x="2992" y="6275"/>
                    <a:pt x="3209" y="6208"/>
                  </a:cubicBezTo>
                  <a:cubicBezTo>
                    <a:pt x="3907" y="6661"/>
                    <a:pt x="4424" y="7260"/>
                    <a:pt x="4850" y="7931"/>
                  </a:cubicBezTo>
                  <a:cubicBezTo>
                    <a:pt x="4517" y="7682"/>
                    <a:pt x="4144" y="7596"/>
                    <a:pt x="3752" y="7596"/>
                  </a:cubicBezTo>
                  <a:cubicBezTo>
                    <a:pt x="2854" y="7596"/>
                    <a:pt x="1853" y="8049"/>
                    <a:pt x="986" y="8049"/>
                  </a:cubicBezTo>
                  <a:cubicBezTo>
                    <a:pt x="974" y="8049"/>
                    <a:pt x="963" y="8049"/>
                    <a:pt x="951" y="8049"/>
                  </a:cubicBezTo>
                  <a:cubicBezTo>
                    <a:pt x="948" y="8048"/>
                    <a:pt x="944" y="8048"/>
                    <a:pt x="941" y="8048"/>
                  </a:cubicBezTo>
                  <a:cubicBezTo>
                    <a:pt x="867" y="8048"/>
                    <a:pt x="835" y="8150"/>
                    <a:pt x="887" y="8203"/>
                  </a:cubicBezTo>
                  <a:cubicBezTo>
                    <a:pt x="1413" y="8756"/>
                    <a:pt x="2057" y="9273"/>
                    <a:pt x="2855" y="9354"/>
                  </a:cubicBezTo>
                  <a:cubicBezTo>
                    <a:pt x="2917" y="9361"/>
                    <a:pt x="2979" y="9364"/>
                    <a:pt x="3039" y="9364"/>
                  </a:cubicBezTo>
                  <a:cubicBezTo>
                    <a:pt x="3829" y="9364"/>
                    <a:pt x="4498" y="8838"/>
                    <a:pt x="5113" y="8375"/>
                  </a:cubicBezTo>
                  <a:cubicBezTo>
                    <a:pt x="5394" y="8892"/>
                    <a:pt x="5639" y="9445"/>
                    <a:pt x="5875" y="9998"/>
                  </a:cubicBezTo>
                  <a:cubicBezTo>
                    <a:pt x="5784" y="11295"/>
                    <a:pt x="5775" y="12592"/>
                    <a:pt x="5866" y="13879"/>
                  </a:cubicBezTo>
                  <a:cubicBezTo>
                    <a:pt x="5820" y="14006"/>
                    <a:pt x="5775" y="14133"/>
                    <a:pt x="5739" y="14260"/>
                  </a:cubicBezTo>
                  <a:cubicBezTo>
                    <a:pt x="5739" y="14269"/>
                    <a:pt x="5739" y="14269"/>
                    <a:pt x="5739" y="14269"/>
                  </a:cubicBezTo>
                  <a:cubicBezTo>
                    <a:pt x="5331" y="13870"/>
                    <a:pt x="4868" y="13516"/>
                    <a:pt x="4360" y="13226"/>
                  </a:cubicBezTo>
                  <a:cubicBezTo>
                    <a:pt x="4632" y="12809"/>
                    <a:pt x="4841" y="12356"/>
                    <a:pt x="4759" y="11848"/>
                  </a:cubicBezTo>
                  <a:cubicBezTo>
                    <a:pt x="4651" y="11213"/>
                    <a:pt x="4243" y="10542"/>
                    <a:pt x="3907" y="10007"/>
                  </a:cubicBezTo>
                  <a:cubicBezTo>
                    <a:pt x="3888" y="9983"/>
                    <a:pt x="3854" y="9970"/>
                    <a:pt x="3822" y="9970"/>
                  </a:cubicBezTo>
                  <a:cubicBezTo>
                    <a:pt x="3793" y="9970"/>
                    <a:pt x="3766" y="9981"/>
                    <a:pt x="3753" y="10007"/>
                  </a:cubicBezTo>
                  <a:cubicBezTo>
                    <a:pt x="3499" y="10551"/>
                    <a:pt x="3200" y="11023"/>
                    <a:pt x="3309" y="11630"/>
                  </a:cubicBezTo>
                  <a:cubicBezTo>
                    <a:pt x="3399" y="12111"/>
                    <a:pt x="3608" y="12564"/>
                    <a:pt x="3880" y="12963"/>
                  </a:cubicBezTo>
                  <a:cubicBezTo>
                    <a:pt x="3644" y="12845"/>
                    <a:pt x="3408" y="12746"/>
                    <a:pt x="3163" y="12655"/>
                  </a:cubicBezTo>
                  <a:cubicBezTo>
                    <a:pt x="3046" y="11367"/>
                    <a:pt x="1613" y="11113"/>
                    <a:pt x="561" y="11041"/>
                  </a:cubicBezTo>
                  <a:cubicBezTo>
                    <a:pt x="557" y="11041"/>
                    <a:pt x="554" y="11040"/>
                    <a:pt x="551" y="11040"/>
                  </a:cubicBezTo>
                  <a:cubicBezTo>
                    <a:pt x="475" y="11040"/>
                    <a:pt x="427" y="11135"/>
                    <a:pt x="470" y="11204"/>
                  </a:cubicBezTo>
                  <a:cubicBezTo>
                    <a:pt x="769" y="11712"/>
                    <a:pt x="1042" y="12483"/>
                    <a:pt x="1586" y="12791"/>
                  </a:cubicBezTo>
                  <a:cubicBezTo>
                    <a:pt x="1796" y="12911"/>
                    <a:pt x="2029" y="12960"/>
                    <a:pt x="2265" y="12960"/>
                  </a:cubicBezTo>
                  <a:cubicBezTo>
                    <a:pt x="2527" y="12960"/>
                    <a:pt x="2793" y="12900"/>
                    <a:pt x="3036" y="12809"/>
                  </a:cubicBezTo>
                  <a:cubicBezTo>
                    <a:pt x="3046" y="12827"/>
                    <a:pt x="3064" y="12836"/>
                    <a:pt x="3082" y="12845"/>
                  </a:cubicBezTo>
                  <a:cubicBezTo>
                    <a:pt x="3245" y="12927"/>
                    <a:pt x="3399" y="13009"/>
                    <a:pt x="3553" y="13090"/>
                  </a:cubicBezTo>
                  <a:cubicBezTo>
                    <a:pt x="3431" y="13071"/>
                    <a:pt x="3304" y="13063"/>
                    <a:pt x="3175" y="13063"/>
                  </a:cubicBezTo>
                  <a:cubicBezTo>
                    <a:pt x="2431" y="13063"/>
                    <a:pt x="1595" y="13336"/>
                    <a:pt x="969" y="13444"/>
                  </a:cubicBezTo>
                  <a:cubicBezTo>
                    <a:pt x="878" y="13453"/>
                    <a:pt x="878" y="13580"/>
                    <a:pt x="942" y="13625"/>
                  </a:cubicBezTo>
                  <a:cubicBezTo>
                    <a:pt x="1424" y="13923"/>
                    <a:pt x="1961" y="14071"/>
                    <a:pt x="2494" y="14071"/>
                  </a:cubicBezTo>
                  <a:cubicBezTo>
                    <a:pt x="3114" y="14071"/>
                    <a:pt x="3730" y="13871"/>
                    <a:pt x="4252" y="13471"/>
                  </a:cubicBezTo>
                  <a:cubicBezTo>
                    <a:pt x="4823" y="13816"/>
                    <a:pt x="5376" y="14188"/>
                    <a:pt x="5920" y="14605"/>
                  </a:cubicBezTo>
                  <a:cubicBezTo>
                    <a:pt x="6047" y="15983"/>
                    <a:pt x="6265" y="17352"/>
                    <a:pt x="6600" y="18694"/>
                  </a:cubicBezTo>
                  <a:cubicBezTo>
                    <a:pt x="6655" y="18939"/>
                    <a:pt x="6718" y="19184"/>
                    <a:pt x="6782" y="19429"/>
                  </a:cubicBezTo>
                  <a:cubicBezTo>
                    <a:pt x="6364" y="19048"/>
                    <a:pt x="5929" y="18703"/>
                    <a:pt x="5467" y="18386"/>
                  </a:cubicBezTo>
                  <a:cubicBezTo>
                    <a:pt x="6074" y="17252"/>
                    <a:pt x="4732" y="16418"/>
                    <a:pt x="4415" y="15421"/>
                  </a:cubicBezTo>
                  <a:cubicBezTo>
                    <a:pt x="4404" y="15394"/>
                    <a:pt x="4374" y="15376"/>
                    <a:pt x="4345" y="15376"/>
                  </a:cubicBezTo>
                  <a:cubicBezTo>
                    <a:pt x="4326" y="15376"/>
                    <a:pt x="4308" y="15384"/>
                    <a:pt x="4297" y="15403"/>
                  </a:cubicBezTo>
                  <a:cubicBezTo>
                    <a:pt x="3880" y="16273"/>
                    <a:pt x="4070" y="17271"/>
                    <a:pt x="4705" y="17924"/>
                  </a:cubicBezTo>
                  <a:cubicBezTo>
                    <a:pt x="4505" y="17806"/>
                    <a:pt x="4306" y="17697"/>
                    <a:pt x="4097" y="17606"/>
                  </a:cubicBezTo>
                  <a:cubicBezTo>
                    <a:pt x="4122" y="17549"/>
                    <a:pt x="4087" y="17477"/>
                    <a:pt x="4020" y="17477"/>
                  </a:cubicBezTo>
                  <a:cubicBezTo>
                    <a:pt x="4013" y="17477"/>
                    <a:pt x="4006" y="17477"/>
                    <a:pt x="3998" y="17479"/>
                  </a:cubicBezTo>
                  <a:cubicBezTo>
                    <a:pt x="3735" y="17053"/>
                    <a:pt x="3426" y="16627"/>
                    <a:pt x="2982" y="16382"/>
                  </a:cubicBezTo>
                  <a:cubicBezTo>
                    <a:pt x="2420" y="16074"/>
                    <a:pt x="1676" y="16065"/>
                    <a:pt x="1060" y="15965"/>
                  </a:cubicBezTo>
                  <a:cubicBezTo>
                    <a:pt x="1054" y="15963"/>
                    <a:pt x="1047" y="15963"/>
                    <a:pt x="1041" y="15963"/>
                  </a:cubicBezTo>
                  <a:cubicBezTo>
                    <a:pt x="965" y="15963"/>
                    <a:pt x="894" y="16061"/>
                    <a:pt x="969" y="16128"/>
                  </a:cubicBezTo>
                  <a:cubicBezTo>
                    <a:pt x="1504" y="16609"/>
                    <a:pt x="1649" y="17243"/>
                    <a:pt x="2347" y="17579"/>
                  </a:cubicBezTo>
                  <a:cubicBezTo>
                    <a:pt x="2637" y="17714"/>
                    <a:pt x="2932" y="17774"/>
                    <a:pt x="3229" y="17774"/>
                  </a:cubicBezTo>
                  <a:cubicBezTo>
                    <a:pt x="3472" y="17774"/>
                    <a:pt x="3717" y="17734"/>
                    <a:pt x="3961" y="17661"/>
                  </a:cubicBezTo>
                  <a:cubicBezTo>
                    <a:pt x="4360" y="17887"/>
                    <a:pt x="4750" y="18132"/>
                    <a:pt x="5131" y="18395"/>
                  </a:cubicBezTo>
                  <a:cubicBezTo>
                    <a:pt x="4556" y="18238"/>
                    <a:pt x="3952" y="18143"/>
                    <a:pt x="3356" y="18143"/>
                  </a:cubicBezTo>
                  <a:cubicBezTo>
                    <a:pt x="2402" y="18143"/>
                    <a:pt x="1467" y="18387"/>
                    <a:pt x="697" y="19012"/>
                  </a:cubicBezTo>
                  <a:cubicBezTo>
                    <a:pt x="633" y="19066"/>
                    <a:pt x="670" y="19193"/>
                    <a:pt x="751" y="19202"/>
                  </a:cubicBezTo>
                  <a:cubicBezTo>
                    <a:pt x="1448" y="19318"/>
                    <a:pt x="2191" y="19504"/>
                    <a:pt x="2915" y="19504"/>
                  </a:cubicBezTo>
                  <a:cubicBezTo>
                    <a:pt x="3096" y="19504"/>
                    <a:pt x="3276" y="19492"/>
                    <a:pt x="3454" y="19465"/>
                  </a:cubicBezTo>
                  <a:cubicBezTo>
                    <a:pt x="4143" y="19365"/>
                    <a:pt x="4778" y="19030"/>
                    <a:pt x="5376" y="18667"/>
                  </a:cubicBezTo>
                  <a:cubicBezTo>
                    <a:pt x="5403" y="18649"/>
                    <a:pt x="5421" y="18622"/>
                    <a:pt x="5421" y="18595"/>
                  </a:cubicBezTo>
                  <a:cubicBezTo>
                    <a:pt x="5938" y="18966"/>
                    <a:pt x="6419" y="19365"/>
                    <a:pt x="6881" y="19819"/>
                  </a:cubicBezTo>
                  <a:cubicBezTo>
                    <a:pt x="7271" y="21378"/>
                    <a:pt x="7706" y="22974"/>
                    <a:pt x="8232" y="24543"/>
                  </a:cubicBezTo>
                  <a:cubicBezTo>
                    <a:pt x="7824" y="24180"/>
                    <a:pt x="7389" y="23845"/>
                    <a:pt x="6954" y="23518"/>
                  </a:cubicBezTo>
                  <a:cubicBezTo>
                    <a:pt x="6954" y="23509"/>
                    <a:pt x="6954" y="23491"/>
                    <a:pt x="6936" y="23482"/>
                  </a:cubicBezTo>
                  <a:cubicBezTo>
                    <a:pt x="6936" y="23482"/>
                    <a:pt x="6936" y="23473"/>
                    <a:pt x="6927" y="23473"/>
                  </a:cubicBezTo>
                  <a:cubicBezTo>
                    <a:pt x="7308" y="22394"/>
                    <a:pt x="6673" y="21460"/>
                    <a:pt x="6056" y="20617"/>
                  </a:cubicBezTo>
                  <a:cubicBezTo>
                    <a:pt x="6036" y="20593"/>
                    <a:pt x="6009" y="20581"/>
                    <a:pt x="5983" y="20581"/>
                  </a:cubicBezTo>
                  <a:cubicBezTo>
                    <a:pt x="5951" y="20581"/>
                    <a:pt x="5921" y="20599"/>
                    <a:pt x="5911" y="20635"/>
                  </a:cubicBezTo>
                  <a:cubicBezTo>
                    <a:pt x="5603" y="21433"/>
                    <a:pt x="5702" y="22340"/>
                    <a:pt x="6201" y="22993"/>
                  </a:cubicBezTo>
                  <a:cubicBezTo>
                    <a:pt x="5802" y="22720"/>
                    <a:pt x="5385" y="22457"/>
                    <a:pt x="4968" y="22222"/>
                  </a:cubicBezTo>
                  <a:cubicBezTo>
                    <a:pt x="4977" y="22213"/>
                    <a:pt x="4986" y="22204"/>
                    <a:pt x="4995" y="22185"/>
                  </a:cubicBezTo>
                  <a:cubicBezTo>
                    <a:pt x="5131" y="21714"/>
                    <a:pt x="5195" y="21242"/>
                    <a:pt x="4886" y="20825"/>
                  </a:cubicBezTo>
                  <a:cubicBezTo>
                    <a:pt x="4578" y="20399"/>
                    <a:pt x="4070" y="20163"/>
                    <a:pt x="3771" y="19719"/>
                  </a:cubicBezTo>
                  <a:cubicBezTo>
                    <a:pt x="3754" y="19698"/>
                    <a:pt x="3730" y="19687"/>
                    <a:pt x="3707" y="19687"/>
                  </a:cubicBezTo>
                  <a:cubicBezTo>
                    <a:pt x="3680" y="19687"/>
                    <a:pt x="3654" y="19703"/>
                    <a:pt x="3644" y="19737"/>
                  </a:cubicBezTo>
                  <a:cubicBezTo>
                    <a:pt x="3635" y="19792"/>
                    <a:pt x="3626" y="19846"/>
                    <a:pt x="3626" y="19891"/>
                  </a:cubicBezTo>
                  <a:cubicBezTo>
                    <a:pt x="3599" y="19909"/>
                    <a:pt x="3581" y="19946"/>
                    <a:pt x="3608" y="19973"/>
                  </a:cubicBezTo>
                  <a:cubicBezTo>
                    <a:pt x="3526" y="20707"/>
                    <a:pt x="3871" y="21351"/>
                    <a:pt x="4351" y="21895"/>
                  </a:cubicBezTo>
                  <a:cubicBezTo>
                    <a:pt x="4043" y="21741"/>
                    <a:pt x="3735" y="21587"/>
                    <a:pt x="3417" y="21442"/>
                  </a:cubicBezTo>
                  <a:cubicBezTo>
                    <a:pt x="3417" y="21415"/>
                    <a:pt x="3408" y="21387"/>
                    <a:pt x="3372" y="21369"/>
                  </a:cubicBezTo>
                  <a:cubicBezTo>
                    <a:pt x="3293" y="20663"/>
                    <a:pt x="2446" y="20535"/>
                    <a:pt x="1779" y="20535"/>
                  </a:cubicBezTo>
                  <a:cubicBezTo>
                    <a:pt x="1606" y="20535"/>
                    <a:pt x="1446" y="20544"/>
                    <a:pt x="1314" y="20553"/>
                  </a:cubicBezTo>
                  <a:cubicBezTo>
                    <a:pt x="1268" y="20553"/>
                    <a:pt x="1232" y="20599"/>
                    <a:pt x="1259" y="20644"/>
                  </a:cubicBezTo>
                  <a:cubicBezTo>
                    <a:pt x="1459" y="20970"/>
                    <a:pt x="1640" y="21442"/>
                    <a:pt x="2030" y="21596"/>
                  </a:cubicBezTo>
                  <a:cubicBezTo>
                    <a:pt x="2153" y="21650"/>
                    <a:pt x="2297" y="21670"/>
                    <a:pt x="2448" y="21670"/>
                  </a:cubicBezTo>
                  <a:cubicBezTo>
                    <a:pt x="2731" y="21670"/>
                    <a:pt x="3039" y="21598"/>
                    <a:pt x="3281" y="21533"/>
                  </a:cubicBezTo>
                  <a:cubicBezTo>
                    <a:pt x="3635" y="21696"/>
                    <a:pt x="3970" y="21877"/>
                    <a:pt x="4315" y="22059"/>
                  </a:cubicBezTo>
                  <a:cubicBezTo>
                    <a:pt x="4246" y="22053"/>
                    <a:pt x="4176" y="22051"/>
                    <a:pt x="4107" y="22051"/>
                  </a:cubicBezTo>
                  <a:cubicBezTo>
                    <a:pt x="3086" y="22051"/>
                    <a:pt x="2068" y="22601"/>
                    <a:pt x="1431" y="23373"/>
                  </a:cubicBezTo>
                  <a:cubicBezTo>
                    <a:pt x="1379" y="23435"/>
                    <a:pt x="1394" y="23573"/>
                    <a:pt x="1494" y="23573"/>
                  </a:cubicBezTo>
                  <a:cubicBezTo>
                    <a:pt x="1498" y="23573"/>
                    <a:pt x="1501" y="23573"/>
                    <a:pt x="1504" y="23573"/>
                  </a:cubicBezTo>
                  <a:cubicBezTo>
                    <a:pt x="2547" y="23446"/>
                    <a:pt x="4261" y="23391"/>
                    <a:pt x="4868" y="22376"/>
                  </a:cubicBezTo>
                  <a:cubicBezTo>
                    <a:pt x="5430" y="22702"/>
                    <a:pt x="5975" y="23056"/>
                    <a:pt x="6510" y="23437"/>
                  </a:cubicBezTo>
                  <a:cubicBezTo>
                    <a:pt x="6217" y="23400"/>
                    <a:pt x="5910" y="23375"/>
                    <a:pt x="5603" y="23375"/>
                  </a:cubicBezTo>
                  <a:cubicBezTo>
                    <a:pt x="4705" y="23375"/>
                    <a:pt x="3811" y="23591"/>
                    <a:pt x="3290" y="24362"/>
                  </a:cubicBezTo>
                  <a:cubicBezTo>
                    <a:pt x="3263" y="24407"/>
                    <a:pt x="3290" y="24471"/>
                    <a:pt x="3336" y="24480"/>
                  </a:cubicBezTo>
                  <a:cubicBezTo>
                    <a:pt x="3635" y="24533"/>
                    <a:pt x="3932" y="24561"/>
                    <a:pt x="4226" y="24561"/>
                  </a:cubicBezTo>
                  <a:cubicBezTo>
                    <a:pt x="5170" y="24561"/>
                    <a:pt x="6075" y="24279"/>
                    <a:pt x="6863" y="23691"/>
                  </a:cubicBezTo>
                  <a:cubicBezTo>
                    <a:pt x="7371" y="24063"/>
                    <a:pt x="7870" y="24462"/>
                    <a:pt x="8350" y="24888"/>
                  </a:cubicBezTo>
                  <a:cubicBezTo>
                    <a:pt x="9312" y="27690"/>
                    <a:pt x="10590" y="30374"/>
                    <a:pt x="12467" y="32541"/>
                  </a:cubicBezTo>
                  <a:cubicBezTo>
                    <a:pt x="12507" y="32587"/>
                    <a:pt x="12554" y="32607"/>
                    <a:pt x="12600" y="32607"/>
                  </a:cubicBezTo>
                  <a:cubicBezTo>
                    <a:pt x="12753" y="32607"/>
                    <a:pt x="12899" y="32395"/>
                    <a:pt x="12766" y="32242"/>
                  </a:cubicBezTo>
                  <a:cubicBezTo>
                    <a:pt x="11506" y="30791"/>
                    <a:pt x="10508" y="29104"/>
                    <a:pt x="9692" y="27300"/>
                  </a:cubicBezTo>
                  <a:cubicBezTo>
                    <a:pt x="9747" y="26910"/>
                    <a:pt x="9819" y="26529"/>
                    <a:pt x="9901" y="26148"/>
                  </a:cubicBezTo>
                  <a:cubicBezTo>
                    <a:pt x="9921" y="26168"/>
                    <a:pt x="9940" y="26183"/>
                    <a:pt x="9967" y="26183"/>
                  </a:cubicBezTo>
                  <a:cubicBezTo>
                    <a:pt x="9977" y="26183"/>
                    <a:pt x="9988" y="26180"/>
                    <a:pt x="10001" y="26175"/>
                  </a:cubicBezTo>
                  <a:cubicBezTo>
                    <a:pt x="10055" y="26148"/>
                    <a:pt x="10119" y="26121"/>
                    <a:pt x="10182" y="26103"/>
                  </a:cubicBezTo>
                  <a:cubicBezTo>
                    <a:pt x="10331" y="26135"/>
                    <a:pt x="10478" y="26151"/>
                    <a:pt x="10623" y="26151"/>
                  </a:cubicBezTo>
                  <a:cubicBezTo>
                    <a:pt x="11486" y="26151"/>
                    <a:pt x="12274" y="25607"/>
                    <a:pt x="12848" y="24924"/>
                  </a:cubicBezTo>
                  <a:cubicBezTo>
                    <a:pt x="12875" y="24915"/>
                    <a:pt x="12912" y="24897"/>
                    <a:pt x="12948" y="24879"/>
                  </a:cubicBezTo>
                  <a:cubicBezTo>
                    <a:pt x="12993" y="24860"/>
                    <a:pt x="12993" y="24806"/>
                    <a:pt x="12966" y="24770"/>
                  </a:cubicBezTo>
                  <a:cubicBezTo>
                    <a:pt x="12993" y="24743"/>
                    <a:pt x="13011" y="24724"/>
                    <a:pt x="13029" y="24697"/>
                  </a:cubicBezTo>
                  <a:cubicBezTo>
                    <a:pt x="13075" y="24634"/>
                    <a:pt x="13011" y="24561"/>
                    <a:pt x="12948" y="24561"/>
                  </a:cubicBezTo>
                  <a:cubicBezTo>
                    <a:pt x="12882" y="24559"/>
                    <a:pt x="12816" y="24557"/>
                    <a:pt x="12750" y="24557"/>
                  </a:cubicBezTo>
                  <a:cubicBezTo>
                    <a:pt x="11654" y="24557"/>
                    <a:pt x="10564" y="24919"/>
                    <a:pt x="9983" y="25894"/>
                  </a:cubicBezTo>
                  <a:cubicBezTo>
                    <a:pt x="9973" y="25894"/>
                    <a:pt x="9973" y="25894"/>
                    <a:pt x="9964" y="25885"/>
                  </a:cubicBezTo>
                  <a:cubicBezTo>
                    <a:pt x="10273" y="24697"/>
                    <a:pt x="10762" y="23555"/>
                    <a:pt x="11442" y="22539"/>
                  </a:cubicBezTo>
                  <a:cubicBezTo>
                    <a:pt x="12011" y="22996"/>
                    <a:pt x="12616" y="23195"/>
                    <a:pt x="13211" y="23195"/>
                  </a:cubicBezTo>
                  <a:cubicBezTo>
                    <a:pt x="14363" y="23195"/>
                    <a:pt x="15477" y="22452"/>
                    <a:pt x="16212" y="21406"/>
                  </a:cubicBezTo>
                  <a:cubicBezTo>
                    <a:pt x="16258" y="21324"/>
                    <a:pt x="16194" y="21215"/>
                    <a:pt x="16103" y="21215"/>
                  </a:cubicBezTo>
                  <a:cubicBezTo>
                    <a:pt x="15351" y="21233"/>
                    <a:pt x="14544" y="21206"/>
                    <a:pt x="13809" y="21378"/>
                  </a:cubicBezTo>
                  <a:cubicBezTo>
                    <a:pt x="13029" y="21560"/>
                    <a:pt x="12340" y="21995"/>
                    <a:pt x="11606" y="22312"/>
                  </a:cubicBezTo>
                  <a:cubicBezTo>
                    <a:pt x="11841" y="21977"/>
                    <a:pt x="12095" y="21650"/>
                    <a:pt x="12376" y="21351"/>
                  </a:cubicBezTo>
                  <a:cubicBezTo>
                    <a:pt x="12413" y="21351"/>
                    <a:pt x="12440" y="21315"/>
                    <a:pt x="12449" y="21279"/>
                  </a:cubicBezTo>
                  <a:cubicBezTo>
                    <a:pt x="12794" y="20916"/>
                    <a:pt x="13174" y="20580"/>
                    <a:pt x="13583" y="20281"/>
                  </a:cubicBezTo>
                  <a:cubicBezTo>
                    <a:pt x="13601" y="20272"/>
                    <a:pt x="13610" y="20254"/>
                    <a:pt x="13619" y="20227"/>
                  </a:cubicBezTo>
                  <a:cubicBezTo>
                    <a:pt x="13619" y="20227"/>
                    <a:pt x="13628" y="20236"/>
                    <a:pt x="13628" y="20236"/>
                  </a:cubicBezTo>
                  <a:cubicBezTo>
                    <a:pt x="13713" y="20242"/>
                    <a:pt x="13799" y="20246"/>
                    <a:pt x="13883" y="20246"/>
                  </a:cubicBezTo>
                  <a:cubicBezTo>
                    <a:pt x="15090" y="20246"/>
                    <a:pt x="16189" y="19589"/>
                    <a:pt x="16756" y="18513"/>
                  </a:cubicBezTo>
                  <a:cubicBezTo>
                    <a:pt x="16791" y="18452"/>
                    <a:pt x="16759" y="18358"/>
                    <a:pt x="16685" y="18358"/>
                  </a:cubicBezTo>
                  <a:cubicBezTo>
                    <a:pt x="16682" y="18358"/>
                    <a:pt x="16678" y="18358"/>
                    <a:pt x="16675" y="18359"/>
                  </a:cubicBezTo>
                  <a:cubicBezTo>
                    <a:pt x="15550" y="18440"/>
                    <a:pt x="13519" y="18449"/>
                    <a:pt x="13564" y="20045"/>
                  </a:cubicBezTo>
                  <a:cubicBezTo>
                    <a:pt x="13537" y="20064"/>
                    <a:pt x="13528" y="20091"/>
                    <a:pt x="13528" y="20118"/>
                  </a:cubicBezTo>
                  <a:cubicBezTo>
                    <a:pt x="13519" y="20127"/>
                    <a:pt x="13501" y="20127"/>
                    <a:pt x="13492" y="20136"/>
                  </a:cubicBezTo>
                  <a:cubicBezTo>
                    <a:pt x="13120" y="20399"/>
                    <a:pt x="12766" y="20707"/>
                    <a:pt x="12440" y="21034"/>
                  </a:cubicBezTo>
                  <a:cubicBezTo>
                    <a:pt x="12594" y="20517"/>
                    <a:pt x="13048" y="20154"/>
                    <a:pt x="13156" y="19619"/>
                  </a:cubicBezTo>
                  <a:cubicBezTo>
                    <a:pt x="13338" y="18794"/>
                    <a:pt x="12875" y="17987"/>
                    <a:pt x="13057" y="17153"/>
                  </a:cubicBezTo>
                  <a:cubicBezTo>
                    <a:pt x="13070" y="17094"/>
                    <a:pt x="13026" y="17049"/>
                    <a:pt x="12977" y="17049"/>
                  </a:cubicBezTo>
                  <a:cubicBezTo>
                    <a:pt x="12958" y="17049"/>
                    <a:pt x="12938" y="17056"/>
                    <a:pt x="12921" y="17071"/>
                  </a:cubicBezTo>
                  <a:cubicBezTo>
                    <a:pt x="12277" y="17688"/>
                    <a:pt x="11778" y="18422"/>
                    <a:pt x="11705" y="19329"/>
                  </a:cubicBezTo>
                  <a:cubicBezTo>
                    <a:pt x="11651" y="19928"/>
                    <a:pt x="11687" y="20862"/>
                    <a:pt x="12204" y="21270"/>
                  </a:cubicBezTo>
                  <a:cubicBezTo>
                    <a:pt x="11615" y="21895"/>
                    <a:pt x="11107" y="22603"/>
                    <a:pt x="10690" y="23364"/>
                  </a:cubicBezTo>
                  <a:cubicBezTo>
                    <a:pt x="10753" y="23129"/>
                    <a:pt x="10771" y="22893"/>
                    <a:pt x="10735" y="22648"/>
                  </a:cubicBezTo>
                  <a:cubicBezTo>
                    <a:pt x="10626" y="22040"/>
                    <a:pt x="10173" y="21560"/>
                    <a:pt x="9992" y="20979"/>
                  </a:cubicBezTo>
                  <a:cubicBezTo>
                    <a:pt x="9983" y="20957"/>
                    <a:pt x="9962" y="20945"/>
                    <a:pt x="9942" y="20945"/>
                  </a:cubicBezTo>
                  <a:cubicBezTo>
                    <a:pt x="9921" y="20945"/>
                    <a:pt x="9901" y="20957"/>
                    <a:pt x="9892" y="20979"/>
                  </a:cubicBezTo>
                  <a:cubicBezTo>
                    <a:pt x="9574" y="22040"/>
                    <a:pt x="9221" y="23464"/>
                    <a:pt x="10227" y="24244"/>
                  </a:cubicBezTo>
                  <a:cubicBezTo>
                    <a:pt x="10227" y="24244"/>
                    <a:pt x="10227" y="24244"/>
                    <a:pt x="10227" y="24253"/>
                  </a:cubicBezTo>
                  <a:cubicBezTo>
                    <a:pt x="10236" y="24253"/>
                    <a:pt x="10246" y="24262"/>
                    <a:pt x="10255" y="24271"/>
                  </a:cubicBezTo>
                  <a:cubicBezTo>
                    <a:pt x="9892" y="25133"/>
                    <a:pt x="9647" y="26048"/>
                    <a:pt x="9547" y="26973"/>
                  </a:cubicBezTo>
                  <a:cubicBezTo>
                    <a:pt x="8686" y="25006"/>
                    <a:pt x="8024" y="22920"/>
                    <a:pt x="7462" y="20880"/>
                  </a:cubicBezTo>
                  <a:cubicBezTo>
                    <a:pt x="8187" y="19420"/>
                    <a:pt x="8931" y="17987"/>
                    <a:pt x="9865" y="16690"/>
                  </a:cubicBezTo>
                  <a:cubicBezTo>
                    <a:pt x="9910" y="16690"/>
                    <a:pt x="9955" y="16654"/>
                    <a:pt x="9937" y="16609"/>
                  </a:cubicBezTo>
                  <a:cubicBezTo>
                    <a:pt x="10218" y="16219"/>
                    <a:pt x="10518" y="15847"/>
                    <a:pt x="10835" y="15493"/>
                  </a:cubicBezTo>
                  <a:cubicBezTo>
                    <a:pt x="10835" y="15493"/>
                    <a:pt x="10835" y="15493"/>
                    <a:pt x="10835" y="15502"/>
                  </a:cubicBezTo>
                  <a:cubicBezTo>
                    <a:pt x="11567" y="16330"/>
                    <a:pt x="12523" y="16522"/>
                    <a:pt x="13518" y="16522"/>
                  </a:cubicBezTo>
                  <a:cubicBezTo>
                    <a:pt x="14126" y="16522"/>
                    <a:pt x="14747" y="16450"/>
                    <a:pt x="15342" y="16409"/>
                  </a:cubicBezTo>
                  <a:cubicBezTo>
                    <a:pt x="15414" y="16400"/>
                    <a:pt x="15478" y="16300"/>
                    <a:pt x="15414" y="16246"/>
                  </a:cubicBezTo>
                  <a:cubicBezTo>
                    <a:pt x="14483" y="15523"/>
                    <a:pt x="13387" y="14950"/>
                    <a:pt x="12244" y="14950"/>
                  </a:cubicBezTo>
                  <a:cubicBezTo>
                    <a:pt x="11895" y="14950"/>
                    <a:pt x="11542" y="15003"/>
                    <a:pt x="11189" y="15122"/>
                  </a:cubicBezTo>
                  <a:cubicBezTo>
                    <a:pt x="11488" y="14813"/>
                    <a:pt x="11796" y="14523"/>
                    <a:pt x="12141" y="14242"/>
                  </a:cubicBezTo>
                  <a:cubicBezTo>
                    <a:pt x="12466" y="14323"/>
                    <a:pt x="12832" y="14401"/>
                    <a:pt x="13187" y="14401"/>
                  </a:cubicBezTo>
                  <a:cubicBezTo>
                    <a:pt x="13386" y="14401"/>
                    <a:pt x="13581" y="14376"/>
                    <a:pt x="13764" y="14314"/>
                  </a:cubicBezTo>
                  <a:cubicBezTo>
                    <a:pt x="14381" y="14097"/>
                    <a:pt x="14970" y="13516"/>
                    <a:pt x="15487" y="13127"/>
                  </a:cubicBezTo>
                  <a:cubicBezTo>
                    <a:pt x="15559" y="13063"/>
                    <a:pt x="15541" y="12954"/>
                    <a:pt x="15441" y="12945"/>
                  </a:cubicBezTo>
                  <a:cubicBezTo>
                    <a:pt x="15212" y="12930"/>
                    <a:pt x="14971" y="12919"/>
                    <a:pt x="14726" y="12919"/>
                  </a:cubicBezTo>
                  <a:cubicBezTo>
                    <a:pt x="13770" y="12919"/>
                    <a:pt x="12766" y="13098"/>
                    <a:pt x="12268" y="13979"/>
                  </a:cubicBezTo>
                  <a:lnTo>
                    <a:pt x="12250" y="13979"/>
                  </a:lnTo>
                  <a:cubicBezTo>
                    <a:pt x="12213" y="14006"/>
                    <a:pt x="12177" y="14033"/>
                    <a:pt x="12141" y="14061"/>
                  </a:cubicBezTo>
                  <a:cubicBezTo>
                    <a:pt x="12123" y="14070"/>
                    <a:pt x="12114" y="14070"/>
                    <a:pt x="12095" y="14079"/>
                  </a:cubicBezTo>
                  <a:cubicBezTo>
                    <a:pt x="12068" y="14088"/>
                    <a:pt x="12050" y="14106"/>
                    <a:pt x="12041" y="14133"/>
                  </a:cubicBezTo>
                  <a:cubicBezTo>
                    <a:pt x="11832" y="14287"/>
                    <a:pt x="11633" y="14460"/>
                    <a:pt x="11442" y="14623"/>
                  </a:cubicBezTo>
                  <a:cubicBezTo>
                    <a:pt x="11442" y="14623"/>
                    <a:pt x="11442" y="14614"/>
                    <a:pt x="11433" y="14614"/>
                  </a:cubicBezTo>
                  <a:cubicBezTo>
                    <a:pt x="11705" y="14206"/>
                    <a:pt x="12104" y="13952"/>
                    <a:pt x="12304" y="13498"/>
                  </a:cubicBezTo>
                  <a:cubicBezTo>
                    <a:pt x="12531" y="12991"/>
                    <a:pt x="12649" y="12428"/>
                    <a:pt x="12812" y="11902"/>
                  </a:cubicBezTo>
                  <a:cubicBezTo>
                    <a:pt x="12826" y="11844"/>
                    <a:pt x="12771" y="11781"/>
                    <a:pt x="12716" y="11781"/>
                  </a:cubicBezTo>
                  <a:cubicBezTo>
                    <a:pt x="12702" y="11781"/>
                    <a:pt x="12688" y="11785"/>
                    <a:pt x="12676" y="11794"/>
                  </a:cubicBezTo>
                  <a:cubicBezTo>
                    <a:pt x="11796" y="12446"/>
                    <a:pt x="10590" y="13562"/>
                    <a:pt x="11316" y="14741"/>
                  </a:cubicBezTo>
                  <a:cubicBezTo>
                    <a:pt x="10835" y="15176"/>
                    <a:pt x="10409" y="15657"/>
                    <a:pt x="10010" y="16164"/>
                  </a:cubicBezTo>
                  <a:cubicBezTo>
                    <a:pt x="10164" y="15756"/>
                    <a:pt x="10463" y="15403"/>
                    <a:pt x="10545" y="14958"/>
                  </a:cubicBezTo>
                  <a:cubicBezTo>
                    <a:pt x="10672" y="14251"/>
                    <a:pt x="10490" y="13526"/>
                    <a:pt x="10617" y="12818"/>
                  </a:cubicBezTo>
                  <a:cubicBezTo>
                    <a:pt x="10629" y="12759"/>
                    <a:pt x="10591" y="12723"/>
                    <a:pt x="10547" y="12723"/>
                  </a:cubicBezTo>
                  <a:cubicBezTo>
                    <a:pt x="10524" y="12723"/>
                    <a:pt x="10500" y="12733"/>
                    <a:pt x="10481" y="12755"/>
                  </a:cubicBezTo>
                  <a:cubicBezTo>
                    <a:pt x="9656" y="13897"/>
                    <a:pt x="9176" y="15176"/>
                    <a:pt x="9747" y="16518"/>
                  </a:cubicBezTo>
                  <a:cubicBezTo>
                    <a:pt x="9275" y="17171"/>
                    <a:pt x="8849" y="17860"/>
                    <a:pt x="8468" y="18567"/>
                  </a:cubicBezTo>
                  <a:cubicBezTo>
                    <a:pt x="8631" y="18023"/>
                    <a:pt x="8922" y="17543"/>
                    <a:pt x="8949" y="16944"/>
                  </a:cubicBezTo>
                  <a:cubicBezTo>
                    <a:pt x="8976" y="16155"/>
                    <a:pt x="8722" y="15384"/>
                    <a:pt x="8459" y="14650"/>
                  </a:cubicBezTo>
                  <a:cubicBezTo>
                    <a:pt x="8449" y="14625"/>
                    <a:pt x="8421" y="14609"/>
                    <a:pt x="8396" y="14609"/>
                  </a:cubicBezTo>
                  <a:cubicBezTo>
                    <a:pt x="8374" y="14609"/>
                    <a:pt x="8354" y="14621"/>
                    <a:pt x="8350" y="14650"/>
                  </a:cubicBezTo>
                  <a:cubicBezTo>
                    <a:pt x="8033" y="16201"/>
                    <a:pt x="6863" y="17515"/>
                    <a:pt x="8187" y="18948"/>
                  </a:cubicBezTo>
                  <a:cubicBezTo>
                    <a:pt x="8196" y="18966"/>
                    <a:pt x="8205" y="18966"/>
                    <a:pt x="8214" y="18975"/>
                  </a:cubicBezTo>
                  <a:cubicBezTo>
                    <a:pt x="8223" y="18984"/>
                    <a:pt x="8223" y="18994"/>
                    <a:pt x="8223" y="18994"/>
                  </a:cubicBezTo>
                  <a:cubicBezTo>
                    <a:pt x="8223" y="19003"/>
                    <a:pt x="8223" y="19003"/>
                    <a:pt x="8223" y="19012"/>
                  </a:cubicBezTo>
                  <a:cubicBezTo>
                    <a:pt x="7942" y="19556"/>
                    <a:pt x="7670" y="20109"/>
                    <a:pt x="7407" y="20662"/>
                  </a:cubicBezTo>
                  <a:cubicBezTo>
                    <a:pt x="7217" y="19973"/>
                    <a:pt x="7035" y="19293"/>
                    <a:pt x="6863" y="18622"/>
                  </a:cubicBezTo>
                  <a:cubicBezTo>
                    <a:pt x="6455" y="17053"/>
                    <a:pt x="6210" y="15457"/>
                    <a:pt x="6092" y="13870"/>
                  </a:cubicBezTo>
                  <a:cubicBezTo>
                    <a:pt x="6247" y="13516"/>
                    <a:pt x="6410" y="13190"/>
                    <a:pt x="6600" y="12873"/>
                  </a:cubicBezTo>
                  <a:cubicBezTo>
                    <a:pt x="7000" y="13044"/>
                    <a:pt x="7419" y="13125"/>
                    <a:pt x="7836" y="13125"/>
                  </a:cubicBezTo>
                  <a:cubicBezTo>
                    <a:pt x="8589" y="13125"/>
                    <a:pt x="9336" y="12859"/>
                    <a:pt x="9955" y="12374"/>
                  </a:cubicBezTo>
                  <a:cubicBezTo>
                    <a:pt x="10019" y="12329"/>
                    <a:pt x="9983" y="12220"/>
                    <a:pt x="9910" y="12202"/>
                  </a:cubicBezTo>
                  <a:cubicBezTo>
                    <a:pt x="9393" y="12069"/>
                    <a:pt x="8871" y="11994"/>
                    <a:pt x="8344" y="11994"/>
                  </a:cubicBezTo>
                  <a:cubicBezTo>
                    <a:pt x="8114" y="11994"/>
                    <a:pt x="7884" y="12008"/>
                    <a:pt x="7652" y="12038"/>
                  </a:cubicBezTo>
                  <a:cubicBezTo>
                    <a:pt x="7489" y="12057"/>
                    <a:pt x="7289" y="12075"/>
                    <a:pt x="7099" y="12111"/>
                  </a:cubicBezTo>
                  <a:cubicBezTo>
                    <a:pt x="7398" y="11721"/>
                    <a:pt x="7716" y="11349"/>
                    <a:pt x="8078" y="11014"/>
                  </a:cubicBezTo>
                  <a:cubicBezTo>
                    <a:pt x="8078" y="11032"/>
                    <a:pt x="8078" y="11050"/>
                    <a:pt x="8096" y="11068"/>
                  </a:cubicBezTo>
                  <a:cubicBezTo>
                    <a:pt x="8555" y="11438"/>
                    <a:pt x="9067" y="11561"/>
                    <a:pt x="9600" y="11561"/>
                  </a:cubicBezTo>
                  <a:cubicBezTo>
                    <a:pt x="10426" y="11561"/>
                    <a:pt x="11301" y="11264"/>
                    <a:pt x="12095" y="11132"/>
                  </a:cubicBezTo>
                  <a:cubicBezTo>
                    <a:pt x="12159" y="11123"/>
                    <a:pt x="12168" y="11023"/>
                    <a:pt x="12114" y="10996"/>
                  </a:cubicBezTo>
                  <a:cubicBezTo>
                    <a:pt x="11300" y="10623"/>
                    <a:pt x="10449" y="10345"/>
                    <a:pt x="9578" y="10345"/>
                  </a:cubicBezTo>
                  <a:cubicBezTo>
                    <a:pt x="9303" y="10345"/>
                    <a:pt x="9027" y="10373"/>
                    <a:pt x="8749" y="10433"/>
                  </a:cubicBezTo>
                  <a:cubicBezTo>
                    <a:pt x="9003" y="10243"/>
                    <a:pt x="9257" y="10053"/>
                    <a:pt x="9529" y="9871"/>
                  </a:cubicBezTo>
                  <a:cubicBezTo>
                    <a:pt x="9790" y="9964"/>
                    <a:pt x="10046" y="10006"/>
                    <a:pt x="10293" y="10006"/>
                  </a:cubicBezTo>
                  <a:cubicBezTo>
                    <a:pt x="11383" y="10006"/>
                    <a:pt x="12314" y="9183"/>
                    <a:pt x="12757" y="8148"/>
                  </a:cubicBezTo>
                  <a:cubicBezTo>
                    <a:pt x="12785" y="8085"/>
                    <a:pt x="12748" y="7994"/>
                    <a:pt x="12667" y="7994"/>
                  </a:cubicBezTo>
                  <a:cubicBezTo>
                    <a:pt x="11424" y="8012"/>
                    <a:pt x="9828" y="8194"/>
                    <a:pt x="9475" y="9626"/>
                  </a:cubicBezTo>
                  <a:cubicBezTo>
                    <a:pt x="9475" y="9644"/>
                    <a:pt x="9475" y="9644"/>
                    <a:pt x="9484" y="9654"/>
                  </a:cubicBezTo>
                  <a:lnTo>
                    <a:pt x="9466" y="9663"/>
                  </a:lnTo>
                  <a:cubicBezTo>
                    <a:pt x="9438" y="9681"/>
                    <a:pt x="9420" y="9708"/>
                    <a:pt x="9420" y="9735"/>
                  </a:cubicBezTo>
                  <a:cubicBezTo>
                    <a:pt x="9112" y="9898"/>
                    <a:pt x="8822" y="10080"/>
                    <a:pt x="8532" y="10288"/>
                  </a:cubicBezTo>
                  <a:cubicBezTo>
                    <a:pt x="8668" y="10134"/>
                    <a:pt x="8777" y="9971"/>
                    <a:pt x="8849" y="9790"/>
                  </a:cubicBezTo>
                  <a:cubicBezTo>
                    <a:pt x="9030" y="9300"/>
                    <a:pt x="8958" y="8710"/>
                    <a:pt x="8913" y="8203"/>
                  </a:cubicBezTo>
                  <a:cubicBezTo>
                    <a:pt x="8906" y="8159"/>
                    <a:pt x="8870" y="8128"/>
                    <a:pt x="8830" y="8128"/>
                  </a:cubicBezTo>
                  <a:cubicBezTo>
                    <a:pt x="8812" y="8128"/>
                    <a:pt x="8793" y="8134"/>
                    <a:pt x="8777" y="8148"/>
                  </a:cubicBezTo>
                  <a:cubicBezTo>
                    <a:pt x="8432" y="8493"/>
                    <a:pt x="7969" y="8846"/>
                    <a:pt x="7833" y="9336"/>
                  </a:cubicBezTo>
                  <a:cubicBezTo>
                    <a:pt x="7697" y="9790"/>
                    <a:pt x="7770" y="10325"/>
                    <a:pt x="7951" y="10760"/>
                  </a:cubicBezTo>
                  <a:cubicBezTo>
                    <a:pt x="7453" y="11213"/>
                    <a:pt x="7008" y="11730"/>
                    <a:pt x="6646" y="12301"/>
                  </a:cubicBezTo>
                  <a:cubicBezTo>
                    <a:pt x="6546" y="12374"/>
                    <a:pt x="6473" y="12465"/>
                    <a:pt x="6437" y="12592"/>
                  </a:cubicBezTo>
                  <a:cubicBezTo>
                    <a:pt x="6437" y="12610"/>
                    <a:pt x="6437" y="12619"/>
                    <a:pt x="6437" y="12628"/>
                  </a:cubicBezTo>
                  <a:cubicBezTo>
                    <a:pt x="6301" y="12873"/>
                    <a:pt x="6174" y="13117"/>
                    <a:pt x="6065" y="13371"/>
                  </a:cubicBezTo>
                  <a:cubicBezTo>
                    <a:pt x="5975" y="11549"/>
                    <a:pt x="6065" y="9726"/>
                    <a:pt x="6328" y="7922"/>
                  </a:cubicBezTo>
                  <a:cubicBezTo>
                    <a:pt x="6918" y="7876"/>
                    <a:pt x="7407" y="7931"/>
                    <a:pt x="7933" y="7550"/>
                  </a:cubicBezTo>
                  <a:cubicBezTo>
                    <a:pt x="8568" y="7087"/>
                    <a:pt x="9030" y="6353"/>
                    <a:pt x="9493" y="5727"/>
                  </a:cubicBezTo>
                  <a:cubicBezTo>
                    <a:pt x="9529" y="5682"/>
                    <a:pt x="9475" y="5600"/>
                    <a:pt x="9420" y="5600"/>
                  </a:cubicBezTo>
                  <a:cubicBezTo>
                    <a:pt x="8187" y="5673"/>
                    <a:pt x="7008" y="6326"/>
                    <a:pt x="6410" y="7396"/>
                  </a:cubicBezTo>
                  <a:cubicBezTo>
                    <a:pt x="6537" y="6634"/>
                    <a:pt x="6691" y="5863"/>
                    <a:pt x="6881" y="5101"/>
                  </a:cubicBezTo>
                  <a:cubicBezTo>
                    <a:pt x="7507" y="5020"/>
                    <a:pt x="8051" y="5002"/>
                    <a:pt x="8604" y="4675"/>
                  </a:cubicBezTo>
                  <a:cubicBezTo>
                    <a:pt x="9094" y="4385"/>
                    <a:pt x="9466" y="3977"/>
                    <a:pt x="9847" y="3569"/>
                  </a:cubicBezTo>
                  <a:cubicBezTo>
                    <a:pt x="9874" y="3560"/>
                    <a:pt x="9910" y="3542"/>
                    <a:pt x="9937" y="3533"/>
                  </a:cubicBezTo>
                  <a:cubicBezTo>
                    <a:pt x="9973" y="3515"/>
                    <a:pt x="9983" y="3478"/>
                    <a:pt x="9964" y="3451"/>
                  </a:cubicBezTo>
                  <a:cubicBezTo>
                    <a:pt x="9983" y="3424"/>
                    <a:pt x="10001" y="3406"/>
                    <a:pt x="10028" y="3379"/>
                  </a:cubicBezTo>
                  <a:cubicBezTo>
                    <a:pt x="10064" y="3333"/>
                    <a:pt x="10037" y="3261"/>
                    <a:pt x="9973" y="3261"/>
                  </a:cubicBezTo>
                  <a:cubicBezTo>
                    <a:pt x="8867" y="3270"/>
                    <a:pt x="7670" y="3496"/>
                    <a:pt x="7063" y="4403"/>
                  </a:cubicBezTo>
                  <a:cubicBezTo>
                    <a:pt x="7108" y="4231"/>
                    <a:pt x="7153" y="4059"/>
                    <a:pt x="7199" y="3895"/>
                  </a:cubicBezTo>
                  <a:cubicBezTo>
                    <a:pt x="7244" y="3877"/>
                    <a:pt x="7271" y="3832"/>
                    <a:pt x="7235" y="3787"/>
                  </a:cubicBezTo>
                  <a:cubicBezTo>
                    <a:pt x="7235" y="3787"/>
                    <a:pt x="7235" y="3778"/>
                    <a:pt x="7235" y="3778"/>
                  </a:cubicBezTo>
                  <a:cubicBezTo>
                    <a:pt x="7344" y="3415"/>
                    <a:pt x="7453" y="3052"/>
                    <a:pt x="7570" y="2689"/>
                  </a:cubicBezTo>
                  <a:cubicBezTo>
                    <a:pt x="7580" y="2680"/>
                    <a:pt x="7570" y="2671"/>
                    <a:pt x="7570" y="2662"/>
                  </a:cubicBezTo>
                  <a:cubicBezTo>
                    <a:pt x="7570" y="2653"/>
                    <a:pt x="7570" y="2653"/>
                    <a:pt x="7580" y="2653"/>
                  </a:cubicBezTo>
                  <a:cubicBezTo>
                    <a:pt x="8650" y="2553"/>
                    <a:pt x="10200" y="2445"/>
                    <a:pt x="10400" y="1102"/>
                  </a:cubicBezTo>
                  <a:cubicBezTo>
                    <a:pt x="10408" y="1055"/>
                    <a:pt x="10373" y="1000"/>
                    <a:pt x="10322" y="1000"/>
                  </a:cubicBezTo>
                  <a:cubicBezTo>
                    <a:pt x="10315" y="1000"/>
                    <a:pt x="10307" y="1001"/>
                    <a:pt x="10300" y="1003"/>
                  </a:cubicBezTo>
                  <a:cubicBezTo>
                    <a:pt x="9837" y="1157"/>
                    <a:pt x="9321" y="1112"/>
                    <a:pt x="8849" y="1211"/>
                  </a:cubicBezTo>
                  <a:cubicBezTo>
                    <a:pt x="8831" y="767"/>
                    <a:pt x="8695" y="377"/>
                    <a:pt x="8414" y="14"/>
                  </a:cubicBezTo>
                  <a:cubicBezTo>
                    <a:pt x="8405" y="5"/>
                    <a:pt x="8391" y="1"/>
                    <a:pt x="8378" y="1"/>
                  </a:cubicBezTo>
                  <a:close/>
                </a:path>
              </a:pathLst>
            </a:custGeom>
            <a:solidFill>
              <a:srgbClr val="CF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5"/>
            <p:cNvSpPr/>
            <p:nvPr/>
          </p:nvSpPr>
          <p:spPr>
            <a:xfrm rot="-2181785" flipH="1">
              <a:off x="8014943" y="4168262"/>
              <a:ext cx="915007" cy="1776776"/>
            </a:xfrm>
            <a:custGeom>
              <a:avLst/>
              <a:gdLst/>
              <a:ahLst/>
              <a:cxnLst/>
              <a:rect l="l" t="t" r="r" b="b"/>
              <a:pathLst>
                <a:path w="16792" h="32607" extrusionOk="0">
                  <a:moveTo>
                    <a:pt x="8495" y="295"/>
                  </a:moveTo>
                  <a:cubicBezTo>
                    <a:pt x="8650" y="495"/>
                    <a:pt x="8713" y="1021"/>
                    <a:pt x="8731" y="1238"/>
                  </a:cubicBezTo>
                  <a:cubicBezTo>
                    <a:pt x="8586" y="1275"/>
                    <a:pt x="8450" y="1329"/>
                    <a:pt x="8323" y="1402"/>
                  </a:cubicBezTo>
                  <a:cubicBezTo>
                    <a:pt x="8305" y="1411"/>
                    <a:pt x="8296" y="1420"/>
                    <a:pt x="8278" y="1429"/>
                  </a:cubicBezTo>
                  <a:cubicBezTo>
                    <a:pt x="8323" y="1048"/>
                    <a:pt x="8396" y="667"/>
                    <a:pt x="8495" y="295"/>
                  </a:cubicBezTo>
                  <a:close/>
                  <a:moveTo>
                    <a:pt x="10218" y="1193"/>
                  </a:moveTo>
                  <a:lnTo>
                    <a:pt x="10218" y="1193"/>
                  </a:lnTo>
                  <a:cubicBezTo>
                    <a:pt x="10209" y="1211"/>
                    <a:pt x="10209" y="1220"/>
                    <a:pt x="10200" y="1238"/>
                  </a:cubicBezTo>
                  <a:cubicBezTo>
                    <a:pt x="9402" y="1601"/>
                    <a:pt x="8595" y="1937"/>
                    <a:pt x="7815" y="2327"/>
                  </a:cubicBezTo>
                  <a:cubicBezTo>
                    <a:pt x="8006" y="1755"/>
                    <a:pt x="8468" y="1429"/>
                    <a:pt x="9103" y="1347"/>
                  </a:cubicBezTo>
                  <a:cubicBezTo>
                    <a:pt x="9484" y="1302"/>
                    <a:pt x="9847" y="1293"/>
                    <a:pt x="10218" y="1193"/>
                  </a:cubicBezTo>
                  <a:close/>
                  <a:moveTo>
                    <a:pt x="10155" y="1393"/>
                  </a:moveTo>
                  <a:lnTo>
                    <a:pt x="10155" y="1393"/>
                  </a:lnTo>
                  <a:cubicBezTo>
                    <a:pt x="9819" y="2236"/>
                    <a:pt x="8767" y="2336"/>
                    <a:pt x="7906" y="2417"/>
                  </a:cubicBezTo>
                  <a:cubicBezTo>
                    <a:pt x="8668" y="2091"/>
                    <a:pt x="9402" y="1737"/>
                    <a:pt x="10155" y="1393"/>
                  </a:cubicBezTo>
                  <a:close/>
                  <a:moveTo>
                    <a:pt x="8374" y="214"/>
                  </a:moveTo>
                  <a:cubicBezTo>
                    <a:pt x="8375" y="214"/>
                    <a:pt x="8376" y="214"/>
                    <a:pt x="8378" y="214"/>
                  </a:cubicBezTo>
                  <a:cubicBezTo>
                    <a:pt x="8405" y="214"/>
                    <a:pt x="8423" y="232"/>
                    <a:pt x="8441" y="241"/>
                  </a:cubicBezTo>
                  <a:cubicBezTo>
                    <a:pt x="8278" y="667"/>
                    <a:pt x="8169" y="1093"/>
                    <a:pt x="8124" y="1547"/>
                  </a:cubicBezTo>
                  <a:cubicBezTo>
                    <a:pt x="7861" y="1773"/>
                    <a:pt x="7706" y="2091"/>
                    <a:pt x="7688" y="2435"/>
                  </a:cubicBezTo>
                  <a:cubicBezTo>
                    <a:pt x="7643" y="2435"/>
                    <a:pt x="7607" y="2445"/>
                    <a:pt x="7570" y="2445"/>
                  </a:cubicBezTo>
                  <a:cubicBezTo>
                    <a:pt x="7543" y="2200"/>
                    <a:pt x="7498" y="1955"/>
                    <a:pt x="7516" y="1701"/>
                  </a:cubicBezTo>
                  <a:cubicBezTo>
                    <a:pt x="7534" y="1248"/>
                    <a:pt x="7752" y="939"/>
                    <a:pt x="8033" y="595"/>
                  </a:cubicBezTo>
                  <a:cubicBezTo>
                    <a:pt x="8096" y="523"/>
                    <a:pt x="8282" y="214"/>
                    <a:pt x="8374" y="214"/>
                  </a:cubicBezTo>
                  <a:close/>
                  <a:moveTo>
                    <a:pt x="6827" y="1991"/>
                  </a:moveTo>
                  <a:lnTo>
                    <a:pt x="6827" y="1991"/>
                  </a:lnTo>
                  <a:cubicBezTo>
                    <a:pt x="7063" y="2454"/>
                    <a:pt x="7226" y="2943"/>
                    <a:pt x="7144" y="3460"/>
                  </a:cubicBezTo>
                  <a:cubicBezTo>
                    <a:pt x="7063" y="2961"/>
                    <a:pt x="6963" y="2472"/>
                    <a:pt x="6827" y="1991"/>
                  </a:cubicBezTo>
                  <a:close/>
                  <a:moveTo>
                    <a:pt x="6700" y="1882"/>
                  </a:moveTo>
                  <a:cubicBezTo>
                    <a:pt x="6818" y="2417"/>
                    <a:pt x="6954" y="2943"/>
                    <a:pt x="7045" y="3478"/>
                  </a:cubicBezTo>
                  <a:cubicBezTo>
                    <a:pt x="6754" y="2989"/>
                    <a:pt x="6627" y="2454"/>
                    <a:pt x="6700" y="1882"/>
                  </a:cubicBezTo>
                  <a:close/>
                  <a:moveTo>
                    <a:pt x="5793" y="2662"/>
                  </a:moveTo>
                  <a:cubicBezTo>
                    <a:pt x="6228" y="3224"/>
                    <a:pt x="6745" y="3678"/>
                    <a:pt x="6691" y="4476"/>
                  </a:cubicBezTo>
                  <a:cubicBezTo>
                    <a:pt x="6676" y="4687"/>
                    <a:pt x="6650" y="4766"/>
                    <a:pt x="6617" y="4766"/>
                  </a:cubicBezTo>
                  <a:cubicBezTo>
                    <a:pt x="6531" y="4766"/>
                    <a:pt x="6403" y="4203"/>
                    <a:pt x="6337" y="4031"/>
                  </a:cubicBezTo>
                  <a:cubicBezTo>
                    <a:pt x="6165" y="3596"/>
                    <a:pt x="5993" y="3161"/>
                    <a:pt x="5820" y="2726"/>
                  </a:cubicBezTo>
                  <a:cubicBezTo>
                    <a:pt x="5811" y="2707"/>
                    <a:pt x="5802" y="2698"/>
                    <a:pt x="5784" y="2689"/>
                  </a:cubicBezTo>
                  <a:cubicBezTo>
                    <a:pt x="5784" y="2680"/>
                    <a:pt x="5793" y="2671"/>
                    <a:pt x="5793" y="2662"/>
                  </a:cubicBezTo>
                  <a:close/>
                  <a:moveTo>
                    <a:pt x="9705" y="3420"/>
                  </a:moveTo>
                  <a:cubicBezTo>
                    <a:pt x="9745" y="3420"/>
                    <a:pt x="9771" y="3424"/>
                    <a:pt x="9774" y="3433"/>
                  </a:cubicBezTo>
                  <a:cubicBezTo>
                    <a:pt x="9783" y="3433"/>
                    <a:pt x="9783" y="3442"/>
                    <a:pt x="9774" y="3451"/>
                  </a:cubicBezTo>
                  <a:cubicBezTo>
                    <a:pt x="8867" y="3841"/>
                    <a:pt x="7788" y="4158"/>
                    <a:pt x="7017" y="4802"/>
                  </a:cubicBezTo>
                  <a:cubicBezTo>
                    <a:pt x="7235" y="4385"/>
                    <a:pt x="7543" y="4031"/>
                    <a:pt x="7979" y="3805"/>
                  </a:cubicBezTo>
                  <a:cubicBezTo>
                    <a:pt x="8278" y="3651"/>
                    <a:pt x="8613" y="3560"/>
                    <a:pt x="8949" y="3505"/>
                  </a:cubicBezTo>
                  <a:lnTo>
                    <a:pt x="8949" y="3505"/>
                  </a:lnTo>
                  <a:cubicBezTo>
                    <a:pt x="8948" y="3506"/>
                    <a:pt x="8949" y="3506"/>
                    <a:pt x="8950" y="3506"/>
                  </a:cubicBezTo>
                  <a:cubicBezTo>
                    <a:pt x="8978" y="3506"/>
                    <a:pt x="9511" y="3420"/>
                    <a:pt x="9705" y="3420"/>
                  </a:cubicBezTo>
                  <a:close/>
                  <a:moveTo>
                    <a:pt x="9611" y="3669"/>
                  </a:moveTo>
                  <a:lnTo>
                    <a:pt x="9611" y="3669"/>
                  </a:lnTo>
                  <a:cubicBezTo>
                    <a:pt x="9302" y="3959"/>
                    <a:pt x="8677" y="4403"/>
                    <a:pt x="8595" y="4449"/>
                  </a:cubicBezTo>
                  <a:cubicBezTo>
                    <a:pt x="8105" y="4757"/>
                    <a:pt x="7607" y="4811"/>
                    <a:pt x="7063" y="4884"/>
                  </a:cubicBezTo>
                  <a:cubicBezTo>
                    <a:pt x="7779" y="4331"/>
                    <a:pt x="8758" y="4004"/>
                    <a:pt x="9611" y="3669"/>
                  </a:cubicBezTo>
                  <a:close/>
                  <a:moveTo>
                    <a:pt x="5748" y="2853"/>
                  </a:moveTo>
                  <a:lnTo>
                    <a:pt x="5748" y="2853"/>
                  </a:lnTo>
                  <a:cubicBezTo>
                    <a:pt x="6038" y="3560"/>
                    <a:pt x="6328" y="4258"/>
                    <a:pt x="6600" y="4965"/>
                  </a:cubicBezTo>
                  <a:cubicBezTo>
                    <a:pt x="5639" y="4802"/>
                    <a:pt x="5576" y="3696"/>
                    <a:pt x="5748" y="2853"/>
                  </a:cubicBezTo>
                  <a:close/>
                  <a:moveTo>
                    <a:pt x="643" y="4512"/>
                  </a:moveTo>
                  <a:lnTo>
                    <a:pt x="643" y="4512"/>
                  </a:lnTo>
                  <a:cubicBezTo>
                    <a:pt x="1078" y="4557"/>
                    <a:pt x="1513" y="4648"/>
                    <a:pt x="1885" y="4875"/>
                  </a:cubicBezTo>
                  <a:cubicBezTo>
                    <a:pt x="2356" y="5165"/>
                    <a:pt x="2628" y="5655"/>
                    <a:pt x="3000" y="6044"/>
                  </a:cubicBezTo>
                  <a:cubicBezTo>
                    <a:pt x="3000" y="6063"/>
                    <a:pt x="3009" y="6081"/>
                    <a:pt x="3027" y="6090"/>
                  </a:cubicBezTo>
                  <a:cubicBezTo>
                    <a:pt x="3036" y="6090"/>
                    <a:pt x="3036" y="6099"/>
                    <a:pt x="3046" y="6099"/>
                  </a:cubicBezTo>
                  <a:cubicBezTo>
                    <a:pt x="3009" y="6099"/>
                    <a:pt x="2973" y="6099"/>
                    <a:pt x="2946" y="6108"/>
                  </a:cubicBezTo>
                  <a:cubicBezTo>
                    <a:pt x="2937" y="6099"/>
                    <a:pt x="2937" y="6099"/>
                    <a:pt x="2937" y="6090"/>
                  </a:cubicBezTo>
                  <a:cubicBezTo>
                    <a:pt x="2202" y="5528"/>
                    <a:pt x="1431" y="5002"/>
                    <a:pt x="643" y="4512"/>
                  </a:cubicBezTo>
                  <a:close/>
                  <a:moveTo>
                    <a:pt x="298" y="4476"/>
                  </a:moveTo>
                  <a:cubicBezTo>
                    <a:pt x="334" y="4476"/>
                    <a:pt x="361" y="4485"/>
                    <a:pt x="389" y="4485"/>
                  </a:cubicBezTo>
                  <a:cubicBezTo>
                    <a:pt x="1187" y="4993"/>
                    <a:pt x="1948" y="5546"/>
                    <a:pt x="2692" y="6117"/>
                  </a:cubicBezTo>
                  <a:cubicBezTo>
                    <a:pt x="2102" y="6117"/>
                    <a:pt x="1513" y="5927"/>
                    <a:pt x="1096" y="5491"/>
                  </a:cubicBezTo>
                  <a:cubicBezTo>
                    <a:pt x="779" y="5174"/>
                    <a:pt x="606" y="4784"/>
                    <a:pt x="298" y="4476"/>
                  </a:cubicBezTo>
                  <a:close/>
                  <a:moveTo>
                    <a:pt x="5603" y="5346"/>
                  </a:moveTo>
                  <a:lnTo>
                    <a:pt x="5603" y="5346"/>
                  </a:lnTo>
                  <a:cubicBezTo>
                    <a:pt x="5857" y="5528"/>
                    <a:pt x="6147" y="5682"/>
                    <a:pt x="6228" y="5990"/>
                  </a:cubicBezTo>
                  <a:cubicBezTo>
                    <a:pt x="6283" y="6217"/>
                    <a:pt x="6256" y="6453"/>
                    <a:pt x="6256" y="6688"/>
                  </a:cubicBezTo>
                  <a:cubicBezTo>
                    <a:pt x="6056" y="6235"/>
                    <a:pt x="5838" y="5791"/>
                    <a:pt x="5603" y="5346"/>
                  </a:cubicBezTo>
                  <a:close/>
                  <a:moveTo>
                    <a:pt x="5548" y="5428"/>
                  </a:moveTo>
                  <a:cubicBezTo>
                    <a:pt x="5784" y="5918"/>
                    <a:pt x="6002" y="6398"/>
                    <a:pt x="6210" y="6897"/>
                  </a:cubicBezTo>
                  <a:cubicBezTo>
                    <a:pt x="5630" y="6616"/>
                    <a:pt x="5539" y="6017"/>
                    <a:pt x="5548" y="5428"/>
                  </a:cubicBezTo>
                  <a:close/>
                  <a:moveTo>
                    <a:pt x="4315" y="4693"/>
                  </a:moveTo>
                  <a:cubicBezTo>
                    <a:pt x="4542" y="5183"/>
                    <a:pt x="4778" y="5872"/>
                    <a:pt x="4814" y="6371"/>
                  </a:cubicBezTo>
                  <a:cubicBezTo>
                    <a:pt x="4832" y="6570"/>
                    <a:pt x="4814" y="6770"/>
                    <a:pt x="4759" y="6960"/>
                  </a:cubicBezTo>
                  <a:cubicBezTo>
                    <a:pt x="4719" y="7042"/>
                    <a:pt x="4687" y="7082"/>
                    <a:pt x="4665" y="7082"/>
                  </a:cubicBezTo>
                  <a:cubicBezTo>
                    <a:pt x="4633" y="7082"/>
                    <a:pt x="4622" y="6996"/>
                    <a:pt x="4632" y="6824"/>
                  </a:cubicBezTo>
                  <a:cubicBezTo>
                    <a:pt x="4496" y="6543"/>
                    <a:pt x="4478" y="6144"/>
                    <a:pt x="4369" y="5836"/>
                  </a:cubicBezTo>
                  <a:cubicBezTo>
                    <a:pt x="4369" y="5827"/>
                    <a:pt x="4351" y="5818"/>
                    <a:pt x="4342" y="5818"/>
                  </a:cubicBezTo>
                  <a:cubicBezTo>
                    <a:pt x="4324" y="5682"/>
                    <a:pt x="4315" y="5537"/>
                    <a:pt x="4306" y="5392"/>
                  </a:cubicBezTo>
                  <a:lnTo>
                    <a:pt x="4306" y="5392"/>
                  </a:lnTo>
                  <a:cubicBezTo>
                    <a:pt x="4315" y="5428"/>
                    <a:pt x="4324" y="5455"/>
                    <a:pt x="4333" y="5491"/>
                  </a:cubicBezTo>
                  <a:cubicBezTo>
                    <a:pt x="4324" y="5428"/>
                    <a:pt x="4315" y="5364"/>
                    <a:pt x="4306" y="5301"/>
                  </a:cubicBezTo>
                  <a:cubicBezTo>
                    <a:pt x="4297" y="5101"/>
                    <a:pt x="4306" y="4893"/>
                    <a:pt x="4315" y="4693"/>
                  </a:cubicBezTo>
                  <a:close/>
                  <a:moveTo>
                    <a:pt x="4214" y="4411"/>
                  </a:moveTo>
                  <a:cubicBezTo>
                    <a:pt x="4212" y="4436"/>
                    <a:pt x="4218" y="4460"/>
                    <a:pt x="4224" y="4485"/>
                  </a:cubicBezTo>
                  <a:cubicBezTo>
                    <a:pt x="4215" y="4494"/>
                    <a:pt x="4206" y="4503"/>
                    <a:pt x="4206" y="4512"/>
                  </a:cubicBezTo>
                  <a:cubicBezTo>
                    <a:pt x="4161" y="5247"/>
                    <a:pt x="4107" y="6017"/>
                    <a:pt x="4442" y="6697"/>
                  </a:cubicBezTo>
                  <a:cubicBezTo>
                    <a:pt x="4451" y="6716"/>
                    <a:pt x="4469" y="6725"/>
                    <a:pt x="4487" y="6725"/>
                  </a:cubicBezTo>
                  <a:cubicBezTo>
                    <a:pt x="4524" y="6879"/>
                    <a:pt x="4551" y="7033"/>
                    <a:pt x="4578" y="7196"/>
                  </a:cubicBezTo>
                  <a:cubicBezTo>
                    <a:pt x="4569" y="7187"/>
                    <a:pt x="4560" y="7169"/>
                    <a:pt x="4551" y="7160"/>
                  </a:cubicBezTo>
                  <a:cubicBezTo>
                    <a:pt x="4306" y="6725"/>
                    <a:pt x="4134" y="6262"/>
                    <a:pt x="4088" y="5745"/>
                  </a:cubicBezTo>
                  <a:cubicBezTo>
                    <a:pt x="4052" y="5419"/>
                    <a:pt x="4070" y="5092"/>
                    <a:pt x="4134" y="4766"/>
                  </a:cubicBezTo>
                  <a:cubicBezTo>
                    <a:pt x="4150" y="4642"/>
                    <a:pt x="4182" y="4526"/>
                    <a:pt x="4214" y="4411"/>
                  </a:cubicBezTo>
                  <a:close/>
                  <a:moveTo>
                    <a:pt x="9073" y="5751"/>
                  </a:moveTo>
                  <a:cubicBezTo>
                    <a:pt x="9124" y="5751"/>
                    <a:pt x="9166" y="5761"/>
                    <a:pt x="9194" y="5782"/>
                  </a:cubicBezTo>
                  <a:cubicBezTo>
                    <a:pt x="8677" y="6063"/>
                    <a:pt x="8178" y="6362"/>
                    <a:pt x="7697" y="6697"/>
                  </a:cubicBezTo>
                  <a:cubicBezTo>
                    <a:pt x="7289" y="6988"/>
                    <a:pt x="6909" y="7323"/>
                    <a:pt x="6473" y="7577"/>
                  </a:cubicBezTo>
                  <a:cubicBezTo>
                    <a:pt x="6754" y="7133"/>
                    <a:pt x="7081" y="6743"/>
                    <a:pt x="7516" y="6434"/>
                  </a:cubicBezTo>
                  <a:cubicBezTo>
                    <a:pt x="7685" y="6306"/>
                    <a:pt x="8677" y="5751"/>
                    <a:pt x="9073" y="5751"/>
                  </a:cubicBezTo>
                  <a:close/>
                  <a:moveTo>
                    <a:pt x="9148" y="5972"/>
                  </a:moveTo>
                  <a:lnTo>
                    <a:pt x="9148" y="5972"/>
                  </a:lnTo>
                  <a:cubicBezTo>
                    <a:pt x="8922" y="6317"/>
                    <a:pt x="8169" y="7096"/>
                    <a:pt x="8042" y="7214"/>
                  </a:cubicBezTo>
                  <a:cubicBezTo>
                    <a:pt x="7561" y="7631"/>
                    <a:pt x="7099" y="7668"/>
                    <a:pt x="6573" y="7713"/>
                  </a:cubicBezTo>
                  <a:cubicBezTo>
                    <a:pt x="6990" y="7450"/>
                    <a:pt x="7371" y="7124"/>
                    <a:pt x="7770" y="6833"/>
                  </a:cubicBezTo>
                  <a:cubicBezTo>
                    <a:pt x="8214" y="6516"/>
                    <a:pt x="8677" y="6226"/>
                    <a:pt x="9148" y="5972"/>
                  </a:cubicBezTo>
                  <a:close/>
                  <a:moveTo>
                    <a:pt x="3740" y="7769"/>
                  </a:moveTo>
                  <a:cubicBezTo>
                    <a:pt x="4176" y="7769"/>
                    <a:pt x="4592" y="7886"/>
                    <a:pt x="4941" y="8239"/>
                  </a:cubicBezTo>
                  <a:cubicBezTo>
                    <a:pt x="4291" y="8331"/>
                    <a:pt x="3470" y="8481"/>
                    <a:pt x="2696" y="8481"/>
                  </a:cubicBezTo>
                  <a:cubicBezTo>
                    <a:pt x="2173" y="8481"/>
                    <a:pt x="1672" y="8413"/>
                    <a:pt x="1259" y="8212"/>
                  </a:cubicBezTo>
                  <a:cubicBezTo>
                    <a:pt x="1486" y="8103"/>
                    <a:pt x="2411" y="8003"/>
                    <a:pt x="2547" y="7967"/>
                  </a:cubicBezTo>
                  <a:cubicBezTo>
                    <a:pt x="2938" y="7864"/>
                    <a:pt x="3347" y="7769"/>
                    <a:pt x="3740" y="7769"/>
                  </a:cubicBezTo>
                  <a:close/>
                  <a:moveTo>
                    <a:pt x="1214" y="8302"/>
                  </a:moveTo>
                  <a:lnTo>
                    <a:pt x="1214" y="8302"/>
                  </a:lnTo>
                  <a:cubicBezTo>
                    <a:pt x="1665" y="8547"/>
                    <a:pt x="2216" y="8627"/>
                    <a:pt x="2787" y="8627"/>
                  </a:cubicBezTo>
                  <a:cubicBezTo>
                    <a:pt x="3444" y="8627"/>
                    <a:pt x="4127" y="8521"/>
                    <a:pt x="4714" y="8438"/>
                  </a:cubicBezTo>
                  <a:lnTo>
                    <a:pt x="4714" y="8438"/>
                  </a:lnTo>
                  <a:cubicBezTo>
                    <a:pt x="4215" y="8747"/>
                    <a:pt x="3698" y="9109"/>
                    <a:pt x="3118" y="9128"/>
                  </a:cubicBezTo>
                  <a:cubicBezTo>
                    <a:pt x="2919" y="9128"/>
                    <a:pt x="1295" y="8602"/>
                    <a:pt x="1214" y="8302"/>
                  </a:cubicBezTo>
                  <a:close/>
                  <a:moveTo>
                    <a:pt x="12340" y="8212"/>
                  </a:moveTo>
                  <a:cubicBezTo>
                    <a:pt x="11433" y="8629"/>
                    <a:pt x="10545" y="9073"/>
                    <a:pt x="9665" y="9554"/>
                  </a:cubicBezTo>
                  <a:cubicBezTo>
                    <a:pt x="10246" y="8484"/>
                    <a:pt x="11216" y="8266"/>
                    <a:pt x="12340" y="8212"/>
                  </a:cubicBezTo>
                  <a:close/>
                  <a:moveTo>
                    <a:pt x="12404" y="8393"/>
                  </a:moveTo>
                  <a:lnTo>
                    <a:pt x="12404" y="8393"/>
                  </a:lnTo>
                  <a:cubicBezTo>
                    <a:pt x="11946" y="9200"/>
                    <a:pt x="11177" y="9767"/>
                    <a:pt x="10277" y="9767"/>
                  </a:cubicBezTo>
                  <a:cubicBezTo>
                    <a:pt x="10125" y="9767"/>
                    <a:pt x="9969" y="9751"/>
                    <a:pt x="9810" y="9717"/>
                  </a:cubicBezTo>
                  <a:cubicBezTo>
                    <a:pt x="10654" y="9236"/>
                    <a:pt x="11515" y="8801"/>
                    <a:pt x="12404" y="8393"/>
                  </a:cubicBezTo>
                  <a:close/>
                  <a:moveTo>
                    <a:pt x="8586" y="8556"/>
                  </a:moveTo>
                  <a:lnTo>
                    <a:pt x="8586" y="8556"/>
                  </a:lnTo>
                  <a:cubicBezTo>
                    <a:pt x="8359" y="9155"/>
                    <a:pt x="8169" y="9762"/>
                    <a:pt x="8024" y="10388"/>
                  </a:cubicBezTo>
                  <a:cubicBezTo>
                    <a:pt x="7942" y="10007"/>
                    <a:pt x="7924" y="9590"/>
                    <a:pt x="8069" y="9236"/>
                  </a:cubicBezTo>
                  <a:cubicBezTo>
                    <a:pt x="8178" y="8992"/>
                    <a:pt x="8378" y="8765"/>
                    <a:pt x="8586" y="8556"/>
                  </a:cubicBezTo>
                  <a:close/>
                  <a:moveTo>
                    <a:pt x="8777" y="8375"/>
                  </a:moveTo>
                  <a:cubicBezTo>
                    <a:pt x="8813" y="8747"/>
                    <a:pt x="8840" y="9137"/>
                    <a:pt x="8767" y="9499"/>
                  </a:cubicBezTo>
                  <a:cubicBezTo>
                    <a:pt x="8686" y="9926"/>
                    <a:pt x="8441" y="10216"/>
                    <a:pt x="8142" y="10488"/>
                  </a:cubicBezTo>
                  <a:cubicBezTo>
                    <a:pt x="8296" y="9780"/>
                    <a:pt x="8495" y="9082"/>
                    <a:pt x="8767" y="8411"/>
                  </a:cubicBezTo>
                  <a:cubicBezTo>
                    <a:pt x="8777" y="8402"/>
                    <a:pt x="8777" y="8384"/>
                    <a:pt x="8767" y="8375"/>
                  </a:cubicBezTo>
                  <a:close/>
                  <a:moveTo>
                    <a:pt x="9522" y="10508"/>
                  </a:moveTo>
                  <a:cubicBezTo>
                    <a:pt x="10078" y="10508"/>
                    <a:pt x="10628" y="10615"/>
                    <a:pt x="11170" y="10796"/>
                  </a:cubicBezTo>
                  <a:cubicBezTo>
                    <a:pt x="11189" y="10796"/>
                    <a:pt x="11343" y="10851"/>
                    <a:pt x="11488" y="10896"/>
                  </a:cubicBezTo>
                  <a:cubicBezTo>
                    <a:pt x="10372" y="10914"/>
                    <a:pt x="9266" y="10932"/>
                    <a:pt x="8151" y="10941"/>
                  </a:cubicBezTo>
                  <a:cubicBezTo>
                    <a:pt x="8269" y="10841"/>
                    <a:pt x="8378" y="10733"/>
                    <a:pt x="8504" y="10633"/>
                  </a:cubicBezTo>
                  <a:cubicBezTo>
                    <a:pt x="8846" y="10547"/>
                    <a:pt x="9185" y="10508"/>
                    <a:pt x="9522" y="10508"/>
                  </a:cubicBezTo>
                  <a:close/>
                  <a:moveTo>
                    <a:pt x="11642" y="11041"/>
                  </a:moveTo>
                  <a:cubicBezTo>
                    <a:pt x="11560" y="11050"/>
                    <a:pt x="11488" y="11068"/>
                    <a:pt x="11479" y="11068"/>
                  </a:cubicBezTo>
                  <a:cubicBezTo>
                    <a:pt x="11034" y="11195"/>
                    <a:pt x="10545" y="11286"/>
                    <a:pt x="10091" y="11340"/>
                  </a:cubicBezTo>
                  <a:cubicBezTo>
                    <a:pt x="9911" y="11360"/>
                    <a:pt x="9729" y="11375"/>
                    <a:pt x="9546" y="11375"/>
                  </a:cubicBezTo>
                  <a:cubicBezTo>
                    <a:pt x="9316" y="11375"/>
                    <a:pt x="9086" y="11352"/>
                    <a:pt x="8858" y="11286"/>
                  </a:cubicBezTo>
                  <a:cubicBezTo>
                    <a:pt x="8758" y="11259"/>
                    <a:pt x="8659" y="11222"/>
                    <a:pt x="8559" y="11168"/>
                  </a:cubicBezTo>
                  <a:cubicBezTo>
                    <a:pt x="8385" y="11110"/>
                    <a:pt x="8327" y="11081"/>
                    <a:pt x="8385" y="11081"/>
                  </a:cubicBezTo>
                  <a:cubicBezTo>
                    <a:pt x="8399" y="11081"/>
                    <a:pt x="8421" y="11083"/>
                    <a:pt x="8450" y="11086"/>
                  </a:cubicBezTo>
                  <a:cubicBezTo>
                    <a:pt x="8483" y="11060"/>
                    <a:pt x="8557" y="11052"/>
                    <a:pt x="8643" y="11052"/>
                  </a:cubicBezTo>
                  <a:cubicBezTo>
                    <a:pt x="8794" y="11052"/>
                    <a:pt x="8983" y="11077"/>
                    <a:pt x="9058" y="11077"/>
                  </a:cubicBezTo>
                  <a:cubicBezTo>
                    <a:pt x="9919" y="11068"/>
                    <a:pt x="10781" y="11050"/>
                    <a:pt x="11642" y="11041"/>
                  </a:cubicBezTo>
                  <a:close/>
                  <a:moveTo>
                    <a:pt x="842" y="11277"/>
                  </a:moveTo>
                  <a:lnTo>
                    <a:pt x="842" y="11277"/>
                  </a:lnTo>
                  <a:cubicBezTo>
                    <a:pt x="1703" y="11358"/>
                    <a:pt x="2728" y="11576"/>
                    <a:pt x="2946" y="12492"/>
                  </a:cubicBezTo>
                  <a:cubicBezTo>
                    <a:pt x="2275" y="12038"/>
                    <a:pt x="1586" y="11621"/>
                    <a:pt x="842" y="11277"/>
                  </a:cubicBezTo>
                  <a:close/>
                  <a:moveTo>
                    <a:pt x="8331" y="12189"/>
                  </a:moveTo>
                  <a:cubicBezTo>
                    <a:pt x="8745" y="12189"/>
                    <a:pt x="9146" y="12249"/>
                    <a:pt x="9547" y="12338"/>
                  </a:cubicBezTo>
                  <a:cubicBezTo>
                    <a:pt x="9030" y="12428"/>
                    <a:pt x="8514" y="12501"/>
                    <a:pt x="7997" y="12537"/>
                  </a:cubicBezTo>
                  <a:cubicBezTo>
                    <a:pt x="7877" y="12543"/>
                    <a:pt x="7456" y="12589"/>
                    <a:pt x="7131" y="12589"/>
                  </a:cubicBezTo>
                  <a:cubicBezTo>
                    <a:pt x="6987" y="12589"/>
                    <a:pt x="6863" y="12580"/>
                    <a:pt x="6791" y="12555"/>
                  </a:cubicBezTo>
                  <a:cubicBezTo>
                    <a:pt x="6827" y="12501"/>
                    <a:pt x="6863" y="12446"/>
                    <a:pt x="6909" y="12383"/>
                  </a:cubicBezTo>
                  <a:cubicBezTo>
                    <a:pt x="7271" y="12274"/>
                    <a:pt x="8069" y="12202"/>
                    <a:pt x="8169" y="12193"/>
                  </a:cubicBezTo>
                  <a:cubicBezTo>
                    <a:pt x="8223" y="12190"/>
                    <a:pt x="8277" y="12189"/>
                    <a:pt x="8331" y="12189"/>
                  </a:cubicBezTo>
                  <a:close/>
                  <a:moveTo>
                    <a:pt x="851" y="11458"/>
                  </a:moveTo>
                  <a:cubicBezTo>
                    <a:pt x="1586" y="11803"/>
                    <a:pt x="2284" y="12220"/>
                    <a:pt x="2928" y="12709"/>
                  </a:cubicBezTo>
                  <a:cubicBezTo>
                    <a:pt x="2726" y="12732"/>
                    <a:pt x="2517" y="12762"/>
                    <a:pt x="2314" y="12762"/>
                  </a:cubicBezTo>
                  <a:cubicBezTo>
                    <a:pt x="2033" y="12762"/>
                    <a:pt x="1762" y="12706"/>
                    <a:pt x="1531" y="12501"/>
                  </a:cubicBezTo>
                  <a:cubicBezTo>
                    <a:pt x="1250" y="12247"/>
                    <a:pt x="1042" y="11830"/>
                    <a:pt x="851" y="11458"/>
                  </a:cubicBezTo>
                  <a:close/>
                  <a:moveTo>
                    <a:pt x="9466" y="12465"/>
                  </a:moveTo>
                  <a:cubicBezTo>
                    <a:pt x="8944" y="12781"/>
                    <a:pt x="8374" y="12931"/>
                    <a:pt x="7789" y="12931"/>
                  </a:cubicBezTo>
                  <a:cubicBezTo>
                    <a:pt x="7418" y="12931"/>
                    <a:pt x="7040" y="12871"/>
                    <a:pt x="6664" y="12755"/>
                  </a:cubicBezTo>
                  <a:cubicBezTo>
                    <a:pt x="6682" y="12728"/>
                    <a:pt x="6700" y="12700"/>
                    <a:pt x="6718" y="12673"/>
                  </a:cubicBezTo>
                  <a:cubicBezTo>
                    <a:pt x="6830" y="12675"/>
                    <a:pt x="6941" y="12676"/>
                    <a:pt x="7052" y="12676"/>
                  </a:cubicBezTo>
                  <a:cubicBezTo>
                    <a:pt x="7864" y="12676"/>
                    <a:pt x="8668" y="12616"/>
                    <a:pt x="9466" y="12465"/>
                  </a:cubicBezTo>
                  <a:close/>
                  <a:moveTo>
                    <a:pt x="3726" y="10442"/>
                  </a:moveTo>
                  <a:cubicBezTo>
                    <a:pt x="3907" y="11295"/>
                    <a:pt x="4034" y="12165"/>
                    <a:pt x="4125" y="13045"/>
                  </a:cubicBezTo>
                  <a:cubicBezTo>
                    <a:pt x="3871" y="12691"/>
                    <a:pt x="3671" y="12310"/>
                    <a:pt x="3553" y="11884"/>
                  </a:cubicBezTo>
                  <a:cubicBezTo>
                    <a:pt x="3472" y="11594"/>
                    <a:pt x="3408" y="11295"/>
                    <a:pt x="3499" y="10996"/>
                  </a:cubicBezTo>
                  <a:cubicBezTo>
                    <a:pt x="3508" y="10950"/>
                    <a:pt x="3626" y="10633"/>
                    <a:pt x="3726" y="10442"/>
                  </a:cubicBezTo>
                  <a:close/>
                  <a:moveTo>
                    <a:pt x="3862" y="10297"/>
                  </a:moveTo>
                  <a:lnTo>
                    <a:pt x="3862" y="10297"/>
                  </a:lnTo>
                  <a:cubicBezTo>
                    <a:pt x="4025" y="10361"/>
                    <a:pt x="4388" y="11313"/>
                    <a:pt x="4442" y="11449"/>
                  </a:cubicBezTo>
                  <a:cubicBezTo>
                    <a:pt x="4687" y="12057"/>
                    <a:pt x="4587" y="12537"/>
                    <a:pt x="4279" y="13063"/>
                  </a:cubicBezTo>
                  <a:cubicBezTo>
                    <a:pt x="4179" y="12129"/>
                    <a:pt x="4034" y="11213"/>
                    <a:pt x="3862" y="10297"/>
                  </a:cubicBezTo>
                  <a:close/>
                  <a:moveTo>
                    <a:pt x="3189" y="13230"/>
                  </a:moveTo>
                  <a:cubicBezTo>
                    <a:pt x="3424" y="13230"/>
                    <a:pt x="3649" y="13260"/>
                    <a:pt x="3853" y="13335"/>
                  </a:cubicBezTo>
                  <a:cubicBezTo>
                    <a:pt x="3055" y="13399"/>
                    <a:pt x="2266" y="13471"/>
                    <a:pt x="1468" y="13535"/>
                  </a:cubicBezTo>
                  <a:cubicBezTo>
                    <a:pt x="2004" y="13400"/>
                    <a:pt x="2627" y="13230"/>
                    <a:pt x="3189" y="13230"/>
                  </a:cubicBezTo>
                  <a:close/>
                  <a:moveTo>
                    <a:pt x="3952" y="13480"/>
                  </a:moveTo>
                  <a:lnTo>
                    <a:pt x="3952" y="13480"/>
                  </a:lnTo>
                  <a:cubicBezTo>
                    <a:pt x="3510" y="13733"/>
                    <a:pt x="3021" y="13861"/>
                    <a:pt x="2529" y="13861"/>
                  </a:cubicBezTo>
                  <a:cubicBezTo>
                    <a:pt x="2175" y="13861"/>
                    <a:pt x="1819" y="13794"/>
                    <a:pt x="1477" y="13662"/>
                  </a:cubicBezTo>
                  <a:cubicBezTo>
                    <a:pt x="2302" y="13598"/>
                    <a:pt x="3127" y="13544"/>
                    <a:pt x="3952" y="13480"/>
                  </a:cubicBezTo>
                  <a:close/>
                  <a:moveTo>
                    <a:pt x="14759" y="13107"/>
                  </a:moveTo>
                  <a:cubicBezTo>
                    <a:pt x="14814" y="13107"/>
                    <a:pt x="14870" y="13107"/>
                    <a:pt x="14925" y="13108"/>
                  </a:cubicBezTo>
                  <a:cubicBezTo>
                    <a:pt x="14127" y="13417"/>
                    <a:pt x="13320" y="13707"/>
                    <a:pt x="12503" y="13952"/>
                  </a:cubicBezTo>
                  <a:cubicBezTo>
                    <a:pt x="13057" y="13253"/>
                    <a:pt x="13900" y="13107"/>
                    <a:pt x="14759" y="13107"/>
                  </a:cubicBezTo>
                  <a:close/>
                  <a:moveTo>
                    <a:pt x="15024" y="13254"/>
                  </a:moveTo>
                  <a:lnTo>
                    <a:pt x="15024" y="13254"/>
                  </a:lnTo>
                  <a:cubicBezTo>
                    <a:pt x="14689" y="13526"/>
                    <a:pt x="14335" y="13807"/>
                    <a:pt x="13972" y="13997"/>
                  </a:cubicBezTo>
                  <a:cubicBezTo>
                    <a:pt x="13688" y="14142"/>
                    <a:pt x="13387" y="14195"/>
                    <a:pt x="13081" y="14195"/>
                  </a:cubicBezTo>
                  <a:cubicBezTo>
                    <a:pt x="12872" y="14195"/>
                    <a:pt x="12660" y="14170"/>
                    <a:pt x="12449" y="14133"/>
                  </a:cubicBezTo>
                  <a:cubicBezTo>
                    <a:pt x="13311" y="13861"/>
                    <a:pt x="14172" y="13553"/>
                    <a:pt x="15024" y="13254"/>
                  </a:cubicBezTo>
                  <a:close/>
                  <a:moveTo>
                    <a:pt x="12449" y="12474"/>
                  </a:moveTo>
                  <a:lnTo>
                    <a:pt x="12449" y="12474"/>
                  </a:lnTo>
                  <a:cubicBezTo>
                    <a:pt x="12367" y="12773"/>
                    <a:pt x="12277" y="13072"/>
                    <a:pt x="12177" y="13362"/>
                  </a:cubicBezTo>
                  <a:cubicBezTo>
                    <a:pt x="12050" y="13716"/>
                    <a:pt x="11805" y="13952"/>
                    <a:pt x="11579" y="14215"/>
                  </a:cubicBezTo>
                  <a:cubicBezTo>
                    <a:pt x="11805" y="13598"/>
                    <a:pt x="12095" y="13018"/>
                    <a:pt x="12449" y="12474"/>
                  </a:cubicBezTo>
                  <a:close/>
                  <a:moveTo>
                    <a:pt x="12558" y="12120"/>
                  </a:moveTo>
                  <a:lnTo>
                    <a:pt x="12558" y="12120"/>
                  </a:lnTo>
                  <a:cubicBezTo>
                    <a:pt x="12549" y="12138"/>
                    <a:pt x="12540" y="12165"/>
                    <a:pt x="12540" y="12183"/>
                  </a:cubicBezTo>
                  <a:cubicBezTo>
                    <a:pt x="12014" y="12873"/>
                    <a:pt x="11633" y="13598"/>
                    <a:pt x="11361" y="14414"/>
                  </a:cubicBezTo>
                  <a:cubicBezTo>
                    <a:pt x="11080" y="13462"/>
                    <a:pt x="11823" y="12700"/>
                    <a:pt x="12558" y="12120"/>
                  </a:cubicBezTo>
                  <a:close/>
                  <a:moveTo>
                    <a:pt x="10436" y="13072"/>
                  </a:moveTo>
                  <a:cubicBezTo>
                    <a:pt x="10454" y="13263"/>
                    <a:pt x="10400" y="13816"/>
                    <a:pt x="10400" y="13879"/>
                  </a:cubicBezTo>
                  <a:cubicBezTo>
                    <a:pt x="10409" y="14233"/>
                    <a:pt x="10436" y="14587"/>
                    <a:pt x="10363" y="14940"/>
                  </a:cubicBezTo>
                  <a:cubicBezTo>
                    <a:pt x="10282" y="15339"/>
                    <a:pt x="9992" y="15629"/>
                    <a:pt x="9892" y="16010"/>
                  </a:cubicBezTo>
                  <a:cubicBezTo>
                    <a:pt x="9892" y="16014"/>
                    <a:pt x="9891" y="16018"/>
                    <a:pt x="9889" y="16024"/>
                  </a:cubicBezTo>
                  <a:lnTo>
                    <a:pt x="9889" y="16024"/>
                  </a:lnTo>
                  <a:cubicBezTo>
                    <a:pt x="9896" y="15988"/>
                    <a:pt x="9901" y="15952"/>
                    <a:pt x="9901" y="15910"/>
                  </a:cubicBezTo>
                  <a:cubicBezTo>
                    <a:pt x="9928" y="15684"/>
                    <a:pt x="9955" y="15457"/>
                    <a:pt x="9992" y="15230"/>
                  </a:cubicBezTo>
                  <a:cubicBezTo>
                    <a:pt x="10001" y="15235"/>
                    <a:pt x="10010" y="15237"/>
                    <a:pt x="10020" y="15237"/>
                  </a:cubicBezTo>
                  <a:cubicBezTo>
                    <a:pt x="10048" y="15237"/>
                    <a:pt x="10076" y="15217"/>
                    <a:pt x="10082" y="15176"/>
                  </a:cubicBezTo>
                  <a:cubicBezTo>
                    <a:pt x="10110" y="14886"/>
                    <a:pt x="10137" y="14605"/>
                    <a:pt x="10173" y="14314"/>
                  </a:cubicBezTo>
                  <a:cubicBezTo>
                    <a:pt x="10173" y="14305"/>
                    <a:pt x="10173" y="14305"/>
                    <a:pt x="10182" y="14296"/>
                  </a:cubicBezTo>
                  <a:cubicBezTo>
                    <a:pt x="10182" y="14287"/>
                    <a:pt x="10173" y="14287"/>
                    <a:pt x="10182" y="14287"/>
                  </a:cubicBezTo>
                  <a:cubicBezTo>
                    <a:pt x="10200" y="14151"/>
                    <a:pt x="10218" y="14024"/>
                    <a:pt x="10246" y="13888"/>
                  </a:cubicBezTo>
                  <a:cubicBezTo>
                    <a:pt x="10273" y="13752"/>
                    <a:pt x="10318" y="13616"/>
                    <a:pt x="10345" y="13480"/>
                  </a:cubicBezTo>
                  <a:lnTo>
                    <a:pt x="10354" y="13471"/>
                  </a:lnTo>
                  <a:lnTo>
                    <a:pt x="10345" y="13471"/>
                  </a:lnTo>
                  <a:cubicBezTo>
                    <a:pt x="10354" y="13435"/>
                    <a:pt x="10363" y="13399"/>
                    <a:pt x="10363" y="13362"/>
                  </a:cubicBezTo>
                  <a:cubicBezTo>
                    <a:pt x="10372" y="13299"/>
                    <a:pt x="10372" y="13263"/>
                    <a:pt x="10372" y="13235"/>
                  </a:cubicBezTo>
                  <a:cubicBezTo>
                    <a:pt x="10391" y="13181"/>
                    <a:pt x="10418" y="13127"/>
                    <a:pt x="10436" y="13072"/>
                  </a:cubicBezTo>
                  <a:close/>
                  <a:moveTo>
                    <a:pt x="10218" y="13480"/>
                  </a:moveTo>
                  <a:lnTo>
                    <a:pt x="10218" y="13480"/>
                  </a:lnTo>
                  <a:cubicBezTo>
                    <a:pt x="10091" y="13861"/>
                    <a:pt x="10010" y="14251"/>
                    <a:pt x="9973" y="14650"/>
                  </a:cubicBezTo>
                  <a:cubicBezTo>
                    <a:pt x="9847" y="15131"/>
                    <a:pt x="9792" y="15620"/>
                    <a:pt x="9783" y="16110"/>
                  </a:cubicBezTo>
                  <a:cubicBezTo>
                    <a:pt x="9611" y="15375"/>
                    <a:pt x="9656" y="14641"/>
                    <a:pt x="9973" y="13915"/>
                  </a:cubicBezTo>
                  <a:cubicBezTo>
                    <a:pt x="9992" y="13870"/>
                    <a:pt x="10110" y="13671"/>
                    <a:pt x="10218" y="13480"/>
                  </a:cubicBezTo>
                  <a:close/>
                  <a:moveTo>
                    <a:pt x="12178" y="15139"/>
                  </a:moveTo>
                  <a:cubicBezTo>
                    <a:pt x="12965" y="15139"/>
                    <a:pt x="13723" y="15377"/>
                    <a:pt x="14444" y="15802"/>
                  </a:cubicBezTo>
                  <a:cubicBezTo>
                    <a:pt x="14653" y="15919"/>
                    <a:pt x="14925" y="16037"/>
                    <a:pt x="14988" y="16119"/>
                  </a:cubicBezTo>
                  <a:cubicBezTo>
                    <a:pt x="13719" y="15666"/>
                    <a:pt x="12286" y="15566"/>
                    <a:pt x="10962" y="15348"/>
                  </a:cubicBezTo>
                  <a:cubicBezTo>
                    <a:pt x="10971" y="15339"/>
                    <a:pt x="10980" y="15330"/>
                    <a:pt x="10989" y="15321"/>
                  </a:cubicBezTo>
                  <a:cubicBezTo>
                    <a:pt x="11392" y="15198"/>
                    <a:pt x="11789" y="15139"/>
                    <a:pt x="12178" y="15139"/>
                  </a:cubicBezTo>
                  <a:close/>
                  <a:moveTo>
                    <a:pt x="11194" y="15567"/>
                  </a:moveTo>
                  <a:cubicBezTo>
                    <a:pt x="11225" y="15567"/>
                    <a:pt x="11340" y="15599"/>
                    <a:pt x="11551" y="15629"/>
                  </a:cubicBezTo>
                  <a:cubicBezTo>
                    <a:pt x="11778" y="15657"/>
                    <a:pt x="11996" y="15693"/>
                    <a:pt x="12222" y="15729"/>
                  </a:cubicBezTo>
                  <a:cubicBezTo>
                    <a:pt x="13120" y="15874"/>
                    <a:pt x="14045" y="15938"/>
                    <a:pt x="14906" y="16228"/>
                  </a:cubicBezTo>
                  <a:cubicBezTo>
                    <a:pt x="14861" y="16246"/>
                    <a:pt x="14789" y="16255"/>
                    <a:pt x="14698" y="16273"/>
                  </a:cubicBezTo>
                  <a:cubicBezTo>
                    <a:pt x="14245" y="16324"/>
                    <a:pt x="13760" y="16374"/>
                    <a:pt x="13302" y="16374"/>
                  </a:cubicBezTo>
                  <a:cubicBezTo>
                    <a:pt x="13265" y="16374"/>
                    <a:pt x="13229" y="16374"/>
                    <a:pt x="13193" y="16373"/>
                  </a:cubicBezTo>
                  <a:cubicBezTo>
                    <a:pt x="12576" y="16346"/>
                    <a:pt x="11860" y="16119"/>
                    <a:pt x="11379" y="15729"/>
                  </a:cubicBezTo>
                  <a:cubicBezTo>
                    <a:pt x="11227" y="15606"/>
                    <a:pt x="11160" y="15567"/>
                    <a:pt x="11194" y="15567"/>
                  </a:cubicBezTo>
                  <a:close/>
                  <a:moveTo>
                    <a:pt x="1314" y="16192"/>
                  </a:moveTo>
                  <a:cubicBezTo>
                    <a:pt x="1722" y="16246"/>
                    <a:pt x="2148" y="16300"/>
                    <a:pt x="2538" y="16409"/>
                  </a:cubicBezTo>
                  <a:cubicBezTo>
                    <a:pt x="3046" y="16563"/>
                    <a:pt x="3381" y="16908"/>
                    <a:pt x="3671" y="17325"/>
                  </a:cubicBezTo>
                  <a:cubicBezTo>
                    <a:pt x="2882" y="16944"/>
                    <a:pt x="2093" y="16572"/>
                    <a:pt x="1314" y="16192"/>
                  </a:cubicBezTo>
                  <a:close/>
                  <a:moveTo>
                    <a:pt x="1504" y="16464"/>
                  </a:moveTo>
                  <a:lnTo>
                    <a:pt x="1504" y="16464"/>
                  </a:lnTo>
                  <a:cubicBezTo>
                    <a:pt x="2220" y="16817"/>
                    <a:pt x="2946" y="17171"/>
                    <a:pt x="3662" y="17525"/>
                  </a:cubicBezTo>
                  <a:cubicBezTo>
                    <a:pt x="3536" y="17539"/>
                    <a:pt x="3412" y="17547"/>
                    <a:pt x="3290" y="17547"/>
                  </a:cubicBezTo>
                  <a:cubicBezTo>
                    <a:pt x="2875" y="17547"/>
                    <a:pt x="2481" y="17451"/>
                    <a:pt x="2102" y="17171"/>
                  </a:cubicBezTo>
                  <a:cubicBezTo>
                    <a:pt x="1840" y="16980"/>
                    <a:pt x="1676" y="16717"/>
                    <a:pt x="1504" y="16464"/>
                  </a:cubicBezTo>
                  <a:close/>
                  <a:moveTo>
                    <a:pt x="4333" y="15711"/>
                  </a:moveTo>
                  <a:cubicBezTo>
                    <a:pt x="4460" y="16554"/>
                    <a:pt x="4759" y="17361"/>
                    <a:pt x="5158" y="18123"/>
                  </a:cubicBezTo>
                  <a:cubicBezTo>
                    <a:pt x="4587" y="17688"/>
                    <a:pt x="4215" y="17071"/>
                    <a:pt x="4233" y="16318"/>
                  </a:cubicBezTo>
                  <a:cubicBezTo>
                    <a:pt x="4233" y="16173"/>
                    <a:pt x="4224" y="15765"/>
                    <a:pt x="4324" y="15711"/>
                  </a:cubicBezTo>
                  <a:close/>
                  <a:moveTo>
                    <a:pt x="4524" y="15956"/>
                  </a:moveTo>
                  <a:cubicBezTo>
                    <a:pt x="4623" y="16119"/>
                    <a:pt x="4714" y="16282"/>
                    <a:pt x="4823" y="16436"/>
                  </a:cubicBezTo>
                  <a:cubicBezTo>
                    <a:pt x="5022" y="16727"/>
                    <a:pt x="5267" y="17017"/>
                    <a:pt x="5376" y="17352"/>
                  </a:cubicBezTo>
                  <a:cubicBezTo>
                    <a:pt x="5430" y="17506"/>
                    <a:pt x="5494" y="17715"/>
                    <a:pt x="5467" y="17878"/>
                  </a:cubicBezTo>
                  <a:cubicBezTo>
                    <a:pt x="5434" y="18103"/>
                    <a:pt x="5400" y="18180"/>
                    <a:pt x="5365" y="18180"/>
                  </a:cubicBezTo>
                  <a:cubicBezTo>
                    <a:pt x="5313" y="18180"/>
                    <a:pt x="5258" y="18005"/>
                    <a:pt x="5204" y="17896"/>
                  </a:cubicBezTo>
                  <a:cubicBezTo>
                    <a:pt x="4895" y="17271"/>
                    <a:pt x="4687" y="16627"/>
                    <a:pt x="4524" y="15956"/>
                  </a:cubicBezTo>
                  <a:close/>
                  <a:moveTo>
                    <a:pt x="8395" y="15014"/>
                  </a:moveTo>
                  <a:cubicBezTo>
                    <a:pt x="8411" y="15014"/>
                    <a:pt x="8429" y="15030"/>
                    <a:pt x="8450" y="15067"/>
                  </a:cubicBezTo>
                  <a:cubicBezTo>
                    <a:pt x="8060" y="16255"/>
                    <a:pt x="7951" y="17425"/>
                    <a:pt x="8160" y="18640"/>
                  </a:cubicBezTo>
                  <a:cubicBezTo>
                    <a:pt x="7498" y="17661"/>
                    <a:pt x="7779" y="16745"/>
                    <a:pt x="8178" y="15693"/>
                  </a:cubicBezTo>
                  <a:cubicBezTo>
                    <a:pt x="8269" y="15442"/>
                    <a:pt x="8309" y="15014"/>
                    <a:pt x="8395" y="15014"/>
                  </a:cubicBezTo>
                  <a:close/>
                  <a:moveTo>
                    <a:pt x="8486" y="15167"/>
                  </a:moveTo>
                  <a:cubicBezTo>
                    <a:pt x="8504" y="15203"/>
                    <a:pt x="8523" y="15248"/>
                    <a:pt x="8541" y="15312"/>
                  </a:cubicBezTo>
                  <a:cubicBezTo>
                    <a:pt x="8686" y="15838"/>
                    <a:pt x="8822" y="16391"/>
                    <a:pt x="8795" y="16944"/>
                  </a:cubicBezTo>
                  <a:cubicBezTo>
                    <a:pt x="8758" y="17525"/>
                    <a:pt x="8514" y="17960"/>
                    <a:pt x="8323" y="18486"/>
                  </a:cubicBezTo>
                  <a:cubicBezTo>
                    <a:pt x="8271" y="18641"/>
                    <a:pt x="8256" y="18716"/>
                    <a:pt x="8254" y="18716"/>
                  </a:cubicBezTo>
                  <a:cubicBezTo>
                    <a:pt x="8251" y="18716"/>
                    <a:pt x="8270" y="18593"/>
                    <a:pt x="8260" y="18359"/>
                  </a:cubicBezTo>
                  <a:cubicBezTo>
                    <a:pt x="8205" y="17234"/>
                    <a:pt x="8160" y="16255"/>
                    <a:pt x="8486" y="15167"/>
                  </a:cubicBezTo>
                  <a:close/>
                  <a:moveTo>
                    <a:pt x="3456" y="18376"/>
                  </a:moveTo>
                  <a:cubicBezTo>
                    <a:pt x="4011" y="18376"/>
                    <a:pt x="4567" y="18470"/>
                    <a:pt x="5122" y="18531"/>
                  </a:cubicBezTo>
                  <a:cubicBezTo>
                    <a:pt x="4428" y="18698"/>
                    <a:pt x="3741" y="18843"/>
                    <a:pt x="3034" y="18843"/>
                  </a:cubicBezTo>
                  <a:cubicBezTo>
                    <a:pt x="2975" y="18843"/>
                    <a:pt x="2915" y="18841"/>
                    <a:pt x="2855" y="18839"/>
                  </a:cubicBezTo>
                  <a:cubicBezTo>
                    <a:pt x="2560" y="18835"/>
                    <a:pt x="2287" y="18816"/>
                    <a:pt x="2019" y="18816"/>
                  </a:cubicBezTo>
                  <a:cubicBezTo>
                    <a:pt x="1769" y="18816"/>
                    <a:pt x="1523" y="18832"/>
                    <a:pt x="1268" y="18894"/>
                  </a:cubicBezTo>
                  <a:cubicBezTo>
                    <a:pt x="1413" y="18459"/>
                    <a:pt x="3109" y="18377"/>
                    <a:pt x="3381" y="18377"/>
                  </a:cubicBezTo>
                  <a:cubicBezTo>
                    <a:pt x="3406" y="18377"/>
                    <a:pt x="3431" y="18376"/>
                    <a:pt x="3456" y="18376"/>
                  </a:cubicBezTo>
                  <a:close/>
                  <a:moveTo>
                    <a:pt x="4623" y="18848"/>
                  </a:moveTo>
                  <a:lnTo>
                    <a:pt x="4623" y="18848"/>
                  </a:lnTo>
                  <a:cubicBezTo>
                    <a:pt x="4170" y="19075"/>
                    <a:pt x="3680" y="19247"/>
                    <a:pt x="3163" y="19284"/>
                  </a:cubicBezTo>
                  <a:cubicBezTo>
                    <a:pt x="3102" y="19288"/>
                    <a:pt x="3041" y="19290"/>
                    <a:pt x="2979" y="19290"/>
                  </a:cubicBezTo>
                  <a:cubicBezTo>
                    <a:pt x="2669" y="19290"/>
                    <a:pt x="2359" y="19238"/>
                    <a:pt x="2048" y="19193"/>
                  </a:cubicBezTo>
                  <a:cubicBezTo>
                    <a:pt x="1876" y="19166"/>
                    <a:pt x="1703" y="19139"/>
                    <a:pt x="1531" y="19102"/>
                  </a:cubicBezTo>
                  <a:cubicBezTo>
                    <a:pt x="1441" y="19116"/>
                    <a:pt x="1368" y="19123"/>
                    <a:pt x="1312" y="19123"/>
                  </a:cubicBezTo>
                  <a:cubicBezTo>
                    <a:pt x="1257" y="19123"/>
                    <a:pt x="1218" y="19116"/>
                    <a:pt x="1196" y="19102"/>
                  </a:cubicBezTo>
                  <a:cubicBezTo>
                    <a:pt x="1495" y="19021"/>
                    <a:pt x="1793" y="18999"/>
                    <a:pt x="2092" y="18999"/>
                  </a:cubicBezTo>
                  <a:cubicBezTo>
                    <a:pt x="2453" y="18999"/>
                    <a:pt x="2815" y="19031"/>
                    <a:pt x="3182" y="19031"/>
                  </a:cubicBezTo>
                  <a:cubicBezTo>
                    <a:pt x="3293" y="19031"/>
                    <a:pt x="3405" y="19028"/>
                    <a:pt x="3517" y="19021"/>
                  </a:cubicBezTo>
                  <a:cubicBezTo>
                    <a:pt x="3889" y="18994"/>
                    <a:pt x="4261" y="18921"/>
                    <a:pt x="4623" y="18848"/>
                  </a:cubicBezTo>
                  <a:close/>
                  <a:moveTo>
                    <a:pt x="16285" y="18585"/>
                  </a:moveTo>
                  <a:lnTo>
                    <a:pt x="16285" y="18585"/>
                  </a:lnTo>
                  <a:cubicBezTo>
                    <a:pt x="15441" y="19048"/>
                    <a:pt x="14589" y="19492"/>
                    <a:pt x="13746" y="19946"/>
                  </a:cubicBezTo>
                  <a:cubicBezTo>
                    <a:pt x="13900" y="18740"/>
                    <a:pt x="15251" y="18649"/>
                    <a:pt x="16285" y="18585"/>
                  </a:cubicBezTo>
                  <a:close/>
                  <a:moveTo>
                    <a:pt x="16348" y="18776"/>
                  </a:moveTo>
                  <a:lnTo>
                    <a:pt x="16348" y="18776"/>
                  </a:lnTo>
                  <a:cubicBezTo>
                    <a:pt x="15804" y="19510"/>
                    <a:pt x="14970" y="19964"/>
                    <a:pt x="14054" y="20018"/>
                  </a:cubicBezTo>
                  <a:cubicBezTo>
                    <a:pt x="14816" y="19601"/>
                    <a:pt x="15587" y="19184"/>
                    <a:pt x="16348" y="18776"/>
                  </a:cubicBezTo>
                  <a:close/>
                  <a:moveTo>
                    <a:pt x="12875" y="17787"/>
                  </a:moveTo>
                  <a:cubicBezTo>
                    <a:pt x="12875" y="17987"/>
                    <a:pt x="12875" y="18205"/>
                    <a:pt x="12884" y="18277"/>
                  </a:cubicBezTo>
                  <a:cubicBezTo>
                    <a:pt x="12975" y="18876"/>
                    <a:pt x="13102" y="19429"/>
                    <a:pt x="12821" y="20009"/>
                  </a:cubicBezTo>
                  <a:cubicBezTo>
                    <a:pt x="12703" y="20245"/>
                    <a:pt x="12503" y="20526"/>
                    <a:pt x="12349" y="20744"/>
                  </a:cubicBezTo>
                  <a:cubicBezTo>
                    <a:pt x="12322" y="20789"/>
                    <a:pt x="12313" y="20816"/>
                    <a:pt x="12304" y="20843"/>
                  </a:cubicBezTo>
                  <a:cubicBezTo>
                    <a:pt x="12304" y="20825"/>
                    <a:pt x="12295" y="20798"/>
                    <a:pt x="12286" y="20771"/>
                  </a:cubicBezTo>
                  <a:cubicBezTo>
                    <a:pt x="12186" y="20508"/>
                    <a:pt x="12168" y="20163"/>
                    <a:pt x="12168" y="19891"/>
                  </a:cubicBezTo>
                  <a:cubicBezTo>
                    <a:pt x="12168" y="19456"/>
                    <a:pt x="12250" y="19021"/>
                    <a:pt x="12395" y="18604"/>
                  </a:cubicBezTo>
                  <a:cubicBezTo>
                    <a:pt x="12558" y="18341"/>
                    <a:pt x="12721" y="18060"/>
                    <a:pt x="12875" y="17787"/>
                  </a:cubicBezTo>
                  <a:close/>
                  <a:moveTo>
                    <a:pt x="12838" y="17361"/>
                  </a:moveTo>
                  <a:cubicBezTo>
                    <a:pt x="12838" y="17361"/>
                    <a:pt x="12839" y="17361"/>
                    <a:pt x="12839" y="17361"/>
                  </a:cubicBezTo>
                  <a:cubicBezTo>
                    <a:pt x="12866" y="17379"/>
                    <a:pt x="12866" y="17497"/>
                    <a:pt x="12875" y="17633"/>
                  </a:cubicBezTo>
                  <a:cubicBezTo>
                    <a:pt x="12603" y="17924"/>
                    <a:pt x="12367" y="18304"/>
                    <a:pt x="12240" y="18694"/>
                  </a:cubicBezTo>
                  <a:cubicBezTo>
                    <a:pt x="11959" y="19429"/>
                    <a:pt x="11959" y="20200"/>
                    <a:pt x="12186" y="20979"/>
                  </a:cubicBezTo>
                  <a:cubicBezTo>
                    <a:pt x="11624" y="20254"/>
                    <a:pt x="11887" y="18785"/>
                    <a:pt x="12268" y="18114"/>
                  </a:cubicBezTo>
                  <a:cubicBezTo>
                    <a:pt x="12339" y="17989"/>
                    <a:pt x="12808" y="17361"/>
                    <a:pt x="12838" y="17361"/>
                  </a:cubicBezTo>
                  <a:close/>
                  <a:moveTo>
                    <a:pt x="1696" y="20670"/>
                  </a:moveTo>
                  <a:cubicBezTo>
                    <a:pt x="2289" y="20670"/>
                    <a:pt x="3091" y="20746"/>
                    <a:pt x="3218" y="21306"/>
                  </a:cubicBezTo>
                  <a:cubicBezTo>
                    <a:pt x="2674" y="21088"/>
                    <a:pt x="2130" y="20871"/>
                    <a:pt x="1577" y="20671"/>
                  </a:cubicBezTo>
                  <a:cubicBezTo>
                    <a:pt x="1615" y="20671"/>
                    <a:pt x="1655" y="20670"/>
                    <a:pt x="1696" y="20670"/>
                  </a:cubicBezTo>
                  <a:close/>
                  <a:moveTo>
                    <a:pt x="1468" y="20771"/>
                  </a:moveTo>
                  <a:cubicBezTo>
                    <a:pt x="2003" y="20988"/>
                    <a:pt x="2538" y="21197"/>
                    <a:pt x="3073" y="21406"/>
                  </a:cubicBezTo>
                  <a:cubicBezTo>
                    <a:pt x="2879" y="21436"/>
                    <a:pt x="2659" y="21473"/>
                    <a:pt x="2456" y="21473"/>
                  </a:cubicBezTo>
                  <a:cubicBezTo>
                    <a:pt x="2300" y="21473"/>
                    <a:pt x="2154" y="21451"/>
                    <a:pt x="2039" y="21387"/>
                  </a:cubicBezTo>
                  <a:cubicBezTo>
                    <a:pt x="1821" y="21261"/>
                    <a:pt x="1613" y="21007"/>
                    <a:pt x="1468" y="20771"/>
                  </a:cubicBezTo>
                  <a:close/>
                  <a:moveTo>
                    <a:pt x="3735" y="19918"/>
                  </a:moveTo>
                  <a:cubicBezTo>
                    <a:pt x="4052" y="20372"/>
                    <a:pt x="4632" y="20608"/>
                    <a:pt x="4859" y="21115"/>
                  </a:cubicBezTo>
                  <a:cubicBezTo>
                    <a:pt x="4895" y="21215"/>
                    <a:pt x="5031" y="21959"/>
                    <a:pt x="4886" y="21986"/>
                  </a:cubicBezTo>
                  <a:cubicBezTo>
                    <a:pt x="4876" y="21988"/>
                    <a:pt x="4866" y="21989"/>
                    <a:pt x="4857" y="21989"/>
                  </a:cubicBezTo>
                  <a:cubicBezTo>
                    <a:pt x="4692" y="21989"/>
                    <a:pt x="4656" y="21697"/>
                    <a:pt x="4596" y="21560"/>
                  </a:cubicBezTo>
                  <a:cubicBezTo>
                    <a:pt x="4406" y="21134"/>
                    <a:pt x="4215" y="20698"/>
                    <a:pt x="3998" y="20281"/>
                  </a:cubicBezTo>
                  <a:cubicBezTo>
                    <a:pt x="3991" y="20268"/>
                    <a:pt x="3980" y="20259"/>
                    <a:pt x="3967" y="20259"/>
                  </a:cubicBezTo>
                  <a:cubicBezTo>
                    <a:pt x="3962" y="20259"/>
                    <a:pt x="3957" y="20261"/>
                    <a:pt x="3952" y="20263"/>
                  </a:cubicBezTo>
                  <a:cubicBezTo>
                    <a:pt x="3889" y="20154"/>
                    <a:pt x="3816" y="20045"/>
                    <a:pt x="3735" y="19946"/>
                  </a:cubicBezTo>
                  <a:cubicBezTo>
                    <a:pt x="3735" y="19937"/>
                    <a:pt x="3735" y="19928"/>
                    <a:pt x="3735" y="19918"/>
                  </a:cubicBezTo>
                  <a:close/>
                  <a:moveTo>
                    <a:pt x="3717" y="20118"/>
                  </a:moveTo>
                  <a:lnTo>
                    <a:pt x="3717" y="20118"/>
                  </a:lnTo>
                  <a:cubicBezTo>
                    <a:pt x="3816" y="20263"/>
                    <a:pt x="3916" y="20417"/>
                    <a:pt x="3998" y="20580"/>
                  </a:cubicBezTo>
                  <a:cubicBezTo>
                    <a:pt x="4007" y="20599"/>
                    <a:pt x="4025" y="20599"/>
                    <a:pt x="4043" y="20599"/>
                  </a:cubicBezTo>
                  <a:cubicBezTo>
                    <a:pt x="4233" y="21088"/>
                    <a:pt x="4451" y="21569"/>
                    <a:pt x="4669" y="22049"/>
                  </a:cubicBezTo>
                  <a:cubicBezTo>
                    <a:pt x="4197" y="21478"/>
                    <a:pt x="3671" y="20871"/>
                    <a:pt x="3717" y="20118"/>
                  </a:cubicBezTo>
                  <a:close/>
                  <a:moveTo>
                    <a:pt x="15609" y="21440"/>
                  </a:moveTo>
                  <a:cubicBezTo>
                    <a:pt x="15620" y="21440"/>
                    <a:pt x="15631" y="21441"/>
                    <a:pt x="15641" y="21442"/>
                  </a:cubicBezTo>
                  <a:cubicBezTo>
                    <a:pt x="14770" y="21786"/>
                    <a:pt x="13846" y="22077"/>
                    <a:pt x="12939" y="22240"/>
                  </a:cubicBezTo>
                  <a:cubicBezTo>
                    <a:pt x="12794" y="22267"/>
                    <a:pt x="12195" y="22349"/>
                    <a:pt x="11941" y="22394"/>
                  </a:cubicBezTo>
                  <a:cubicBezTo>
                    <a:pt x="12313" y="22258"/>
                    <a:pt x="13456" y="21696"/>
                    <a:pt x="13555" y="21669"/>
                  </a:cubicBezTo>
                  <a:cubicBezTo>
                    <a:pt x="14108" y="21505"/>
                    <a:pt x="14689" y="21496"/>
                    <a:pt x="15260" y="21478"/>
                  </a:cubicBezTo>
                  <a:cubicBezTo>
                    <a:pt x="15389" y="21470"/>
                    <a:pt x="15518" y="21440"/>
                    <a:pt x="15609" y="21440"/>
                  </a:cubicBezTo>
                  <a:close/>
                  <a:moveTo>
                    <a:pt x="4487" y="22240"/>
                  </a:moveTo>
                  <a:cubicBezTo>
                    <a:pt x="3907" y="22467"/>
                    <a:pt x="3363" y="22648"/>
                    <a:pt x="2728" y="22766"/>
                  </a:cubicBezTo>
                  <a:cubicBezTo>
                    <a:pt x="2583" y="22793"/>
                    <a:pt x="2447" y="22829"/>
                    <a:pt x="2329" y="22875"/>
                  </a:cubicBezTo>
                  <a:cubicBezTo>
                    <a:pt x="2955" y="22457"/>
                    <a:pt x="3680" y="22276"/>
                    <a:pt x="4487" y="22240"/>
                  </a:cubicBezTo>
                  <a:close/>
                  <a:moveTo>
                    <a:pt x="15704" y="21614"/>
                  </a:moveTo>
                  <a:cubicBezTo>
                    <a:pt x="15695" y="21641"/>
                    <a:pt x="15695" y="21669"/>
                    <a:pt x="15677" y="21705"/>
                  </a:cubicBezTo>
                  <a:cubicBezTo>
                    <a:pt x="15623" y="21841"/>
                    <a:pt x="15396" y="22013"/>
                    <a:pt x="15287" y="22104"/>
                  </a:cubicBezTo>
                  <a:cubicBezTo>
                    <a:pt x="14650" y="22677"/>
                    <a:pt x="13957" y="22952"/>
                    <a:pt x="13240" y="22952"/>
                  </a:cubicBezTo>
                  <a:cubicBezTo>
                    <a:pt x="12733" y="22952"/>
                    <a:pt x="12215" y="22815"/>
                    <a:pt x="11696" y="22548"/>
                  </a:cubicBezTo>
                  <a:cubicBezTo>
                    <a:pt x="13057" y="22512"/>
                    <a:pt x="14444" y="22131"/>
                    <a:pt x="15704" y="21614"/>
                  </a:cubicBezTo>
                  <a:close/>
                  <a:moveTo>
                    <a:pt x="5975" y="20961"/>
                  </a:moveTo>
                  <a:lnTo>
                    <a:pt x="5975" y="20961"/>
                  </a:lnTo>
                  <a:cubicBezTo>
                    <a:pt x="5993" y="21750"/>
                    <a:pt x="6201" y="22485"/>
                    <a:pt x="6591" y="23165"/>
                  </a:cubicBezTo>
                  <a:cubicBezTo>
                    <a:pt x="6020" y="22557"/>
                    <a:pt x="5766" y="21796"/>
                    <a:pt x="5975" y="20961"/>
                  </a:cubicBezTo>
                  <a:close/>
                  <a:moveTo>
                    <a:pt x="6101" y="20952"/>
                  </a:moveTo>
                  <a:lnTo>
                    <a:pt x="6101" y="20952"/>
                  </a:lnTo>
                  <a:cubicBezTo>
                    <a:pt x="6618" y="21650"/>
                    <a:pt x="7054" y="22421"/>
                    <a:pt x="6836" y="23292"/>
                  </a:cubicBezTo>
                  <a:cubicBezTo>
                    <a:pt x="6374" y="22584"/>
                    <a:pt x="6138" y="21796"/>
                    <a:pt x="6101" y="20952"/>
                  </a:cubicBezTo>
                  <a:close/>
                  <a:moveTo>
                    <a:pt x="4614" y="22394"/>
                  </a:moveTo>
                  <a:lnTo>
                    <a:pt x="4614" y="22394"/>
                  </a:lnTo>
                  <a:cubicBezTo>
                    <a:pt x="4079" y="23065"/>
                    <a:pt x="2900" y="23219"/>
                    <a:pt x="2003" y="23301"/>
                  </a:cubicBezTo>
                  <a:cubicBezTo>
                    <a:pt x="2411" y="22893"/>
                    <a:pt x="3018" y="22947"/>
                    <a:pt x="3535" y="22802"/>
                  </a:cubicBezTo>
                  <a:cubicBezTo>
                    <a:pt x="3907" y="22702"/>
                    <a:pt x="4261" y="22539"/>
                    <a:pt x="4614" y="22394"/>
                  </a:cubicBezTo>
                  <a:close/>
                  <a:moveTo>
                    <a:pt x="10046" y="21451"/>
                  </a:moveTo>
                  <a:lnTo>
                    <a:pt x="10046" y="21451"/>
                  </a:lnTo>
                  <a:cubicBezTo>
                    <a:pt x="10137" y="21650"/>
                    <a:pt x="10255" y="21895"/>
                    <a:pt x="10282" y="21959"/>
                  </a:cubicBezTo>
                  <a:cubicBezTo>
                    <a:pt x="10626" y="22666"/>
                    <a:pt x="10563" y="23219"/>
                    <a:pt x="10300" y="23899"/>
                  </a:cubicBezTo>
                  <a:cubicBezTo>
                    <a:pt x="10110" y="23101"/>
                    <a:pt x="10010" y="22276"/>
                    <a:pt x="10046" y="21451"/>
                  </a:cubicBezTo>
                  <a:close/>
                  <a:moveTo>
                    <a:pt x="9928" y="21224"/>
                  </a:moveTo>
                  <a:cubicBezTo>
                    <a:pt x="9928" y="21224"/>
                    <a:pt x="9937" y="21242"/>
                    <a:pt x="9955" y="21270"/>
                  </a:cubicBezTo>
                  <a:cubicBezTo>
                    <a:pt x="9955" y="21270"/>
                    <a:pt x="9946" y="21270"/>
                    <a:pt x="9946" y="21279"/>
                  </a:cubicBezTo>
                  <a:cubicBezTo>
                    <a:pt x="9901" y="22195"/>
                    <a:pt x="9946" y="23065"/>
                    <a:pt x="10137" y="23954"/>
                  </a:cubicBezTo>
                  <a:cubicBezTo>
                    <a:pt x="9910" y="23654"/>
                    <a:pt x="9765" y="23310"/>
                    <a:pt x="9720" y="22920"/>
                  </a:cubicBezTo>
                  <a:cubicBezTo>
                    <a:pt x="9701" y="22757"/>
                    <a:pt x="9701" y="21261"/>
                    <a:pt x="9928" y="21224"/>
                  </a:cubicBezTo>
                  <a:close/>
                  <a:moveTo>
                    <a:pt x="5692" y="23542"/>
                  </a:moveTo>
                  <a:cubicBezTo>
                    <a:pt x="6005" y="23542"/>
                    <a:pt x="6321" y="23568"/>
                    <a:pt x="6636" y="23591"/>
                  </a:cubicBezTo>
                  <a:cubicBezTo>
                    <a:pt x="5666" y="23908"/>
                    <a:pt x="4623" y="23845"/>
                    <a:pt x="3653" y="24189"/>
                  </a:cubicBezTo>
                  <a:cubicBezTo>
                    <a:pt x="3907" y="23954"/>
                    <a:pt x="4678" y="23664"/>
                    <a:pt x="4805" y="23636"/>
                  </a:cubicBezTo>
                  <a:cubicBezTo>
                    <a:pt x="5097" y="23565"/>
                    <a:pt x="5393" y="23542"/>
                    <a:pt x="5692" y="23542"/>
                  </a:cubicBezTo>
                  <a:close/>
                  <a:moveTo>
                    <a:pt x="6419" y="23800"/>
                  </a:moveTo>
                  <a:lnTo>
                    <a:pt x="6419" y="23800"/>
                  </a:lnTo>
                  <a:cubicBezTo>
                    <a:pt x="6101" y="23999"/>
                    <a:pt x="5766" y="24162"/>
                    <a:pt x="5394" y="24271"/>
                  </a:cubicBezTo>
                  <a:cubicBezTo>
                    <a:pt x="5222" y="24322"/>
                    <a:pt x="4524" y="24490"/>
                    <a:pt x="4037" y="24490"/>
                  </a:cubicBezTo>
                  <a:cubicBezTo>
                    <a:pt x="3832" y="24490"/>
                    <a:pt x="3665" y="24460"/>
                    <a:pt x="3590" y="24380"/>
                  </a:cubicBezTo>
                  <a:cubicBezTo>
                    <a:pt x="4496" y="24026"/>
                    <a:pt x="5485" y="24035"/>
                    <a:pt x="6419" y="23800"/>
                  </a:cubicBezTo>
                  <a:close/>
                  <a:moveTo>
                    <a:pt x="12757" y="24734"/>
                  </a:moveTo>
                  <a:cubicBezTo>
                    <a:pt x="12730" y="24761"/>
                    <a:pt x="12712" y="24788"/>
                    <a:pt x="12685" y="24815"/>
                  </a:cubicBezTo>
                  <a:cubicBezTo>
                    <a:pt x="11869" y="25196"/>
                    <a:pt x="11034" y="25559"/>
                    <a:pt x="10200" y="25894"/>
                  </a:cubicBezTo>
                  <a:cubicBezTo>
                    <a:pt x="10781" y="25051"/>
                    <a:pt x="11751" y="24734"/>
                    <a:pt x="12757" y="24734"/>
                  </a:cubicBezTo>
                  <a:close/>
                  <a:moveTo>
                    <a:pt x="12367" y="25142"/>
                  </a:moveTo>
                  <a:cubicBezTo>
                    <a:pt x="11857" y="25626"/>
                    <a:pt x="11264" y="25978"/>
                    <a:pt x="10573" y="25978"/>
                  </a:cubicBezTo>
                  <a:cubicBezTo>
                    <a:pt x="10540" y="25978"/>
                    <a:pt x="10506" y="25978"/>
                    <a:pt x="10472" y="25976"/>
                  </a:cubicBezTo>
                  <a:cubicBezTo>
                    <a:pt x="11107" y="25704"/>
                    <a:pt x="11742" y="25432"/>
                    <a:pt x="12367" y="25142"/>
                  </a:cubicBezTo>
                  <a:close/>
                  <a:moveTo>
                    <a:pt x="8378" y="1"/>
                  </a:moveTo>
                  <a:cubicBezTo>
                    <a:pt x="8364" y="1"/>
                    <a:pt x="8350" y="5"/>
                    <a:pt x="8341" y="14"/>
                  </a:cubicBezTo>
                  <a:cubicBezTo>
                    <a:pt x="8051" y="395"/>
                    <a:pt x="7643" y="703"/>
                    <a:pt x="7444" y="1148"/>
                  </a:cubicBezTo>
                  <a:cubicBezTo>
                    <a:pt x="7244" y="1610"/>
                    <a:pt x="7317" y="2154"/>
                    <a:pt x="7453" y="2626"/>
                  </a:cubicBezTo>
                  <a:cubicBezTo>
                    <a:pt x="7462" y="2644"/>
                    <a:pt x="7471" y="2653"/>
                    <a:pt x="7489" y="2662"/>
                  </a:cubicBezTo>
                  <a:cubicBezTo>
                    <a:pt x="7425" y="2816"/>
                    <a:pt x="7380" y="2961"/>
                    <a:pt x="7326" y="3106"/>
                  </a:cubicBezTo>
                  <a:cubicBezTo>
                    <a:pt x="7308" y="2553"/>
                    <a:pt x="7035" y="2018"/>
                    <a:pt x="6745" y="1511"/>
                  </a:cubicBezTo>
                  <a:cubicBezTo>
                    <a:pt x="6730" y="1487"/>
                    <a:pt x="6704" y="1476"/>
                    <a:pt x="6679" y="1476"/>
                  </a:cubicBezTo>
                  <a:cubicBezTo>
                    <a:pt x="6645" y="1476"/>
                    <a:pt x="6611" y="1496"/>
                    <a:pt x="6600" y="1538"/>
                  </a:cubicBezTo>
                  <a:cubicBezTo>
                    <a:pt x="6383" y="2336"/>
                    <a:pt x="6537" y="3197"/>
                    <a:pt x="7081" y="3832"/>
                  </a:cubicBezTo>
                  <a:cubicBezTo>
                    <a:pt x="6954" y="4213"/>
                    <a:pt x="6845" y="4594"/>
                    <a:pt x="6745" y="4984"/>
                  </a:cubicBezTo>
                  <a:lnTo>
                    <a:pt x="6709" y="4984"/>
                  </a:lnTo>
                  <a:cubicBezTo>
                    <a:pt x="6836" y="4539"/>
                    <a:pt x="6899" y="4068"/>
                    <a:pt x="6709" y="3632"/>
                  </a:cubicBezTo>
                  <a:cubicBezTo>
                    <a:pt x="6510" y="3179"/>
                    <a:pt x="6101" y="2862"/>
                    <a:pt x="5820" y="2463"/>
                  </a:cubicBezTo>
                  <a:cubicBezTo>
                    <a:pt x="5808" y="2439"/>
                    <a:pt x="5786" y="2427"/>
                    <a:pt x="5762" y="2427"/>
                  </a:cubicBezTo>
                  <a:cubicBezTo>
                    <a:pt x="5733" y="2427"/>
                    <a:pt x="5704" y="2445"/>
                    <a:pt x="5693" y="2481"/>
                  </a:cubicBezTo>
                  <a:cubicBezTo>
                    <a:pt x="5494" y="3097"/>
                    <a:pt x="5313" y="3805"/>
                    <a:pt x="5630" y="4421"/>
                  </a:cubicBezTo>
                  <a:cubicBezTo>
                    <a:pt x="5848" y="4829"/>
                    <a:pt x="6237" y="5120"/>
                    <a:pt x="6700" y="5129"/>
                  </a:cubicBezTo>
                  <a:cubicBezTo>
                    <a:pt x="6582" y="5564"/>
                    <a:pt x="6482" y="5990"/>
                    <a:pt x="6392" y="6425"/>
                  </a:cubicBezTo>
                  <a:cubicBezTo>
                    <a:pt x="6401" y="6226"/>
                    <a:pt x="6401" y="6017"/>
                    <a:pt x="6328" y="5827"/>
                  </a:cubicBezTo>
                  <a:cubicBezTo>
                    <a:pt x="6183" y="5473"/>
                    <a:pt x="5793" y="5337"/>
                    <a:pt x="5539" y="5074"/>
                  </a:cubicBezTo>
                  <a:cubicBezTo>
                    <a:pt x="5520" y="5058"/>
                    <a:pt x="5499" y="5050"/>
                    <a:pt x="5478" y="5050"/>
                  </a:cubicBezTo>
                  <a:cubicBezTo>
                    <a:pt x="5432" y="5050"/>
                    <a:pt x="5391" y="5087"/>
                    <a:pt x="5385" y="5138"/>
                  </a:cubicBezTo>
                  <a:cubicBezTo>
                    <a:pt x="5340" y="5827"/>
                    <a:pt x="5376" y="6915"/>
                    <a:pt x="6265" y="7033"/>
                  </a:cubicBezTo>
                  <a:lnTo>
                    <a:pt x="6274" y="7033"/>
                  </a:lnTo>
                  <a:cubicBezTo>
                    <a:pt x="6228" y="7269"/>
                    <a:pt x="6183" y="7513"/>
                    <a:pt x="6147" y="7749"/>
                  </a:cubicBezTo>
                  <a:cubicBezTo>
                    <a:pt x="6129" y="7758"/>
                    <a:pt x="6111" y="7767"/>
                    <a:pt x="6101" y="7776"/>
                  </a:cubicBezTo>
                  <a:cubicBezTo>
                    <a:pt x="6029" y="7804"/>
                    <a:pt x="6056" y="7912"/>
                    <a:pt x="6120" y="7931"/>
                  </a:cubicBezTo>
                  <a:cubicBezTo>
                    <a:pt x="6038" y="8447"/>
                    <a:pt x="5965" y="8964"/>
                    <a:pt x="5920" y="9490"/>
                  </a:cubicBezTo>
                  <a:cubicBezTo>
                    <a:pt x="5612" y="8729"/>
                    <a:pt x="5222" y="7994"/>
                    <a:pt x="4714" y="7368"/>
                  </a:cubicBezTo>
                  <a:cubicBezTo>
                    <a:pt x="5476" y="6389"/>
                    <a:pt x="4515" y="5156"/>
                    <a:pt x="4297" y="4149"/>
                  </a:cubicBezTo>
                  <a:cubicBezTo>
                    <a:pt x="4293" y="4119"/>
                    <a:pt x="4269" y="4105"/>
                    <a:pt x="4244" y="4105"/>
                  </a:cubicBezTo>
                  <a:cubicBezTo>
                    <a:pt x="4217" y="4105"/>
                    <a:pt x="4188" y="4121"/>
                    <a:pt x="4179" y="4149"/>
                  </a:cubicBezTo>
                  <a:cubicBezTo>
                    <a:pt x="3862" y="5002"/>
                    <a:pt x="3825" y="5954"/>
                    <a:pt x="4179" y="6770"/>
                  </a:cubicBezTo>
                  <a:cubicBezTo>
                    <a:pt x="3916" y="6525"/>
                    <a:pt x="3626" y="6307"/>
                    <a:pt x="3309" y="6126"/>
                  </a:cubicBezTo>
                  <a:cubicBezTo>
                    <a:pt x="3309" y="6095"/>
                    <a:pt x="3288" y="6070"/>
                    <a:pt x="3253" y="6070"/>
                  </a:cubicBezTo>
                  <a:cubicBezTo>
                    <a:pt x="3248" y="6070"/>
                    <a:pt x="3242" y="6071"/>
                    <a:pt x="3236" y="6072"/>
                  </a:cubicBezTo>
                  <a:lnTo>
                    <a:pt x="3227" y="6072"/>
                  </a:lnTo>
                  <a:cubicBezTo>
                    <a:pt x="3218" y="6072"/>
                    <a:pt x="3218" y="6063"/>
                    <a:pt x="3209" y="6063"/>
                  </a:cubicBezTo>
                  <a:cubicBezTo>
                    <a:pt x="3209" y="6044"/>
                    <a:pt x="3209" y="6035"/>
                    <a:pt x="3191" y="6017"/>
                  </a:cubicBezTo>
                  <a:cubicBezTo>
                    <a:pt x="2719" y="5555"/>
                    <a:pt x="2411" y="4956"/>
                    <a:pt x="1794" y="4648"/>
                  </a:cubicBezTo>
                  <a:cubicBezTo>
                    <a:pt x="1268" y="4394"/>
                    <a:pt x="670" y="4349"/>
                    <a:pt x="89" y="4313"/>
                  </a:cubicBezTo>
                  <a:cubicBezTo>
                    <a:pt x="87" y="4312"/>
                    <a:pt x="84" y="4312"/>
                    <a:pt x="81" y="4312"/>
                  </a:cubicBezTo>
                  <a:cubicBezTo>
                    <a:pt x="16" y="4312"/>
                    <a:pt x="1" y="4414"/>
                    <a:pt x="53" y="4449"/>
                  </a:cubicBezTo>
                  <a:cubicBezTo>
                    <a:pt x="688" y="4875"/>
                    <a:pt x="833" y="5682"/>
                    <a:pt x="1549" y="6063"/>
                  </a:cubicBezTo>
                  <a:cubicBezTo>
                    <a:pt x="1869" y="6228"/>
                    <a:pt x="2208" y="6309"/>
                    <a:pt x="2550" y="6309"/>
                  </a:cubicBezTo>
                  <a:cubicBezTo>
                    <a:pt x="2770" y="6309"/>
                    <a:pt x="2992" y="6275"/>
                    <a:pt x="3209" y="6208"/>
                  </a:cubicBezTo>
                  <a:cubicBezTo>
                    <a:pt x="3907" y="6661"/>
                    <a:pt x="4424" y="7260"/>
                    <a:pt x="4850" y="7931"/>
                  </a:cubicBezTo>
                  <a:cubicBezTo>
                    <a:pt x="4517" y="7682"/>
                    <a:pt x="4144" y="7596"/>
                    <a:pt x="3752" y="7596"/>
                  </a:cubicBezTo>
                  <a:cubicBezTo>
                    <a:pt x="2854" y="7596"/>
                    <a:pt x="1853" y="8049"/>
                    <a:pt x="986" y="8049"/>
                  </a:cubicBezTo>
                  <a:cubicBezTo>
                    <a:pt x="974" y="8049"/>
                    <a:pt x="963" y="8049"/>
                    <a:pt x="951" y="8049"/>
                  </a:cubicBezTo>
                  <a:cubicBezTo>
                    <a:pt x="948" y="8048"/>
                    <a:pt x="944" y="8048"/>
                    <a:pt x="941" y="8048"/>
                  </a:cubicBezTo>
                  <a:cubicBezTo>
                    <a:pt x="867" y="8048"/>
                    <a:pt x="835" y="8150"/>
                    <a:pt x="887" y="8203"/>
                  </a:cubicBezTo>
                  <a:cubicBezTo>
                    <a:pt x="1413" y="8756"/>
                    <a:pt x="2057" y="9273"/>
                    <a:pt x="2855" y="9354"/>
                  </a:cubicBezTo>
                  <a:cubicBezTo>
                    <a:pt x="2917" y="9361"/>
                    <a:pt x="2979" y="9364"/>
                    <a:pt x="3039" y="9364"/>
                  </a:cubicBezTo>
                  <a:cubicBezTo>
                    <a:pt x="3829" y="9364"/>
                    <a:pt x="4498" y="8838"/>
                    <a:pt x="5113" y="8375"/>
                  </a:cubicBezTo>
                  <a:cubicBezTo>
                    <a:pt x="5394" y="8892"/>
                    <a:pt x="5639" y="9445"/>
                    <a:pt x="5875" y="9998"/>
                  </a:cubicBezTo>
                  <a:cubicBezTo>
                    <a:pt x="5784" y="11295"/>
                    <a:pt x="5775" y="12592"/>
                    <a:pt x="5866" y="13879"/>
                  </a:cubicBezTo>
                  <a:cubicBezTo>
                    <a:pt x="5820" y="14006"/>
                    <a:pt x="5775" y="14133"/>
                    <a:pt x="5739" y="14260"/>
                  </a:cubicBezTo>
                  <a:cubicBezTo>
                    <a:pt x="5739" y="14269"/>
                    <a:pt x="5739" y="14269"/>
                    <a:pt x="5739" y="14269"/>
                  </a:cubicBezTo>
                  <a:cubicBezTo>
                    <a:pt x="5331" y="13870"/>
                    <a:pt x="4868" y="13516"/>
                    <a:pt x="4360" y="13226"/>
                  </a:cubicBezTo>
                  <a:cubicBezTo>
                    <a:pt x="4632" y="12809"/>
                    <a:pt x="4841" y="12356"/>
                    <a:pt x="4759" y="11848"/>
                  </a:cubicBezTo>
                  <a:cubicBezTo>
                    <a:pt x="4651" y="11213"/>
                    <a:pt x="4243" y="10542"/>
                    <a:pt x="3907" y="10007"/>
                  </a:cubicBezTo>
                  <a:cubicBezTo>
                    <a:pt x="3888" y="9983"/>
                    <a:pt x="3854" y="9970"/>
                    <a:pt x="3822" y="9970"/>
                  </a:cubicBezTo>
                  <a:cubicBezTo>
                    <a:pt x="3793" y="9970"/>
                    <a:pt x="3766" y="9981"/>
                    <a:pt x="3753" y="10007"/>
                  </a:cubicBezTo>
                  <a:cubicBezTo>
                    <a:pt x="3499" y="10551"/>
                    <a:pt x="3200" y="11023"/>
                    <a:pt x="3309" y="11630"/>
                  </a:cubicBezTo>
                  <a:cubicBezTo>
                    <a:pt x="3399" y="12111"/>
                    <a:pt x="3608" y="12564"/>
                    <a:pt x="3880" y="12963"/>
                  </a:cubicBezTo>
                  <a:cubicBezTo>
                    <a:pt x="3644" y="12845"/>
                    <a:pt x="3408" y="12746"/>
                    <a:pt x="3163" y="12655"/>
                  </a:cubicBezTo>
                  <a:cubicBezTo>
                    <a:pt x="3046" y="11367"/>
                    <a:pt x="1613" y="11113"/>
                    <a:pt x="561" y="11041"/>
                  </a:cubicBezTo>
                  <a:cubicBezTo>
                    <a:pt x="557" y="11041"/>
                    <a:pt x="554" y="11040"/>
                    <a:pt x="551" y="11040"/>
                  </a:cubicBezTo>
                  <a:cubicBezTo>
                    <a:pt x="475" y="11040"/>
                    <a:pt x="427" y="11135"/>
                    <a:pt x="470" y="11204"/>
                  </a:cubicBezTo>
                  <a:cubicBezTo>
                    <a:pt x="769" y="11712"/>
                    <a:pt x="1042" y="12483"/>
                    <a:pt x="1586" y="12791"/>
                  </a:cubicBezTo>
                  <a:cubicBezTo>
                    <a:pt x="1796" y="12911"/>
                    <a:pt x="2029" y="12960"/>
                    <a:pt x="2265" y="12960"/>
                  </a:cubicBezTo>
                  <a:cubicBezTo>
                    <a:pt x="2527" y="12960"/>
                    <a:pt x="2793" y="12900"/>
                    <a:pt x="3036" y="12809"/>
                  </a:cubicBezTo>
                  <a:cubicBezTo>
                    <a:pt x="3046" y="12827"/>
                    <a:pt x="3064" y="12836"/>
                    <a:pt x="3082" y="12845"/>
                  </a:cubicBezTo>
                  <a:cubicBezTo>
                    <a:pt x="3245" y="12927"/>
                    <a:pt x="3399" y="13009"/>
                    <a:pt x="3553" y="13090"/>
                  </a:cubicBezTo>
                  <a:cubicBezTo>
                    <a:pt x="3431" y="13071"/>
                    <a:pt x="3304" y="13063"/>
                    <a:pt x="3175" y="13063"/>
                  </a:cubicBezTo>
                  <a:cubicBezTo>
                    <a:pt x="2431" y="13063"/>
                    <a:pt x="1595" y="13336"/>
                    <a:pt x="969" y="13444"/>
                  </a:cubicBezTo>
                  <a:cubicBezTo>
                    <a:pt x="878" y="13453"/>
                    <a:pt x="878" y="13580"/>
                    <a:pt x="942" y="13625"/>
                  </a:cubicBezTo>
                  <a:cubicBezTo>
                    <a:pt x="1424" y="13923"/>
                    <a:pt x="1961" y="14071"/>
                    <a:pt x="2494" y="14071"/>
                  </a:cubicBezTo>
                  <a:cubicBezTo>
                    <a:pt x="3114" y="14071"/>
                    <a:pt x="3730" y="13871"/>
                    <a:pt x="4252" y="13471"/>
                  </a:cubicBezTo>
                  <a:cubicBezTo>
                    <a:pt x="4823" y="13816"/>
                    <a:pt x="5376" y="14188"/>
                    <a:pt x="5920" y="14605"/>
                  </a:cubicBezTo>
                  <a:cubicBezTo>
                    <a:pt x="6047" y="15983"/>
                    <a:pt x="6265" y="17352"/>
                    <a:pt x="6600" y="18694"/>
                  </a:cubicBezTo>
                  <a:cubicBezTo>
                    <a:pt x="6655" y="18939"/>
                    <a:pt x="6718" y="19184"/>
                    <a:pt x="6782" y="19429"/>
                  </a:cubicBezTo>
                  <a:cubicBezTo>
                    <a:pt x="6364" y="19048"/>
                    <a:pt x="5929" y="18703"/>
                    <a:pt x="5467" y="18386"/>
                  </a:cubicBezTo>
                  <a:cubicBezTo>
                    <a:pt x="6074" y="17252"/>
                    <a:pt x="4732" y="16418"/>
                    <a:pt x="4415" y="15421"/>
                  </a:cubicBezTo>
                  <a:cubicBezTo>
                    <a:pt x="4404" y="15394"/>
                    <a:pt x="4374" y="15376"/>
                    <a:pt x="4345" y="15376"/>
                  </a:cubicBezTo>
                  <a:cubicBezTo>
                    <a:pt x="4326" y="15376"/>
                    <a:pt x="4308" y="15384"/>
                    <a:pt x="4297" y="15403"/>
                  </a:cubicBezTo>
                  <a:cubicBezTo>
                    <a:pt x="3880" y="16273"/>
                    <a:pt x="4070" y="17271"/>
                    <a:pt x="4705" y="17924"/>
                  </a:cubicBezTo>
                  <a:cubicBezTo>
                    <a:pt x="4505" y="17806"/>
                    <a:pt x="4306" y="17697"/>
                    <a:pt x="4097" y="17606"/>
                  </a:cubicBezTo>
                  <a:cubicBezTo>
                    <a:pt x="4122" y="17549"/>
                    <a:pt x="4087" y="17477"/>
                    <a:pt x="4020" y="17477"/>
                  </a:cubicBezTo>
                  <a:cubicBezTo>
                    <a:pt x="4013" y="17477"/>
                    <a:pt x="4006" y="17477"/>
                    <a:pt x="3998" y="17479"/>
                  </a:cubicBezTo>
                  <a:cubicBezTo>
                    <a:pt x="3735" y="17053"/>
                    <a:pt x="3426" y="16627"/>
                    <a:pt x="2982" y="16382"/>
                  </a:cubicBezTo>
                  <a:cubicBezTo>
                    <a:pt x="2420" y="16074"/>
                    <a:pt x="1676" y="16065"/>
                    <a:pt x="1060" y="15965"/>
                  </a:cubicBezTo>
                  <a:cubicBezTo>
                    <a:pt x="1054" y="15963"/>
                    <a:pt x="1047" y="15963"/>
                    <a:pt x="1041" y="15963"/>
                  </a:cubicBezTo>
                  <a:cubicBezTo>
                    <a:pt x="965" y="15963"/>
                    <a:pt x="894" y="16061"/>
                    <a:pt x="969" y="16128"/>
                  </a:cubicBezTo>
                  <a:cubicBezTo>
                    <a:pt x="1504" y="16609"/>
                    <a:pt x="1649" y="17243"/>
                    <a:pt x="2347" y="17579"/>
                  </a:cubicBezTo>
                  <a:cubicBezTo>
                    <a:pt x="2637" y="17714"/>
                    <a:pt x="2932" y="17774"/>
                    <a:pt x="3229" y="17774"/>
                  </a:cubicBezTo>
                  <a:cubicBezTo>
                    <a:pt x="3472" y="17774"/>
                    <a:pt x="3717" y="17734"/>
                    <a:pt x="3961" y="17661"/>
                  </a:cubicBezTo>
                  <a:cubicBezTo>
                    <a:pt x="4360" y="17887"/>
                    <a:pt x="4750" y="18132"/>
                    <a:pt x="5131" y="18395"/>
                  </a:cubicBezTo>
                  <a:cubicBezTo>
                    <a:pt x="4556" y="18238"/>
                    <a:pt x="3952" y="18143"/>
                    <a:pt x="3356" y="18143"/>
                  </a:cubicBezTo>
                  <a:cubicBezTo>
                    <a:pt x="2402" y="18143"/>
                    <a:pt x="1467" y="18387"/>
                    <a:pt x="697" y="19012"/>
                  </a:cubicBezTo>
                  <a:cubicBezTo>
                    <a:pt x="633" y="19066"/>
                    <a:pt x="670" y="19193"/>
                    <a:pt x="751" y="19202"/>
                  </a:cubicBezTo>
                  <a:cubicBezTo>
                    <a:pt x="1448" y="19318"/>
                    <a:pt x="2191" y="19504"/>
                    <a:pt x="2915" y="19504"/>
                  </a:cubicBezTo>
                  <a:cubicBezTo>
                    <a:pt x="3096" y="19504"/>
                    <a:pt x="3276" y="19492"/>
                    <a:pt x="3454" y="19465"/>
                  </a:cubicBezTo>
                  <a:cubicBezTo>
                    <a:pt x="4143" y="19365"/>
                    <a:pt x="4778" y="19030"/>
                    <a:pt x="5376" y="18667"/>
                  </a:cubicBezTo>
                  <a:cubicBezTo>
                    <a:pt x="5403" y="18649"/>
                    <a:pt x="5421" y="18622"/>
                    <a:pt x="5421" y="18595"/>
                  </a:cubicBezTo>
                  <a:cubicBezTo>
                    <a:pt x="5938" y="18966"/>
                    <a:pt x="6419" y="19365"/>
                    <a:pt x="6881" y="19819"/>
                  </a:cubicBezTo>
                  <a:cubicBezTo>
                    <a:pt x="7271" y="21378"/>
                    <a:pt x="7706" y="22974"/>
                    <a:pt x="8232" y="24543"/>
                  </a:cubicBezTo>
                  <a:cubicBezTo>
                    <a:pt x="7824" y="24180"/>
                    <a:pt x="7389" y="23845"/>
                    <a:pt x="6954" y="23518"/>
                  </a:cubicBezTo>
                  <a:cubicBezTo>
                    <a:pt x="6954" y="23509"/>
                    <a:pt x="6954" y="23491"/>
                    <a:pt x="6936" y="23482"/>
                  </a:cubicBezTo>
                  <a:cubicBezTo>
                    <a:pt x="6936" y="23482"/>
                    <a:pt x="6936" y="23473"/>
                    <a:pt x="6927" y="23473"/>
                  </a:cubicBezTo>
                  <a:cubicBezTo>
                    <a:pt x="7308" y="22394"/>
                    <a:pt x="6673" y="21460"/>
                    <a:pt x="6056" y="20617"/>
                  </a:cubicBezTo>
                  <a:cubicBezTo>
                    <a:pt x="6036" y="20593"/>
                    <a:pt x="6009" y="20581"/>
                    <a:pt x="5983" y="20581"/>
                  </a:cubicBezTo>
                  <a:cubicBezTo>
                    <a:pt x="5951" y="20581"/>
                    <a:pt x="5921" y="20599"/>
                    <a:pt x="5911" y="20635"/>
                  </a:cubicBezTo>
                  <a:cubicBezTo>
                    <a:pt x="5603" y="21433"/>
                    <a:pt x="5702" y="22340"/>
                    <a:pt x="6201" y="22993"/>
                  </a:cubicBezTo>
                  <a:cubicBezTo>
                    <a:pt x="5802" y="22720"/>
                    <a:pt x="5385" y="22457"/>
                    <a:pt x="4968" y="22222"/>
                  </a:cubicBezTo>
                  <a:cubicBezTo>
                    <a:pt x="4977" y="22213"/>
                    <a:pt x="4986" y="22204"/>
                    <a:pt x="4995" y="22185"/>
                  </a:cubicBezTo>
                  <a:cubicBezTo>
                    <a:pt x="5131" y="21714"/>
                    <a:pt x="5195" y="21242"/>
                    <a:pt x="4886" y="20825"/>
                  </a:cubicBezTo>
                  <a:cubicBezTo>
                    <a:pt x="4578" y="20399"/>
                    <a:pt x="4070" y="20163"/>
                    <a:pt x="3771" y="19719"/>
                  </a:cubicBezTo>
                  <a:cubicBezTo>
                    <a:pt x="3754" y="19698"/>
                    <a:pt x="3730" y="19687"/>
                    <a:pt x="3707" y="19687"/>
                  </a:cubicBezTo>
                  <a:cubicBezTo>
                    <a:pt x="3680" y="19687"/>
                    <a:pt x="3654" y="19703"/>
                    <a:pt x="3644" y="19737"/>
                  </a:cubicBezTo>
                  <a:cubicBezTo>
                    <a:pt x="3635" y="19792"/>
                    <a:pt x="3626" y="19846"/>
                    <a:pt x="3626" y="19891"/>
                  </a:cubicBezTo>
                  <a:cubicBezTo>
                    <a:pt x="3599" y="19909"/>
                    <a:pt x="3581" y="19946"/>
                    <a:pt x="3608" y="19973"/>
                  </a:cubicBezTo>
                  <a:cubicBezTo>
                    <a:pt x="3526" y="20707"/>
                    <a:pt x="3871" y="21351"/>
                    <a:pt x="4351" y="21895"/>
                  </a:cubicBezTo>
                  <a:cubicBezTo>
                    <a:pt x="4043" y="21741"/>
                    <a:pt x="3735" y="21587"/>
                    <a:pt x="3417" y="21442"/>
                  </a:cubicBezTo>
                  <a:cubicBezTo>
                    <a:pt x="3417" y="21415"/>
                    <a:pt x="3408" y="21387"/>
                    <a:pt x="3372" y="21369"/>
                  </a:cubicBezTo>
                  <a:cubicBezTo>
                    <a:pt x="3293" y="20663"/>
                    <a:pt x="2446" y="20535"/>
                    <a:pt x="1779" y="20535"/>
                  </a:cubicBezTo>
                  <a:cubicBezTo>
                    <a:pt x="1606" y="20535"/>
                    <a:pt x="1446" y="20544"/>
                    <a:pt x="1314" y="20553"/>
                  </a:cubicBezTo>
                  <a:cubicBezTo>
                    <a:pt x="1268" y="20553"/>
                    <a:pt x="1232" y="20599"/>
                    <a:pt x="1259" y="20644"/>
                  </a:cubicBezTo>
                  <a:cubicBezTo>
                    <a:pt x="1459" y="20970"/>
                    <a:pt x="1640" y="21442"/>
                    <a:pt x="2030" y="21596"/>
                  </a:cubicBezTo>
                  <a:cubicBezTo>
                    <a:pt x="2153" y="21650"/>
                    <a:pt x="2297" y="21670"/>
                    <a:pt x="2448" y="21670"/>
                  </a:cubicBezTo>
                  <a:cubicBezTo>
                    <a:pt x="2731" y="21670"/>
                    <a:pt x="3039" y="21598"/>
                    <a:pt x="3281" y="21533"/>
                  </a:cubicBezTo>
                  <a:cubicBezTo>
                    <a:pt x="3635" y="21696"/>
                    <a:pt x="3970" y="21877"/>
                    <a:pt x="4315" y="22059"/>
                  </a:cubicBezTo>
                  <a:cubicBezTo>
                    <a:pt x="4246" y="22053"/>
                    <a:pt x="4176" y="22051"/>
                    <a:pt x="4107" y="22051"/>
                  </a:cubicBezTo>
                  <a:cubicBezTo>
                    <a:pt x="3086" y="22051"/>
                    <a:pt x="2068" y="22601"/>
                    <a:pt x="1431" y="23373"/>
                  </a:cubicBezTo>
                  <a:cubicBezTo>
                    <a:pt x="1379" y="23435"/>
                    <a:pt x="1394" y="23573"/>
                    <a:pt x="1494" y="23573"/>
                  </a:cubicBezTo>
                  <a:cubicBezTo>
                    <a:pt x="1498" y="23573"/>
                    <a:pt x="1501" y="23573"/>
                    <a:pt x="1504" y="23573"/>
                  </a:cubicBezTo>
                  <a:cubicBezTo>
                    <a:pt x="2547" y="23446"/>
                    <a:pt x="4261" y="23391"/>
                    <a:pt x="4868" y="22376"/>
                  </a:cubicBezTo>
                  <a:cubicBezTo>
                    <a:pt x="5430" y="22702"/>
                    <a:pt x="5975" y="23056"/>
                    <a:pt x="6510" y="23437"/>
                  </a:cubicBezTo>
                  <a:cubicBezTo>
                    <a:pt x="6217" y="23400"/>
                    <a:pt x="5910" y="23375"/>
                    <a:pt x="5603" y="23375"/>
                  </a:cubicBezTo>
                  <a:cubicBezTo>
                    <a:pt x="4705" y="23375"/>
                    <a:pt x="3811" y="23591"/>
                    <a:pt x="3290" y="24362"/>
                  </a:cubicBezTo>
                  <a:cubicBezTo>
                    <a:pt x="3263" y="24407"/>
                    <a:pt x="3290" y="24471"/>
                    <a:pt x="3336" y="24480"/>
                  </a:cubicBezTo>
                  <a:cubicBezTo>
                    <a:pt x="3635" y="24533"/>
                    <a:pt x="3932" y="24561"/>
                    <a:pt x="4226" y="24561"/>
                  </a:cubicBezTo>
                  <a:cubicBezTo>
                    <a:pt x="5170" y="24561"/>
                    <a:pt x="6075" y="24279"/>
                    <a:pt x="6863" y="23691"/>
                  </a:cubicBezTo>
                  <a:cubicBezTo>
                    <a:pt x="7371" y="24063"/>
                    <a:pt x="7870" y="24462"/>
                    <a:pt x="8350" y="24888"/>
                  </a:cubicBezTo>
                  <a:cubicBezTo>
                    <a:pt x="9312" y="27690"/>
                    <a:pt x="10590" y="30374"/>
                    <a:pt x="12467" y="32541"/>
                  </a:cubicBezTo>
                  <a:cubicBezTo>
                    <a:pt x="12507" y="32587"/>
                    <a:pt x="12554" y="32607"/>
                    <a:pt x="12600" y="32607"/>
                  </a:cubicBezTo>
                  <a:cubicBezTo>
                    <a:pt x="12753" y="32607"/>
                    <a:pt x="12899" y="32395"/>
                    <a:pt x="12766" y="32242"/>
                  </a:cubicBezTo>
                  <a:cubicBezTo>
                    <a:pt x="11506" y="30791"/>
                    <a:pt x="10508" y="29104"/>
                    <a:pt x="9692" y="27300"/>
                  </a:cubicBezTo>
                  <a:cubicBezTo>
                    <a:pt x="9747" y="26910"/>
                    <a:pt x="9819" y="26529"/>
                    <a:pt x="9901" y="26148"/>
                  </a:cubicBezTo>
                  <a:cubicBezTo>
                    <a:pt x="9921" y="26168"/>
                    <a:pt x="9940" y="26183"/>
                    <a:pt x="9967" y="26183"/>
                  </a:cubicBezTo>
                  <a:cubicBezTo>
                    <a:pt x="9977" y="26183"/>
                    <a:pt x="9988" y="26180"/>
                    <a:pt x="10001" y="26175"/>
                  </a:cubicBezTo>
                  <a:cubicBezTo>
                    <a:pt x="10055" y="26148"/>
                    <a:pt x="10119" y="26121"/>
                    <a:pt x="10182" y="26103"/>
                  </a:cubicBezTo>
                  <a:cubicBezTo>
                    <a:pt x="10331" y="26135"/>
                    <a:pt x="10478" y="26151"/>
                    <a:pt x="10623" y="26151"/>
                  </a:cubicBezTo>
                  <a:cubicBezTo>
                    <a:pt x="11486" y="26151"/>
                    <a:pt x="12274" y="25607"/>
                    <a:pt x="12848" y="24924"/>
                  </a:cubicBezTo>
                  <a:cubicBezTo>
                    <a:pt x="12875" y="24915"/>
                    <a:pt x="12912" y="24897"/>
                    <a:pt x="12948" y="24879"/>
                  </a:cubicBezTo>
                  <a:cubicBezTo>
                    <a:pt x="12993" y="24860"/>
                    <a:pt x="12993" y="24806"/>
                    <a:pt x="12966" y="24770"/>
                  </a:cubicBezTo>
                  <a:cubicBezTo>
                    <a:pt x="12993" y="24743"/>
                    <a:pt x="13011" y="24724"/>
                    <a:pt x="13029" y="24697"/>
                  </a:cubicBezTo>
                  <a:cubicBezTo>
                    <a:pt x="13075" y="24634"/>
                    <a:pt x="13011" y="24561"/>
                    <a:pt x="12948" y="24561"/>
                  </a:cubicBezTo>
                  <a:cubicBezTo>
                    <a:pt x="12882" y="24559"/>
                    <a:pt x="12816" y="24557"/>
                    <a:pt x="12750" y="24557"/>
                  </a:cubicBezTo>
                  <a:cubicBezTo>
                    <a:pt x="11654" y="24557"/>
                    <a:pt x="10564" y="24919"/>
                    <a:pt x="9983" y="25894"/>
                  </a:cubicBezTo>
                  <a:cubicBezTo>
                    <a:pt x="9973" y="25894"/>
                    <a:pt x="9973" y="25894"/>
                    <a:pt x="9964" y="25885"/>
                  </a:cubicBezTo>
                  <a:cubicBezTo>
                    <a:pt x="10273" y="24697"/>
                    <a:pt x="10762" y="23555"/>
                    <a:pt x="11442" y="22539"/>
                  </a:cubicBezTo>
                  <a:cubicBezTo>
                    <a:pt x="12011" y="22996"/>
                    <a:pt x="12616" y="23195"/>
                    <a:pt x="13211" y="23195"/>
                  </a:cubicBezTo>
                  <a:cubicBezTo>
                    <a:pt x="14363" y="23195"/>
                    <a:pt x="15477" y="22452"/>
                    <a:pt x="16212" y="21406"/>
                  </a:cubicBezTo>
                  <a:cubicBezTo>
                    <a:pt x="16258" y="21324"/>
                    <a:pt x="16194" y="21215"/>
                    <a:pt x="16103" y="21215"/>
                  </a:cubicBezTo>
                  <a:cubicBezTo>
                    <a:pt x="15351" y="21233"/>
                    <a:pt x="14544" y="21206"/>
                    <a:pt x="13809" y="21378"/>
                  </a:cubicBezTo>
                  <a:cubicBezTo>
                    <a:pt x="13029" y="21560"/>
                    <a:pt x="12340" y="21995"/>
                    <a:pt x="11606" y="22312"/>
                  </a:cubicBezTo>
                  <a:cubicBezTo>
                    <a:pt x="11841" y="21977"/>
                    <a:pt x="12095" y="21650"/>
                    <a:pt x="12376" y="21351"/>
                  </a:cubicBezTo>
                  <a:cubicBezTo>
                    <a:pt x="12413" y="21351"/>
                    <a:pt x="12440" y="21315"/>
                    <a:pt x="12449" y="21279"/>
                  </a:cubicBezTo>
                  <a:cubicBezTo>
                    <a:pt x="12794" y="20916"/>
                    <a:pt x="13174" y="20580"/>
                    <a:pt x="13583" y="20281"/>
                  </a:cubicBezTo>
                  <a:cubicBezTo>
                    <a:pt x="13601" y="20272"/>
                    <a:pt x="13610" y="20254"/>
                    <a:pt x="13619" y="20227"/>
                  </a:cubicBezTo>
                  <a:cubicBezTo>
                    <a:pt x="13619" y="20227"/>
                    <a:pt x="13628" y="20236"/>
                    <a:pt x="13628" y="20236"/>
                  </a:cubicBezTo>
                  <a:cubicBezTo>
                    <a:pt x="13713" y="20242"/>
                    <a:pt x="13799" y="20246"/>
                    <a:pt x="13883" y="20246"/>
                  </a:cubicBezTo>
                  <a:cubicBezTo>
                    <a:pt x="15090" y="20246"/>
                    <a:pt x="16189" y="19589"/>
                    <a:pt x="16756" y="18513"/>
                  </a:cubicBezTo>
                  <a:cubicBezTo>
                    <a:pt x="16791" y="18452"/>
                    <a:pt x="16759" y="18358"/>
                    <a:pt x="16685" y="18358"/>
                  </a:cubicBezTo>
                  <a:cubicBezTo>
                    <a:pt x="16682" y="18358"/>
                    <a:pt x="16678" y="18358"/>
                    <a:pt x="16675" y="18359"/>
                  </a:cubicBezTo>
                  <a:cubicBezTo>
                    <a:pt x="15550" y="18440"/>
                    <a:pt x="13519" y="18449"/>
                    <a:pt x="13564" y="20045"/>
                  </a:cubicBezTo>
                  <a:cubicBezTo>
                    <a:pt x="13537" y="20064"/>
                    <a:pt x="13528" y="20091"/>
                    <a:pt x="13528" y="20118"/>
                  </a:cubicBezTo>
                  <a:cubicBezTo>
                    <a:pt x="13519" y="20127"/>
                    <a:pt x="13501" y="20127"/>
                    <a:pt x="13492" y="20136"/>
                  </a:cubicBezTo>
                  <a:cubicBezTo>
                    <a:pt x="13120" y="20399"/>
                    <a:pt x="12766" y="20707"/>
                    <a:pt x="12440" y="21034"/>
                  </a:cubicBezTo>
                  <a:cubicBezTo>
                    <a:pt x="12594" y="20517"/>
                    <a:pt x="13048" y="20154"/>
                    <a:pt x="13156" y="19619"/>
                  </a:cubicBezTo>
                  <a:cubicBezTo>
                    <a:pt x="13338" y="18794"/>
                    <a:pt x="12875" y="17987"/>
                    <a:pt x="13057" y="17153"/>
                  </a:cubicBezTo>
                  <a:cubicBezTo>
                    <a:pt x="13070" y="17094"/>
                    <a:pt x="13026" y="17049"/>
                    <a:pt x="12977" y="17049"/>
                  </a:cubicBezTo>
                  <a:cubicBezTo>
                    <a:pt x="12958" y="17049"/>
                    <a:pt x="12938" y="17056"/>
                    <a:pt x="12921" y="17071"/>
                  </a:cubicBezTo>
                  <a:cubicBezTo>
                    <a:pt x="12277" y="17688"/>
                    <a:pt x="11778" y="18422"/>
                    <a:pt x="11705" y="19329"/>
                  </a:cubicBezTo>
                  <a:cubicBezTo>
                    <a:pt x="11651" y="19928"/>
                    <a:pt x="11687" y="20862"/>
                    <a:pt x="12204" y="21270"/>
                  </a:cubicBezTo>
                  <a:cubicBezTo>
                    <a:pt x="11615" y="21895"/>
                    <a:pt x="11107" y="22603"/>
                    <a:pt x="10690" y="23364"/>
                  </a:cubicBezTo>
                  <a:cubicBezTo>
                    <a:pt x="10753" y="23129"/>
                    <a:pt x="10771" y="22893"/>
                    <a:pt x="10735" y="22648"/>
                  </a:cubicBezTo>
                  <a:cubicBezTo>
                    <a:pt x="10626" y="22040"/>
                    <a:pt x="10173" y="21560"/>
                    <a:pt x="9992" y="20979"/>
                  </a:cubicBezTo>
                  <a:cubicBezTo>
                    <a:pt x="9983" y="20957"/>
                    <a:pt x="9962" y="20945"/>
                    <a:pt x="9942" y="20945"/>
                  </a:cubicBezTo>
                  <a:cubicBezTo>
                    <a:pt x="9921" y="20945"/>
                    <a:pt x="9901" y="20957"/>
                    <a:pt x="9892" y="20979"/>
                  </a:cubicBezTo>
                  <a:cubicBezTo>
                    <a:pt x="9574" y="22040"/>
                    <a:pt x="9221" y="23464"/>
                    <a:pt x="10227" y="24244"/>
                  </a:cubicBezTo>
                  <a:cubicBezTo>
                    <a:pt x="10227" y="24244"/>
                    <a:pt x="10227" y="24244"/>
                    <a:pt x="10227" y="24253"/>
                  </a:cubicBezTo>
                  <a:cubicBezTo>
                    <a:pt x="10236" y="24253"/>
                    <a:pt x="10246" y="24262"/>
                    <a:pt x="10255" y="24271"/>
                  </a:cubicBezTo>
                  <a:cubicBezTo>
                    <a:pt x="9892" y="25133"/>
                    <a:pt x="9647" y="26048"/>
                    <a:pt x="9547" y="26973"/>
                  </a:cubicBezTo>
                  <a:cubicBezTo>
                    <a:pt x="8686" y="25006"/>
                    <a:pt x="8024" y="22920"/>
                    <a:pt x="7462" y="20880"/>
                  </a:cubicBezTo>
                  <a:cubicBezTo>
                    <a:pt x="8187" y="19420"/>
                    <a:pt x="8931" y="17987"/>
                    <a:pt x="9865" y="16690"/>
                  </a:cubicBezTo>
                  <a:cubicBezTo>
                    <a:pt x="9910" y="16690"/>
                    <a:pt x="9955" y="16654"/>
                    <a:pt x="9937" y="16609"/>
                  </a:cubicBezTo>
                  <a:cubicBezTo>
                    <a:pt x="10218" y="16219"/>
                    <a:pt x="10518" y="15847"/>
                    <a:pt x="10835" y="15493"/>
                  </a:cubicBezTo>
                  <a:cubicBezTo>
                    <a:pt x="10835" y="15493"/>
                    <a:pt x="10835" y="15493"/>
                    <a:pt x="10835" y="15502"/>
                  </a:cubicBezTo>
                  <a:cubicBezTo>
                    <a:pt x="11567" y="16330"/>
                    <a:pt x="12523" y="16522"/>
                    <a:pt x="13518" y="16522"/>
                  </a:cubicBezTo>
                  <a:cubicBezTo>
                    <a:pt x="14126" y="16522"/>
                    <a:pt x="14747" y="16450"/>
                    <a:pt x="15342" y="16409"/>
                  </a:cubicBezTo>
                  <a:cubicBezTo>
                    <a:pt x="15414" y="16400"/>
                    <a:pt x="15478" y="16300"/>
                    <a:pt x="15414" y="16246"/>
                  </a:cubicBezTo>
                  <a:cubicBezTo>
                    <a:pt x="14483" y="15523"/>
                    <a:pt x="13387" y="14950"/>
                    <a:pt x="12244" y="14950"/>
                  </a:cubicBezTo>
                  <a:cubicBezTo>
                    <a:pt x="11895" y="14950"/>
                    <a:pt x="11542" y="15003"/>
                    <a:pt x="11189" y="15122"/>
                  </a:cubicBezTo>
                  <a:cubicBezTo>
                    <a:pt x="11488" y="14813"/>
                    <a:pt x="11796" y="14523"/>
                    <a:pt x="12141" y="14242"/>
                  </a:cubicBezTo>
                  <a:cubicBezTo>
                    <a:pt x="12466" y="14323"/>
                    <a:pt x="12832" y="14401"/>
                    <a:pt x="13187" y="14401"/>
                  </a:cubicBezTo>
                  <a:cubicBezTo>
                    <a:pt x="13386" y="14401"/>
                    <a:pt x="13581" y="14376"/>
                    <a:pt x="13764" y="14314"/>
                  </a:cubicBezTo>
                  <a:cubicBezTo>
                    <a:pt x="14381" y="14097"/>
                    <a:pt x="14970" y="13516"/>
                    <a:pt x="15487" y="13127"/>
                  </a:cubicBezTo>
                  <a:cubicBezTo>
                    <a:pt x="15559" y="13063"/>
                    <a:pt x="15541" y="12954"/>
                    <a:pt x="15441" y="12945"/>
                  </a:cubicBezTo>
                  <a:cubicBezTo>
                    <a:pt x="15212" y="12930"/>
                    <a:pt x="14971" y="12919"/>
                    <a:pt x="14726" y="12919"/>
                  </a:cubicBezTo>
                  <a:cubicBezTo>
                    <a:pt x="13770" y="12919"/>
                    <a:pt x="12766" y="13098"/>
                    <a:pt x="12268" y="13979"/>
                  </a:cubicBezTo>
                  <a:lnTo>
                    <a:pt x="12250" y="13979"/>
                  </a:lnTo>
                  <a:cubicBezTo>
                    <a:pt x="12213" y="14006"/>
                    <a:pt x="12177" y="14033"/>
                    <a:pt x="12141" y="14061"/>
                  </a:cubicBezTo>
                  <a:cubicBezTo>
                    <a:pt x="12123" y="14070"/>
                    <a:pt x="12114" y="14070"/>
                    <a:pt x="12095" y="14079"/>
                  </a:cubicBezTo>
                  <a:cubicBezTo>
                    <a:pt x="12068" y="14088"/>
                    <a:pt x="12050" y="14106"/>
                    <a:pt x="12041" y="14133"/>
                  </a:cubicBezTo>
                  <a:cubicBezTo>
                    <a:pt x="11832" y="14287"/>
                    <a:pt x="11633" y="14460"/>
                    <a:pt x="11442" y="14623"/>
                  </a:cubicBezTo>
                  <a:cubicBezTo>
                    <a:pt x="11442" y="14623"/>
                    <a:pt x="11442" y="14614"/>
                    <a:pt x="11433" y="14614"/>
                  </a:cubicBezTo>
                  <a:cubicBezTo>
                    <a:pt x="11705" y="14206"/>
                    <a:pt x="12104" y="13952"/>
                    <a:pt x="12304" y="13498"/>
                  </a:cubicBezTo>
                  <a:cubicBezTo>
                    <a:pt x="12531" y="12991"/>
                    <a:pt x="12649" y="12428"/>
                    <a:pt x="12812" y="11902"/>
                  </a:cubicBezTo>
                  <a:cubicBezTo>
                    <a:pt x="12826" y="11844"/>
                    <a:pt x="12771" y="11781"/>
                    <a:pt x="12716" y="11781"/>
                  </a:cubicBezTo>
                  <a:cubicBezTo>
                    <a:pt x="12702" y="11781"/>
                    <a:pt x="12688" y="11785"/>
                    <a:pt x="12676" y="11794"/>
                  </a:cubicBezTo>
                  <a:cubicBezTo>
                    <a:pt x="11796" y="12446"/>
                    <a:pt x="10590" y="13562"/>
                    <a:pt x="11316" y="14741"/>
                  </a:cubicBezTo>
                  <a:cubicBezTo>
                    <a:pt x="10835" y="15176"/>
                    <a:pt x="10409" y="15657"/>
                    <a:pt x="10010" y="16164"/>
                  </a:cubicBezTo>
                  <a:cubicBezTo>
                    <a:pt x="10164" y="15756"/>
                    <a:pt x="10463" y="15403"/>
                    <a:pt x="10545" y="14958"/>
                  </a:cubicBezTo>
                  <a:cubicBezTo>
                    <a:pt x="10672" y="14251"/>
                    <a:pt x="10490" y="13526"/>
                    <a:pt x="10617" y="12818"/>
                  </a:cubicBezTo>
                  <a:cubicBezTo>
                    <a:pt x="10629" y="12759"/>
                    <a:pt x="10591" y="12723"/>
                    <a:pt x="10547" y="12723"/>
                  </a:cubicBezTo>
                  <a:cubicBezTo>
                    <a:pt x="10524" y="12723"/>
                    <a:pt x="10500" y="12733"/>
                    <a:pt x="10481" y="12755"/>
                  </a:cubicBezTo>
                  <a:cubicBezTo>
                    <a:pt x="9656" y="13897"/>
                    <a:pt x="9176" y="15176"/>
                    <a:pt x="9747" y="16518"/>
                  </a:cubicBezTo>
                  <a:cubicBezTo>
                    <a:pt x="9275" y="17171"/>
                    <a:pt x="8849" y="17860"/>
                    <a:pt x="8468" y="18567"/>
                  </a:cubicBezTo>
                  <a:cubicBezTo>
                    <a:pt x="8631" y="18023"/>
                    <a:pt x="8922" y="17543"/>
                    <a:pt x="8949" y="16944"/>
                  </a:cubicBezTo>
                  <a:cubicBezTo>
                    <a:pt x="8976" y="16155"/>
                    <a:pt x="8722" y="15384"/>
                    <a:pt x="8459" y="14650"/>
                  </a:cubicBezTo>
                  <a:cubicBezTo>
                    <a:pt x="8449" y="14625"/>
                    <a:pt x="8421" y="14609"/>
                    <a:pt x="8396" y="14609"/>
                  </a:cubicBezTo>
                  <a:cubicBezTo>
                    <a:pt x="8374" y="14609"/>
                    <a:pt x="8354" y="14621"/>
                    <a:pt x="8350" y="14650"/>
                  </a:cubicBezTo>
                  <a:cubicBezTo>
                    <a:pt x="8033" y="16201"/>
                    <a:pt x="6863" y="17515"/>
                    <a:pt x="8187" y="18948"/>
                  </a:cubicBezTo>
                  <a:cubicBezTo>
                    <a:pt x="8196" y="18966"/>
                    <a:pt x="8205" y="18966"/>
                    <a:pt x="8214" y="18975"/>
                  </a:cubicBezTo>
                  <a:cubicBezTo>
                    <a:pt x="8223" y="18984"/>
                    <a:pt x="8223" y="18994"/>
                    <a:pt x="8223" y="18994"/>
                  </a:cubicBezTo>
                  <a:cubicBezTo>
                    <a:pt x="8223" y="19003"/>
                    <a:pt x="8223" y="19003"/>
                    <a:pt x="8223" y="19012"/>
                  </a:cubicBezTo>
                  <a:cubicBezTo>
                    <a:pt x="7942" y="19556"/>
                    <a:pt x="7670" y="20109"/>
                    <a:pt x="7407" y="20662"/>
                  </a:cubicBezTo>
                  <a:cubicBezTo>
                    <a:pt x="7217" y="19973"/>
                    <a:pt x="7035" y="19293"/>
                    <a:pt x="6863" y="18622"/>
                  </a:cubicBezTo>
                  <a:cubicBezTo>
                    <a:pt x="6455" y="17053"/>
                    <a:pt x="6210" y="15457"/>
                    <a:pt x="6092" y="13870"/>
                  </a:cubicBezTo>
                  <a:cubicBezTo>
                    <a:pt x="6247" y="13516"/>
                    <a:pt x="6410" y="13190"/>
                    <a:pt x="6600" y="12873"/>
                  </a:cubicBezTo>
                  <a:cubicBezTo>
                    <a:pt x="7000" y="13044"/>
                    <a:pt x="7419" y="13125"/>
                    <a:pt x="7836" y="13125"/>
                  </a:cubicBezTo>
                  <a:cubicBezTo>
                    <a:pt x="8589" y="13125"/>
                    <a:pt x="9336" y="12859"/>
                    <a:pt x="9955" y="12374"/>
                  </a:cubicBezTo>
                  <a:cubicBezTo>
                    <a:pt x="10019" y="12329"/>
                    <a:pt x="9983" y="12220"/>
                    <a:pt x="9910" y="12202"/>
                  </a:cubicBezTo>
                  <a:cubicBezTo>
                    <a:pt x="9393" y="12069"/>
                    <a:pt x="8871" y="11994"/>
                    <a:pt x="8344" y="11994"/>
                  </a:cubicBezTo>
                  <a:cubicBezTo>
                    <a:pt x="8114" y="11994"/>
                    <a:pt x="7884" y="12008"/>
                    <a:pt x="7652" y="12038"/>
                  </a:cubicBezTo>
                  <a:cubicBezTo>
                    <a:pt x="7489" y="12057"/>
                    <a:pt x="7289" y="12075"/>
                    <a:pt x="7099" y="12111"/>
                  </a:cubicBezTo>
                  <a:cubicBezTo>
                    <a:pt x="7398" y="11721"/>
                    <a:pt x="7716" y="11349"/>
                    <a:pt x="8078" y="11014"/>
                  </a:cubicBezTo>
                  <a:cubicBezTo>
                    <a:pt x="8078" y="11032"/>
                    <a:pt x="8078" y="11050"/>
                    <a:pt x="8096" y="11068"/>
                  </a:cubicBezTo>
                  <a:cubicBezTo>
                    <a:pt x="8555" y="11438"/>
                    <a:pt x="9067" y="11561"/>
                    <a:pt x="9600" y="11561"/>
                  </a:cubicBezTo>
                  <a:cubicBezTo>
                    <a:pt x="10426" y="11561"/>
                    <a:pt x="11301" y="11264"/>
                    <a:pt x="12095" y="11132"/>
                  </a:cubicBezTo>
                  <a:cubicBezTo>
                    <a:pt x="12159" y="11123"/>
                    <a:pt x="12168" y="11023"/>
                    <a:pt x="12114" y="10996"/>
                  </a:cubicBezTo>
                  <a:cubicBezTo>
                    <a:pt x="11300" y="10623"/>
                    <a:pt x="10449" y="10345"/>
                    <a:pt x="9578" y="10345"/>
                  </a:cubicBezTo>
                  <a:cubicBezTo>
                    <a:pt x="9303" y="10345"/>
                    <a:pt x="9027" y="10373"/>
                    <a:pt x="8749" y="10433"/>
                  </a:cubicBezTo>
                  <a:cubicBezTo>
                    <a:pt x="9003" y="10243"/>
                    <a:pt x="9257" y="10053"/>
                    <a:pt x="9529" y="9871"/>
                  </a:cubicBezTo>
                  <a:cubicBezTo>
                    <a:pt x="9790" y="9964"/>
                    <a:pt x="10046" y="10006"/>
                    <a:pt x="10293" y="10006"/>
                  </a:cubicBezTo>
                  <a:cubicBezTo>
                    <a:pt x="11383" y="10006"/>
                    <a:pt x="12314" y="9183"/>
                    <a:pt x="12757" y="8148"/>
                  </a:cubicBezTo>
                  <a:cubicBezTo>
                    <a:pt x="12785" y="8085"/>
                    <a:pt x="12748" y="7994"/>
                    <a:pt x="12667" y="7994"/>
                  </a:cubicBezTo>
                  <a:cubicBezTo>
                    <a:pt x="11424" y="8012"/>
                    <a:pt x="9828" y="8194"/>
                    <a:pt x="9475" y="9626"/>
                  </a:cubicBezTo>
                  <a:cubicBezTo>
                    <a:pt x="9475" y="9644"/>
                    <a:pt x="9475" y="9644"/>
                    <a:pt x="9484" y="9654"/>
                  </a:cubicBezTo>
                  <a:lnTo>
                    <a:pt x="9466" y="9663"/>
                  </a:lnTo>
                  <a:cubicBezTo>
                    <a:pt x="9438" y="9681"/>
                    <a:pt x="9420" y="9708"/>
                    <a:pt x="9420" y="9735"/>
                  </a:cubicBezTo>
                  <a:cubicBezTo>
                    <a:pt x="9112" y="9898"/>
                    <a:pt x="8822" y="10080"/>
                    <a:pt x="8532" y="10288"/>
                  </a:cubicBezTo>
                  <a:cubicBezTo>
                    <a:pt x="8668" y="10134"/>
                    <a:pt x="8777" y="9971"/>
                    <a:pt x="8849" y="9790"/>
                  </a:cubicBezTo>
                  <a:cubicBezTo>
                    <a:pt x="9030" y="9300"/>
                    <a:pt x="8958" y="8710"/>
                    <a:pt x="8913" y="8203"/>
                  </a:cubicBezTo>
                  <a:cubicBezTo>
                    <a:pt x="8906" y="8159"/>
                    <a:pt x="8870" y="8128"/>
                    <a:pt x="8830" y="8128"/>
                  </a:cubicBezTo>
                  <a:cubicBezTo>
                    <a:pt x="8812" y="8128"/>
                    <a:pt x="8793" y="8134"/>
                    <a:pt x="8777" y="8148"/>
                  </a:cubicBezTo>
                  <a:cubicBezTo>
                    <a:pt x="8432" y="8493"/>
                    <a:pt x="7969" y="8846"/>
                    <a:pt x="7833" y="9336"/>
                  </a:cubicBezTo>
                  <a:cubicBezTo>
                    <a:pt x="7697" y="9790"/>
                    <a:pt x="7770" y="10325"/>
                    <a:pt x="7951" y="10760"/>
                  </a:cubicBezTo>
                  <a:cubicBezTo>
                    <a:pt x="7453" y="11213"/>
                    <a:pt x="7008" y="11730"/>
                    <a:pt x="6646" y="12301"/>
                  </a:cubicBezTo>
                  <a:cubicBezTo>
                    <a:pt x="6546" y="12374"/>
                    <a:pt x="6473" y="12465"/>
                    <a:pt x="6437" y="12592"/>
                  </a:cubicBezTo>
                  <a:cubicBezTo>
                    <a:pt x="6437" y="12610"/>
                    <a:pt x="6437" y="12619"/>
                    <a:pt x="6437" y="12628"/>
                  </a:cubicBezTo>
                  <a:cubicBezTo>
                    <a:pt x="6301" y="12873"/>
                    <a:pt x="6174" y="13117"/>
                    <a:pt x="6065" y="13371"/>
                  </a:cubicBezTo>
                  <a:cubicBezTo>
                    <a:pt x="5975" y="11549"/>
                    <a:pt x="6065" y="9726"/>
                    <a:pt x="6328" y="7922"/>
                  </a:cubicBezTo>
                  <a:cubicBezTo>
                    <a:pt x="6918" y="7876"/>
                    <a:pt x="7407" y="7931"/>
                    <a:pt x="7933" y="7550"/>
                  </a:cubicBezTo>
                  <a:cubicBezTo>
                    <a:pt x="8568" y="7087"/>
                    <a:pt x="9030" y="6353"/>
                    <a:pt x="9493" y="5727"/>
                  </a:cubicBezTo>
                  <a:cubicBezTo>
                    <a:pt x="9529" y="5682"/>
                    <a:pt x="9475" y="5600"/>
                    <a:pt x="9420" y="5600"/>
                  </a:cubicBezTo>
                  <a:cubicBezTo>
                    <a:pt x="8187" y="5673"/>
                    <a:pt x="7008" y="6326"/>
                    <a:pt x="6410" y="7396"/>
                  </a:cubicBezTo>
                  <a:cubicBezTo>
                    <a:pt x="6537" y="6634"/>
                    <a:pt x="6691" y="5863"/>
                    <a:pt x="6881" y="5101"/>
                  </a:cubicBezTo>
                  <a:cubicBezTo>
                    <a:pt x="7507" y="5020"/>
                    <a:pt x="8051" y="5002"/>
                    <a:pt x="8604" y="4675"/>
                  </a:cubicBezTo>
                  <a:cubicBezTo>
                    <a:pt x="9094" y="4385"/>
                    <a:pt x="9466" y="3977"/>
                    <a:pt x="9847" y="3569"/>
                  </a:cubicBezTo>
                  <a:cubicBezTo>
                    <a:pt x="9874" y="3560"/>
                    <a:pt x="9910" y="3542"/>
                    <a:pt x="9937" y="3533"/>
                  </a:cubicBezTo>
                  <a:cubicBezTo>
                    <a:pt x="9973" y="3515"/>
                    <a:pt x="9983" y="3478"/>
                    <a:pt x="9964" y="3451"/>
                  </a:cubicBezTo>
                  <a:cubicBezTo>
                    <a:pt x="9983" y="3424"/>
                    <a:pt x="10001" y="3406"/>
                    <a:pt x="10028" y="3379"/>
                  </a:cubicBezTo>
                  <a:cubicBezTo>
                    <a:pt x="10064" y="3333"/>
                    <a:pt x="10037" y="3261"/>
                    <a:pt x="9973" y="3261"/>
                  </a:cubicBezTo>
                  <a:cubicBezTo>
                    <a:pt x="8867" y="3270"/>
                    <a:pt x="7670" y="3496"/>
                    <a:pt x="7063" y="4403"/>
                  </a:cubicBezTo>
                  <a:cubicBezTo>
                    <a:pt x="7108" y="4231"/>
                    <a:pt x="7153" y="4059"/>
                    <a:pt x="7199" y="3895"/>
                  </a:cubicBezTo>
                  <a:cubicBezTo>
                    <a:pt x="7244" y="3877"/>
                    <a:pt x="7271" y="3832"/>
                    <a:pt x="7235" y="3787"/>
                  </a:cubicBezTo>
                  <a:cubicBezTo>
                    <a:pt x="7235" y="3787"/>
                    <a:pt x="7235" y="3778"/>
                    <a:pt x="7235" y="3778"/>
                  </a:cubicBezTo>
                  <a:cubicBezTo>
                    <a:pt x="7344" y="3415"/>
                    <a:pt x="7453" y="3052"/>
                    <a:pt x="7570" y="2689"/>
                  </a:cubicBezTo>
                  <a:cubicBezTo>
                    <a:pt x="7580" y="2680"/>
                    <a:pt x="7570" y="2671"/>
                    <a:pt x="7570" y="2662"/>
                  </a:cubicBezTo>
                  <a:cubicBezTo>
                    <a:pt x="7570" y="2653"/>
                    <a:pt x="7570" y="2653"/>
                    <a:pt x="7580" y="2653"/>
                  </a:cubicBezTo>
                  <a:cubicBezTo>
                    <a:pt x="8650" y="2553"/>
                    <a:pt x="10200" y="2445"/>
                    <a:pt x="10400" y="1102"/>
                  </a:cubicBezTo>
                  <a:cubicBezTo>
                    <a:pt x="10408" y="1055"/>
                    <a:pt x="10373" y="1000"/>
                    <a:pt x="10322" y="1000"/>
                  </a:cubicBezTo>
                  <a:cubicBezTo>
                    <a:pt x="10315" y="1000"/>
                    <a:pt x="10307" y="1001"/>
                    <a:pt x="10300" y="1003"/>
                  </a:cubicBezTo>
                  <a:cubicBezTo>
                    <a:pt x="9837" y="1157"/>
                    <a:pt x="9321" y="1112"/>
                    <a:pt x="8849" y="1211"/>
                  </a:cubicBezTo>
                  <a:cubicBezTo>
                    <a:pt x="8831" y="767"/>
                    <a:pt x="8695" y="377"/>
                    <a:pt x="8414" y="14"/>
                  </a:cubicBezTo>
                  <a:cubicBezTo>
                    <a:pt x="8405" y="5"/>
                    <a:pt x="8391" y="1"/>
                    <a:pt x="8378" y="1"/>
                  </a:cubicBezTo>
                  <a:close/>
                </a:path>
              </a:pathLst>
            </a:custGeom>
            <a:solidFill>
              <a:srgbClr val="CF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" name="Google Shape;282;p25"/>
          <p:cNvSpPr/>
          <p:nvPr/>
        </p:nvSpPr>
        <p:spPr>
          <a:xfrm rot="-2700328">
            <a:off x="3411460" y="4640144"/>
            <a:ext cx="3163782" cy="3217083"/>
          </a:xfrm>
          <a:custGeom>
            <a:avLst/>
            <a:gdLst/>
            <a:ahLst/>
            <a:cxnLst/>
            <a:rect l="l" t="t" r="r" b="b"/>
            <a:pathLst>
              <a:path w="85403" h="92463" extrusionOk="0">
                <a:moveTo>
                  <a:pt x="55939" y="1"/>
                </a:moveTo>
                <a:cubicBezTo>
                  <a:pt x="54201" y="1"/>
                  <a:pt x="52460" y="82"/>
                  <a:pt x="50745" y="189"/>
                </a:cubicBezTo>
                <a:cubicBezTo>
                  <a:pt x="37533" y="1005"/>
                  <a:pt x="24321" y="2955"/>
                  <a:pt x="11481" y="6183"/>
                </a:cubicBezTo>
                <a:cubicBezTo>
                  <a:pt x="1" y="9075"/>
                  <a:pt x="5686" y="15876"/>
                  <a:pt x="6529" y="24754"/>
                </a:cubicBezTo>
                <a:cubicBezTo>
                  <a:pt x="7119" y="30884"/>
                  <a:pt x="8543" y="36234"/>
                  <a:pt x="13530" y="40360"/>
                </a:cubicBezTo>
                <a:cubicBezTo>
                  <a:pt x="18445" y="44422"/>
                  <a:pt x="24974" y="45783"/>
                  <a:pt x="31140" y="47388"/>
                </a:cubicBezTo>
                <a:cubicBezTo>
                  <a:pt x="37306" y="49002"/>
                  <a:pt x="43790" y="51269"/>
                  <a:pt x="47580" y="56401"/>
                </a:cubicBezTo>
                <a:cubicBezTo>
                  <a:pt x="50373" y="60182"/>
                  <a:pt x="51289" y="65016"/>
                  <a:pt x="51842" y="69695"/>
                </a:cubicBezTo>
                <a:cubicBezTo>
                  <a:pt x="52386" y="74365"/>
                  <a:pt x="52667" y="79162"/>
                  <a:pt x="54454" y="83523"/>
                </a:cubicBezTo>
                <a:cubicBezTo>
                  <a:pt x="56231" y="87876"/>
                  <a:pt x="59913" y="91821"/>
                  <a:pt x="64583" y="92392"/>
                </a:cubicBezTo>
                <a:cubicBezTo>
                  <a:pt x="64972" y="92440"/>
                  <a:pt x="65360" y="92463"/>
                  <a:pt x="65747" y="92463"/>
                </a:cubicBezTo>
                <a:cubicBezTo>
                  <a:pt x="69627" y="92463"/>
                  <a:pt x="73348" y="90143"/>
                  <a:pt x="75763" y="87051"/>
                </a:cubicBezTo>
                <a:cubicBezTo>
                  <a:pt x="78420" y="83641"/>
                  <a:pt x="79753" y="79397"/>
                  <a:pt x="80805" y="75208"/>
                </a:cubicBezTo>
                <a:cubicBezTo>
                  <a:pt x="84723" y="59575"/>
                  <a:pt x="85403" y="43144"/>
                  <a:pt x="82782" y="27248"/>
                </a:cubicBezTo>
                <a:cubicBezTo>
                  <a:pt x="81195" y="17672"/>
                  <a:pt x="77677" y="7307"/>
                  <a:pt x="69135" y="2728"/>
                </a:cubicBezTo>
                <a:cubicBezTo>
                  <a:pt x="65120" y="569"/>
                  <a:pt x="60541" y="1"/>
                  <a:pt x="559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5"/>
          <p:cNvSpPr/>
          <p:nvPr/>
        </p:nvSpPr>
        <p:spPr>
          <a:xfrm rot="6531319">
            <a:off x="3443439" y="3969855"/>
            <a:ext cx="1573057" cy="2266713"/>
          </a:xfrm>
          <a:custGeom>
            <a:avLst/>
            <a:gdLst/>
            <a:ahLst/>
            <a:cxnLst/>
            <a:rect l="l" t="t" r="r" b="b"/>
            <a:pathLst>
              <a:path w="34350" h="49497" extrusionOk="0">
                <a:moveTo>
                  <a:pt x="21727" y="1"/>
                </a:moveTo>
                <a:cubicBezTo>
                  <a:pt x="17116" y="1"/>
                  <a:pt x="12256" y="1297"/>
                  <a:pt x="9513" y="2836"/>
                </a:cubicBezTo>
                <a:cubicBezTo>
                  <a:pt x="4154" y="5847"/>
                  <a:pt x="0" y="12303"/>
                  <a:pt x="2113" y="18080"/>
                </a:cubicBezTo>
                <a:cubicBezTo>
                  <a:pt x="4163" y="23720"/>
                  <a:pt x="11181" y="26477"/>
                  <a:pt x="12949" y="32217"/>
                </a:cubicBezTo>
                <a:cubicBezTo>
                  <a:pt x="13784" y="34919"/>
                  <a:pt x="13285" y="37830"/>
                  <a:pt x="13212" y="40668"/>
                </a:cubicBezTo>
                <a:cubicBezTo>
                  <a:pt x="13140" y="43497"/>
                  <a:pt x="13675" y="46662"/>
                  <a:pt x="15933" y="48385"/>
                </a:cubicBezTo>
                <a:cubicBezTo>
                  <a:pt x="16938" y="49155"/>
                  <a:pt x="18142" y="49496"/>
                  <a:pt x="19382" y="49496"/>
                </a:cubicBezTo>
                <a:cubicBezTo>
                  <a:pt x="21543" y="49496"/>
                  <a:pt x="23815" y="48460"/>
                  <a:pt x="25336" y="46852"/>
                </a:cubicBezTo>
                <a:cubicBezTo>
                  <a:pt x="27721" y="44313"/>
                  <a:pt x="28682" y="40786"/>
                  <a:pt x="29444" y="37385"/>
                </a:cubicBezTo>
                <a:cubicBezTo>
                  <a:pt x="30686" y="31818"/>
                  <a:pt x="31611" y="26186"/>
                  <a:pt x="32219" y="20519"/>
                </a:cubicBezTo>
                <a:cubicBezTo>
                  <a:pt x="32690" y="16203"/>
                  <a:pt x="34350" y="9383"/>
                  <a:pt x="32582" y="5239"/>
                </a:cubicBezTo>
                <a:cubicBezTo>
                  <a:pt x="30933" y="1367"/>
                  <a:pt x="26461" y="1"/>
                  <a:pt x="21727" y="1"/>
                </a:cubicBezTo>
                <a:close/>
              </a:path>
            </a:pathLst>
          </a:custGeom>
          <a:solidFill>
            <a:srgbClr val="6F8F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5"/>
          <p:cNvSpPr txBox="1">
            <a:spLocks noGrp="1"/>
          </p:cNvSpPr>
          <p:nvPr>
            <p:ph type="subTitle" idx="2"/>
          </p:nvPr>
        </p:nvSpPr>
        <p:spPr>
          <a:xfrm>
            <a:off x="666700" y="3199988"/>
            <a:ext cx="3447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_1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29"/>
          <p:cNvGrpSpPr/>
          <p:nvPr/>
        </p:nvGrpSpPr>
        <p:grpSpPr>
          <a:xfrm rot="-899960">
            <a:off x="-905576" y="3521814"/>
            <a:ext cx="2004296" cy="2451678"/>
            <a:chOff x="7577304" y="3591550"/>
            <a:chExt cx="2004356" cy="2451751"/>
          </a:xfrm>
        </p:grpSpPr>
        <p:sp>
          <p:nvSpPr>
            <p:cNvPr id="319" name="Google Shape;319;p29"/>
            <p:cNvSpPr/>
            <p:nvPr/>
          </p:nvSpPr>
          <p:spPr>
            <a:xfrm rot="899939">
              <a:off x="8452307" y="3679687"/>
              <a:ext cx="915021" cy="1776804"/>
            </a:xfrm>
            <a:custGeom>
              <a:avLst/>
              <a:gdLst/>
              <a:ahLst/>
              <a:cxnLst/>
              <a:rect l="l" t="t" r="r" b="b"/>
              <a:pathLst>
                <a:path w="16792" h="32607" extrusionOk="0">
                  <a:moveTo>
                    <a:pt x="8495" y="295"/>
                  </a:moveTo>
                  <a:cubicBezTo>
                    <a:pt x="8650" y="495"/>
                    <a:pt x="8713" y="1021"/>
                    <a:pt x="8731" y="1238"/>
                  </a:cubicBezTo>
                  <a:cubicBezTo>
                    <a:pt x="8586" y="1275"/>
                    <a:pt x="8450" y="1329"/>
                    <a:pt x="8323" y="1402"/>
                  </a:cubicBezTo>
                  <a:cubicBezTo>
                    <a:pt x="8305" y="1411"/>
                    <a:pt x="8296" y="1420"/>
                    <a:pt x="8278" y="1429"/>
                  </a:cubicBezTo>
                  <a:cubicBezTo>
                    <a:pt x="8323" y="1048"/>
                    <a:pt x="8396" y="667"/>
                    <a:pt x="8495" y="295"/>
                  </a:cubicBezTo>
                  <a:close/>
                  <a:moveTo>
                    <a:pt x="10218" y="1193"/>
                  </a:moveTo>
                  <a:lnTo>
                    <a:pt x="10218" y="1193"/>
                  </a:lnTo>
                  <a:cubicBezTo>
                    <a:pt x="10209" y="1211"/>
                    <a:pt x="10209" y="1220"/>
                    <a:pt x="10200" y="1238"/>
                  </a:cubicBezTo>
                  <a:cubicBezTo>
                    <a:pt x="9402" y="1601"/>
                    <a:pt x="8595" y="1937"/>
                    <a:pt x="7815" y="2327"/>
                  </a:cubicBezTo>
                  <a:cubicBezTo>
                    <a:pt x="8006" y="1755"/>
                    <a:pt x="8468" y="1429"/>
                    <a:pt x="9103" y="1347"/>
                  </a:cubicBezTo>
                  <a:cubicBezTo>
                    <a:pt x="9484" y="1302"/>
                    <a:pt x="9847" y="1293"/>
                    <a:pt x="10218" y="1193"/>
                  </a:cubicBezTo>
                  <a:close/>
                  <a:moveTo>
                    <a:pt x="10155" y="1393"/>
                  </a:moveTo>
                  <a:lnTo>
                    <a:pt x="10155" y="1393"/>
                  </a:lnTo>
                  <a:cubicBezTo>
                    <a:pt x="9819" y="2236"/>
                    <a:pt x="8767" y="2336"/>
                    <a:pt x="7906" y="2417"/>
                  </a:cubicBezTo>
                  <a:cubicBezTo>
                    <a:pt x="8668" y="2091"/>
                    <a:pt x="9402" y="1737"/>
                    <a:pt x="10155" y="1393"/>
                  </a:cubicBezTo>
                  <a:close/>
                  <a:moveTo>
                    <a:pt x="8374" y="214"/>
                  </a:moveTo>
                  <a:cubicBezTo>
                    <a:pt x="8375" y="214"/>
                    <a:pt x="8376" y="214"/>
                    <a:pt x="8378" y="214"/>
                  </a:cubicBezTo>
                  <a:cubicBezTo>
                    <a:pt x="8405" y="214"/>
                    <a:pt x="8423" y="232"/>
                    <a:pt x="8441" y="241"/>
                  </a:cubicBezTo>
                  <a:cubicBezTo>
                    <a:pt x="8278" y="667"/>
                    <a:pt x="8169" y="1093"/>
                    <a:pt x="8124" y="1547"/>
                  </a:cubicBezTo>
                  <a:cubicBezTo>
                    <a:pt x="7861" y="1773"/>
                    <a:pt x="7706" y="2091"/>
                    <a:pt x="7688" y="2435"/>
                  </a:cubicBezTo>
                  <a:cubicBezTo>
                    <a:pt x="7643" y="2435"/>
                    <a:pt x="7607" y="2445"/>
                    <a:pt x="7570" y="2445"/>
                  </a:cubicBezTo>
                  <a:cubicBezTo>
                    <a:pt x="7543" y="2200"/>
                    <a:pt x="7498" y="1955"/>
                    <a:pt x="7516" y="1701"/>
                  </a:cubicBezTo>
                  <a:cubicBezTo>
                    <a:pt x="7534" y="1248"/>
                    <a:pt x="7752" y="939"/>
                    <a:pt x="8033" y="595"/>
                  </a:cubicBezTo>
                  <a:cubicBezTo>
                    <a:pt x="8096" y="523"/>
                    <a:pt x="8282" y="214"/>
                    <a:pt x="8374" y="214"/>
                  </a:cubicBezTo>
                  <a:close/>
                  <a:moveTo>
                    <a:pt x="6827" y="1991"/>
                  </a:moveTo>
                  <a:lnTo>
                    <a:pt x="6827" y="1991"/>
                  </a:lnTo>
                  <a:cubicBezTo>
                    <a:pt x="7063" y="2454"/>
                    <a:pt x="7226" y="2943"/>
                    <a:pt x="7144" y="3460"/>
                  </a:cubicBezTo>
                  <a:cubicBezTo>
                    <a:pt x="7063" y="2961"/>
                    <a:pt x="6963" y="2472"/>
                    <a:pt x="6827" y="1991"/>
                  </a:cubicBezTo>
                  <a:close/>
                  <a:moveTo>
                    <a:pt x="6700" y="1882"/>
                  </a:moveTo>
                  <a:cubicBezTo>
                    <a:pt x="6818" y="2417"/>
                    <a:pt x="6954" y="2943"/>
                    <a:pt x="7045" y="3478"/>
                  </a:cubicBezTo>
                  <a:cubicBezTo>
                    <a:pt x="6754" y="2989"/>
                    <a:pt x="6627" y="2454"/>
                    <a:pt x="6700" y="1882"/>
                  </a:cubicBezTo>
                  <a:close/>
                  <a:moveTo>
                    <a:pt x="5793" y="2662"/>
                  </a:moveTo>
                  <a:cubicBezTo>
                    <a:pt x="6228" y="3224"/>
                    <a:pt x="6745" y="3678"/>
                    <a:pt x="6691" y="4476"/>
                  </a:cubicBezTo>
                  <a:cubicBezTo>
                    <a:pt x="6676" y="4687"/>
                    <a:pt x="6650" y="4766"/>
                    <a:pt x="6617" y="4766"/>
                  </a:cubicBezTo>
                  <a:cubicBezTo>
                    <a:pt x="6531" y="4766"/>
                    <a:pt x="6403" y="4203"/>
                    <a:pt x="6337" y="4031"/>
                  </a:cubicBezTo>
                  <a:cubicBezTo>
                    <a:pt x="6165" y="3596"/>
                    <a:pt x="5993" y="3161"/>
                    <a:pt x="5820" y="2726"/>
                  </a:cubicBezTo>
                  <a:cubicBezTo>
                    <a:pt x="5811" y="2707"/>
                    <a:pt x="5802" y="2698"/>
                    <a:pt x="5784" y="2689"/>
                  </a:cubicBezTo>
                  <a:cubicBezTo>
                    <a:pt x="5784" y="2680"/>
                    <a:pt x="5793" y="2671"/>
                    <a:pt x="5793" y="2662"/>
                  </a:cubicBezTo>
                  <a:close/>
                  <a:moveTo>
                    <a:pt x="9705" y="3420"/>
                  </a:moveTo>
                  <a:cubicBezTo>
                    <a:pt x="9745" y="3420"/>
                    <a:pt x="9771" y="3424"/>
                    <a:pt x="9774" y="3433"/>
                  </a:cubicBezTo>
                  <a:cubicBezTo>
                    <a:pt x="9783" y="3433"/>
                    <a:pt x="9783" y="3442"/>
                    <a:pt x="9774" y="3451"/>
                  </a:cubicBezTo>
                  <a:cubicBezTo>
                    <a:pt x="8867" y="3841"/>
                    <a:pt x="7788" y="4158"/>
                    <a:pt x="7017" y="4802"/>
                  </a:cubicBezTo>
                  <a:cubicBezTo>
                    <a:pt x="7235" y="4385"/>
                    <a:pt x="7543" y="4031"/>
                    <a:pt x="7979" y="3805"/>
                  </a:cubicBezTo>
                  <a:cubicBezTo>
                    <a:pt x="8278" y="3651"/>
                    <a:pt x="8613" y="3560"/>
                    <a:pt x="8949" y="3505"/>
                  </a:cubicBezTo>
                  <a:lnTo>
                    <a:pt x="8949" y="3505"/>
                  </a:lnTo>
                  <a:cubicBezTo>
                    <a:pt x="8948" y="3506"/>
                    <a:pt x="8949" y="3506"/>
                    <a:pt x="8950" y="3506"/>
                  </a:cubicBezTo>
                  <a:cubicBezTo>
                    <a:pt x="8978" y="3506"/>
                    <a:pt x="9511" y="3420"/>
                    <a:pt x="9705" y="3420"/>
                  </a:cubicBezTo>
                  <a:close/>
                  <a:moveTo>
                    <a:pt x="9611" y="3669"/>
                  </a:moveTo>
                  <a:lnTo>
                    <a:pt x="9611" y="3669"/>
                  </a:lnTo>
                  <a:cubicBezTo>
                    <a:pt x="9302" y="3959"/>
                    <a:pt x="8677" y="4403"/>
                    <a:pt x="8595" y="4449"/>
                  </a:cubicBezTo>
                  <a:cubicBezTo>
                    <a:pt x="8105" y="4757"/>
                    <a:pt x="7607" y="4811"/>
                    <a:pt x="7063" y="4884"/>
                  </a:cubicBezTo>
                  <a:cubicBezTo>
                    <a:pt x="7779" y="4331"/>
                    <a:pt x="8758" y="4004"/>
                    <a:pt x="9611" y="3669"/>
                  </a:cubicBezTo>
                  <a:close/>
                  <a:moveTo>
                    <a:pt x="5748" y="2853"/>
                  </a:moveTo>
                  <a:lnTo>
                    <a:pt x="5748" y="2853"/>
                  </a:lnTo>
                  <a:cubicBezTo>
                    <a:pt x="6038" y="3560"/>
                    <a:pt x="6328" y="4258"/>
                    <a:pt x="6600" y="4965"/>
                  </a:cubicBezTo>
                  <a:cubicBezTo>
                    <a:pt x="5639" y="4802"/>
                    <a:pt x="5576" y="3696"/>
                    <a:pt x="5748" y="2853"/>
                  </a:cubicBezTo>
                  <a:close/>
                  <a:moveTo>
                    <a:pt x="643" y="4512"/>
                  </a:moveTo>
                  <a:lnTo>
                    <a:pt x="643" y="4512"/>
                  </a:lnTo>
                  <a:cubicBezTo>
                    <a:pt x="1078" y="4557"/>
                    <a:pt x="1513" y="4648"/>
                    <a:pt x="1885" y="4875"/>
                  </a:cubicBezTo>
                  <a:cubicBezTo>
                    <a:pt x="2356" y="5165"/>
                    <a:pt x="2628" y="5655"/>
                    <a:pt x="3000" y="6044"/>
                  </a:cubicBezTo>
                  <a:cubicBezTo>
                    <a:pt x="3000" y="6063"/>
                    <a:pt x="3009" y="6081"/>
                    <a:pt x="3027" y="6090"/>
                  </a:cubicBezTo>
                  <a:cubicBezTo>
                    <a:pt x="3036" y="6090"/>
                    <a:pt x="3036" y="6099"/>
                    <a:pt x="3046" y="6099"/>
                  </a:cubicBezTo>
                  <a:cubicBezTo>
                    <a:pt x="3009" y="6099"/>
                    <a:pt x="2973" y="6099"/>
                    <a:pt x="2946" y="6108"/>
                  </a:cubicBezTo>
                  <a:cubicBezTo>
                    <a:pt x="2937" y="6099"/>
                    <a:pt x="2937" y="6099"/>
                    <a:pt x="2937" y="6090"/>
                  </a:cubicBezTo>
                  <a:cubicBezTo>
                    <a:pt x="2202" y="5528"/>
                    <a:pt x="1431" y="5002"/>
                    <a:pt x="643" y="4512"/>
                  </a:cubicBezTo>
                  <a:close/>
                  <a:moveTo>
                    <a:pt x="298" y="4476"/>
                  </a:moveTo>
                  <a:cubicBezTo>
                    <a:pt x="334" y="4476"/>
                    <a:pt x="361" y="4485"/>
                    <a:pt x="389" y="4485"/>
                  </a:cubicBezTo>
                  <a:cubicBezTo>
                    <a:pt x="1187" y="4993"/>
                    <a:pt x="1948" y="5546"/>
                    <a:pt x="2692" y="6117"/>
                  </a:cubicBezTo>
                  <a:cubicBezTo>
                    <a:pt x="2102" y="6117"/>
                    <a:pt x="1513" y="5927"/>
                    <a:pt x="1096" y="5491"/>
                  </a:cubicBezTo>
                  <a:cubicBezTo>
                    <a:pt x="779" y="5174"/>
                    <a:pt x="606" y="4784"/>
                    <a:pt x="298" y="4476"/>
                  </a:cubicBezTo>
                  <a:close/>
                  <a:moveTo>
                    <a:pt x="5603" y="5346"/>
                  </a:moveTo>
                  <a:lnTo>
                    <a:pt x="5603" y="5346"/>
                  </a:lnTo>
                  <a:cubicBezTo>
                    <a:pt x="5857" y="5528"/>
                    <a:pt x="6147" y="5682"/>
                    <a:pt x="6228" y="5990"/>
                  </a:cubicBezTo>
                  <a:cubicBezTo>
                    <a:pt x="6283" y="6217"/>
                    <a:pt x="6256" y="6453"/>
                    <a:pt x="6256" y="6688"/>
                  </a:cubicBezTo>
                  <a:cubicBezTo>
                    <a:pt x="6056" y="6235"/>
                    <a:pt x="5838" y="5791"/>
                    <a:pt x="5603" y="5346"/>
                  </a:cubicBezTo>
                  <a:close/>
                  <a:moveTo>
                    <a:pt x="5548" y="5428"/>
                  </a:moveTo>
                  <a:cubicBezTo>
                    <a:pt x="5784" y="5918"/>
                    <a:pt x="6002" y="6398"/>
                    <a:pt x="6210" y="6897"/>
                  </a:cubicBezTo>
                  <a:cubicBezTo>
                    <a:pt x="5630" y="6616"/>
                    <a:pt x="5539" y="6017"/>
                    <a:pt x="5548" y="5428"/>
                  </a:cubicBezTo>
                  <a:close/>
                  <a:moveTo>
                    <a:pt x="4315" y="4693"/>
                  </a:moveTo>
                  <a:cubicBezTo>
                    <a:pt x="4542" y="5183"/>
                    <a:pt x="4778" y="5872"/>
                    <a:pt x="4814" y="6371"/>
                  </a:cubicBezTo>
                  <a:cubicBezTo>
                    <a:pt x="4832" y="6570"/>
                    <a:pt x="4814" y="6770"/>
                    <a:pt x="4759" y="6960"/>
                  </a:cubicBezTo>
                  <a:cubicBezTo>
                    <a:pt x="4719" y="7042"/>
                    <a:pt x="4687" y="7082"/>
                    <a:pt x="4665" y="7082"/>
                  </a:cubicBezTo>
                  <a:cubicBezTo>
                    <a:pt x="4633" y="7082"/>
                    <a:pt x="4622" y="6996"/>
                    <a:pt x="4632" y="6824"/>
                  </a:cubicBezTo>
                  <a:cubicBezTo>
                    <a:pt x="4496" y="6543"/>
                    <a:pt x="4478" y="6144"/>
                    <a:pt x="4369" y="5836"/>
                  </a:cubicBezTo>
                  <a:cubicBezTo>
                    <a:pt x="4369" y="5827"/>
                    <a:pt x="4351" y="5818"/>
                    <a:pt x="4342" y="5818"/>
                  </a:cubicBezTo>
                  <a:cubicBezTo>
                    <a:pt x="4324" y="5682"/>
                    <a:pt x="4315" y="5537"/>
                    <a:pt x="4306" y="5392"/>
                  </a:cubicBezTo>
                  <a:lnTo>
                    <a:pt x="4306" y="5392"/>
                  </a:lnTo>
                  <a:cubicBezTo>
                    <a:pt x="4315" y="5428"/>
                    <a:pt x="4324" y="5455"/>
                    <a:pt x="4333" y="5491"/>
                  </a:cubicBezTo>
                  <a:cubicBezTo>
                    <a:pt x="4324" y="5428"/>
                    <a:pt x="4315" y="5364"/>
                    <a:pt x="4306" y="5301"/>
                  </a:cubicBezTo>
                  <a:cubicBezTo>
                    <a:pt x="4297" y="5101"/>
                    <a:pt x="4306" y="4893"/>
                    <a:pt x="4315" y="4693"/>
                  </a:cubicBezTo>
                  <a:close/>
                  <a:moveTo>
                    <a:pt x="4214" y="4411"/>
                  </a:moveTo>
                  <a:cubicBezTo>
                    <a:pt x="4212" y="4436"/>
                    <a:pt x="4218" y="4460"/>
                    <a:pt x="4224" y="4485"/>
                  </a:cubicBezTo>
                  <a:cubicBezTo>
                    <a:pt x="4215" y="4494"/>
                    <a:pt x="4206" y="4503"/>
                    <a:pt x="4206" y="4512"/>
                  </a:cubicBezTo>
                  <a:cubicBezTo>
                    <a:pt x="4161" y="5247"/>
                    <a:pt x="4107" y="6017"/>
                    <a:pt x="4442" y="6697"/>
                  </a:cubicBezTo>
                  <a:cubicBezTo>
                    <a:pt x="4451" y="6716"/>
                    <a:pt x="4469" y="6725"/>
                    <a:pt x="4487" y="6725"/>
                  </a:cubicBezTo>
                  <a:cubicBezTo>
                    <a:pt x="4524" y="6879"/>
                    <a:pt x="4551" y="7033"/>
                    <a:pt x="4578" y="7196"/>
                  </a:cubicBezTo>
                  <a:cubicBezTo>
                    <a:pt x="4569" y="7187"/>
                    <a:pt x="4560" y="7169"/>
                    <a:pt x="4551" y="7160"/>
                  </a:cubicBezTo>
                  <a:cubicBezTo>
                    <a:pt x="4306" y="6725"/>
                    <a:pt x="4134" y="6262"/>
                    <a:pt x="4088" y="5745"/>
                  </a:cubicBezTo>
                  <a:cubicBezTo>
                    <a:pt x="4052" y="5419"/>
                    <a:pt x="4070" y="5092"/>
                    <a:pt x="4134" y="4766"/>
                  </a:cubicBezTo>
                  <a:cubicBezTo>
                    <a:pt x="4150" y="4642"/>
                    <a:pt x="4182" y="4526"/>
                    <a:pt x="4214" y="4411"/>
                  </a:cubicBezTo>
                  <a:close/>
                  <a:moveTo>
                    <a:pt x="9073" y="5751"/>
                  </a:moveTo>
                  <a:cubicBezTo>
                    <a:pt x="9124" y="5751"/>
                    <a:pt x="9166" y="5761"/>
                    <a:pt x="9194" y="5782"/>
                  </a:cubicBezTo>
                  <a:cubicBezTo>
                    <a:pt x="8677" y="6063"/>
                    <a:pt x="8178" y="6362"/>
                    <a:pt x="7697" y="6697"/>
                  </a:cubicBezTo>
                  <a:cubicBezTo>
                    <a:pt x="7289" y="6988"/>
                    <a:pt x="6909" y="7323"/>
                    <a:pt x="6473" y="7577"/>
                  </a:cubicBezTo>
                  <a:cubicBezTo>
                    <a:pt x="6754" y="7133"/>
                    <a:pt x="7081" y="6743"/>
                    <a:pt x="7516" y="6434"/>
                  </a:cubicBezTo>
                  <a:cubicBezTo>
                    <a:pt x="7685" y="6306"/>
                    <a:pt x="8677" y="5751"/>
                    <a:pt x="9073" y="5751"/>
                  </a:cubicBezTo>
                  <a:close/>
                  <a:moveTo>
                    <a:pt x="9148" y="5972"/>
                  </a:moveTo>
                  <a:lnTo>
                    <a:pt x="9148" y="5972"/>
                  </a:lnTo>
                  <a:cubicBezTo>
                    <a:pt x="8922" y="6317"/>
                    <a:pt x="8169" y="7096"/>
                    <a:pt x="8042" y="7214"/>
                  </a:cubicBezTo>
                  <a:cubicBezTo>
                    <a:pt x="7561" y="7631"/>
                    <a:pt x="7099" y="7668"/>
                    <a:pt x="6573" y="7713"/>
                  </a:cubicBezTo>
                  <a:cubicBezTo>
                    <a:pt x="6990" y="7450"/>
                    <a:pt x="7371" y="7124"/>
                    <a:pt x="7770" y="6833"/>
                  </a:cubicBezTo>
                  <a:cubicBezTo>
                    <a:pt x="8214" y="6516"/>
                    <a:pt x="8677" y="6226"/>
                    <a:pt x="9148" y="5972"/>
                  </a:cubicBezTo>
                  <a:close/>
                  <a:moveTo>
                    <a:pt x="3740" y="7769"/>
                  </a:moveTo>
                  <a:cubicBezTo>
                    <a:pt x="4176" y="7769"/>
                    <a:pt x="4592" y="7886"/>
                    <a:pt x="4941" y="8239"/>
                  </a:cubicBezTo>
                  <a:cubicBezTo>
                    <a:pt x="4291" y="8331"/>
                    <a:pt x="3470" y="8481"/>
                    <a:pt x="2696" y="8481"/>
                  </a:cubicBezTo>
                  <a:cubicBezTo>
                    <a:pt x="2173" y="8481"/>
                    <a:pt x="1672" y="8413"/>
                    <a:pt x="1259" y="8212"/>
                  </a:cubicBezTo>
                  <a:cubicBezTo>
                    <a:pt x="1486" y="8103"/>
                    <a:pt x="2411" y="8003"/>
                    <a:pt x="2547" y="7967"/>
                  </a:cubicBezTo>
                  <a:cubicBezTo>
                    <a:pt x="2938" y="7864"/>
                    <a:pt x="3347" y="7769"/>
                    <a:pt x="3740" y="7769"/>
                  </a:cubicBezTo>
                  <a:close/>
                  <a:moveTo>
                    <a:pt x="1214" y="8302"/>
                  </a:moveTo>
                  <a:lnTo>
                    <a:pt x="1214" y="8302"/>
                  </a:lnTo>
                  <a:cubicBezTo>
                    <a:pt x="1665" y="8547"/>
                    <a:pt x="2216" y="8627"/>
                    <a:pt x="2787" y="8627"/>
                  </a:cubicBezTo>
                  <a:cubicBezTo>
                    <a:pt x="3444" y="8627"/>
                    <a:pt x="4127" y="8521"/>
                    <a:pt x="4714" y="8438"/>
                  </a:cubicBezTo>
                  <a:lnTo>
                    <a:pt x="4714" y="8438"/>
                  </a:lnTo>
                  <a:cubicBezTo>
                    <a:pt x="4215" y="8747"/>
                    <a:pt x="3698" y="9109"/>
                    <a:pt x="3118" y="9128"/>
                  </a:cubicBezTo>
                  <a:cubicBezTo>
                    <a:pt x="2919" y="9128"/>
                    <a:pt x="1295" y="8602"/>
                    <a:pt x="1214" y="8302"/>
                  </a:cubicBezTo>
                  <a:close/>
                  <a:moveTo>
                    <a:pt x="12340" y="8212"/>
                  </a:moveTo>
                  <a:cubicBezTo>
                    <a:pt x="11433" y="8629"/>
                    <a:pt x="10545" y="9073"/>
                    <a:pt x="9665" y="9554"/>
                  </a:cubicBezTo>
                  <a:cubicBezTo>
                    <a:pt x="10246" y="8484"/>
                    <a:pt x="11216" y="8266"/>
                    <a:pt x="12340" y="8212"/>
                  </a:cubicBezTo>
                  <a:close/>
                  <a:moveTo>
                    <a:pt x="12404" y="8393"/>
                  </a:moveTo>
                  <a:lnTo>
                    <a:pt x="12404" y="8393"/>
                  </a:lnTo>
                  <a:cubicBezTo>
                    <a:pt x="11946" y="9200"/>
                    <a:pt x="11177" y="9767"/>
                    <a:pt x="10277" y="9767"/>
                  </a:cubicBezTo>
                  <a:cubicBezTo>
                    <a:pt x="10125" y="9767"/>
                    <a:pt x="9969" y="9751"/>
                    <a:pt x="9810" y="9717"/>
                  </a:cubicBezTo>
                  <a:cubicBezTo>
                    <a:pt x="10654" y="9236"/>
                    <a:pt x="11515" y="8801"/>
                    <a:pt x="12404" y="8393"/>
                  </a:cubicBezTo>
                  <a:close/>
                  <a:moveTo>
                    <a:pt x="8586" y="8556"/>
                  </a:moveTo>
                  <a:lnTo>
                    <a:pt x="8586" y="8556"/>
                  </a:lnTo>
                  <a:cubicBezTo>
                    <a:pt x="8359" y="9155"/>
                    <a:pt x="8169" y="9762"/>
                    <a:pt x="8024" y="10388"/>
                  </a:cubicBezTo>
                  <a:cubicBezTo>
                    <a:pt x="7942" y="10007"/>
                    <a:pt x="7924" y="9590"/>
                    <a:pt x="8069" y="9236"/>
                  </a:cubicBezTo>
                  <a:cubicBezTo>
                    <a:pt x="8178" y="8992"/>
                    <a:pt x="8378" y="8765"/>
                    <a:pt x="8586" y="8556"/>
                  </a:cubicBezTo>
                  <a:close/>
                  <a:moveTo>
                    <a:pt x="8777" y="8375"/>
                  </a:moveTo>
                  <a:cubicBezTo>
                    <a:pt x="8813" y="8747"/>
                    <a:pt x="8840" y="9137"/>
                    <a:pt x="8767" y="9499"/>
                  </a:cubicBezTo>
                  <a:cubicBezTo>
                    <a:pt x="8686" y="9926"/>
                    <a:pt x="8441" y="10216"/>
                    <a:pt x="8142" y="10488"/>
                  </a:cubicBezTo>
                  <a:cubicBezTo>
                    <a:pt x="8296" y="9780"/>
                    <a:pt x="8495" y="9082"/>
                    <a:pt x="8767" y="8411"/>
                  </a:cubicBezTo>
                  <a:cubicBezTo>
                    <a:pt x="8777" y="8402"/>
                    <a:pt x="8777" y="8384"/>
                    <a:pt x="8767" y="8375"/>
                  </a:cubicBezTo>
                  <a:close/>
                  <a:moveTo>
                    <a:pt x="9522" y="10508"/>
                  </a:moveTo>
                  <a:cubicBezTo>
                    <a:pt x="10078" y="10508"/>
                    <a:pt x="10628" y="10615"/>
                    <a:pt x="11170" y="10796"/>
                  </a:cubicBezTo>
                  <a:cubicBezTo>
                    <a:pt x="11189" y="10796"/>
                    <a:pt x="11343" y="10851"/>
                    <a:pt x="11488" y="10896"/>
                  </a:cubicBezTo>
                  <a:cubicBezTo>
                    <a:pt x="10372" y="10914"/>
                    <a:pt x="9266" y="10932"/>
                    <a:pt x="8151" y="10941"/>
                  </a:cubicBezTo>
                  <a:cubicBezTo>
                    <a:pt x="8269" y="10841"/>
                    <a:pt x="8378" y="10733"/>
                    <a:pt x="8504" y="10633"/>
                  </a:cubicBezTo>
                  <a:cubicBezTo>
                    <a:pt x="8846" y="10547"/>
                    <a:pt x="9185" y="10508"/>
                    <a:pt x="9522" y="10508"/>
                  </a:cubicBezTo>
                  <a:close/>
                  <a:moveTo>
                    <a:pt x="11642" y="11041"/>
                  </a:moveTo>
                  <a:cubicBezTo>
                    <a:pt x="11560" y="11050"/>
                    <a:pt x="11488" y="11068"/>
                    <a:pt x="11479" y="11068"/>
                  </a:cubicBezTo>
                  <a:cubicBezTo>
                    <a:pt x="11034" y="11195"/>
                    <a:pt x="10545" y="11286"/>
                    <a:pt x="10091" y="11340"/>
                  </a:cubicBezTo>
                  <a:cubicBezTo>
                    <a:pt x="9911" y="11360"/>
                    <a:pt x="9729" y="11375"/>
                    <a:pt x="9546" y="11375"/>
                  </a:cubicBezTo>
                  <a:cubicBezTo>
                    <a:pt x="9316" y="11375"/>
                    <a:pt x="9086" y="11352"/>
                    <a:pt x="8858" y="11286"/>
                  </a:cubicBezTo>
                  <a:cubicBezTo>
                    <a:pt x="8758" y="11259"/>
                    <a:pt x="8659" y="11222"/>
                    <a:pt x="8559" y="11168"/>
                  </a:cubicBezTo>
                  <a:cubicBezTo>
                    <a:pt x="8385" y="11110"/>
                    <a:pt x="8327" y="11081"/>
                    <a:pt x="8385" y="11081"/>
                  </a:cubicBezTo>
                  <a:cubicBezTo>
                    <a:pt x="8399" y="11081"/>
                    <a:pt x="8421" y="11083"/>
                    <a:pt x="8450" y="11086"/>
                  </a:cubicBezTo>
                  <a:cubicBezTo>
                    <a:pt x="8483" y="11060"/>
                    <a:pt x="8557" y="11052"/>
                    <a:pt x="8643" y="11052"/>
                  </a:cubicBezTo>
                  <a:cubicBezTo>
                    <a:pt x="8794" y="11052"/>
                    <a:pt x="8983" y="11077"/>
                    <a:pt x="9058" y="11077"/>
                  </a:cubicBezTo>
                  <a:cubicBezTo>
                    <a:pt x="9919" y="11068"/>
                    <a:pt x="10781" y="11050"/>
                    <a:pt x="11642" y="11041"/>
                  </a:cubicBezTo>
                  <a:close/>
                  <a:moveTo>
                    <a:pt x="842" y="11277"/>
                  </a:moveTo>
                  <a:lnTo>
                    <a:pt x="842" y="11277"/>
                  </a:lnTo>
                  <a:cubicBezTo>
                    <a:pt x="1703" y="11358"/>
                    <a:pt x="2728" y="11576"/>
                    <a:pt x="2946" y="12492"/>
                  </a:cubicBezTo>
                  <a:cubicBezTo>
                    <a:pt x="2275" y="12038"/>
                    <a:pt x="1586" y="11621"/>
                    <a:pt x="842" y="11277"/>
                  </a:cubicBezTo>
                  <a:close/>
                  <a:moveTo>
                    <a:pt x="8331" y="12189"/>
                  </a:moveTo>
                  <a:cubicBezTo>
                    <a:pt x="8745" y="12189"/>
                    <a:pt x="9146" y="12249"/>
                    <a:pt x="9547" y="12338"/>
                  </a:cubicBezTo>
                  <a:cubicBezTo>
                    <a:pt x="9030" y="12428"/>
                    <a:pt x="8514" y="12501"/>
                    <a:pt x="7997" y="12537"/>
                  </a:cubicBezTo>
                  <a:cubicBezTo>
                    <a:pt x="7877" y="12543"/>
                    <a:pt x="7456" y="12589"/>
                    <a:pt x="7131" y="12589"/>
                  </a:cubicBezTo>
                  <a:cubicBezTo>
                    <a:pt x="6987" y="12589"/>
                    <a:pt x="6863" y="12580"/>
                    <a:pt x="6791" y="12555"/>
                  </a:cubicBezTo>
                  <a:cubicBezTo>
                    <a:pt x="6827" y="12501"/>
                    <a:pt x="6863" y="12446"/>
                    <a:pt x="6909" y="12383"/>
                  </a:cubicBezTo>
                  <a:cubicBezTo>
                    <a:pt x="7271" y="12274"/>
                    <a:pt x="8069" y="12202"/>
                    <a:pt x="8169" y="12193"/>
                  </a:cubicBezTo>
                  <a:cubicBezTo>
                    <a:pt x="8223" y="12190"/>
                    <a:pt x="8277" y="12189"/>
                    <a:pt x="8331" y="12189"/>
                  </a:cubicBezTo>
                  <a:close/>
                  <a:moveTo>
                    <a:pt x="851" y="11458"/>
                  </a:moveTo>
                  <a:cubicBezTo>
                    <a:pt x="1586" y="11803"/>
                    <a:pt x="2284" y="12220"/>
                    <a:pt x="2928" y="12709"/>
                  </a:cubicBezTo>
                  <a:cubicBezTo>
                    <a:pt x="2726" y="12732"/>
                    <a:pt x="2517" y="12762"/>
                    <a:pt x="2314" y="12762"/>
                  </a:cubicBezTo>
                  <a:cubicBezTo>
                    <a:pt x="2033" y="12762"/>
                    <a:pt x="1762" y="12706"/>
                    <a:pt x="1531" y="12501"/>
                  </a:cubicBezTo>
                  <a:cubicBezTo>
                    <a:pt x="1250" y="12247"/>
                    <a:pt x="1042" y="11830"/>
                    <a:pt x="851" y="11458"/>
                  </a:cubicBezTo>
                  <a:close/>
                  <a:moveTo>
                    <a:pt x="9466" y="12465"/>
                  </a:moveTo>
                  <a:cubicBezTo>
                    <a:pt x="8944" y="12781"/>
                    <a:pt x="8374" y="12931"/>
                    <a:pt x="7789" y="12931"/>
                  </a:cubicBezTo>
                  <a:cubicBezTo>
                    <a:pt x="7418" y="12931"/>
                    <a:pt x="7040" y="12871"/>
                    <a:pt x="6664" y="12755"/>
                  </a:cubicBezTo>
                  <a:cubicBezTo>
                    <a:pt x="6682" y="12728"/>
                    <a:pt x="6700" y="12700"/>
                    <a:pt x="6718" y="12673"/>
                  </a:cubicBezTo>
                  <a:cubicBezTo>
                    <a:pt x="6830" y="12675"/>
                    <a:pt x="6941" y="12676"/>
                    <a:pt x="7052" y="12676"/>
                  </a:cubicBezTo>
                  <a:cubicBezTo>
                    <a:pt x="7864" y="12676"/>
                    <a:pt x="8668" y="12616"/>
                    <a:pt x="9466" y="12465"/>
                  </a:cubicBezTo>
                  <a:close/>
                  <a:moveTo>
                    <a:pt x="3726" y="10442"/>
                  </a:moveTo>
                  <a:cubicBezTo>
                    <a:pt x="3907" y="11295"/>
                    <a:pt x="4034" y="12165"/>
                    <a:pt x="4125" y="13045"/>
                  </a:cubicBezTo>
                  <a:cubicBezTo>
                    <a:pt x="3871" y="12691"/>
                    <a:pt x="3671" y="12310"/>
                    <a:pt x="3553" y="11884"/>
                  </a:cubicBezTo>
                  <a:cubicBezTo>
                    <a:pt x="3472" y="11594"/>
                    <a:pt x="3408" y="11295"/>
                    <a:pt x="3499" y="10996"/>
                  </a:cubicBezTo>
                  <a:cubicBezTo>
                    <a:pt x="3508" y="10950"/>
                    <a:pt x="3626" y="10633"/>
                    <a:pt x="3726" y="10442"/>
                  </a:cubicBezTo>
                  <a:close/>
                  <a:moveTo>
                    <a:pt x="3862" y="10297"/>
                  </a:moveTo>
                  <a:lnTo>
                    <a:pt x="3862" y="10297"/>
                  </a:lnTo>
                  <a:cubicBezTo>
                    <a:pt x="4025" y="10361"/>
                    <a:pt x="4388" y="11313"/>
                    <a:pt x="4442" y="11449"/>
                  </a:cubicBezTo>
                  <a:cubicBezTo>
                    <a:pt x="4687" y="12057"/>
                    <a:pt x="4587" y="12537"/>
                    <a:pt x="4279" y="13063"/>
                  </a:cubicBezTo>
                  <a:cubicBezTo>
                    <a:pt x="4179" y="12129"/>
                    <a:pt x="4034" y="11213"/>
                    <a:pt x="3862" y="10297"/>
                  </a:cubicBezTo>
                  <a:close/>
                  <a:moveTo>
                    <a:pt x="3189" y="13230"/>
                  </a:moveTo>
                  <a:cubicBezTo>
                    <a:pt x="3424" y="13230"/>
                    <a:pt x="3649" y="13260"/>
                    <a:pt x="3853" y="13335"/>
                  </a:cubicBezTo>
                  <a:cubicBezTo>
                    <a:pt x="3055" y="13399"/>
                    <a:pt x="2266" y="13471"/>
                    <a:pt x="1468" y="13535"/>
                  </a:cubicBezTo>
                  <a:cubicBezTo>
                    <a:pt x="2004" y="13400"/>
                    <a:pt x="2627" y="13230"/>
                    <a:pt x="3189" y="13230"/>
                  </a:cubicBezTo>
                  <a:close/>
                  <a:moveTo>
                    <a:pt x="3952" y="13480"/>
                  </a:moveTo>
                  <a:lnTo>
                    <a:pt x="3952" y="13480"/>
                  </a:lnTo>
                  <a:cubicBezTo>
                    <a:pt x="3510" y="13733"/>
                    <a:pt x="3021" y="13861"/>
                    <a:pt x="2529" y="13861"/>
                  </a:cubicBezTo>
                  <a:cubicBezTo>
                    <a:pt x="2175" y="13861"/>
                    <a:pt x="1819" y="13794"/>
                    <a:pt x="1477" y="13662"/>
                  </a:cubicBezTo>
                  <a:cubicBezTo>
                    <a:pt x="2302" y="13598"/>
                    <a:pt x="3127" y="13544"/>
                    <a:pt x="3952" y="13480"/>
                  </a:cubicBezTo>
                  <a:close/>
                  <a:moveTo>
                    <a:pt x="14759" y="13107"/>
                  </a:moveTo>
                  <a:cubicBezTo>
                    <a:pt x="14814" y="13107"/>
                    <a:pt x="14870" y="13107"/>
                    <a:pt x="14925" y="13108"/>
                  </a:cubicBezTo>
                  <a:cubicBezTo>
                    <a:pt x="14127" y="13417"/>
                    <a:pt x="13320" y="13707"/>
                    <a:pt x="12503" y="13952"/>
                  </a:cubicBezTo>
                  <a:cubicBezTo>
                    <a:pt x="13057" y="13253"/>
                    <a:pt x="13900" y="13107"/>
                    <a:pt x="14759" y="13107"/>
                  </a:cubicBezTo>
                  <a:close/>
                  <a:moveTo>
                    <a:pt x="15024" y="13254"/>
                  </a:moveTo>
                  <a:lnTo>
                    <a:pt x="15024" y="13254"/>
                  </a:lnTo>
                  <a:cubicBezTo>
                    <a:pt x="14689" y="13526"/>
                    <a:pt x="14335" y="13807"/>
                    <a:pt x="13972" y="13997"/>
                  </a:cubicBezTo>
                  <a:cubicBezTo>
                    <a:pt x="13688" y="14142"/>
                    <a:pt x="13387" y="14195"/>
                    <a:pt x="13081" y="14195"/>
                  </a:cubicBezTo>
                  <a:cubicBezTo>
                    <a:pt x="12872" y="14195"/>
                    <a:pt x="12660" y="14170"/>
                    <a:pt x="12449" y="14133"/>
                  </a:cubicBezTo>
                  <a:cubicBezTo>
                    <a:pt x="13311" y="13861"/>
                    <a:pt x="14172" y="13553"/>
                    <a:pt x="15024" y="13254"/>
                  </a:cubicBezTo>
                  <a:close/>
                  <a:moveTo>
                    <a:pt x="12449" y="12474"/>
                  </a:moveTo>
                  <a:lnTo>
                    <a:pt x="12449" y="12474"/>
                  </a:lnTo>
                  <a:cubicBezTo>
                    <a:pt x="12367" y="12773"/>
                    <a:pt x="12277" y="13072"/>
                    <a:pt x="12177" y="13362"/>
                  </a:cubicBezTo>
                  <a:cubicBezTo>
                    <a:pt x="12050" y="13716"/>
                    <a:pt x="11805" y="13952"/>
                    <a:pt x="11579" y="14215"/>
                  </a:cubicBezTo>
                  <a:cubicBezTo>
                    <a:pt x="11805" y="13598"/>
                    <a:pt x="12095" y="13018"/>
                    <a:pt x="12449" y="12474"/>
                  </a:cubicBezTo>
                  <a:close/>
                  <a:moveTo>
                    <a:pt x="12558" y="12120"/>
                  </a:moveTo>
                  <a:lnTo>
                    <a:pt x="12558" y="12120"/>
                  </a:lnTo>
                  <a:cubicBezTo>
                    <a:pt x="12549" y="12138"/>
                    <a:pt x="12540" y="12165"/>
                    <a:pt x="12540" y="12183"/>
                  </a:cubicBezTo>
                  <a:cubicBezTo>
                    <a:pt x="12014" y="12873"/>
                    <a:pt x="11633" y="13598"/>
                    <a:pt x="11361" y="14414"/>
                  </a:cubicBezTo>
                  <a:cubicBezTo>
                    <a:pt x="11080" y="13462"/>
                    <a:pt x="11823" y="12700"/>
                    <a:pt x="12558" y="12120"/>
                  </a:cubicBezTo>
                  <a:close/>
                  <a:moveTo>
                    <a:pt x="10436" y="13072"/>
                  </a:moveTo>
                  <a:cubicBezTo>
                    <a:pt x="10454" y="13263"/>
                    <a:pt x="10400" y="13816"/>
                    <a:pt x="10400" y="13879"/>
                  </a:cubicBezTo>
                  <a:cubicBezTo>
                    <a:pt x="10409" y="14233"/>
                    <a:pt x="10436" y="14587"/>
                    <a:pt x="10363" y="14940"/>
                  </a:cubicBezTo>
                  <a:cubicBezTo>
                    <a:pt x="10282" y="15339"/>
                    <a:pt x="9992" y="15629"/>
                    <a:pt x="9892" y="16010"/>
                  </a:cubicBezTo>
                  <a:cubicBezTo>
                    <a:pt x="9892" y="16014"/>
                    <a:pt x="9891" y="16018"/>
                    <a:pt x="9889" y="16024"/>
                  </a:cubicBezTo>
                  <a:lnTo>
                    <a:pt x="9889" y="16024"/>
                  </a:lnTo>
                  <a:cubicBezTo>
                    <a:pt x="9896" y="15988"/>
                    <a:pt x="9901" y="15952"/>
                    <a:pt x="9901" y="15910"/>
                  </a:cubicBezTo>
                  <a:cubicBezTo>
                    <a:pt x="9928" y="15684"/>
                    <a:pt x="9955" y="15457"/>
                    <a:pt x="9992" y="15230"/>
                  </a:cubicBezTo>
                  <a:cubicBezTo>
                    <a:pt x="10001" y="15235"/>
                    <a:pt x="10010" y="15237"/>
                    <a:pt x="10020" y="15237"/>
                  </a:cubicBezTo>
                  <a:cubicBezTo>
                    <a:pt x="10048" y="15237"/>
                    <a:pt x="10076" y="15217"/>
                    <a:pt x="10082" y="15176"/>
                  </a:cubicBezTo>
                  <a:cubicBezTo>
                    <a:pt x="10110" y="14886"/>
                    <a:pt x="10137" y="14605"/>
                    <a:pt x="10173" y="14314"/>
                  </a:cubicBezTo>
                  <a:cubicBezTo>
                    <a:pt x="10173" y="14305"/>
                    <a:pt x="10173" y="14305"/>
                    <a:pt x="10182" y="14296"/>
                  </a:cubicBezTo>
                  <a:cubicBezTo>
                    <a:pt x="10182" y="14287"/>
                    <a:pt x="10173" y="14287"/>
                    <a:pt x="10182" y="14287"/>
                  </a:cubicBezTo>
                  <a:cubicBezTo>
                    <a:pt x="10200" y="14151"/>
                    <a:pt x="10218" y="14024"/>
                    <a:pt x="10246" y="13888"/>
                  </a:cubicBezTo>
                  <a:cubicBezTo>
                    <a:pt x="10273" y="13752"/>
                    <a:pt x="10318" y="13616"/>
                    <a:pt x="10345" y="13480"/>
                  </a:cubicBezTo>
                  <a:lnTo>
                    <a:pt x="10354" y="13471"/>
                  </a:lnTo>
                  <a:lnTo>
                    <a:pt x="10345" y="13471"/>
                  </a:lnTo>
                  <a:cubicBezTo>
                    <a:pt x="10354" y="13435"/>
                    <a:pt x="10363" y="13399"/>
                    <a:pt x="10363" y="13362"/>
                  </a:cubicBezTo>
                  <a:cubicBezTo>
                    <a:pt x="10372" y="13299"/>
                    <a:pt x="10372" y="13263"/>
                    <a:pt x="10372" y="13235"/>
                  </a:cubicBezTo>
                  <a:cubicBezTo>
                    <a:pt x="10391" y="13181"/>
                    <a:pt x="10418" y="13127"/>
                    <a:pt x="10436" y="13072"/>
                  </a:cubicBezTo>
                  <a:close/>
                  <a:moveTo>
                    <a:pt x="10218" y="13480"/>
                  </a:moveTo>
                  <a:lnTo>
                    <a:pt x="10218" y="13480"/>
                  </a:lnTo>
                  <a:cubicBezTo>
                    <a:pt x="10091" y="13861"/>
                    <a:pt x="10010" y="14251"/>
                    <a:pt x="9973" y="14650"/>
                  </a:cubicBezTo>
                  <a:cubicBezTo>
                    <a:pt x="9847" y="15131"/>
                    <a:pt x="9792" y="15620"/>
                    <a:pt x="9783" y="16110"/>
                  </a:cubicBezTo>
                  <a:cubicBezTo>
                    <a:pt x="9611" y="15375"/>
                    <a:pt x="9656" y="14641"/>
                    <a:pt x="9973" y="13915"/>
                  </a:cubicBezTo>
                  <a:cubicBezTo>
                    <a:pt x="9992" y="13870"/>
                    <a:pt x="10110" y="13671"/>
                    <a:pt x="10218" y="13480"/>
                  </a:cubicBezTo>
                  <a:close/>
                  <a:moveTo>
                    <a:pt x="12178" y="15139"/>
                  </a:moveTo>
                  <a:cubicBezTo>
                    <a:pt x="12965" y="15139"/>
                    <a:pt x="13723" y="15377"/>
                    <a:pt x="14444" y="15802"/>
                  </a:cubicBezTo>
                  <a:cubicBezTo>
                    <a:pt x="14653" y="15919"/>
                    <a:pt x="14925" y="16037"/>
                    <a:pt x="14988" y="16119"/>
                  </a:cubicBezTo>
                  <a:cubicBezTo>
                    <a:pt x="13719" y="15666"/>
                    <a:pt x="12286" y="15566"/>
                    <a:pt x="10962" y="15348"/>
                  </a:cubicBezTo>
                  <a:cubicBezTo>
                    <a:pt x="10971" y="15339"/>
                    <a:pt x="10980" y="15330"/>
                    <a:pt x="10989" y="15321"/>
                  </a:cubicBezTo>
                  <a:cubicBezTo>
                    <a:pt x="11392" y="15198"/>
                    <a:pt x="11789" y="15139"/>
                    <a:pt x="12178" y="15139"/>
                  </a:cubicBezTo>
                  <a:close/>
                  <a:moveTo>
                    <a:pt x="11194" y="15567"/>
                  </a:moveTo>
                  <a:cubicBezTo>
                    <a:pt x="11225" y="15567"/>
                    <a:pt x="11340" y="15599"/>
                    <a:pt x="11551" y="15629"/>
                  </a:cubicBezTo>
                  <a:cubicBezTo>
                    <a:pt x="11778" y="15657"/>
                    <a:pt x="11996" y="15693"/>
                    <a:pt x="12222" y="15729"/>
                  </a:cubicBezTo>
                  <a:cubicBezTo>
                    <a:pt x="13120" y="15874"/>
                    <a:pt x="14045" y="15938"/>
                    <a:pt x="14906" y="16228"/>
                  </a:cubicBezTo>
                  <a:cubicBezTo>
                    <a:pt x="14861" y="16246"/>
                    <a:pt x="14789" y="16255"/>
                    <a:pt x="14698" y="16273"/>
                  </a:cubicBezTo>
                  <a:cubicBezTo>
                    <a:pt x="14245" y="16324"/>
                    <a:pt x="13760" y="16374"/>
                    <a:pt x="13302" y="16374"/>
                  </a:cubicBezTo>
                  <a:cubicBezTo>
                    <a:pt x="13265" y="16374"/>
                    <a:pt x="13229" y="16374"/>
                    <a:pt x="13193" y="16373"/>
                  </a:cubicBezTo>
                  <a:cubicBezTo>
                    <a:pt x="12576" y="16346"/>
                    <a:pt x="11860" y="16119"/>
                    <a:pt x="11379" y="15729"/>
                  </a:cubicBezTo>
                  <a:cubicBezTo>
                    <a:pt x="11227" y="15606"/>
                    <a:pt x="11160" y="15567"/>
                    <a:pt x="11194" y="15567"/>
                  </a:cubicBezTo>
                  <a:close/>
                  <a:moveTo>
                    <a:pt x="1314" y="16192"/>
                  </a:moveTo>
                  <a:cubicBezTo>
                    <a:pt x="1722" y="16246"/>
                    <a:pt x="2148" y="16300"/>
                    <a:pt x="2538" y="16409"/>
                  </a:cubicBezTo>
                  <a:cubicBezTo>
                    <a:pt x="3046" y="16563"/>
                    <a:pt x="3381" y="16908"/>
                    <a:pt x="3671" y="17325"/>
                  </a:cubicBezTo>
                  <a:cubicBezTo>
                    <a:pt x="2882" y="16944"/>
                    <a:pt x="2093" y="16572"/>
                    <a:pt x="1314" y="16192"/>
                  </a:cubicBezTo>
                  <a:close/>
                  <a:moveTo>
                    <a:pt x="1504" y="16464"/>
                  </a:moveTo>
                  <a:lnTo>
                    <a:pt x="1504" y="16464"/>
                  </a:lnTo>
                  <a:cubicBezTo>
                    <a:pt x="2220" y="16817"/>
                    <a:pt x="2946" y="17171"/>
                    <a:pt x="3662" y="17525"/>
                  </a:cubicBezTo>
                  <a:cubicBezTo>
                    <a:pt x="3536" y="17539"/>
                    <a:pt x="3412" y="17547"/>
                    <a:pt x="3290" y="17547"/>
                  </a:cubicBezTo>
                  <a:cubicBezTo>
                    <a:pt x="2875" y="17547"/>
                    <a:pt x="2481" y="17451"/>
                    <a:pt x="2102" y="17171"/>
                  </a:cubicBezTo>
                  <a:cubicBezTo>
                    <a:pt x="1840" y="16980"/>
                    <a:pt x="1676" y="16717"/>
                    <a:pt x="1504" y="16464"/>
                  </a:cubicBezTo>
                  <a:close/>
                  <a:moveTo>
                    <a:pt x="4333" y="15711"/>
                  </a:moveTo>
                  <a:cubicBezTo>
                    <a:pt x="4460" y="16554"/>
                    <a:pt x="4759" y="17361"/>
                    <a:pt x="5158" y="18123"/>
                  </a:cubicBezTo>
                  <a:cubicBezTo>
                    <a:pt x="4587" y="17688"/>
                    <a:pt x="4215" y="17071"/>
                    <a:pt x="4233" y="16318"/>
                  </a:cubicBezTo>
                  <a:cubicBezTo>
                    <a:pt x="4233" y="16173"/>
                    <a:pt x="4224" y="15765"/>
                    <a:pt x="4324" y="15711"/>
                  </a:cubicBezTo>
                  <a:close/>
                  <a:moveTo>
                    <a:pt x="4524" y="15956"/>
                  </a:moveTo>
                  <a:cubicBezTo>
                    <a:pt x="4623" y="16119"/>
                    <a:pt x="4714" y="16282"/>
                    <a:pt x="4823" y="16436"/>
                  </a:cubicBezTo>
                  <a:cubicBezTo>
                    <a:pt x="5022" y="16727"/>
                    <a:pt x="5267" y="17017"/>
                    <a:pt x="5376" y="17352"/>
                  </a:cubicBezTo>
                  <a:cubicBezTo>
                    <a:pt x="5430" y="17506"/>
                    <a:pt x="5494" y="17715"/>
                    <a:pt x="5467" y="17878"/>
                  </a:cubicBezTo>
                  <a:cubicBezTo>
                    <a:pt x="5434" y="18103"/>
                    <a:pt x="5400" y="18180"/>
                    <a:pt x="5365" y="18180"/>
                  </a:cubicBezTo>
                  <a:cubicBezTo>
                    <a:pt x="5313" y="18180"/>
                    <a:pt x="5258" y="18005"/>
                    <a:pt x="5204" y="17896"/>
                  </a:cubicBezTo>
                  <a:cubicBezTo>
                    <a:pt x="4895" y="17271"/>
                    <a:pt x="4687" y="16627"/>
                    <a:pt x="4524" y="15956"/>
                  </a:cubicBezTo>
                  <a:close/>
                  <a:moveTo>
                    <a:pt x="8395" y="15014"/>
                  </a:moveTo>
                  <a:cubicBezTo>
                    <a:pt x="8411" y="15014"/>
                    <a:pt x="8429" y="15030"/>
                    <a:pt x="8450" y="15067"/>
                  </a:cubicBezTo>
                  <a:cubicBezTo>
                    <a:pt x="8060" y="16255"/>
                    <a:pt x="7951" y="17425"/>
                    <a:pt x="8160" y="18640"/>
                  </a:cubicBezTo>
                  <a:cubicBezTo>
                    <a:pt x="7498" y="17661"/>
                    <a:pt x="7779" y="16745"/>
                    <a:pt x="8178" y="15693"/>
                  </a:cubicBezTo>
                  <a:cubicBezTo>
                    <a:pt x="8269" y="15442"/>
                    <a:pt x="8309" y="15014"/>
                    <a:pt x="8395" y="15014"/>
                  </a:cubicBezTo>
                  <a:close/>
                  <a:moveTo>
                    <a:pt x="8486" y="15167"/>
                  </a:moveTo>
                  <a:cubicBezTo>
                    <a:pt x="8504" y="15203"/>
                    <a:pt x="8523" y="15248"/>
                    <a:pt x="8541" y="15312"/>
                  </a:cubicBezTo>
                  <a:cubicBezTo>
                    <a:pt x="8686" y="15838"/>
                    <a:pt x="8822" y="16391"/>
                    <a:pt x="8795" y="16944"/>
                  </a:cubicBezTo>
                  <a:cubicBezTo>
                    <a:pt x="8758" y="17525"/>
                    <a:pt x="8514" y="17960"/>
                    <a:pt x="8323" y="18486"/>
                  </a:cubicBezTo>
                  <a:cubicBezTo>
                    <a:pt x="8271" y="18641"/>
                    <a:pt x="8256" y="18716"/>
                    <a:pt x="8254" y="18716"/>
                  </a:cubicBezTo>
                  <a:cubicBezTo>
                    <a:pt x="8251" y="18716"/>
                    <a:pt x="8270" y="18593"/>
                    <a:pt x="8260" y="18359"/>
                  </a:cubicBezTo>
                  <a:cubicBezTo>
                    <a:pt x="8205" y="17234"/>
                    <a:pt x="8160" y="16255"/>
                    <a:pt x="8486" y="15167"/>
                  </a:cubicBezTo>
                  <a:close/>
                  <a:moveTo>
                    <a:pt x="3456" y="18376"/>
                  </a:moveTo>
                  <a:cubicBezTo>
                    <a:pt x="4011" y="18376"/>
                    <a:pt x="4567" y="18470"/>
                    <a:pt x="5122" y="18531"/>
                  </a:cubicBezTo>
                  <a:cubicBezTo>
                    <a:pt x="4428" y="18698"/>
                    <a:pt x="3741" y="18843"/>
                    <a:pt x="3034" y="18843"/>
                  </a:cubicBezTo>
                  <a:cubicBezTo>
                    <a:pt x="2975" y="18843"/>
                    <a:pt x="2915" y="18841"/>
                    <a:pt x="2855" y="18839"/>
                  </a:cubicBezTo>
                  <a:cubicBezTo>
                    <a:pt x="2560" y="18835"/>
                    <a:pt x="2287" y="18816"/>
                    <a:pt x="2019" y="18816"/>
                  </a:cubicBezTo>
                  <a:cubicBezTo>
                    <a:pt x="1769" y="18816"/>
                    <a:pt x="1523" y="18832"/>
                    <a:pt x="1268" y="18894"/>
                  </a:cubicBezTo>
                  <a:cubicBezTo>
                    <a:pt x="1413" y="18459"/>
                    <a:pt x="3109" y="18377"/>
                    <a:pt x="3381" y="18377"/>
                  </a:cubicBezTo>
                  <a:cubicBezTo>
                    <a:pt x="3406" y="18377"/>
                    <a:pt x="3431" y="18376"/>
                    <a:pt x="3456" y="18376"/>
                  </a:cubicBezTo>
                  <a:close/>
                  <a:moveTo>
                    <a:pt x="4623" y="18848"/>
                  </a:moveTo>
                  <a:lnTo>
                    <a:pt x="4623" y="18848"/>
                  </a:lnTo>
                  <a:cubicBezTo>
                    <a:pt x="4170" y="19075"/>
                    <a:pt x="3680" y="19247"/>
                    <a:pt x="3163" y="19284"/>
                  </a:cubicBezTo>
                  <a:cubicBezTo>
                    <a:pt x="3102" y="19288"/>
                    <a:pt x="3041" y="19290"/>
                    <a:pt x="2979" y="19290"/>
                  </a:cubicBezTo>
                  <a:cubicBezTo>
                    <a:pt x="2669" y="19290"/>
                    <a:pt x="2359" y="19238"/>
                    <a:pt x="2048" y="19193"/>
                  </a:cubicBezTo>
                  <a:cubicBezTo>
                    <a:pt x="1876" y="19166"/>
                    <a:pt x="1703" y="19139"/>
                    <a:pt x="1531" y="19102"/>
                  </a:cubicBezTo>
                  <a:cubicBezTo>
                    <a:pt x="1441" y="19116"/>
                    <a:pt x="1368" y="19123"/>
                    <a:pt x="1312" y="19123"/>
                  </a:cubicBezTo>
                  <a:cubicBezTo>
                    <a:pt x="1257" y="19123"/>
                    <a:pt x="1218" y="19116"/>
                    <a:pt x="1196" y="19102"/>
                  </a:cubicBezTo>
                  <a:cubicBezTo>
                    <a:pt x="1495" y="19021"/>
                    <a:pt x="1793" y="18999"/>
                    <a:pt x="2092" y="18999"/>
                  </a:cubicBezTo>
                  <a:cubicBezTo>
                    <a:pt x="2453" y="18999"/>
                    <a:pt x="2815" y="19031"/>
                    <a:pt x="3182" y="19031"/>
                  </a:cubicBezTo>
                  <a:cubicBezTo>
                    <a:pt x="3293" y="19031"/>
                    <a:pt x="3405" y="19028"/>
                    <a:pt x="3517" y="19021"/>
                  </a:cubicBezTo>
                  <a:cubicBezTo>
                    <a:pt x="3889" y="18994"/>
                    <a:pt x="4261" y="18921"/>
                    <a:pt x="4623" y="18848"/>
                  </a:cubicBezTo>
                  <a:close/>
                  <a:moveTo>
                    <a:pt x="16285" y="18585"/>
                  </a:moveTo>
                  <a:lnTo>
                    <a:pt x="16285" y="18585"/>
                  </a:lnTo>
                  <a:cubicBezTo>
                    <a:pt x="15441" y="19048"/>
                    <a:pt x="14589" y="19492"/>
                    <a:pt x="13746" y="19946"/>
                  </a:cubicBezTo>
                  <a:cubicBezTo>
                    <a:pt x="13900" y="18740"/>
                    <a:pt x="15251" y="18649"/>
                    <a:pt x="16285" y="18585"/>
                  </a:cubicBezTo>
                  <a:close/>
                  <a:moveTo>
                    <a:pt x="16348" y="18776"/>
                  </a:moveTo>
                  <a:lnTo>
                    <a:pt x="16348" y="18776"/>
                  </a:lnTo>
                  <a:cubicBezTo>
                    <a:pt x="15804" y="19510"/>
                    <a:pt x="14970" y="19964"/>
                    <a:pt x="14054" y="20018"/>
                  </a:cubicBezTo>
                  <a:cubicBezTo>
                    <a:pt x="14816" y="19601"/>
                    <a:pt x="15587" y="19184"/>
                    <a:pt x="16348" y="18776"/>
                  </a:cubicBezTo>
                  <a:close/>
                  <a:moveTo>
                    <a:pt x="12875" y="17787"/>
                  </a:moveTo>
                  <a:cubicBezTo>
                    <a:pt x="12875" y="17987"/>
                    <a:pt x="12875" y="18205"/>
                    <a:pt x="12884" y="18277"/>
                  </a:cubicBezTo>
                  <a:cubicBezTo>
                    <a:pt x="12975" y="18876"/>
                    <a:pt x="13102" y="19429"/>
                    <a:pt x="12821" y="20009"/>
                  </a:cubicBezTo>
                  <a:cubicBezTo>
                    <a:pt x="12703" y="20245"/>
                    <a:pt x="12503" y="20526"/>
                    <a:pt x="12349" y="20744"/>
                  </a:cubicBezTo>
                  <a:cubicBezTo>
                    <a:pt x="12322" y="20789"/>
                    <a:pt x="12313" y="20816"/>
                    <a:pt x="12304" y="20843"/>
                  </a:cubicBezTo>
                  <a:cubicBezTo>
                    <a:pt x="12304" y="20825"/>
                    <a:pt x="12295" y="20798"/>
                    <a:pt x="12286" y="20771"/>
                  </a:cubicBezTo>
                  <a:cubicBezTo>
                    <a:pt x="12186" y="20508"/>
                    <a:pt x="12168" y="20163"/>
                    <a:pt x="12168" y="19891"/>
                  </a:cubicBezTo>
                  <a:cubicBezTo>
                    <a:pt x="12168" y="19456"/>
                    <a:pt x="12250" y="19021"/>
                    <a:pt x="12395" y="18604"/>
                  </a:cubicBezTo>
                  <a:cubicBezTo>
                    <a:pt x="12558" y="18341"/>
                    <a:pt x="12721" y="18060"/>
                    <a:pt x="12875" y="17787"/>
                  </a:cubicBezTo>
                  <a:close/>
                  <a:moveTo>
                    <a:pt x="12838" y="17361"/>
                  </a:moveTo>
                  <a:cubicBezTo>
                    <a:pt x="12838" y="17361"/>
                    <a:pt x="12839" y="17361"/>
                    <a:pt x="12839" y="17361"/>
                  </a:cubicBezTo>
                  <a:cubicBezTo>
                    <a:pt x="12866" y="17379"/>
                    <a:pt x="12866" y="17497"/>
                    <a:pt x="12875" y="17633"/>
                  </a:cubicBezTo>
                  <a:cubicBezTo>
                    <a:pt x="12603" y="17924"/>
                    <a:pt x="12367" y="18304"/>
                    <a:pt x="12240" y="18694"/>
                  </a:cubicBezTo>
                  <a:cubicBezTo>
                    <a:pt x="11959" y="19429"/>
                    <a:pt x="11959" y="20200"/>
                    <a:pt x="12186" y="20979"/>
                  </a:cubicBezTo>
                  <a:cubicBezTo>
                    <a:pt x="11624" y="20254"/>
                    <a:pt x="11887" y="18785"/>
                    <a:pt x="12268" y="18114"/>
                  </a:cubicBezTo>
                  <a:cubicBezTo>
                    <a:pt x="12339" y="17989"/>
                    <a:pt x="12808" y="17361"/>
                    <a:pt x="12838" y="17361"/>
                  </a:cubicBezTo>
                  <a:close/>
                  <a:moveTo>
                    <a:pt x="1696" y="20670"/>
                  </a:moveTo>
                  <a:cubicBezTo>
                    <a:pt x="2289" y="20670"/>
                    <a:pt x="3091" y="20746"/>
                    <a:pt x="3218" y="21306"/>
                  </a:cubicBezTo>
                  <a:cubicBezTo>
                    <a:pt x="2674" y="21088"/>
                    <a:pt x="2130" y="20871"/>
                    <a:pt x="1577" y="20671"/>
                  </a:cubicBezTo>
                  <a:cubicBezTo>
                    <a:pt x="1615" y="20671"/>
                    <a:pt x="1655" y="20670"/>
                    <a:pt x="1696" y="20670"/>
                  </a:cubicBezTo>
                  <a:close/>
                  <a:moveTo>
                    <a:pt x="1468" y="20771"/>
                  </a:moveTo>
                  <a:cubicBezTo>
                    <a:pt x="2003" y="20988"/>
                    <a:pt x="2538" y="21197"/>
                    <a:pt x="3073" y="21406"/>
                  </a:cubicBezTo>
                  <a:cubicBezTo>
                    <a:pt x="2879" y="21436"/>
                    <a:pt x="2659" y="21473"/>
                    <a:pt x="2456" y="21473"/>
                  </a:cubicBezTo>
                  <a:cubicBezTo>
                    <a:pt x="2300" y="21473"/>
                    <a:pt x="2154" y="21451"/>
                    <a:pt x="2039" y="21387"/>
                  </a:cubicBezTo>
                  <a:cubicBezTo>
                    <a:pt x="1821" y="21261"/>
                    <a:pt x="1613" y="21007"/>
                    <a:pt x="1468" y="20771"/>
                  </a:cubicBezTo>
                  <a:close/>
                  <a:moveTo>
                    <a:pt x="3735" y="19918"/>
                  </a:moveTo>
                  <a:cubicBezTo>
                    <a:pt x="4052" y="20372"/>
                    <a:pt x="4632" y="20608"/>
                    <a:pt x="4859" y="21115"/>
                  </a:cubicBezTo>
                  <a:cubicBezTo>
                    <a:pt x="4895" y="21215"/>
                    <a:pt x="5031" y="21959"/>
                    <a:pt x="4886" y="21986"/>
                  </a:cubicBezTo>
                  <a:cubicBezTo>
                    <a:pt x="4876" y="21988"/>
                    <a:pt x="4866" y="21989"/>
                    <a:pt x="4857" y="21989"/>
                  </a:cubicBezTo>
                  <a:cubicBezTo>
                    <a:pt x="4692" y="21989"/>
                    <a:pt x="4656" y="21697"/>
                    <a:pt x="4596" y="21560"/>
                  </a:cubicBezTo>
                  <a:cubicBezTo>
                    <a:pt x="4406" y="21134"/>
                    <a:pt x="4215" y="20698"/>
                    <a:pt x="3998" y="20281"/>
                  </a:cubicBezTo>
                  <a:cubicBezTo>
                    <a:pt x="3991" y="20268"/>
                    <a:pt x="3980" y="20259"/>
                    <a:pt x="3967" y="20259"/>
                  </a:cubicBezTo>
                  <a:cubicBezTo>
                    <a:pt x="3962" y="20259"/>
                    <a:pt x="3957" y="20261"/>
                    <a:pt x="3952" y="20263"/>
                  </a:cubicBezTo>
                  <a:cubicBezTo>
                    <a:pt x="3889" y="20154"/>
                    <a:pt x="3816" y="20045"/>
                    <a:pt x="3735" y="19946"/>
                  </a:cubicBezTo>
                  <a:cubicBezTo>
                    <a:pt x="3735" y="19937"/>
                    <a:pt x="3735" y="19928"/>
                    <a:pt x="3735" y="19918"/>
                  </a:cubicBezTo>
                  <a:close/>
                  <a:moveTo>
                    <a:pt x="3717" y="20118"/>
                  </a:moveTo>
                  <a:lnTo>
                    <a:pt x="3717" y="20118"/>
                  </a:lnTo>
                  <a:cubicBezTo>
                    <a:pt x="3816" y="20263"/>
                    <a:pt x="3916" y="20417"/>
                    <a:pt x="3998" y="20580"/>
                  </a:cubicBezTo>
                  <a:cubicBezTo>
                    <a:pt x="4007" y="20599"/>
                    <a:pt x="4025" y="20599"/>
                    <a:pt x="4043" y="20599"/>
                  </a:cubicBezTo>
                  <a:cubicBezTo>
                    <a:pt x="4233" y="21088"/>
                    <a:pt x="4451" y="21569"/>
                    <a:pt x="4669" y="22049"/>
                  </a:cubicBezTo>
                  <a:cubicBezTo>
                    <a:pt x="4197" y="21478"/>
                    <a:pt x="3671" y="20871"/>
                    <a:pt x="3717" y="20118"/>
                  </a:cubicBezTo>
                  <a:close/>
                  <a:moveTo>
                    <a:pt x="15609" y="21440"/>
                  </a:moveTo>
                  <a:cubicBezTo>
                    <a:pt x="15620" y="21440"/>
                    <a:pt x="15631" y="21441"/>
                    <a:pt x="15641" y="21442"/>
                  </a:cubicBezTo>
                  <a:cubicBezTo>
                    <a:pt x="14770" y="21786"/>
                    <a:pt x="13846" y="22077"/>
                    <a:pt x="12939" y="22240"/>
                  </a:cubicBezTo>
                  <a:cubicBezTo>
                    <a:pt x="12794" y="22267"/>
                    <a:pt x="12195" y="22349"/>
                    <a:pt x="11941" y="22394"/>
                  </a:cubicBezTo>
                  <a:cubicBezTo>
                    <a:pt x="12313" y="22258"/>
                    <a:pt x="13456" y="21696"/>
                    <a:pt x="13555" y="21669"/>
                  </a:cubicBezTo>
                  <a:cubicBezTo>
                    <a:pt x="14108" y="21505"/>
                    <a:pt x="14689" y="21496"/>
                    <a:pt x="15260" y="21478"/>
                  </a:cubicBezTo>
                  <a:cubicBezTo>
                    <a:pt x="15389" y="21470"/>
                    <a:pt x="15518" y="21440"/>
                    <a:pt x="15609" y="21440"/>
                  </a:cubicBezTo>
                  <a:close/>
                  <a:moveTo>
                    <a:pt x="4487" y="22240"/>
                  </a:moveTo>
                  <a:cubicBezTo>
                    <a:pt x="3907" y="22467"/>
                    <a:pt x="3363" y="22648"/>
                    <a:pt x="2728" y="22766"/>
                  </a:cubicBezTo>
                  <a:cubicBezTo>
                    <a:pt x="2583" y="22793"/>
                    <a:pt x="2447" y="22829"/>
                    <a:pt x="2329" y="22875"/>
                  </a:cubicBezTo>
                  <a:cubicBezTo>
                    <a:pt x="2955" y="22457"/>
                    <a:pt x="3680" y="22276"/>
                    <a:pt x="4487" y="22240"/>
                  </a:cubicBezTo>
                  <a:close/>
                  <a:moveTo>
                    <a:pt x="15704" y="21614"/>
                  </a:moveTo>
                  <a:cubicBezTo>
                    <a:pt x="15695" y="21641"/>
                    <a:pt x="15695" y="21669"/>
                    <a:pt x="15677" y="21705"/>
                  </a:cubicBezTo>
                  <a:cubicBezTo>
                    <a:pt x="15623" y="21841"/>
                    <a:pt x="15396" y="22013"/>
                    <a:pt x="15287" y="22104"/>
                  </a:cubicBezTo>
                  <a:cubicBezTo>
                    <a:pt x="14650" y="22677"/>
                    <a:pt x="13957" y="22952"/>
                    <a:pt x="13240" y="22952"/>
                  </a:cubicBezTo>
                  <a:cubicBezTo>
                    <a:pt x="12733" y="22952"/>
                    <a:pt x="12215" y="22815"/>
                    <a:pt x="11696" y="22548"/>
                  </a:cubicBezTo>
                  <a:cubicBezTo>
                    <a:pt x="13057" y="22512"/>
                    <a:pt x="14444" y="22131"/>
                    <a:pt x="15704" y="21614"/>
                  </a:cubicBezTo>
                  <a:close/>
                  <a:moveTo>
                    <a:pt x="5975" y="20961"/>
                  </a:moveTo>
                  <a:lnTo>
                    <a:pt x="5975" y="20961"/>
                  </a:lnTo>
                  <a:cubicBezTo>
                    <a:pt x="5993" y="21750"/>
                    <a:pt x="6201" y="22485"/>
                    <a:pt x="6591" y="23165"/>
                  </a:cubicBezTo>
                  <a:cubicBezTo>
                    <a:pt x="6020" y="22557"/>
                    <a:pt x="5766" y="21796"/>
                    <a:pt x="5975" y="20961"/>
                  </a:cubicBezTo>
                  <a:close/>
                  <a:moveTo>
                    <a:pt x="6101" y="20952"/>
                  </a:moveTo>
                  <a:lnTo>
                    <a:pt x="6101" y="20952"/>
                  </a:lnTo>
                  <a:cubicBezTo>
                    <a:pt x="6618" y="21650"/>
                    <a:pt x="7054" y="22421"/>
                    <a:pt x="6836" y="23292"/>
                  </a:cubicBezTo>
                  <a:cubicBezTo>
                    <a:pt x="6374" y="22584"/>
                    <a:pt x="6138" y="21796"/>
                    <a:pt x="6101" y="20952"/>
                  </a:cubicBezTo>
                  <a:close/>
                  <a:moveTo>
                    <a:pt x="4614" y="22394"/>
                  </a:moveTo>
                  <a:lnTo>
                    <a:pt x="4614" y="22394"/>
                  </a:lnTo>
                  <a:cubicBezTo>
                    <a:pt x="4079" y="23065"/>
                    <a:pt x="2900" y="23219"/>
                    <a:pt x="2003" y="23301"/>
                  </a:cubicBezTo>
                  <a:cubicBezTo>
                    <a:pt x="2411" y="22893"/>
                    <a:pt x="3018" y="22947"/>
                    <a:pt x="3535" y="22802"/>
                  </a:cubicBezTo>
                  <a:cubicBezTo>
                    <a:pt x="3907" y="22702"/>
                    <a:pt x="4261" y="22539"/>
                    <a:pt x="4614" y="22394"/>
                  </a:cubicBezTo>
                  <a:close/>
                  <a:moveTo>
                    <a:pt x="10046" y="21451"/>
                  </a:moveTo>
                  <a:lnTo>
                    <a:pt x="10046" y="21451"/>
                  </a:lnTo>
                  <a:cubicBezTo>
                    <a:pt x="10137" y="21650"/>
                    <a:pt x="10255" y="21895"/>
                    <a:pt x="10282" y="21959"/>
                  </a:cubicBezTo>
                  <a:cubicBezTo>
                    <a:pt x="10626" y="22666"/>
                    <a:pt x="10563" y="23219"/>
                    <a:pt x="10300" y="23899"/>
                  </a:cubicBezTo>
                  <a:cubicBezTo>
                    <a:pt x="10110" y="23101"/>
                    <a:pt x="10010" y="22276"/>
                    <a:pt x="10046" y="21451"/>
                  </a:cubicBezTo>
                  <a:close/>
                  <a:moveTo>
                    <a:pt x="9928" y="21224"/>
                  </a:moveTo>
                  <a:cubicBezTo>
                    <a:pt x="9928" y="21224"/>
                    <a:pt x="9937" y="21242"/>
                    <a:pt x="9955" y="21270"/>
                  </a:cubicBezTo>
                  <a:cubicBezTo>
                    <a:pt x="9955" y="21270"/>
                    <a:pt x="9946" y="21270"/>
                    <a:pt x="9946" y="21279"/>
                  </a:cubicBezTo>
                  <a:cubicBezTo>
                    <a:pt x="9901" y="22195"/>
                    <a:pt x="9946" y="23065"/>
                    <a:pt x="10137" y="23954"/>
                  </a:cubicBezTo>
                  <a:cubicBezTo>
                    <a:pt x="9910" y="23654"/>
                    <a:pt x="9765" y="23310"/>
                    <a:pt x="9720" y="22920"/>
                  </a:cubicBezTo>
                  <a:cubicBezTo>
                    <a:pt x="9701" y="22757"/>
                    <a:pt x="9701" y="21261"/>
                    <a:pt x="9928" y="21224"/>
                  </a:cubicBezTo>
                  <a:close/>
                  <a:moveTo>
                    <a:pt x="5692" y="23542"/>
                  </a:moveTo>
                  <a:cubicBezTo>
                    <a:pt x="6005" y="23542"/>
                    <a:pt x="6321" y="23568"/>
                    <a:pt x="6636" y="23591"/>
                  </a:cubicBezTo>
                  <a:cubicBezTo>
                    <a:pt x="5666" y="23908"/>
                    <a:pt x="4623" y="23845"/>
                    <a:pt x="3653" y="24189"/>
                  </a:cubicBezTo>
                  <a:cubicBezTo>
                    <a:pt x="3907" y="23954"/>
                    <a:pt x="4678" y="23664"/>
                    <a:pt x="4805" y="23636"/>
                  </a:cubicBezTo>
                  <a:cubicBezTo>
                    <a:pt x="5097" y="23565"/>
                    <a:pt x="5393" y="23542"/>
                    <a:pt x="5692" y="23542"/>
                  </a:cubicBezTo>
                  <a:close/>
                  <a:moveTo>
                    <a:pt x="6419" y="23800"/>
                  </a:moveTo>
                  <a:lnTo>
                    <a:pt x="6419" y="23800"/>
                  </a:lnTo>
                  <a:cubicBezTo>
                    <a:pt x="6101" y="23999"/>
                    <a:pt x="5766" y="24162"/>
                    <a:pt x="5394" y="24271"/>
                  </a:cubicBezTo>
                  <a:cubicBezTo>
                    <a:pt x="5222" y="24322"/>
                    <a:pt x="4524" y="24490"/>
                    <a:pt x="4037" y="24490"/>
                  </a:cubicBezTo>
                  <a:cubicBezTo>
                    <a:pt x="3832" y="24490"/>
                    <a:pt x="3665" y="24460"/>
                    <a:pt x="3590" y="24380"/>
                  </a:cubicBezTo>
                  <a:cubicBezTo>
                    <a:pt x="4496" y="24026"/>
                    <a:pt x="5485" y="24035"/>
                    <a:pt x="6419" y="23800"/>
                  </a:cubicBezTo>
                  <a:close/>
                  <a:moveTo>
                    <a:pt x="12757" y="24734"/>
                  </a:moveTo>
                  <a:cubicBezTo>
                    <a:pt x="12730" y="24761"/>
                    <a:pt x="12712" y="24788"/>
                    <a:pt x="12685" y="24815"/>
                  </a:cubicBezTo>
                  <a:cubicBezTo>
                    <a:pt x="11869" y="25196"/>
                    <a:pt x="11034" y="25559"/>
                    <a:pt x="10200" y="25894"/>
                  </a:cubicBezTo>
                  <a:cubicBezTo>
                    <a:pt x="10781" y="25051"/>
                    <a:pt x="11751" y="24734"/>
                    <a:pt x="12757" y="24734"/>
                  </a:cubicBezTo>
                  <a:close/>
                  <a:moveTo>
                    <a:pt x="12367" y="25142"/>
                  </a:moveTo>
                  <a:cubicBezTo>
                    <a:pt x="11857" y="25626"/>
                    <a:pt x="11264" y="25978"/>
                    <a:pt x="10573" y="25978"/>
                  </a:cubicBezTo>
                  <a:cubicBezTo>
                    <a:pt x="10540" y="25978"/>
                    <a:pt x="10506" y="25978"/>
                    <a:pt x="10472" y="25976"/>
                  </a:cubicBezTo>
                  <a:cubicBezTo>
                    <a:pt x="11107" y="25704"/>
                    <a:pt x="11742" y="25432"/>
                    <a:pt x="12367" y="25142"/>
                  </a:cubicBezTo>
                  <a:close/>
                  <a:moveTo>
                    <a:pt x="8378" y="1"/>
                  </a:moveTo>
                  <a:cubicBezTo>
                    <a:pt x="8364" y="1"/>
                    <a:pt x="8350" y="5"/>
                    <a:pt x="8341" y="14"/>
                  </a:cubicBezTo>
                  <a:cubicBezTo>
                    <a:pt x="8051" y="395"/>
                    <a:pt x="7643" y="703"/>
                    <a:pt x="7444" y="1148"/>
                  </a:cubicBezTo>
                  <a:cubicBezTo>
                    <a:pt x="7244" y="1610"/>
                    <a:pt x="7317" y="2154"/>
                    <a:pt x="7453" y="2626"/>
                  </a:cubicBezTo>
                  <a:cubicBezTo>
                    <a:pt x="7462" y="2644"/>
                    <a:pt x="7471" y="2653"/>
                    <a:pt x="7489" y="2662"/>
                  </a:cubicBezTo>
                  <a:cubicBezTo>
                    <a:pt x="7425" y="2816"/>
                    <a:pt x="7380" y="2961"/>
                    <a:pt x="7326" y="3106"/>
                  </a:cubicBezTo>
                  <a:cubicBezTo>
                    <a:pt x="7308" y="2553"/>
                    <a:pt x="7035" y="2018"/>
                    <a:pt x="6745" y="1511"/>
                  </a:cubicBezTo>
                  <a:cubicBezTo>
                    <a:pt x="6730" y="1487"/>
                    <a:pt x="6704" y="1476"/>
                    <a:pt x="6679" y="1476"/>
                  </a:cubicBezTo>
                  <a:cubicBezTo>
                    <a:pt x="6645" y="1476"/>
                    <a:pt x="6611" y="1496"/>
                    <a:pt x="6600" y="1538"/>
                  </a:cubicBezTo>
                  <a:cubicBezTo>
                    <a:pt x="6383" y="2336"/>
                    <a:pt x="6537" y="3197"/>
                    <a:pt x="7081" y="3832"/>
                  </a:cubicBezTo>
                  <a:cubicBezTo>
                    <a:pt x="6954" y="4213"/>
                    <a:pt x="6845" y="4594"/>
                    <a:pt x="6745" y="4984"/>
                  </a:cubicBezTo>
                  <a:lnTo>
                    <a:pt x="6709" y="4984"/>
                  </a:lnTo>
                  <a:cubicBezTo>
                    <a:pt x="6836" y="4539"/>
                    <a:pt x="6899" y="4068"/>
                    <a:pt x="6709" y="3632"/>
                  </a:cubicBezTo>
                  <a:cubicBezTo>
                    <a:pt x="6510" y="3179"/>
                    <a:pt x="6101" y="2862"/>
                    <a:pt x="5820" y="2463"/>
                  </a:cubicBezTo>
                  <a:cubicBezTo>
                    <a:pt x="5808" y="2439"/>
                    <a:pt x="5786" y="2427"/>
                    <a:pt x="5762" y="2427"/>
                  </a:cubicBezTo>
                  <a:cubicBezTo>
                    <a:pt x="5733" y="2427"/>
                    <a:pt x="5704" y="2445"/>
                    <a:pt x="5693" y="2481"/>
                  </a:cubicBezTo>
                  <a:cubicBezTo>
                    <a:pt x="5494" y="3097"/>
                    <a:pt x="5313" y="3805"/>
                    <a:pt x="5630" y="4421"/>
                  </a:cubicBezTo>
                  <a:cubicBezTo>
                    <a:pt x="5848" y="4829"/>
                    <a:pt x="6237" y="5120"/>
                    <a:pt x="6700" y="5129"/>
                  </a:cubicBezTo>
                  <a:cubicBezTo>
                    <a:pt x="6582" y="5564"/>
                    <a:pt x="6482" y="5990"/>
                    <a:pt x="6392" y="6425"/>
                  </a:cubicBezTo>
                  <a:cubicBezTo>
                    <a:pt x="6401" y="6226"/>
                    <a:pt x="6401" y="6017"/>
                    <a:pt x="6328" y="5827"/>
                  </a:cubicBezTo>
                  <a:cubicBezTo>
                    <a:pt x="6183" y="5473"/>
                    <a:pt x="5793" y="5337"/>
                    <a:pt x="5539" y="5074"/>
                  </a:cubicBezTo>
                  <a:cubicBezTo>
                    <a:pt x="5520" y="5058"/>
                    <a:pt x="5499" y="5050"/>
                    <a:pt x="5478" y="5050"/>
                  </a:cubicBezTo>
                  <a:cubicBezTo>
                    <a:pt x="5432" y="5050"/>
                    <a:pt x="5391" y="5087"/>
                    <a:pt x="5385" y="5138"/>
                  </a:cubicBezTo>
                  <a:cubicBezTo>
                    <a:pt x="5340" y="5827"/>
                    <a:pt x="5376" y="6915"/>
                    <a:pt x="6265" y="7033"/>
                  </a:cubicBezTo>
                  <a:lnTo>
                    <a:pt x="6274" y="7033"/>
                  </a:lnTo>
                  <a:cubicBezTo>
                    <a:pt x="6228" y="7269"/>
                    <a:pt x="6183" y="7513"/>
                    <a:pt x="6147" y="7749"/>
                  </a:cubicBezTo>
                  <a:cubicBezTo>
                    <a:pt x="6129" y="7758"/>
                    <a:pt x="6111" y="7767"/>
                    <a:pt x="6101" y="7776"/>
                  </a:cubicBezTo>
                  <a:cubicBezTo>
                    <a:pt x="6029" y="7804"/>
                    <a:pt x="6056" y="7912"/>
                    <a:pt x="6120" y="7931"/>
                  </a:cubicBezTo>
                  <a:cubicBezTo>
                    <a:pt x="6038" y="8447"/>
                    <a:pt x="5965" y="8964"/>
                    <a:pt x="5920" y="9490"/>
                  </a:cubicBezTo>
                  <a:cubicBezTo>
                    <a:pt x="5612" y="8729"/>
                    <a:pt x="5222" y="7994"/>
                    <a:pt x="4714" y="7368"/>
                  </a:cubicBezTo>
                  <a:cubicBezTo>
                    <a:pt x="5476" y="6389"/>
                    <a:pt x="4515" y="5156"/>
                    <a:pt x="4297" y="4149"/>
                  </a:cubicBezTo>
                  <a:cubicBezTo>
                    <a:pt x="4293" y="4119"/>
                    <a:pt x="4269" y="4105"/>
                    <a:pt x="4244" y="4105"/>
                  </a:cubicBezTo>
                  <a:cubicBezTo>
                    <a:pt x="4217" y="4105"/>
                    <a:pt x="4188" y="4121"/>
                    <a:pt x="4179" y="4149"/>
                  </a:cubicBezTo>
                  <a:cubicBezTo>
                    <a:pt x="3862" y="5002"/>
                    <a:pt x="3825" y="5954"/>
                    <a:pt x="4179" y="6770"/>
                  </a:cubicBezTo>
                  <a:cubicBezTo>
                    <a:pt x="3916" y="6525"/>
                    <a:pt x="3626" y="6307"/>
                    <a:pt x="3309" y="6126"/>
                  </a:cubicBezTo>
                  <a:cubicBezTo>
                    <a:pt x="3309" y="6095"/>
                    <a:pt x="3288" y="6070"/>
                    <a:pt x="3253" y="6070"/>
                  </a:cubicBezTo>
                  <a:cubicBezTo>
                    <a:pt x="3248" y="6070"/>
                    <a:pt x="3242" y="6071"/>
                    <a:pt x="3236" y="6072"/>
                  </a:cubicBezTo>
                  <a:lnTo>
                    <a:pt x="3227" y="6072"/>
                  </a:lnTo>
                  <a:cubicBezTo>
                    <a:pt x="3218" y="6072"/>
                    <a:pt x="3218" y="6063"/>
                    <a:pt x="3209" y="6063"/>
                  </a:cubicBezTo>
                  <a:cubicBezTo>
                    <a:pt x="3209" y="6044"/>
                    <a:pt x="3209" y="6035"/>
                    <a:pt x="3191" y="6017"/>
                  </a:cubicBezTo>
                  <a:cubicBezTo>
                    <a:pt x="2719" y="5555"/>
                    <a:pt x="2411" y="4956"/>
                    <a:pt x="1794" y="4648"/>
                  </a:cubicBezTo>
                  <a:cubicBezTo>
                    <a:pt x="1268" y="4394"/>
                    <a:pt x="670" y="4349"/>
                    <a:pt x="89" y="4313"/>
                  </a:cubicBezTo>
                  <a:cubicBezTo>
                    <a:pt x="87" y="4312"/>
                    <a:pt x="84" y="4312"/>
                    <a:pt x="81" y="4312"/>
                  </a:cubicBezTo>
                  <a:cubicBezTo>
                    <a:pt x="16" y="4312"/>
                    <a:pt x="1" y="4414"/>
                    <a:pt x="53" y="4449"/>
                  </a:cubicBezTo>
                  <a:cubicBezTo>
                    <a:pt x="688" y="4875"/>
                    <a:pt x="833" y="5682"/>
                    <a:pt x="1549" y="6063"/>
                  </a:cubicBezTo>
                  <a:cubicBezTo>
                    <a:pt x="1869" y="6228"/>
                    <a:pt x="2208" y="6309"/>
                    <a:pt x="2550" y="6309"/>
                  </a:cubicBezTo>
                  <a:cubicBezTo>
                    <a:pt x="2770" y="6309"/>
                    <a:pt x="2992" y="6275"/>
                    <a:pt x="3209" y="6208"/>
                  </a:cubicBezTo>
                  <a:cubicBezTo>
                    <a:pt x="3907" y="6661"/>
                    <a:pt x="4424" y="7260"/>
                    <a:pt x="4850" y="7931"/>
                  </a:cubicBezTo>
                  <a:cubicBezTo>
                    <a:pt x="4517" y="7682"/>
                    <a:pt x="4144" y="7596"/>
                    <a:pt x="3752" y="7596"/>
                  </a:cubicBezTo>
                  <a:cubicBezTo>
                    <a:pt x="2854" y="7596"/>
                    <a:pt x="1853" y="8049"/>
                    <a:pt x="986" y="8049"/>
                  </a:cubicBezTo>
                  <a:cubicBezTo>
                    <a:pt x="974" y="8049"/>
                    <a:pt x="963" y="8049"/>
                    <a:pt x="951" y="8049"/>
                  </a:cubicBezTo>
                  <a:cubicBezTo>
                    <a:pt x="948" y="8048"/>
                    <a:pt x="944" y="8048"/>
                    <a:pt x="941" y="8048"/>
                  </a:cubicBezTo>
                  <a:cubicBezTo>
                    <a:pt x="867" y="8048"/>
                    <a:pt x="835" y="8150"/>
                    <a:pt x="887" y="8203"/>
                  </a:cubicBezTo>
                  <a:cubicBezTo>
                    <a:pt x="1413" y="8756"/>
                    <a:pt x="2057" y="9273"/>
                    <a:pt x="2855" y="9354"/>
                  </a:cubicBezTo>
                  <a:cubicBezTo>
                    <a:pt x="2917" y="9361"/>
                    <a:pt x="2979" y="9364"/>
                    <a:pt x="3039" y="9364"/>
                  </a:cubicBezTo>
                  <a:cubicBezTo>
                    <a:pt x="3829" y="9364"/>
                    <a:pt x="4498" y="8838"/>
                    <a:pt x="5113" y="8375"/>
                  </a:cubicBezTo>
                  <a:cubicBezTo>
                    <a:pt x="5394" y="8892"/>
                    <a:pt x="5639" y="9445"/>
                    <a:pt x="5875" y="9998"/>
                  </a:cubicBezTo>
                  <a:cubicBezTo>
                    <a:pt x="5784" y="11295"/>
                    <a:pt x="5775" y="12592"/>
                    <a:pt x="5866" y="13879"/>
                  </a:cubicBezTo>
                  <a:cubicBezTo>
                    <a:pt x="5820" y="14006"/>
                    <a:pt x="5775" y="14133"/>
                    <a:pt x="5739" y="14260"/>
                  </a:cubicBezTo>
                  <a:cubicBezTo>
                    <a:pt x="5739" y="14269"/>
                    <a:pt x="5739" y="14269"/>
                    <a:pt x="5739" y="14269"/>
                  </a:cubicBezTo>
                  <a:cubicBezTo>
                    <a:pt x="5331" y="13870"/>
                    <a:pt x="4868" y="13516"/>
                    <a:pt x="4360" y="13226"/>
                  </a:cubicBezTo>
                  <a:cubicBezTo>
                    <a:pt x="4632" y="12809"/>
                    <a:pt x="4841" y="12356"/>
                    <a:pt x="4759" y="11848"/>
                  </a:cubicBezTo>
                  <a:cubicBezTo>
                    <a:pt x="4651" y="11213"/>
                    <a:pt x="4243" y="10542"/>
                    <a:pt x="3907" y="10007"/>
                  </a:cubicBezTo>
                  <a:cubicBezTo>
                    <a:pt x="3888" y="9983"/>
                    <a:pt x="3854" y="9970"/>
                    <a:pt x="3822" y="9970"/>
                  </a:cubicBezTo>
                  <a:cubicBezTo>
                    <a:pt x="3793" y="9970"/>
                    <a:pt x="3766" y="9981"/>
                    <a:pt x="3753" y="10007"/>
                  </a:cubicBezTo>
                  <a:cubicBezTo>
                    <a:pt x="3499" y="10551"/>
                    <a:pt x="3200" y="11023"/>
                    <a:pt x="3309" y="11630"/>
                  </a:cubicBezTo>
                  <a:cubicBezTo>
                    <a:pt x="3399" y="12111"/>
                    <a:pt x="3608" y="12564"/>
                    <a:pt x="3880" y="12963"/>
                  </a:cubicBezTo>
                  <a:cubicBezTo>
                    <a:pt x="3644" y="12845"/>
                    <a:pt x="3408" y="12746"/>
                    <a:pt x="3163" y="12655"/>
                  </a:cubicBezTo>
                  <a:cubicBezTo>
                    <a:pt x="3046" y="11367"/>
                    <a:pt x="1613" y="11113"/>
                    <a:pt x="561" y="11041"/>
                  </a:cubicBezTo>
                  <a:cubicBezTo>
                    <a:pt x="557" y="11041"/>
                    <a:pt x="554" y="11040"/>
                    <a:pt x="551" y="11040"/>
                  </a:cubicBezTo>
                  <a:cubicBezTo>
                    <a:pt x="475" y="11040"/>
                    <a:pt x="427" y="11135"/>
                    <a:pt x="470" y="11204"/>
                  </a:cubicBezTo>
                  <a:cubicBezTo>
                    <a:pt x="769" y="11712"/>
                    <a:pt x="1042" y="12483"/>
                    <a:pt x="1586" y="12791"/>
                  </a:cubicBezTo>
                  <a:cubicBezTo>
                    <a:pt x="1796" y="12911"/>
                    <a:pt x="2029" y="12960"/>
                    <a:pt x="2265" y="12960"/>
                  </a:cubicBezTo>
                  <a:cubicBezTo>
                    <a:pt x="2527" y="12960"/>
                    <a:pt x="2793" y="12900"/>
                    <a:pt x="3036" y="12809"/>
                  </a:cubicBezTo>
                  <a:cubicBezTo>
                    <a:pt x="3046" y="12827"/>
                    <a:pt x="3064" y="12836"/>
                    <a:pt x="3082" y="12845"/>
                  </a:cubicBezTo>
                  <a:cubicBezTo>
                    <a:pt x="3245" y="12927"/>
                    <a:pt x="3399" y="13009"/>
                    <a:pt x="3553" y="13090"/>
                  </a:cubicBezTo>
                  <a:cubicBezTo>
                    <a:pt x="3431" y="13071"/>
                    <a:pt x="3304" y="13063"/>
                    <a:pt x="3175" y="13063"/>
                  </a:cubicBezTo>
                  <a:cubicBezTo>
                    <a:pt x="2431" y="13063"/>
                    <a:pt x="1595" y="13336"/>
                    <a:pt x="969" y="13444"/>
                  </a:cubicBezTo>
                  <a:cubicBezTo>
                    <a:pt x="878" y="13453"/>
                    <a:pt x="878" y="13580"/>
                    <a:pt x="942" y="13625"/>
                  </a:cubicBezTo>
                  <a:cubicBezTo>
                    <a:pt x="1424" y="13923"/>
                    <a:pt x="1961" y="14071"/>
                    <a:pt x="2494" y="14071"/>
                  </a:cubicBezTo>
                  <a:cubicBezTo>
                    <a:pt x="3114" y="14071"/>
                    <a:pt x="3730" y="13871"/>
                    <a:pt x="4252" y="13471"/>
                  </a:cubicBezTo>
                  <a:cubicBezTo>
                    <a:pt x="4823" y="13816"/>
                    <a:pt x="5376" y="14188"/>
                    <a:pt x="5920" y="14605"/>
                  </a:cubicBezTo>
                  <a:cubicBezTo>
                    <a:pt x="6047" y="15983"/>
                    <a:pt x="6265" y="17352"/>
                    <a:pt x="6600" y="18694"/>
                  </a:cubicBezTo>
                  <a:cubicBezTo>
                    <a:pt x="6655" y="18939"/>
                    <a:pt x="6718" y="19184"/>
                    <a:pt x="6782" y="19429"/>
                  </a:cubicBezTo>
                  <a:cubicBezTo>
                    <a:pt x="6364" y="19048"/>
                    <a:pt x="5929" y="18703"/>
                    <a:pt x="5467" y="18386"/>
                  </a:cubicBezTo>
                  <a:cubicBezTo>
                    <a:pt x="6074" y="17252"/>
                    <a:pt x="4732" y="16418"/>
                    <a:pt x="4415" y="15421"/>
                  </a:cubicBezTo>
                  <a:cubicBezTo>
                    <a:pt x="4404" y="15394"/>
                    <a:pt x="4374" y="15376"/>
                    <a:pt x="4345" y="15376"/>
                  </a:cubicBezTo>
                  <a:cubicBezTo>
                    <a:pt x="4326" y="15376"/>
                    <a:pt x="4308" y="15384"/>
                    <a:pt x="4297" y="15403"/>
                  </a:cubicBezTo>
                  <a:cubicBezTo>
                    <a:pt x="3880" y="16273"/>
                    <a:pt x="4070" y="17271"/>
                    <a:pt x="4705" y="17924"/>
                  </a:cubicBezTo>
                  <a:cubicBezTo>
                    <a:pt x="4505" y="17806"/>
                    <a:pt x="4306" y="17697"/>
                    <a:pt x="4097" y="17606"/>
                  </a:cubicBezTo>
                  <a:cubicBezTo>
                    <a:pt x="4122" y="17549"/>
                    <a:pt x="4087" y="17477"/>
                    <a:pt x="4020" y="17477"/>
                  </a:cubicBezTo>
                  <a:cubicBezTo>
                    <a:pt x="4013" y="17477"/>
                    <a:pt x="4006" y="17477"/>
                    <a:pt x="3998" y="17479"/>
                  </a:cubicBezTo>
                  <a:cubicBezTo>
                    <a:pt x="3735" y="17053"/>
                    <a:pt x="3426" y="16627"/>
                    <a:pt x="2982" y="16382"/>
                  </a:cubicBezTo>
                  <a:cubicBezTo>
                    <a:pt x="2420" y="16074"/>
                    <a:pt x="1676" y="16065"/>
                    <a:pt x="1060" y="15965"/>
                  </a:cubicBezTo>
                  <a:cubicBezTo>
                    <a:pt x="1054" y="15963"/>
                    <a:pt x="1047" y="15963"/>
                    <a:pt x="1041" y="15963"/>
                  </a:cubicBezTo>
                  <a:cubicBezTo>
                    <a:pt x="965" y="15963"/>
                    <a:pt x="894" y="16061"/>
                    <a:pt x="969" y="16128"/>
                  </a:cubicBezTo>
                  <a:cubicBezTo>
                    <a:pt x="1504" y="16609"/>
                    <a:pt x="1649" y="17243"/>
                    <a:pt x="2347" y="17579"/>
                  </a:cubicBezTo>
                  <a:cubicBezTo>
                    <a:pt x="2637" y="17714"/>
                    <a:pt x="2932" y="17774"/>
                    <a:pt x="3229" y="17774"/>
                  </a:cubicBezTo>
                  <a:cubicBezTo>
                    <a:pt x="3472" y="17774"/>
                    <a:pt x="3717" y="17734"/>
                    <a:pt x="3961" y="17661"/>
                  </a:cubicBezTo>
                  <a:cubicBezTo>
                    <a:pt x="4360" y="17887"/>
                    <a:pt x="4750" y="18132"/>
                    <a:pt x="5131" y="18395"/>
                  </a:cubicBezTo>
                  <a:cubicBezTo>
                    <a:pt x="4556" y="18238"/>
                    <a:pt x="3952" y="18143"/>
                    <a:pt x="3356" y="18143"/>
                  </a:cubicBezTo>
                  <a:cubicBezTo>
                    <a:pt x="2402" y="18143"/>
                    <a:pt x="1467" y="18387"/>
                    <a:pt x="697" y="19012"/>
                  </a:cubicBezTo>
                  <a:cubicBezTo>
                    <a:pt x="633" y="19066"/>
                    <a:pt x="670" y="19193"/>
                    <a:pt x="751" y="19202"/>
                  </a:cubicBezTo>
                  <a:cubicBezTo>
                    <a:pt x="1448" y="19318"/>
                    <a:pt x="2191" y="19504"/>
                    <a:pt x="2915" y="19504"/>
                  </a:cubicBezTo>
                  <a:cubicBezTo>
                    <a:pt x="3096" y="19504"/>
                    <a:pt x="3276" y="19492"/>
                    <a:pt x="3454" y="19465"/>
                  </a:cubicBezTo>
                  <a:cubicBezTo>
                    <a:pt x="4143" y="19365"/>
                    <a:pt x="4778" y="19030"/>
                    <a:pt x="5376" y="18667"/>
                  </a:cubicBezTo>
                  <a:cubicBezTo>
                    <a:pt x="5403" y="18649"/>
                    <a:pt x="5421" y="18622"/>
                    <a:pt x="5421" y="18595"/>
                  </a:cubicBezTo>
                  <a:cubicBezTo>
                    <a:pt x="5938" y="18966"/>
                    <a:pt x="6419" y="19365"/>
                    <a:pt x="6881" y="19819"/>
                  </a:cubicBezTo>
                  <a:cubicBezTo>
                    <a:pt x="7271" y="21378"/>
                    <a:pt x="7706" y="22974"/>
                    <a:pt x="8232" y="24543"/>
                  </a:cubicBezTo>
                  <a:cubicBezTo>
                    <a:pt x="7824" y="24180"/>
                    <a:pt x="7389" y="23845"/>
                    <a:pt x="6954" y="23518"/>
                  </a:cubicBezTo>
                  <a:cubicBezTo>
                    <a:pt x="6954" y="23509"/>
                    <a:pt x="6954" y="23491"/>
                    <a:pt x="6936" y="23482"/>
                  </a:cubicBezTo>
                  <a:cubicBezTo>
                    <a:pt x="6936" y="23482"/>
                    <a:pt x="6936" y="23473"/>
                    <a:pt x="6927" y="23473"/>
                  </a:cubicBezTo>
                  <a:cubicBezTo>
                    <a:pt x="7308" y="22394"/>
                    <a:pt x="6673" y="21460"/>
                    <a:pt x="6056" y="20617"/>
                  </a:cubicBezTo>
                  <a:cubicBezTo>
                    <a:pt x="6036" y="20593"/>
                    <a:pt x="6009" y="20581"/>
                    <a:pt x="5983" y="20581"/>
                  </a:cubicBezTo>
                  <a:cubicBezTo>
                    <a:pt x="5951" y="20581"/>
                    <a:pt x="5921" y="20599"/>
                    <a:pt x="5911" y="20635"/>
                  </a:cubicBezTo>
                  <a:cubicBezTo>
                    <a:pt x="5603" y="21433"/>
                    <a:pt x="5702" y="22340"/>
                    <a:pt x="6201" y="22993"/>
                  </a:cubicBezTo>
                  <a:cubicBezTo>
                    <a:pt x="5802" y="22720"/>
                    <a:pt x="5385" y="22457"/>
                    <a:pt x="4968" y="22222"/>
                  </a:cubicBezTo>
                  <a:cubicBezTo>
                    <a:pt x="4977" y="22213"/>
                    <a:pt x="4986" y="22204"/>
                    <a:pt x="4995" y="22185"/>
                  </a:cubicBezTo>
                  <a:cubicBezTo>
                    <a:pt x="5131" y="21714"/>
                    <a:pt x="5195" y="21242"/>
                    <a:pt x="4886" y="20825"/>
                  </a:cubicBezTo>
                  <a:cubicBezTo>
                    <a:pt x="4578" y="20399"/>
                    <a:pt x="4070" y="20163"/>
                    <a:pt x="3771" y="19719"/>
                  </a:cubicBezTo>
                  <a:cubicBezTo>
                    <a:pt x="3754" y="19698"/>
                    <a:pt x="3730" y="19687"/>
                    <a:pt x="3707" y="19687"/>
                  </a:cubicBezTo>
                  <a:cubicBezTo>
                    <a:pt x="3680" y="19687"/>
                    <a:pt x="3654" y="19703"/>
                    <a:pt x="3644" y="19737"/>
                  </a:cubicBezTo>
                  <a:cubicBezTo>
                    <a:pt x="3635" y="19792"/>
                    <a:pt x="3626" y="19846"/>
                    <a:pt x="3626" y="19891"/>
                  </a:cubicBezTo>
                  <a:cubicBezTo>
                    <a:pt x="3599" y="19909"/>
                    <a:pt x="3581" y="19946"/>
                    <a:pt x="3608" y="19973"/>
                  </a:cubicBezTo>
                  <a:cubicBezTo>
                    <a:pt x="3526" y="20707"/>
                    <a:pt x="3871" y="21351"/>
                    <a:pt x="4351" y="21895"/>
                  </a:cubicBezTo>
                  <a:cubicBezTo>
                    <a:pt x="4043" y="21741"/>
                    <a:pt x="3735" y="21587"/>
                    <a:pt x="3417" y="21442"/>
                  </a:cubicBezTo>
                  <a:cubicBezTo>
                    <a:pt x="3417" y="21415"/>
                    <a:pt x="3408" y="21387"/>
                    <a:pt x="3372" y="21369"/>
                  </a:cubicBezTo>
                  <a:cubicBezTo>
                    <a:pt x="3293" y="20663"/>
                    <a:pt x="2446" y="20535"/>
                    <a:pt x="1779" y="20535"/>
                  </a:cubicBezTo>
                  <a:cubicBezTo>
                    <a:pt x="1606" y="20535"/>
                    <a:pt x="1446" y="20544"/>
                    <a:pt x="1314" y="20553"/>
                  </a:cubicBezTo>
                  <a:cubicBezTo>
                    <a:pt x="1268" y="20553"/>
                    <a:pt x="1232" y="20599"/>
                    <a:pt x="1259" y="20644"/>
                  </a:cubicBezTo>
                  <a:cubicBezTo>
                    <a:pt x="1459" y="20970"/>
                    <a:pt x="1640" y="21442"/>
                    <a:pt x="2030" y="21596"/>
                  </a:cubicBezTo>
                  <a:cubicBezTo>
                    <a:pt x="2153" y="21650"/>
                    <a:pt x="2297" y="21670"/>
                    <a:pt x="2448" y="21670"/>
                  </a:cubicBezTo>
                  <a:cubicBezTo>
                    <a:pt x="2731" y="21670"/>
                    <a:pt x="3039" y="21598"/>
                    <a:pt x="3281" y="21533"/>
                  </a:cubicBezTo>
                  <a:cubicBezTo>
                    <a:pt x="3635" y="21696"/>
                    <a:pt x="3970" y="21877"/>
                    <a:pt x="4315" y="22059"/>
                  </a:cubicBezTo>
                  <a:cubicBezTo>
                    <a:pt x="4246" y="22053"/>
                    <a:pt x="4176" y="22051"/>
                    <a:pt x="4107" y="22051"/>
                  </a:cubicBezTo>
                  <a:cubicBezTo>
                    <a:pt x="3086" y="22051"/>
                    <a:pt x="2068" y="22601"/>
                    <a:pt x="1431" y="23373"/>
                  </a:cubicBezTo>
                  <a:cubicBezTo>
                    <a:pt x="1379" y="23435"/>
                    <a:pt x="1394" y="23573"/>
                    <a:pt x="1494" y="23573"/>
                  </a:cubicBezTo>
                  <a:cubicBezTo>
                    <a:pt x="1498" y="23573"/>
                    <a:pt x="1501" y="23573"/>
                    <a:pt x="1504" y="23573"/>
                  </a:cubicBezTo>
                  <a:cubicBezTo>
                    <a:pt x="2547" y="23446"/>
                    <a:pt x="4261" y="23391"/>
                    <a:pt x="4868" y="22376"/>
                  </a:cubicBezTo>
                  <a:cubicBezTo>
                    <a:pt x="5430" y="22702"/>
                    <a:pt x="5975" y="23056"/>
                    <a:pt x="6510" y="23437"/>
                  </a:cubicBezTo>
                  <a:cubicBezTo>
                    <a:pt x="6217" y="23400"/>
                    <a:pt x="5910" y="23375"/>
                    <a:pt x="5603" y="23375"/>
                  </a:cubicBezTo>
                  <a:cubicBezTo>
                    <a:pt x="4705" y="23375"/>
                    <a:pt x="3811" y="23591"/>
                    <a:pt x="3290" y="24362"/>
                  </a:cubicBezTo>
                  <a:cubicBezTo>
                    <a:pt x="3263" y="24407"/>
                    <a:pt x="3290" y="24471"/>
                    <a:pt x="3336" y="24480"/>
                  </a:cubicBezTo>
                  <a:cubicBezTo>
                    <a:pt x="3635" y="24533"/>
                    <a:pt x="3932" y="24561"/>
                    <a:pt x="4226" y="24561"/>
                  </a:cubicBezTo>
                  <a:cubicBezTo>
                    <a:pt x="5170" y="24561"/>
                    <a:pt x="6075" y="24279"/>
                    <a:pt x="6863" y="23691"/>
                  </a:cubicBezTo>
                  <a:cubicBezTo>
                    <a:pt x="7371" y="24063"/>
                    <a:pt x="7870" y="24462"/>
                    <a:pt x="8350" y="24888"/>
                  </a:cubicBezTo>
                  <a:cubicBezTo>
                    <a:pt x="9312" y="27690"/>
                    <a:pt x="10590" y="30374"/>
                    <a:pt x="12467" y="32541"/>
                  </a:cubicBezTo>
                  <a:cubicBezTo>
                    <a:pt x="12507" y="32587"/>
                    <a:pt x="12554" y="32607"/>
                    <a:pt x="12600" y="32607"/>
                  </a:cubicBezTo>
                  <a:cubicBezTo>
                    <a:pt x="12753" y="32607"/>
                    <a:pt x="12899" y="32395"/>
                    <a:pt x="12766" y="32242"/>
                  </a:cubicBezTo>
                  <a:cubicBezTo>
                    <a:pt x="11506" y="30791"/>
                    <a:pt x="10508" y="29104"/>
                    <a:pt x="9692" y="27300"/>
                  </a:cubicBezTo>
                  <a:cubicBezTo>
                    <a:pt x="9747" y="26910"/>
                    <a:pt x="9819" y="26529"/>
                    <a:pt x="9901" y="26148"/>
                  </a:cubicBezTo>
                  <a:cubicBezTo>
                    <a:pt x="9921" y="26168"/>
                    <a:pt x="9940" y="26183"/>
                    <a:pt x="9967" y="26183"/>
                  </a:cubicBezTo>
                  <a:cubicBezTo>
                    <a:pt x="9977" y="26183"/>
                    <a:pt x="9988" y="26180"/>
                    <a:pt x="10001" y="26175"/>
                  </a:cubicBezTo>
                  <a:cubicBezTo>
                    <a:pt x="10055" y="26148"/>
                    <a:pt x="10119" y="26121"/>
                    <a:pt x="10182" y="26103"/>
                  </a:cubicBezTo>
                  <a:cubicBezTo>
                    <a:pt x="10331" y="26135"/>
                    <a:pt x="10478" y="26151"/>
                    <a:pt x="10623" y="26151"/>
                  </a:cubicBezTo>
                  <a:cubicBezTo>
                    <a:pt x="11486" y="26151"/>
                    <a:pt x="12274" y="25607"/>
                    <a:pt x="12848" y="24924"/>
                  </a:cubicBezTo>
                  <a:cubicBezTo>
                    <a:pt x="12875" y="24915"/>
                    <a:pt x="12912" y="24897"/>
                    <a:pt x="12948" y="24879"/>
                  </a:cubicBezTo>
                  <a:cubicBezTo>
                    <a:pt x="12993" y="24860"/>
                    <a:pt x="12993" y="24806"/>
                    <a:pt x="12966" y="24770"/>
                  </a:cubicBezTo>
                  <a:cubicBezTo>
                    <a:pt x="12993" y="24743"/>
                    <a:pt x="13011" y="24724"/>
                    <a:pt x="13029" y="24697"/>
                  </a:cubicBezTo>
                  <a:cubicBezTo>
                    <a:pt x="13075" y="24634"/>
                    <a:pt x="13011" y="24561"/>
                    <a:pt x="12948" y="24561"/>
                  </a:cubicBezTo>
                  <a:cubicBezTo>
                    <a:pt x="12882" y="24559"/>
                    <a:pt x="12816" y="24557"/>
                    <a:pt x="12750" y="24557"/>
                  </a:cubicBezTo>
                  <a:cubicBezTo>
                    <a:pt x="11654" y="24557"/>
                    <a:pt x="10564" y="24919"/>
                    <a:pt x="9983" y="25894"/>
                  </a:cubicBezTo>
                  <a:cubicBezTo>
                    <a:pt x="9973" y="25894"/>
                    <a:pt x="9973" y="25894"/>
                    <a:pt x="9964" y="25885"/>
                  </a:cubicBezTo>
                  <a:cubicBezTo>
                    <a:pt x="10273" y="24697"/>
                    <a:pt x="10762" y="23555"/>
                    <a:pt x="11442" y="22539"/>
                  </a:cubicBezTo>
                  <a:cubicBezTo>
                    <a:pt x="12011" y="22996"/>
                    <a:pt x="12616" y="23195"/>
                    <a:pt x="13211" y="23195"/>
                  </a:cubicBezTo>
                  <a:cubicBezTo>
                    <a:pt x="14363" y="23195"/>
                    <a:pt x="15477" y="22452"/>
                    <a:pt x="16212" y="21406"/>
                  </a:cubicBezTo>
                  <a:cubicBezTo>
                    <a:pt x="16258" y="21324"/>
                    <a:pt x="16194" y="21215"/>
                    <a:pt x="16103" y="21215"/>
                  </a:cubicBezTo>
                  <a:cubicBezTo>
                    <a:pt x="15351" y="21233"/>
                    <a:pt x="14544" y="21206"/>
                    <a:pt x="13809" y="21378"/>
                  </a:cubicBezTo>
                  <a:cubicBezTo>
                    <a:pt x="13029" y="21560"/>
                    <a:pt x="12340" y="21995"/>
                    <a:pt x="11606" y="22312"/>
                  </a:cubicBezTo>
                  <a:cubicBezTo>
                    <a:pt x="11841" y="21977"/>
                    <a:pt x="12095" y="21650"/>
                    <a:pt x="12376" y="21351"/>
                  </a:cubicBezTo>
                  <a:cubicBezTo>
                    <a:pt x="12413" y="21351"/>
                    <a:pt x="12440" y="21315"/>
                    <a:pt x="12449" y="21279"/>
                  </a:cubicBezTo>
                  <a:cubicBezTo>
                    <a:pt x="12794" y="20916"/>
                    <a:pt x="13174" y="20580"/>
                    <a:pt x="13583" y="20281"/>
                  </a:cubicBezTo>
                  <a:cubicBezTo>
                    <a:pt x="13601" y="20272"/>
                    <a:pt x="13610" y="20254"/>
                    <a:pt x="13619" y="20227"/>
                  </a:cubicBezTo>
                  <a:cubicBezTo>
                    <a:pt x="13619" y="20227"/>
                    <a:pt x="13628" y="20236"/>
                    <a:pt x="13628" y="20236"/>
                  </a:cubicBezTo>
                  <a:cubicBezTo>
                    <a:pt x="13713" y="20242"/>
                    <a:pt x="13799" y="20246"/>
                    <a:pt x="13883" y="20246"/>
                  </a:cubicBezTo>
                  <a:cubicBezTo>
                    <a:pt x="15090" y="20246"/>
                    <a:pt x="16189" y="19589"/>
                    <a:pt x="16756" y="18513"/>
                  </a:cubicBezTo>
                  <a:cubicBezTo>
                    <a:pt x="16791" y="18452"/>
                    <a:pt x="16759" y="18358"/>
                    <a:pt x="16685" y="18358"/>
                  </a:cubicBezTo>
                  <a:cubicBezTo>
                    <a:pt x="16682" y="18358"/>
                    <a:pt x="16678" y="18358"/>
                    <a:pt x="16675" y="18359"/>
                  </a:cubicBezTo>
                  <a:cubicBezTo>
                    <a:pt x="15550" y="18440"/>
                    <a:pt x="13519" y="18449"/>
                    <a:pt x="13564" y="20045"/>
                  </a:cubicBezTo>
                  <a:cubicBezTo>
                    <a:pt x="13537" y="20064"/>
                    <a:pt x="13528" y="20091"/>
                    <a:pt x="13528" y="20118"/>
                  </a:cubicBezTo>
                  <a:cubicBezTo>
                    <a:pt x="13519" y="20127"/>
                    <a:pt x="13501" y="20127"/>
                    <a:pt x="13492" y="20136"/>
                  </a:cubicBezTo>
                  <a:cubicBezTo>
                    <a:pt x="13120" y="20399"/>
                    <a:pt x="12766" y="20707"/>
                    <a:pt x="12440" y="21034"/>
                  </a:cubicBezTo>
                  <a:cubicBezTo>
                    <a:pt x="12594" y="20517"/>
                    <a:pt x="13048" y="20154"/>
                    <a:pt x="13156" y="19619"/>
                  </a:cubicBezTo>
                  <a:cubicBezTo>
                    <a:pt x="13338" y="18794"/>
                    <a:pt x="12875" y="17987"/>
                    <a:pt x="13057" y="17153"/>
                  </a:cubicBezTo>
                  <a:cubicBezTo>
                    <a:pt x="13070" y="17094"/>
                    <a:pt x="13026" y="17049"/>
                    <a:pt x="12977" y="17049"/>
                  </a:cubicBezTo>
                  <a:cubicBezTo>
                    <a:pt x="12958" y="17049"/>
                    <a:pt x="12938" y="17056"/>
                    <a:pt x="12921" y="17071"/>
                  </a:cubicBezTo>
                  <a:cubicBezTo>
                    <a:pt x="12277" y="17688"/>
                    <a:pt x="11778" y="18422"/>
                    <a:pt x="11705" y="19329"/>
                  </a:cubicBezTo>
                  <a:cubicBezTo>
                    <a:pt x="11651" y="19928"/>
                    <a:pt x="11687" y="20862"/>
                    <a:pt x="12204" y="21270"/>
                  </a:cubicBezTo>
                  <a:cubicBezTo>
                    <a:pt x="11615" y="21895"/>
                    <a:pt x="11107" y="22603"/>
                    <a:pt x="10690" y="23364"/>
                  </a:cubicBezTo>
                  <a:cubicBezTo>
                    <a:pt x="10753" y="23129"/>
                    <a:pt x="10771" y="22893"/>
                    <a:pt x="10735" y="22648"/>
                  </a:cubicBezTo>
                  <a:cubicBezTo>
                    <a:pt x="10626" y="22040"/>
                    <a:pt x="10173" y="21560"/>
                    <a:pt x="9992" y="20979"/>
                  </a:cubicBezTo>
                  <a:cubicBezTo>
                    <a:pt x="9983" y="20957"/>
                    <a:pt x="9962" y="20945"/>
                    <a:pt x="9942" y="20945"/>
                  </a:cubicBezTo>
                  <a:cubicBezTo>
                    <a:pt x="9921" y="20945"/>
                    <a:pt x="9901" y="20957"/>
                    <a:pt x="9892" y="20979"/>
                  </a:cubicBezTo>
                  <a:cubicBezTo>
                    <a:pt x="9574" y="22040"/>
                    <a:pt x="9221" y="23464"/>
                    <a:pt x="10227" y="24244"/>
                  </a:cubicBezTo>
                  <a:cubicBezTo>
                    <a:pt x="10227" y="24244"/>
                    <a:pt x="10227" y="24244"/>
                    <a:pt x="10227" y="24253"/>
                  </a:cubicBezTo>
                  <a:cubicBezTo>
                    <a:pt x="10236" y="24253"/>
                    <a:pt x="10246" y="24262"/>
                    <a:pt x="10255" y="24271"/>
                  </a:cubicBezTo>
                  <a:cubicBezTo>
                    <a:pt x="9892" y="25133"/>
                    <a:pt x="9647" y="26048"/>
                    <a:pt x="9547" y="26973"/>
                  </a:cubicBezTo>
                  <a:cubicBezTo>
                    <a:pt x="8686" y="25006"/>
                    <a:pt x="8024" y="22920"/>
                    <a:pt x="7462" y="20880"/>
                  </a:cubicBezTo>
                  <a:cubicBezTo>
                    <a:pt x="8187" y="19420"/>
                    <a:pt x="8931" y="17987"/>
                    <a:pt x="9865" y="16690"/>
                  </a:cubicBezTo>
                  <a:cubicBezTo>
                    <a:pt x="9910" y="16690"/>
                    <a:pt x="9955" y="16654"/>
                    <a:pt x="9937" y="16609"/>
                  </a:cubicBezTo>
                  <a:cubicBezTo>
                    <a:pt x="10218" y="16219"/>
                    <a:pt x="10518" y="15847"/>
                    <a:pt x="10835" y="15493"/>
                  </a:cubicBezTo>
                  <a:cubicBezTo>
                    <a:pt x="10835" y="15493"/>
                    <a:pt x="10835" y="15493"/>
                    <a:pt x="10835" y="15502"/>
                  </a:cubicBezTo>
                  <a:cubicBezTo>
                    <a:pt x="11567" y="16330"/>
                    <a:pt x="12523" y="16522"/>
                    <a:pt x="13518" y="16522"/>
                  </a:cubicBezTo>
                  <a:cubicBezTo>
                    <a:pt x="14126" y="16522"/>
                    <a:pt x="14747" y="16450"/>
                    <a:pt x="15342" y="16409"/>
                  </a:cubicBezTo>
                  <a:cubicBezTo>
                    <a:pt x="15414" y="16400"/>
                    <a:pt x="15478" y="16300"/>
                    <a:pt x="15414" y="16246"/>
                  </a:cubicBezTo>
                  <a:cubicBezTo>
                    <a:pt x="14483" y="15523"/>
                    <a:pt x="13387" y="14950"/>
                    <a:pt x="12244" y="14950"/>
                  </a:cubicBezTo>
                  <a:cubicBezTo>
                    <a:pt x="11895" y="14950"/>
                    <a:pt x="11542" y="15003"/>
                    <a:pt x="11189" y="15122"/>
                  </a:cubicBezTo>
                  <a:cubicBezTo>
                    <a:pt x="11488" y="14813"/>
                    <a:pt x="11796" y="14523"/>
                    <a:pt x="12141" y="14242"/>
                  </a:cubicBezTo>
                  <a:cubicBezTo>
                    <a:pt x="12466" y="14323"/>
                    <a:pt x="12832" y="14401"/>
                    <a:pt x="13187" y="14401"/>
                  </a:cubicBezTo>
                  <a:cubicBezTo>
                    <a:pt x="13386" y="14401"/>
                    <a:pt x="13581" y="14376"/>
                    <a:pt x="13764" y="14314"/>
                  </a:cubicBezTo>
                  <a:cubicBezTo>
                    <a:pt x="14381" y="14097"/>
                    <a:pt x="14970" y="13516"/>
                    <a:pt x="15487" y="13127"/>
                  </a:cubicBezTo>
                  <a:cubicBezTo>
                    <a:pt x="15559" y="13063"/>
                    <a:pt x="15541" y="12954"/>
                    <a:pt x="15441" y="12945"/>
                  </a:cubicBezTo>
                  <a:cubicBezTo>
                    <a:pt x="15212" y="12930"/>
                    <a:pt x="14971" y="12919"/>
                    <a:pt x="14726" y="12919"/>
                  </a:cubicBezTo>
                  <a:cubicBezTo>
                    <a:pt x="13770" y="12919"/>
                    <a:pt x="12766" y="13098"/>
                    <a:pt x="12268" y="13979"/>
                  </a:cubicBezTo>
                  <a:lnTo>
                    <a:pt x="12250" y="13979"/>
                  </a:lnTo>
                  <a:cubicBezTo>
                    <a:pt x="12213" y="14006"/>
                    <a:pt x="12177" y="14033"/>
                    <a:pt x="12141" y="14061"/>
                  </a:cubicBezTo>
                  <a:cubicBezTo>
                    <a:pt x="12123" y="14070"/>
                    <a:pt x="12114" y="14070"/>
                    <a:pt x="12095" y="14079"/>
                  </a:cubicBezTo>
                  <a:cubicBezTo>
                    <a:pt x="12068" y="14088"/>
                    <a:pt x="12050" y="14106"/>
                    <a:pt x="12041" y="14133"/>
                  </a:cubicBezTo>
                  <a:cubicBezTo>
                    <a:pt x="11832" y="14287"/>
                    <a:pt x="11633" y="14460"/>
                    <a:pt x="11442" y="14623"/>
                  </a:cubicBezTo>
                  <a:cubicBezTo>
                    <a:pt x="11442" y="14623"/>
                    <a:pt x="11442" y="14614"/>
                    <a:pt x="11433" y="14614"/>
                  </a:cubicBezTo>
                  <a:cubicBezTo>
                    <a:pt x="11705" y="14206"/>
                    <a:pt x="12104" y="13952"/>
                    <a:pt x="12304" y="13498"/>
                  </a:cubicBezTo>
                  <a:cubicBezTo>
                    <a:pt x="12531" y="12991"/>
                    <a:pt x="12649" y="12428"/>
                    <a:pt x="12812" y="11902"/>
                  </a:cubicBezTo>
                  <a:cubicBezTo>
                    <a:pt x="12826" y="11844"/>
                    <a:pt x="12771" y="11781"/>
                    <a:pt x="12716" y="11781"/>
                  </a:cubicBezTo>
                  <a:cubicBezTo>
                    <a:pt x="12702" y="11781"/>
                    <a:pt x="12688" y="11785"/>
                    <a:pt x="12676" y="11794"/>
                  </a:cubicBezTo>
                  <a:cubicBezTo>
                    <a:pt x="11796" y="12446"/>
                    <a:pt x="10590" y="13562"/>
                    <a:pt x="11316" y="14741"/>
                  </a:cubicBezTo>
                  <a:cubicBezTo>
                    <a:pt x="10835" y="15176"/>
                    <a:pt x="10409" y="15657"/>
                    <a:pt x="10010" y="16164"/>
                  </a:cubicBezTo>
                  <a:cubicBezTo>
                    <a:pt x="10164" y="15756"/>
                    <a:pt x="10463" y="15403"/>
                    <a:pt x="10545" y="14958"/>
                  </a:cubicBezTo>
                  <a:cubicBezTo>
                    <a:pt x="10672" y="14251"/>
                    <a:pt x="10490" y="13526"/>
                    <a:pt x="10617" y="12818"/>
                  </a:cubicBezTo>
                  <a:cubicBezTo>
                    <a:pt x="10629" y="12759"/>
                    <a:pt x="10591" y="12723"/>
                    <a:pt x="10547" y="12723"/>
                  </a:cubicBezTo>
                  <a:cubicBezTo>
                    <a:pt x="10524" y="12723"/>
                    <a:pt x="10500" y="12733"/>
                    <a:pt x="10481" y="12755"/>
                  </a:cubicBezTo>
                  <a:cubicBezTo>
                    <a:pt x="9656" y="13897"/>
                    <a:pt x="9176" y="15176"/>
                    <a:pt x="9747" y="16518"/>
                  </a:cubicBezTo>
                  <a:cubicBezTo>
                    <a:pt x="9275" y="17171"/>
                    <a:pt x="8849" y="17860"/>
                    <a:pt x="8468" y="18567"/>
                  </a:cubicBezTo>
                  <a:cubicBezTo>
                    <a:pt x="8631" y="18023"/>
                    <a:pt x="8922" y="17543"/>
                    <a:pt x="8949" y="16944"/>
                  </a:cubicBezTo>
                  <a:cubicBezTo>
                    <a:pt x="8976" y="16155"/>
                    <a:pt x="8722" y="15384"/>
                    <a:pt x="8459" y="14650"/>
                  </a:cubicBezTo>
                  <a:cubicBezTo>
                    <a:pt x="8449" y="14625"/>
                    <a:pt x="8421" y="14609"/>
                    <a:pt x="8396" y="14609"/>
                  </a:cubicBezTo>
                  <a:cubicBezTo>
                    <a:pt x="8374" y="14609"/>
                    <a:pt x="8354" y="14621"/>
                    <a:pt x="8350" y="14650"/>
                  </a:cubicBezTo>
                  <a:cubicBezTo>
                    <a:pt x="8033" y="16201"/>
                    <a:pt x="6863" y="17515"/>
                    <a:pt x="8187" y="18948"/>
                  </a:cubicBezTo>
                  <a:cubicBezTo>
                    <a:pt x="8196" y="18966"/>
                    <a:pt x="8205" y="18966"/>
                    <a:pt x="8214" y="18975"/>
                  </a:cubicBezTo>
                  <a:cubicBezTo>
                    <a:pt x="8223" y="18984"/>
                    <a:pt x="8223" y="18994"/>
                    <a:pt x="8223" y="18994"/>
                  </a:cubicBezTo>
                  <a:cubicBezTo>
                    <a:pt x="8223" y="19003"/>
                    <a:pt x="8223" y="19003"/>
                    <a:pt x="8223" y="19012"/>
                  </a:cubicBezTo>
                  <a:cubicBezTo>
                    <a:pt x="7942" y="19556"/>
                    <a:pt x="7670" y="20109"/>
                    <a:pt x="7407" y="20662"/>
                  </a:cubicBezTo>
                  <a:cubicBezTo>
                    <a:pt x="7217" y="19973"/>
                    <a:pt x="7035" y="19293"/>
                    <a:pt x="6863" y="18622"/>
                  </a:cubicBezTo>
                  <a:cubicBezTo>
                    <a:pt x="6455" y="17053"/>
                    <a:pt x="6210" y="15457"/>
                    <a:pt x="6092" y="13870"/>
                  </a:cubicBezTo>
                  <a:cubicBezTo>
                    <a:pt x="6247" y="13516"/>
                    <a:pt x="6410" y="13190"/>
                    <a:pt x="6600" y="12873"/>
                  </a:cubicBezTo>
                  <a:cubicBezTo>
                    <a:pt x="7000" y="13044"/>
                    <a:pt x="7419" y="13125"/>
                    <a:pt x="7836" y="13125"/>
                  </a:cubicBezTo>
                  <a:cubicBezTo>
                    <a:pt x="8589" y="13125"/>
                    <a:pt x="9336" y="12859"/>
                    <a:pt x="9955" y="12374"/>
                  </a:cubicBezTo>
                  <a:cubicBezTo>
                    <a:pt x="10019" y="12329"/>
                    <a:pt x="9983" y="12220"/>
                    <a:pt x="9910" y="12202"/>
                  </a:cubicBezTo>
                  <a:cubicBezTo>
                    <a:pt x="9393" y="12069"/>
                    <a:pt x="8871" y="11994"/>
                    <a:pt x="8344" y="11994"/>
                  </a:cubicBezTo>
                  <a:cubicBezTo>
                    <a:pt x="8114" y="11994"/>
                    <a:pt x="7884" y="12008"/>
                    <a:pt x="7652" y="12038"/>
                  </a:cubicBezTo>
                  <a:cubicBezTo>
                    <a:pt x="7489" y="12057"/>
                    <a:pt x="7289" y="12075"/>
                    <a:pt x="7099" y="12111"/>
                  </a:cubicBezTo>
                  <a:cubicBezTo>
                    <a:pt x="7398" y="11721"/>
                    <a:pt x="7716" y="11349"/>
                    <a:pt x="8078" y="11014"/>
                  </a:cubicBezTo>
                  <a:cubicBezTo>
                    <a:pt x="8078" y="11032"/>
                    <a:pt x="8078" y="11050"/>
                    <a:pt x="8096" y="11068"/>
                  </a:cubicBezTo>
                  <a:cubicBezTo>
                    <a:pt x="8555" y="11438"/>
                    <a:pt x="9067" y="11561"/>
                    <a:pt x="9600" y="11561"/>
                  </a:cubicBezTo>
                  <a:cubicBezTo>
                    <a:pt x="10426" y="11561"/>
                    <a:pt x="11301" y="11264"/>
                    <a:pt x="12095" y="11132"/>
                  </a:cubicBezTo>
                  <a:cubicBezTo>
                    <a:pt x="12159" y="11123"/>
                    <a:pt x="12168" y="11023"/>
                    <a:pt x="12114" y="10996"/>
                  </a:cubicBezTo>
                  <a:cubicBezTo>
                    <a:pt x="11300" y="10623"/>
                    <a:pt x="10449" y="10345"/>
                    <a:pt x="9578" y="10345"/>
                  </a:cubicBezTo>
                  <a:cubicBezTo>
                    <a:pt x="9303" y="10345"/>
                    <a:pt x="9027" y="10373"/>
                    <a:pt x="8749" y="10433"/>
                  </a:cubicBezTo>
                  <a:cubicBezTo>
                    <a:pt x="9003" y="10243"/>
                    <a:pt x="9257" y="10053"/>
                    <a:pt x="9529" y="9871"/>
                  </a:cubicBezTo>
                  <a:cubicBezTo>
                    <a:pt x="9790" y="9964"/>
                    <a:pt x="10046" y="10006"/>
                    <a:pt x="10293" y="10006"/>
                  </a:cubicBezTo>
                  <a:cubicBezTo>
                    <a:pt x="11383" y="10006"/>
                    <a:pt x="12314" y="9183"/>
                    <a:pt x="12757" y="8148"/>
                  </a:cubicBezTo>
                  <a:cubicBezTo>
                    <a:pt x="12785" y="8085"/>
                    <a:pt x="12748" y="7994"/>
                    <a:pt x="12667" y="7994"/>
                  </a:cubicBezTo>
                  <a:cubicBezTo>
                    <a:pt x="11424" y="8012"/>
                    <a:pt x="9828" y="8194"/>
                    <a:pt x="9475" y="9626"/>
                  </a:cubicBezTo>
                  <a:cubicBezTo>
                    <a:pt x="9475" y="9644"/>
                    <a:pt x="9475" y="9644"/>
                    <a:pt x="9484" y="9654"/>
                  </a:cubicBezTo>
                  <a:lnTo>
                    <a:pt x="9466" y="9663"/>
                  </a:lnTo>
                  <a:cubicBezTo>
                    <a:pt x="9438" y="9681"/>
                    <a:pt x="9420" y="9708"/>
                    <a:pt x="9420" y="9735"/>
                  </a:cubicBezTo>
                  <a:cubicBezTo>
                    <a:pt x="9112" y="9898"/>
                    <a:pt x="8822" y="10080"/>
                    <a:pt x="8532" y="10288"/>
                  </a:cubicBezTo>
                  <a:cubicBezTo>
                    <a:pt x="8668" y="10134"/>
                    <a:pt x="8777" y="9971"/>
                    <a:pt x="8849" y="9790"/>
                  </a:cubicBezTo>
                  <a:cubicBezTo>
                    <a:pt x="9030" y="9300"/>
                    <a:pt x="8958" y="8710"/>
                    <a:pt x="8913" y="8203"/>
                  </a:cubicBezTo>
                  <a:cubicBezTo>
                    <a:pt x="8906" y="8159"/>
                    <a:pt x="8870" y="8128"/>
                    <a:pt x="8830" y="8128"/>
                  </a:cubicBezTo>
                  <a:cubicBezTo>
                    <a:pt x="8812" y="8128"/>
                    <a:pt x="8793" y="8134"/>
                    <a:pt x="8777" y="8148"/>
                  </a:cubicBezTo>
                  <a:cubicBezTo>
                    <a:pt x="8432" y="8493"/>
                    <a:pt x="7969" y="8846"/>
                    <a:pt x="7833" y="9336"/>
                  </a:cubicBezTo>
                  <a:cubicBezTo>
                    <a:pt x="7697" y="9790"/>
                    <a:pt x="7770" y="10325"/>
                    <a:pt x="7951" y="10760"/>
                  </a:cubicBezTo>
                  <a:cubicBezTo>
                    <a:pt x="7453" y="11213"/>
                    <a:pt x="7008" y="11730"/>
                    <a:pt x="6646" y="12301"/>
                  </a:cubicBezTo>
                  <a:cubicBezTo>
                    <a:pt x="6546" y="12374"/>
                    <a:pt x="6473" y="12465"/>
                    <a:pt x="6437" y="12592"/>
                  </a:cubicBezTo>
                  <a:cubicBezTo>
                    <a:pt x="6437" y="12610"/>
                    <a:pt x="6437" y="12619"/>
                    <a:pt x="6437" y="12628"/>
                  </a:cubicBezTo>
                  <a:cubicBezTo>
                    <a:pt x="6301" y="12873"/>
                    <a:pt x="6174" y="13117"/>
                    <a:pt x="6065" y="13371"/>
                  </a:cubicBezTo>
                  <a:cubicBezTo>
                    <a:pt x="5975" y="11549"/>
                    <a:pt x="6065" y="9726"/>
                    <a:pt x="6328" y="7922"/>
                  </a:cubicBezTo>
                  <a:cubicBezTo>
                    <a:pt x="6918" y="7876"/>
                    <a:pt x="7407" y="7931"/>
                    <a:pt x="7933" y="7550"/>
                  </a:cubicBezTo>
                  <a:cubicBezTo>
                    <a:pt x="8568" y="7087"/>
                    <a:pt x="9030" y="6353"/>
                    <a:pt x="9493" y="5727"/>
                  </a:cubicBezTo>
                  <a:cubicBezTo>
                    <a:pt x="9529" y="5682"/>
                    <a:pt x="9475" y="5600"/>
                    <a:pt x="9420" y="5600"/>
                  </a:cubicBezTo>
                  <a:cubicBezTo>
                    <a:pt x="8187" y="5673"/>
                    <a:pt x="7008" y="6326"/>
                    <a:pt x="6410" y="7396"/>
                  </a:cubicBezTo>
                  <a:cubicBezTo>
                    <a:pt x="6537" y="6634"/>
                    <a:pt x="6691" y="5863"/>
                    <a:pt x="6881" y="5101"/>
                  </a:cubicBezTo>
                  <a:cubicBezTo>
                    <a:pt x="7507" y="5020"/>
                    <a:pt x="8051" y="5002"/>
                    <a:pt x="8604" y="4675"/>
                  </a:cubicBezTo>
                  <a:cubicBezTo>
                    <a:pt x="9094" y="4385"/>
                    <a:pt x="9466" y="3977"/>
                    <a:pt x="9847" y="3569"/>
                  </a:cubicBezTo>
                  <a:cubicBezTo>
                    <a:pt x="9874" y="3560"/>
                    <a:pt x="9910" y="3542"/>
                    <a:pt x="9937" y="3533"/>
                  </a:cubicBezTo>
                  <a:cubicBezTo>
                    <a:pt x="9973" y="3515"/>
                    <a:pt x="9983" y="3478"/>
                    <a:pt x="9964" y="3451"/>
                  </a:cubicBezTo>
                  <a:cubicBezTo>
                    <a:pt x="9983" y="3424"/>
                    <a:pt x="10001" y="3406"/>
                    <a:pt x="10028" y="3379"/>
                  </a:cubicBezTo>
                  <a:cubicBezTo>
                    <a:pt x="10064" y="3333"/>
                    <a:pt x="10037" y="3261"/>
                    <a:pt x="9973" y="3261"/>
                  </a:cubicBezTo>
                  <a:cubicBezTo>
                    <a:pt x="8867" y="3270"/>
                    <a:pt x="7670" y="3496"/>
                    <a:pt x="7063" y="4403"/>
                  </a:cubicBezTo>
                  <a:cubicBezTo>
                    <a:pt x="7108" y="4231"/>
                    <a:pt x="7153" y="4059"/>
                    <a:pt x="7199" y="3895"/>
                  </a:cubicBezTo>
                  <a:cubicBezTo>
                    <a:pt x="7244" y="3877"/>
                    <a:pt x="7271" y="3832"/>
                    <a:pt x="7235" y="3787"/>
                  </a:cubicBezTo>
                  <a:cubicBezTo>
                    <a:pt x="7235" y="3787"/>
                    <a:pt x="7235" y="3778"/>
                    <a:pt x="7235" y="3778"/>
                  </a:cubicBezTo>
                  <a:cubicBezTo>
                    <a:pt x="7344" y="3415"/>
                    <a:pt x="7453" y="3052"/>
                    <a:pt x="7570" y="2689"/>
                  </a:cubicBezTo>
                  <a:cubicBezTo>
                    <a:pt x="7580" y="2680"/>
                    <a:pt x="7570" y="2671"/>
                    <a:pt x="7570" y="2662"/>
                  </a:cubicBezTo>
                  <a:cubicBezTo>
                    <a:pt x="7570" y="2653"/>
                    <a:pt x="7570" y="2653"/>
                    <a:pt x="7580" y="2653"/>
                  </a:cubicBezTo>
                  <a:cubicBezTo>
                    <a:pt x="8650" y="2553"/>
                    <a:pt x="10200" y="2445"/>
                    <a:pt x="10400" y="1102"/>
                  </a:cubicBezTo>
                  <a:cubicBezTo>
                    <a:pt x="10408" y="1055"/>
                    <a:pt x="10373" y="1000"/>
                    <a:pt x="10322" y="1000"/>
                  </a:cubicBezTo>
                  <a:cubicBezTo>
                    <a:pt x="10315" y="1000"/>
                    <a:pt x="10307" y="1001"/>
                    <a:pt x="10300" y="1003"/>
                  </a:cubicBezTo>
                  <a:cubicBezTo>
                    <a:pt x="9837" y="1157"/>
                    <a:pt x="9321" y="1112"/>
                    <a:pt x="8849" y="1211"/>
                  </a:cubicBezTo>
                  <a:cubicBezTo>
                    <a:pt x="8831" y="767"/>
                    <a:pt x="8695" y="377"/>
                    <a:pt x="8414" y="14"/>
                  </a:cubicBezTo>
                  <a:cubicBezTo>
                    <a:pt x="8405" y="5"/>
                    <a:pt x="8391" y="1"/>
                    <a:pt x="8378" y="1"/>
                  </a:cubicBezTo>
                  <a:close/>
                </a:path>
              </a:pathLst>
            </a:custGeom>
            <a:solidFill>
              <a:srgbClr val="CF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9"/>
            <p:cNvSpPr/>
            <p:nvPr/>
          </p:nvSpPr>
          <p:spPr>
            <a:xfrm rot="-2181785" flipH="1">
              <a:off x="8014943" y="4168262"/>
              <a:ext cx="915007" cy="1776776"/>
            </a:xfrm>
            <a:custGeom>
              <a:avLst/>
              <a:gdLst/>
              <a:ahLst/>
              <a:cxnLst/>
              <a:rect l="l" t="t" r="r" b="b"/>
              <a:pathLst>
                <a:path w="16792" h="32607" extrusionOk="0">
                  <a:moveTo>
                    <a:pt x="8495" y="295"/>
                  </a:moveTo>
                  <a:cubicBezTo>
                    <a:pt x="8650" y="495"/>
                    <a:pt x="8713" y="1021"/>
                    <a:pt x="8731" y="1238"/>
                  </a:cubicBezTo>
                  <a:cubicBezTo>
                    <a:pt x="8586" y="1275"/>
                    <a:pt x="8450" y="1329"/>
                    <a:pt x="8323" y="1402"/>
                  </a:cubicBezTo>
                  <a:cubicBezTo>
                    <a:pt x="8305" y="1411"/>
                    <a:pt x="8296" y="1420"/>
                    <a:pt x="8278" y="1429"/>
                  </a:cubicBezTo>
                  <a:cubicBezTo>
                    <a:pt x="8323" y="1048"/>
                    <a:pt x="8396" y="667"/>
                    <a:pt x="8495" y="295"/>
                  </a:cubicBezTo>
                  <a:close/>
                  <a:moveTo>
                    <a:pt x="10218" y="1193"/>
                  </a:moveTo>
                  <a:lnTo>
                    <a:pt x="10218" y="1193"/>
                  </a:lnTo>
                  <a:cubicBezTo>
                    <a:pt x="10209" y="1211"/>
                    <a:pt x="10209" y="1220"/>
                    <a:pt x="10200" y="1238"/>
                  </a:cubicBezTo>
                  <a:cubicBezTo>
                    <a:pt x="9402" y="1601"/>
                    <a:pt x="8595" y="1937"/>
                    <a:pt x="7815" y="2327"/>
                  </a:cubicBezTo>
                  <a:cubicBezTo>
                    <a:pt x="8006" y="1755"/>
                    <a:pt x="8468" y="1429"/>
                    <a:pt x="9103" y="1347"/>
                  </a:cubicBezTo>
                  <a:cubicBezTo>
                    <a:pt x="9484" y="1302"/>
                    <a:pt x="9847" y="1293"/>
                    <a:pt x="10218" y="1193"/>
                  </a:cubicBezTo>
                  <a:close/>
                  <a:moveTo>
                    <a:pt x="10155" y="1393"/>
                  </a:moveTo>
                  <a:lnTo>
                    <a:pt x="10155" y="1393"/>
                  </a:lnTo>
                  <a:cubicBezTo>
                    <a:pt x="9819" y="2236"/>
                    <a:pt x="8767" y="2336"/>
                    <a:pt x="7906" y="2417"/>
                  </a:cubicBezTo>
                  <a:cubicBezTo>
                    <a:pt x="8668" y="2091"/>
                    <a:pt x="9402" y="1737"/>
                    <a:pt x="10155" y="1393"/>
                  </a:cubicBezTo>
                  <a:close/>
                  <a:moveTo>
                    <a:pt x="8374" y="214"/>
                  </a:moveTo>
                  <a:cubicBezTo>
                    <a:pt x="8375" y="214"/>
                    <a:pt x="8376" y="214"/>
                    <a:pt x="8378" y="214"/>
                  </a:cubicBezTo>
                  <a:cubicBezTo>
                    <a:pt x="8405" y="214"/>
                    <a:pt x="8423" y="232"/>
                    <a:pt x="8441" y="241"/>
                  </a:cubicBezTo>
                  <a:cubicBezTo>
                    <a:pt x="8278" y="667"/>
                    <a:pt x="8169" y="1093"/>
                    <a:pt x="8124" y="1547"/>
                  </a:cubicBezTo>
                  <a:cubicBezTo>
                    <a:pt x="7861" y="1773"/>
                    <a:pt x="7706" y="2091"/>
                    <a:pt x="7688" y="2435"/>
                  </a:cubicBezTo>
                  <a:cubicBezTo>
                    <a:pt x="7643" y="2435"/>
                    <a:pt x="7607" y="2445"/>
                    <a:pt x="7570" y="2445"/>
                  </a:cubicBezTo>
                  <a:cubicBezTo>
                    <a:pt x="7543" y="2200"/>
                    <a:pt x="7498" y="1955"/>
                    <a:pt x="7516" y="1701"/>
                  </a:cubicBezTo>
                  <a:cubicBezTo>
                    <a:pt x="7534" y="1248"/>
                    <a:pt x="7752" y="939"/>
                    <a:pt x="8033" y="595"/>
                  </a:cubicBezTo>
                  <a:cubicBezTo>
                    <a:pt x="8096" y="523"/>
                    <a:pt x="8282" y="214"/>
                    <a:pt x="8374" y="214"/>
                  </a:cubicBezTo>
                  <a:close/>
                  <a:moveTo>
                    <a:pt x="6827" y="1991"/>
                  </a:moveTo>
                  <a:lnTo>
                    <a:pt x="6827" y="1991"/>
                  </a:lnTo>
                  <a:cubicBezTo>
                    <a:pt x="7063" y="2454"/>
                    <a:pt x="7226" y="2943"/>
                    <a:pt x="7144" y="3460"/>
                  </a:cubicBezTo>
                  <a:cubicBezTo>
                    <a:pt x="7063" y="2961"/>
                    <a:pt x="6963" y="2472"/>
                    <a:pt x="6827" y="1991"/>
                  </a:cubicBezTo>
                  <a:close/>
                  <a:moveTo>
                    <a:pt x="6700" y="1882"/>
                  </a:moveTo>
                  <a:cubicBezTo>
                    <a:pt x="6818" y="2417"/>
                    <a:pt x="6954" y="2943"/>
                    <a:pt x="7045" y="3478"/>
                  </a:cubicBezTo>
                  <a:cubicBezTo>
                    <a:pt x="6754" y="2989"/>
                    <a:pt x="6627" y="2454"/>
                    <a:pt x="6700" y="1882"/>
                  </a:cubicBezTo>
                  <a:close/>
                  <a:moveTo>
                    <a:pt x="5793" y="2662"/>
                  </a:moveTo>
                  <a:cubicBezTo>
                    <a:pt x="6228" y="3224"/>
                    <a:pt x="6745" y="3678"/>
                    <a:pt x="6691" y="4476"/>
                  </a:cubicBezTo>
                  <a:cubicBezTo>
                    <a:pt x="6676" y="4687"/>
                    <a:pt x="6650" y="4766"/>
                    <a:pt x="6617" y="4766"/>
                  </a:cubicBezTo>
                  <a:cubicBezTo>
                    <a:pt x="6531" y="4766"/>
                    <a:pt x="6403" y="4203"/>
                    <a:pt x="6337" y="4031"/>
                  </a:cubicBezTo>
                  <a:cubicBezTo>
                    <a:pt x="6165" y="3596"/>
                    <a:pt x="5993" y="3161"/>
                    <a:pt x="5820" y="2726"/>
                  </a:cubicBezTo>
                  <a:cubicBezTo>
                    <a:pt x="5811" y="2707"/>
                    <a:pt x="5802" y="2698"/>
                    <a:pt x="5784" y="2689"/>
                  </a:cubicBezTo>
                  <a:cubicBezTo>
                    <a:pt x="5784" y="2680"/>
                    <a:pt x="5793" y="2671"/>
                    <a:pt x="5793" y="2662"/>
                  </a:cubicBezTo>
                  <a:close/>
                  <a:moveTo>
                    <a:pt x="9705" y="3420"/>
                  </a:moveTo>
                  <a:cubicBezTo>
                    <a:pt x="9745" y="3420"/>
                    <a:pt x="9771" y="3424"/>
                    <a:pt x="9774" y="3433"/>
                  </a:cubicBezTo>
                  <a:cubicBezTo>
                    <a:pt x="9783" y="3433"/>
                    <a:pt x="9783" y="3442"/>
                    <a:pt x="9774" y="3451"/>
                  </a:cubicBezTo>
                  <a:cubicBezTo>
                    <a:pt x="8867" y="3841"/>
                    <a:pt x="7788" y="4158"/>
                    <a:pt x="7017" y="4802"/>
                  </a:cubicBezTo>
                  <a:cubicBezTo>
                    <a:pt x="7235" y="4385"/>
                    <a:pt x="7543" y="4031"/>
                    <a:pt x="7979" y="3805"/>
                  </a:cubicBezTo>
                  <a:cubicBezTo>
                    <a:pt x="8278" y="3651"/>
                    <a:pt x="8613" y="3560"/>
                    <a:pt x="8949" y="3505"/>
                  </a:cubicBezTo>
                  <a:lnTo>
                    <a:pt x="8949" y="3505"/>
                  </a:lnTo>
                  <a:cubicBezTo>
                    <a:pt x="8948" y="3506"/>
                    <a:pt x="8949" y="3506"/>
                    <a:pt x="8950" y="3506"/>
                  </a:cubicBezTo>
                  <a:cubicBezTo>
                    <a:pt x="8978" y="3506"/>
                    <a:pt x="9511" y="3420"/>
                    <a:pt x="9705" y="3420"/>
                  </a:cubicBezTo>
                  <a:close/>
                  <a:moveTo>
                    <a:pt x="9611" y="3669"/>
                  </a:moveTo>
                  <a:lnTo>
                    <a:pt x="9611" y="3669"/>
                  </a:lnTo>
                  <a:cubicBezTo>
                    <a:pt x="9302" y="3959"/>
                    <a:pt x="8677" y="4403"/>
                    <a:pt x="8595" y="4449"/>
                  </a:cubicBezTo>
                  <a:cubicBezTo>
                    <a:pt x="8105" y="4757"/>
                    <a:pt x="7607" y="4811"/>
                    <a:pt x="7063" y="4884"/>
                  </a:cubicBezTo>
                  <a:cubicBezTo>
                    <a:pt x="7779" y="4331"/>
                    <a:pt x="8758" y="4004"/>
                    <a:pt x="9611" y="3669"/>
                  </a:cubicBezTo>
                  <a:close/>
                  <a:moveTo>
                    <a:pt x="5748" y="2853"/>
                  </a:moveTo>
                  <a:lnTo>
                    <a:pt x="5748" y="2853"/>
                  </a:lnTo>
                  <a:cubicBezTo>
                    <a:pt x="6038" y="3560"/>
                    <a:pt x="6328" y="4258"/>
                    <a:pt x="6600" y="4965"/>
                  </a:cubicBezTo>
                  <a:cubicBezTo>
                    <a:pt x="5639" y="4802"/>
                    <a:pt x="5576" y="3696"/>
                    <a:pt x="5748" y="2853"/>
                  </a:cubicBezTo>
                  <a:close/>
                  <a:moveTo>
                    <a:pt x="643" y="4512"/>
                  </a:moveTo>
                  <a:lnTo>
                    <a:pt x="643" y="4512"/>
                  </a:lnTo>
                  <a:cubicBezTo>
                    <a:pt x="1078" y="4557"/>
                    <a:pt x="1513" y="4648"/>
                    <a:pt x="1885" y="4875"/>
                  </a:cubicBezTo>
                  <a:cubicBezTo>
                    <a:pt x="2356" y="5165"/>
                    <a:pt x="2628" y="5655"/>
                    <a:pt x="3000" y="6044"/>
                  </a:cubicBezTo>
                  <a:cubicBezTo>
                    <a:pt x="3000" y="6063"/>
                    <a:pt x="3009" y="6081"/>
                    <a:pt x="3027" y="6090"/>
                  </a:cubicBezTo>
                  <a:cubicBezTo>
                    <a:pt x="3036" y="6090"/>
                    <a:pt x="3036" y="6099"/>
                    <a:pt x="3046" y="6099"/>
                  </a:cubicBezTo>
                  <a:cubicBezTo>
                    <a:pt x="3009" y="6099"/>
                    <a:pt x="2973" y="6099"/>
                    <a:pt x="2946" y="6108"/>
                  </a:cubicBezTo>
                  <a:cubicBezTo>
                    <a:pt x="2937" y="6099"/>
                    <a:pt x="2937" y="6099"/>
                    <a:pt x="2937" y="6090"/>
                  </a:cubicBezTo>
                  <a:cubicBezTo>
                    <a:pt x="2202" y="5528"/>
                    <a:pt x="1431" y="5002"/>
                    <a:pt x="643" y="4512"/>
                  </a:cubicBezTo>
                  <a:close/>
                  <a:moveTo>
                    <a:pt x="298" y="4476"/>
                  </a:moveTo>
                  <a:cubicBezTo>
                    <a:pt x="334" y="4476"/>
                    <a:pt x="361" y="4485"/>
                    <a:pt x="389" y="4485"/>
                  </a:cubicBezTo>
                  <a:cubicBezTo>
                    <a:pt x="1187" y="4993"/>
                    <a:pt x="1948" y="5546"/>
                    <a:pt x="2692" y="6117"/>
                  </a:cubicBezTo>
                  <a:cubicBezTo>
                    <a:pt x="2102" y="6117"/>
                    <a:pt x="1513" y="5927"/>
                    <a:pt x="1096" y="5491"/>
                  </a:cubicBezTo>
                  <a:cubicBezTo>
                    <a:pt x="779" y="5174"/>
                    <a:pt x="606" y="4784"/>
                    <a:pt x="298" y="4476"/>
                  </a:cubicBezTo>
                  <a:close/>
                  <a:moveTo>
                    <a:pt x="5603" y="5346"/>
                  </a:moveTo>
                  <a:lnTo>
                    <a:pt x="5603" y="5346"/>
                  </a:lnTo>
                  <a:cubicBezTo>
                    <a:pt x="5857" y="5528"/>
                    <a:pt x="6147" y="5682"/>
                    <a:pt x="6228" y="5990"/>
                  </a:cubicBezTo>
                  <a:cubicBezTo>
                    <a:pt x="6283" y="6217"/>
                    <a:pt x="6256" y="6453"/>
                    <a:pt x="6256" y="6688"/>
                  </a:cubicBezTo>
                  <a:cubicBezTo>
                    <a:pt x="6056" y="6235"/>
                    <a:pt x="5838" y="5791"/>
                    <a:pt x="5603" y="5346"/>
                  </a:cubicBezTo>
                  <a:close/>
                  <a:moveTo>
                    <a:pt x="5548" y="5428"/>
                  </a:moveTo>
                  <a:cubicBezTo>
                    <a:pt x="5784" y="5918"/>
                    <a:pt x="6002" y="6398"/>
                    <a:pt x="6210" y="6897"/>
                  </a:cubicBezTo>
                  <a:cubicBezTo>
                    <a:pt x="5630" y="6616"/>
                    <a:pt x="5539" y="6017"/>
                    <a:pt x="5548" y="5428"/>
                  </a:cubicBezTo>
                  <a:close/>
                  <a:moveTo>
                    <a:pt x="4315" y="4693"/>
                  </a:moveTo>
                  <a:cubicBezTo>
                    <a:pt x="4542" y="5183"/>
                    <a:pt x="4778" y="5872"/>
                    <a:pt x="4814" y="6371"/>
                  </a:cubicBezTo>
                  <a:cubicBezTo>
                    <a:pt x="4832" y="6570"/>
                    <a:pt x="4814" y="6770"/>
                    <a:pt x="4759" y="6960"/>
                  </a:cubicBezTo>
                  <a:cubicBezTo>
                    <a:pt x="4719" y="7042"/>
                    <a:pt x="4687" y="7082"/>
                    <a:pt x="4665" y="7082"/>
                  </a:cubicBezTo>
                  <a:cubicBezTo>
                    <a:pt x="4633" y="7082"/>
                    <a:pt x="4622" y="6996"/>
                    <a:pt x="4632" y="6824"/>
                  </a:cubicBezTo>
                  <a:cubicBezTo>
                    <a:pt x="4496" y="6543"/>
                    <a:pt x="4478" y="6144"/>
                    <a:pt x="4369" y="5836"/>
                  </a:cubicBezTo>
                  <a:cubicBezTo>
                    <a:pt x="4369" y="5827"/>
                    <a:pt x="4351" y="5818"/>
                    <a:pt x="4342" y="5818"/>
                  </a:cubicBezTo>
                  <a:cubicBezTo>
                    <a:pt x="4324" y="5682"/>
                    <a:pt x="4315" y="5537"/>
                    <a:pt x="4306" y="5392"/>
                  </a:cubicBezTo>
                  <a:lnTo>
                    <a:pt x="4306" y="5392"/>
                  </a:lnTo>
                  <a:cubicBezTo>
                    <a:pt x="4315" y="5428"/>
                    <a:pt x="4324" y="5455"/>
                    <a:pt x="4333" y="5491"/>
                  </a:cubicBezTo>
                  <a:cubicBezTo>
                    <a:pt x="4324" y="5428"/>
                    <a:pt x="4315" y="5364"/>
                    <a:pt x="4306" y="5301"/>
                  </a:cubicBezTo>
                  <a:cubicBezTo>
                    <a:pt x="4297" y="5101"/>
                    <a:pt x="4306" y="4893"/>
                    <a:pt x="4315" y="4693"/>
                  </a:cubicBezTo>
                  <a:close/>
                  <a:moveTo>
                    <a:pt x="4214" y="4411"/>
                  </a:moveTo>
                  <a:cubicBezTo>
                    <a:pt x="4212" y="4436"/>
                    <a:pt x="4218" y="4460"/>
                    <a:pt x="4224" y="4485"/>
                  </a:cubicBezTo>
                  <a:cubicBezTo>
                    <a:pt x="4215" y="4494"/>
                    <a:pt x="4206" y="4503"/>
                    <a:pt x="4206" y="4512"/>
                  </a:cubicBezTo>
                  <a:cubicBezTo>
                    <a:pt x="4161" y="5247"/>
                    <a:pt x="4107" y="6017"/>
                    <a:pt x="4442" y="6697"/>
                  </a:cubicBezTo>
                  <a:cubicBezTo>
                    <a:pt x="4451" y="6716"/>
                    <a:pt x="4469" y="6725"/>
                    <a:pt x="4487" y="6725"/>
                  </a:cubicBezTo>
                  <a:cubicBezTo>
                    <a:pt x="4524" y="6879"/>
                    <a:pt x="4551" y="7033"/>
                    <a:pt x="4578" y="7196"/>
                  </a:cubicBezTo>
                  <a:cubicBezTo>
                    <a:pt x="4569" y="7187"/>
                    <a:pt x="4560" y="7169"/>
                    <a:pt x="4551" y="7160"/>
                  </a:cubicBezTo>
                  <a:cubicBezTo>
                    <a:pt x="4306" y="6725"/>
                    <a:pt x="4134" y="6262"/>
                    <a:pt x="4088" y="5745"/>
                  </a:cubicBezTo>
                  <a:cubicBezTo>
                    <a:pt x="4052" y="5419"/>
                    <a:pt x="4070" y="5092"/>
                    <a:pt x="4134" y="4766"/>
                  </a:cubicBezTo>
                  <a:cubicBezTo>
                    <a:pt x="4150" y="4642"/>
                    <a:pt x="4182" y="4526"/>
                    <a:pt x="4214" y="4411"/>
                  </a:cubicBezTo>
                  <a:close/>
                  <a:moveTo>
                    <a:pt x="9073" y="5751"/>
                  </a:moveTo>
                  <a:cubicBezTo>
                    <a:pt x="9124" y="5751"/>
                    <a:pt x="9166" y="5761"/>
                    <a:pt x="9194" y="5782"/>
                  </a:cubicBezTo>
                  <a:cubicBezTo>
                    <a:pt x="8677" y="6063"/>
                    <a:pt x="8178" y="6362"/>
                    <a:pt x="7697" y="6697"/>
                  </a:cubicBezTo>
                  <a:cubicBezTo>
                    <a:pt x="7289" y="6988"/>
                    <a:pt x="6909" y="7323"/>
                    <a:pt x="6473" y="7577"/>
                  </a:cubicBezTo>
                  <a:cubicBezTo>
                    <a:pt x="6754" y="7133"/>
                    <a:pt x="7081" y="6743"/>
                    <a:pt x="7516" y="6434"/>
                  </a:cubicBezTo>
                  <a:cubicBezTo>
                    <a:pt x="7685" y="6306"/>
                    <a:pt x="8677" y="5751"/>
                    <a:pt x="9073" y="5751"/>
                  </a:cubicBezTo>
                  <a:close/>
                  <a:moveTo>
                    <a:pt x="9148" y="5972"/>
                  </a:moveTo>
                  <a:lnTo>
                    <a:pt x="9148" y="5972"/>
                  </a:lnTo>
                  <a:cubicBezTo>
                    <a:pt x="8922" y="6317"/>
                    <a:pt x="8169" y="7096"/>
                    <a:pt x="8042" y="7214"/>
                  </a:cubicBezTo>
                  <a:cubicBezTo>
                    <a:pt x="7561" y="7631"/>
                    <a:pt x="7099" y="7668"/>
                    <a:pt x="6573" y="7713"/>
                  </a:cubicBezTo>
                  <a:cubicBezTo>
                    <a:pt x="6990" y="7450"/>
                    <a:pt x="7371" y="7124"/>
                    <a:pt x="7770" y="6833"/>
                  </a:cubicBezTo>
                  <a:cubicBezTo>
                    <a:pt x="8214" y="6516"/>
                    <a:pt x="8677" y="6226"/>
                    <a:pt x="9148" y="5972"/>
                  </a:cubicBezTo>
                  <a:close/>
                  <a:moveTo>
                    <a:pt x="3740" y="7769"/>
                  </a:moveTo>
                  <a:cubicBezTo>
                    <a:pt x="4176" y="7769"/>
                    <a:pt x="4592" y="7886"/>
                    <a:pt x="4941" y="8239"/>
                  </a:cubicBezTo>
                  <a:cubicBezTo>
                    <a:pt x="4291" y="8331"/>
                    <a:pt x="3470" y="8481"/>
                    <a:pt x="2696" y="8481"/>
                  </a:cubicBezTo>
                  <a:cubicBezTo>
                    <a:pt x="2173" y="8481"/>
                    <a:pt x="1672" y="8413"/>
                    <a:pt x="1259" y="8212"/>
                  </a:cubicBezTo>
                  <a:cubicBezTo>
                    <a:pt x="1486" y="8103"/>
                    <a:pt x="2411" y="8003"/>
                    <a:pt x="2547" y="7967"/>
                  </a:cubicBezTo>
                  <a:cubicBezTo>
                    <a:pt x="2938" y="7864"/>
                    <a:pt x="3347" y="7769"/>
                    <a:pt x="3740" y="7769"/>
                  </a:cubicBezTo>
                  <a:close/>
                  <a:moveTo>
                    <a:pt x="1214" y="8302"/>
                  </a:moveTo>
                  <a:lnTo>
                    <a:pt x="1214" y="8302"/>
                  </a:lnTo>
                  <a:cubicBezTo>
                    <a:pt x="1665" y="8547"/>
                    <a:pt x="2216" y="8627"/>
                    <a:pt x="2787" y="8627"/>
                  </a:cubicBezTo>
                  <a:cubicBezTo>
                    <a:pt x="3444" y="8627"/>
                    <a:pt x="4127" y="8521"/>
                    <a:pt x="4714" y="8438"/>
                  </a:cubicBezTo>
                  <a:lnTo>
                    <a:pt x="4714" y="8438"/>
                  </a:lnTo>
                  <a:cubicBezTo>
                    <a:pt x="4215" y="8747"/>
                    <a:pt x="3698" y="9109"/>
                    <a:pt x="3118" y="9128"/>
                  </a:cubicBezTo>
                  <a:cubicBezTo>
                    <a:pt x="2919" y="9128"/>
                    <a:pt x="1295" y="8602"/>
                    <a:pt x="1214" y="8302"/>
                  </a:cubicBezTo>
                  <a:close/>
                  <a:moveTo>
                    <a:pt x="12340" y="8212"/>
                  </a:moveTo>
                  <a:cubicBezTo>
                    <a:pt x="11433" y="8629"/>
                    <a:pt x="10545" y="9073"/>
                    <a:pt x="9665" y="9554"/>
                  </a:cubicBezTo>
                  <a:cubicBezTo>
                    <a:pt x="10246" y="8484"/>
                    <a:pt x="11216" y="8266"/>
                    <a:pt x="12340" y="8212"/>
                  </a:cubicBezTo>
                  <a:close/>
                  <a:moveTo>
                    <a:pt x="12404" y="8393"/>
                  </a:moveTo>
                  <a:lnTo>
                    <a:pt x="12404" y="8393"/>
                  </a:lnTo>
                  <a:cubicBezTo>
                    <a:pt x="11946" y="9200"/>
                    <a:pt x="11177" y="9767"/>
                    <a:pt x="10277" y="9767"/>
                  </a:cubicBezTo>
                  <a:cubicBezTo>
                    <a:pt x="10125" y="9767"/>
                    <a:pt x="9969" y="9751"/>
                    <a:pt x="9810" y="9717"/>
                  </a:cubicBezTo>
                  <a:cubicBezTo>
                    <a:pt x="10654" y="9236"/>
                    <a:pt x="11515" y="8801"/>
                    <a:pt x="12404" y="8393"/>
                  </a:cubicBezTo>
                  <a:close/>
                  <a:moveTo>
                    <a:pt x="8586" y="8556"/>
                  </a:moveTo>
                  <a:lnTo>
                    <a:pt x="8586" y="8556"/>
                  </a:lnTo>
                  <a:cubicBezTo>
                    <a:pt x="8359" y="9155"/>
                    <a:pt x="8169" y="9762"/>
                    <a:pt x="8024" y="10388"/>
                  </a:cubicBezTo>
                  <a:cubicBezTo>
                    <a:pt x="7942" y="10007"/>
                    <a:pt x="7924" y="9590"/>
                    <a:pt x="8069" y="9236"/>
                  </a:cubicBezTo>
                  <a:cubicBezTo>
                    <a:pt x="8178" y="8992"/>
                    <a:pt x="8378" y="8765"/>
                    <a:pt x="8586" y="8556"/>
                  </a:cubicBezTo>
                  <a:close/>
                  <a:moveTo>
                    <a:pt x="8777" y="8375"/>
                  </a:moveTo>
                  <a:cubicBezTo>
                    <a:pt x="8813" y="8747"/>
                    <a:pt x="8840" y="9137"/>
                    <a:pt x="8767" y="9499"/>
                  </a:cubicBezTo>
                  <a:cubicBezTo>
                    <a:pt x="8686" y="9926"/>
                    <a:pt x="8441" y="10216"/>
                    <a:pt x="8142" y="10488"/>
                  </a:cubicBezTo>
                  <a:cubicBezTo>
                    <a:pt x="8296" y="9780"/>
                    <a:pt x="8495" y="9082"/>
                    <a:pt x="8767" y="8411"/>
                  </a:cubicBezTo>
                  <a:cubicBezTo>
                    <a:pt x="8777" y="8402"/>
                    <a:pt x="8777" y="8384"/>
                    <a:pt x="8767" y="8375"/>
                  </a:cubicBezTo>
                  <a:close/>
                  <a:moveTo>
                    <a:pt x="9522" y="10508"/>
                  </a:moveTo>
                  <a:cubicBezTo>
                    <a:pt x="10078" y="10508"/>
                    <a:pt x="10628" y="10615"/>
                    <a:pt x="11170" y="10796"/>
                  </a:cubicBezTo>
                  <a:cubicBezTo>
                    <a:pt x="11189" y="10796"/>
                    <a:pt x="11343" y="10851"/>
                    <a:pt x="11488" y="10896"/>
                  </a:cubicBezTo>
                  <a:cubicBezTo>
                    <a:pt x="10372" y="10914"/>
                    <a:pt x="9266" y="10932"/>
                    <a:pt x="8151" y="10941"/>
                  </a:cubicBezTo>
                  <a:cubicBezTo>
                    <a:pt x="8269" y="10841"/>
                    <a:pt x="8378" y="10733"/>
                    <a:pt x="8504" y="10633"/>
                  </a:cubicBezTo>
                  <a:cubicBezTo>
                    <a:pt x="8846" y="10547"/>
                    <a:pt x="9185" y="10508"/>
                    <a:pt x="9522" y="10508"/>
                  </a:cubicBezTo>
                  <a:close/>
                  <a:moveTo>
                    <a:pt x="11642" y="11041"/>
                  </a:moveTo>
                  <a:cubicBezTo>
                    <a:pt x="11560" y="11050"/>
                    <a:pt x="11488" y="11068"/>
                    <a:pt x="11479" y="11068"/>
                  </a:cubicBezTo>
                  <a:cubicBezTo>
                    <a:pt x="11034" y="11195"/>
                    <a:pt x="10545" y="11286"/>
                    <a:pt x="10091" y="11340"/>
                  </a:cubicBezTo>
                  <a:cubicBezTo>
                    <a:pt x="9911" y="11360"/>
                    <a:pt x="9729" y="11375"/>
                    <a:pt x="9546" y="11375"/>
                  </a:cubicBezTo>
                  <a:cubicBezTo>
                    <a:pt x="9316" y="11375"/>
                    <a:pt x="9086" y="11352"/>
                    <a:pt x="8858" y="11286"/>
                  </a:cubicBezTo>
                  <a:cubicBezTo>
                    <a:pt x="8758" y="11259"/>
                    <a:pt x="8659" y="11222"/>
                    <a:pt x="8559" y="11168"/>
                  </a:cubicBezTo>
                  <a:cubicBezTo>
                    <a:pt x="8385" y="11110"/>
                    <a:pt x="8327" y="11081"/>
                    <a:pt x="8385" y="11081"/>
                  </a:cubicBezTo>
                  <a:cubicBezTo>
                    <a:pt x="8399" y="11081"/>
                    <a:pt x="8421" y="11083"/>
                    <a:pt x="8450" y="11086"/>
                  </a:cubicBezTo>
                  <a:cubicBezTo>
                    <a:pt x="8483" y="11060"/>
                    <a:pt x="8557" y="11052"/>
                    <a:pt x="8643" y="11052"/>
                  </a:cubicBezTo>
                  <a:cubicBezTo>
                    <a:pt x="8794" y="11052"/>
                    <a:pt x="8983" y="11077"/>
                    <a:pt x="9058" y="11077"/>
                  </a:cubicBezTo>
                  <a:cubicBezTo>
                    <a:pt x="9919" y="11068"/>
                    <a:pt x="10781" y="11050"/>
                    <a:pt x="11642" y="11041"/>
                  </a:cubicBezTo>
                  <a:close/>
                  <a:moveTo>
                    <a:pt x="842" y="11277"/>
                  </a:moveTo>
                  <a:lnTo>
                    <a:pt x="842" y="11277"/>
                  </a:lnTo>
                  <a:cubicBezTo>
                    <a:pt x="1703" y="11358"/>
                    <a:pt x="2728" y="11576"/>
                    <a:pt x="2946" y="12492"/>
                  </a:cubicBezTo>
                  <a:cubicBezTo>
                    <a:pt x="2275" y="12038"/>
                    <a:pt x="1586" y="11621"/>
                    <a:pt x="842" y="11277"/>
                  </a:cubicBezTo>
                  <a:close/>
                  <a:moveTo>
                    <a:pt x="8331" y="12189"/>
                  </a:moveTo>
                  <a:cubicBezTo>
                    <a:pt x="8745" y="12189"/>
                    <a:pt x="9146" y="12249"/>
                    <a:pt x="9547" y="12338"/>
                  </a:cubicBezTo>
                  <a:cubicBezTo>
                    <a:pt x="9030" y="12428"/>
                    <a:pt x="8514" y="12501"/>
                    <a:pt x="7997" y="12537"/>
                  </a:cubicBezTo>
                  <a:cubicBezTo>
                    <a:pt x="7877" y="12543"/>
                    <a:pt x="7456" y="12589"/>
                    <a:pt x="7131" y="12589"/>
                  </a:cubicBezTo>
                  <a:cubicBezTo>
                    <a:pt x="6987" y="12589"/>
                    <a:pt x="6863" y="12580"/>
                    <a:pt x="6791" y="12555"/>
                  </a:cubicBezTo>
                  <a:cubicBezTo>
                    <a:pt x="6827" y="12501"/>
                    <a:pt x="6863" y="12446"/>
                    <a:pt x="6909" y="12383"/>
                  </a:cubicBezTo>
                  <a:cubicBezTo>
                    <a:pt x="7271" y="12274"/>
                    <a:pt x="8069" y="12202"/>
                    <a:pt x="8169" y="12193"/>
                  </a:cubicBezTo>
                  <a:cubicBezTo>
                    <a:pt x="8223" y="12190"/>
                    <a:pt x="8277" y="12189"/>
                    <a:pt x="8331" y="12189"/>
                  </a:cubicBezTo>
                  <a:close/>
                  <a:moveTo>
                    <a:pt x="851" y="11458"/>
                  </a:moveTo>
                  <a:cubicBezTo>
                    <a:pt x="1586" y="11803"/>
                    <a:pt x="2284" y="12220"/>
                    <a:pt x="2928" y="12709"/>
                  </a:cubicBezTo>
                  <a:cubicBezTo>
                    <a:pt x="2726" y="12732"/>
                    <a:pt x="2517" y="12762"/>
                    <a:pt x="2314" y="12762"/>
                  </a:cubicBezTo>
                  <a:cubicBezTo>
                    <a:pt x="2033" y="12762"/>
                    <a:pt x="1762" y="12706"/>
                    <a:pt x="1531" y="12501"/>
                  </a:cubicBezTo>
                  <a:cubicBezTo>
                    <a:pt x="1250" y="12247"/>
                    <a:pt x="1042" y="11830"/>
                    <a:pt x="851" y="11458"/>
                  </a:cubicBezTo>
                  <a:close/>
                  <a:moveTo>
                    <a:pt x="9466" y="12465"/>
                  </a:moveTo>
                  <a:cubicBezTo>
                    <a:pt x="8944" y="12781"/>
                    <a:pt x="8374" y="12931"/>
                    <a:pt x="7789" y="12931"/>
                  </a:cubicBezTo>
                  <a:cubicBezTo>
                    <a:pt x="7418" y="12931"/>
                    <a:pt x="7040" y="12871"/>
                    <a:pt x="6664" y="12755"/>
                  </a:cubicBezTo>
                  <a:cubicBezTo>
                    <a:pt x="6682" y="12728"/>
                    <a:pt x="6700" y="12700"/>
                    <a:pt x="6718" y="12673"/>
                  </a:cubicBezTo>
                  <a:cubicBezTo>
                    <a:pt x="6830" y="12675"/>
                    <a:pt x="6941" y="12676"/>
                    <a:pt x="7052" y="12676"/>
                  </a:cubicBezTo>
                  <a:cubicBezTo>
                    <a:pt x="7864" y="12676"/>
                    <a:pt x="8668" y="12616"/>
                    <a:pt x="9466" y="12465"/>
                  </a:cubicBezTo>
                  <a:close/>
                  <a:moveTo>
                    <a:pt x="3726" y="10442"/>
                  </a:moveTo>
                  <a:cubicBezTo>
                    <a:pt x="3907" y="11295"/>
                    <a:pt x="4034" y="12165"/>
                    <a:pt x="4125" y="13045"/>
                  </a:cubicBezTo>
                  <a:cubicBezTo>
                    <a:pt x="3871" y="12691"/>
                    <a:pt x="3671" y="12310"/>
                    <a:pt x="3553" y="11884"/>
                  </a:cubicBezTo>
                  <a:cubicBezTo>
                    <a:pt x="3472" y="11594"/>
                    <a:pt x="3408" y="11295"/>
                    <a:pt x="3499" y="10996"/>
                  </a:cubicBezTo>
                  <a:cubicBezTo>
                    <a:pt x="3508" y="10950"/>
                    <a:pt x="3626" y="10633"/>
                    <a:pt x="3726" y="10442"/>
                  </a:cubicBezTo>
                  <a:close/>
                  <a:moveTo>
                    <a:pt x="3862" y="10297"/>
                  </a:moveTo>
                  <a:lnTo>
                    <a:pt x="3862" y="10297"/>
                  </a:lnTo>
                  <a:cubicBezTo>
                    <a:pt x="4025" y="10361"/>
                    <a:pt x="4388" y="11313"/>
                    <a:pt x="4442" y="11449"/>
                  </a:cubicBezTo>
                  <a:cubicBezTo>
                    <a:pt x="4687" y="12057"/>
                    <a:pt x="4587" y="12537"/>
                    <a:pt x="4279" y="13063"/>
                  </a:cubicBezTo>
                  <a:cubicBezTo>
                    <a:pt x="4179" y="12129"/>
                    <a:pt x="4034" y="11213"/>
                    <a:pt x="3862" y="10297"/>
                  </a:cubicBezTo>
                  <a:close/>
                  <a:moveTo>
                    <a:pt x="3189" y="13230"/>
                  </a:moveTo>
                  <a:cubicBezTo>
                    <a:pt x="3424" y="13230"/>
                    <a:pt x="3649" y="13260"/>
                    <a:pt x="3853" y="13335"/>
                  </a:cubicBezTo>
                  <a:cubicBezTo>
                    <a:pt x="3055" y="13399"/>
                    <a:pt x="2266" y="13471"/>
                    <a:pt x="1468" y="13535"/>
                  </a:cubicBezTo>
                  <a:cubicBezTo>
                    <a:pt x="2004" y="13400"/>
                    <a:pt x="2627" y="13230"/>
                    <a:pt x="3189" y="13230"/>
                  </a:cubicBezTo>
                  <a:close/>
                  <a:moveTo>
                    <a:pt x="3952" y="13480"/>
                  </a:moveTo>
                  <a:lnTo>
                    <a:pt x="3952" y="13480"/>
                  </a:lnTo>
                  <a:cubicBezTo>
                    <a:pt x="3510" y="13733"/>
                    <a:pt x="3021" y="13861"/>
                    <a:pt x="2529" y="13861"/>
                  </a:cubicBezTo>
                  <a:cubicBezTo>
                    <a:pt x="2175" y="13861"/>
                    <a:pt x="1819" y="13794"/>
                    <a:pt x="1477" y="13662"/>
                  </a:cubicBezTo>
                  <a:cubicBezTo>
                    <a:pt x="2302" y="13598"/>
                    <a:pt x="3127" y="13544"/>
                    <a:pt x="3952" y="13480"/>
                  </a:cubicBezTo>
                  <a:close/>
                  <a:moveTo>
                    <a:pt x="14759" y="13107"/>
                  </a:moveTo>
                  <a:cubicBezTo>
                    <a:pt x="14814" y="13107"/>
                    <a:pt x="14870" y="13107"/>
                    <a:pt x="14925" y="13108"/>
                  </a:cubicBezTo>
                  <a:cubicBezTo>
                    <a:pt x="14127" y="13417"/>
                    <a:pt x="13320" y="13707"/>
                    <a:pt x="12503" y="13952"/>
                  </a:cubicBezTo>
                  <a:cubicBezTo>
                    <a:pt x="13057" y="13253"/>
                    <a:pt x="13900" y="13107"/>
                    <a:pt x="14759" y="13107"/>
                  </a:cubicBezTo>
                  <a:close/>
                  <a:moveTo>
                    <a:pt x="15024" y="13254"/>
                  </a:moveTo>
                  <a:lnTo>
                    <a:pt x="15024" y="13254"/>
                  </a:lnTo>
                  <a:cubicBezTo>
                    <a:pt x="14689" y="13526"/>
                    <a:pt x="14335" y="13807"/>
                    <a:pt x="13972" y="13997"/>
                  </a:cubicBezTo>
                  <a:cubicBezTo>
                    <a:pt x="13688" y="14142"/>
                    <a:pt x="13387" y="14195"/>
                    <a:pt x="13081" y="14195"/>
                  </a:cubicBezTo>
                  <a:cubicBezTo>
                    <a:pt x="12872" y="14195"/>
                    <a:pt x="12660" y="14170"/>
                    <a:pt x="12449" y="14133"/>
                  </a:cubicBezTo>
                  <a:cubicBezTo>
                    <a:pt x="13311" y="13861"/>
                    <a:pt x="14172" y="13553"/>
                    <a:pt x="15024" y="13254"/>
                  </a:cubicBezTo>
                  <a:close/>
                  <a:moveTo>
                    <a:pt x="12449" y="12474"/>
                  </a:moveTo>
                  <a:lnTo>
                    <a:pt x="12449" y="12474"/>
                  </a:lnTo>
                  <a:cubicBezTo>
                    <a:pt x="12367" y="12773"/>
                    <a:pt x="12277" y="13072"/>
                    <a:pt x="12177" y="13362"/>
                  </a:cubicBezTo>
                  <a:cubicBezTo>
                    <a:pt x="12050" y="13716"/>
                    <a:pt x="11805" y="13952"/>
                    <a:pt x="11579" y="14215"/>
                  </a:cubicBezTo>
                  <a:cubicBezTo>
                    <a:pt x="11805" y="13598"/>
                    <a:pt x="12095" y="13018"/>
                    <a:pt x="12449" y="12474"/>
                  </a:cubicBezTo>
                  <a:close/>
                  <a:moveTo>
                    <a:pt x="12558" y="12120"/>
                  </a:moveTo>
                  <a:lnTo>
                    <a:pt x="12558" y="12120"/>
                  </a:lnTo>
                  <a:cubicBezTo>
                    <a:pt x="12549" y="12138"/>
                    <a:pt x="12540" y="12165"/>
                    <a:pt x="12540" y="12183"/>
                  </a:cubicBezTo>
                  <a:cubicBezTo>
                    <a:pt x="12014" y="12873"/>
                    <a:pt x="11633" y="13598"/>
                    <a:pt x="11361" y="14414"/>
                  </a:cubicBezTo>
                  <a:cubicBezTo>
                    <a:pt x="11080" y="13462"/>
                    <a:pt x="11823" y="12700"/>
                    <a:pt x="12558" y="12120"/>
                  </a:cubicBezTo>
                  <a:close/>
                  <a:moveTo>
                    <a:pt x="10436" y="13072"/>
                  </a:moveTo>
                  <a:cubicBezTo>
                    <a:pt x="10454" y="13263"/>
                    <a:pt x="10400" y="13816"/>
                    <a:pt x="10400" y="13879"/>
                  </a:cubicBezTo>
                  <a:cubicBezTo>
                    <a:pt x="10409" y="14233"/>
                    <a:pt x="10436" y="14587"/>
                    <a:pt x="10363" y="14940"/>
                  </a:cubicBezTo>
                  <a:cubicBezTo>
                    <a:pt x="10282" y="15339"/>
                    <a:pt x="9992" y="15629"/>
                    <a:pt x="9892" y="16010"/>
                  </a:cubicBezTo>
                  <a:cubicBezTo>
                    <a:pt x="9892" y="16014"/>
                    <a:pt x="9891" y="16018"/>
                    <a:pt x="9889" y="16024"/>
                  </a:cubicBezTo>
                  <a:lnTo>
                    <a:pt x="9889" y="16024"/>
                  </a:lnTo>
                  <a:cubicBezTo>
                    <a:pt x="9896" y="15988"/>
                    <a:pt x="9901" y="15952"/>
                    <a:pt x="9901" y="15910"/>
                  </a:cubicBezTo>
                  <a:cubicBezTo>
                    <a:pt x="9928" y="15684"/>
                    <a:pt x="9955" y="15457"/>
                    <a:pt x="9992" y="15230"/>
                  </a:cubicBezTo>
                  <a:cubicBezTo>
                    <a:pt x="10001" y="15235"/>
                    <a:pt x="10010" y="15237"/>
                    <a:pt x="10020" y="15237"/>
                  </a:cubicBezTo>
                  <a:cubicBezTo>
                    <a:pt x="10048" y="15237"/>
                    <a:pt x="10076" y="15217"/>
                    <a:pt x="10082" y="15176"/>
                  </a:cubicBezTo>
                  <a:cubicBezTo>
                    <a:pt x="10110" y="14886"/>
                    <a:pt x="10137" y="14605"/>
                    <a:pt x="10173" y="14314"/>
                  </a:cubicBezTo>
                  <a:cubicBezTo>
                    <a:pt x="10173" y="14305"/>
                    <a:pt x="10173" y="14305"/>
                    <a:pt x="10182" y="14296"/>
                  </a:cubicBezTo>
                  <a:cubicBezTo>
                    <a:pt x="10182" y="14287"/>
                    <a:pt x="10173" y="14287"/>
                    <a:pt x="10182" y="14287"/>
                  </a:cubicBezTo>
                  <a:cubicBezTo>
                    <a:pt x="10200" y="14151"/>
                    <a:pt x="10218" y="14024"/>
                    <a:pt x="10246" y="13888"/>
                  </a:cubicBezTo>
                  <a:cubicBezTo>
                    <a:pt x="10273" y="13752"/>
                    <a:pt x="10318" y="13616"/>
                    <a:pt x="10345" y="13480"/>
                  </a:cubicBezTo>
                  <a:lnTo>
                    <a:pt x="10354" y="13471"/>
                  </a:lnTo>
                  <a:lnTo>
                    <a:pt x="10345" y="13471"/>
                  </a:lnTo>
                  <a:cubicBezTo>
                    <a:pt x="10354" y="13435"/>
                    <a:pt x="10363" y="13399"/>
                    <a:pt x="10363" y="13362"/>
                  </a:cubicBezTo>
                  <a:cubicBezTo>
                    <a:pt x="10372" y="13299"/>
                    <a:pt x="10372" y="13263"/>
                    <a:pt x="10372" y="13235"/>
                  </a:cubicBezTo>
                  <a:cubicBezTo>
                    <a:pt x="10391" y="13181"/>
                    <a:pt x="10418" y="13127"/>
                    <a:pt x="10436" y="13072"/>
                  </a:cubicBezTo>
                  <a:close/>
                  <a:moveTo>
                    <a:pt x="10218" y="13480"/>
                  </a:moveTo>
                  <a:lnTo>
                    <a:pt x="10218" y="13480"/>
                  </a:lnTo>
                  <a:cubicBezTo>
                    <a:pt x="10091" y="13861"/>
                    <a:pt x="10010" y="14251"/>
                    <a:pt x="9973" y="14650"/>
                  </a:cubicBezTo>
                  <a:cubicBezTo>
                    <a:pt x="9847" y="15131"/>
                    <a:pt x="9792" y="15620"/>
                    <a:pt x="9783" y="16110"/>
                  </a:cubicBezTo>
                  <a:cubicBezTo>
                    <a:pt x="9611" y="15375"/>
                    <a:pt x="9656" y="14641"/>
                    <a:pt x="9973" y="13915"/>
                  </a:cubicBezTo>
                  <a:cubicBezTo>
                    <a:pt x="9992" y="13870"/>
                    <a:pt x="10110" y="13671"/>
                    <a:pt x="10218" y="13480"/>
                  </a:cubicBezTo>
                  <a:close/>
                  <a:moveTo>
                    <a:pt x="12178" y="15139"/>
                  </a:moveTo>
                  <a:cubicBezTo>
                    <a:pt x="12965" y="15139"/>
                    <a:pt x="13723" y="15377"/>
                    <a:pt x="14444" y="15802"/>
                  </a:cubicBezTo>
                  <a:cubicBezTo>
                    <a:pt x="14653" y="15919"/>
                    <a:pt x="14925" y="16037"/>
                    <a:pt x="14988" y="16119"/>
                  </a:cubicBezTo>
                  <a:cubicBezTo>
                    <a:pt x="13719" y="15666"/>
                    <a:pt x="12286" y="15566"/>
                    <a:pt x="10962" y="15348"/>
                  </a:cubicBezTo>
                  <a:cubicBezTo>
                    <a:pt x="10971" y="15339"/>
                    <a:pt x="10980" y="15330"/>
                    <a:pt x="10989" y="15321"/>
                  </a:cubicBezTo>
                  <a:cubicBezTo>
                    <a:pt x="11392" y="15198"/>
                    <a:pt x="11789" y="15139"/>
                    <a:pt x="12178" y="15139"/>
                  </a:cubicBezTo>
                  <a:close/>
                  <a:moveTo>
                    <a:pt x="11194" y="15567"/>
                  </a:moveTo>
                  <a:cubicBezTo>
                    <a:pt x="11225" y="15567"/>
                    <a:pt x="11340" y="15599"/>
                    <a:pt x="11551" y="15629"/>
                  </a:cubicBezTo>
                  <a:cubicBezTo>
                    <a:pt x="11778" y="15657"/>
                    <a:pt x="11996" y="15693"/>
                    <a:pt x="12222" y="15729"/>
                  </a:cubicBezTo>
                  <a:cubicBezTo>
                    <a:pt x="13120" y="15874"/>
                    <a:pt x="14045" y="15938"/>
                    <a:pt x="14906" y="16228"/>
                  </a:cubicBezTo>
                  <a:cubicBezTo>
                    <a:pt x="14861" y="16246"/>
                    <a:pt x="14789" y="16255"/>
                    <a:pt x="14698" y="16273"/>
                  </a:cubicBezTo>
                  <a:cubicBezTo>
                    <a:pt x="14245" y="16324"/>
                    <a:pt x="13760" y="16374"/>
                    <a:pt x="13302" y="16374"/>
                  </a:cubicBezTo>
                  <a:cubicBezTo>
                    <a:pt x="13265" y="16374"/>
                    <a:pt x="13229" y="16374"/>
                    <a:pt x="13193" y="16373"/>
                  </a:cubicBezTo>
                  <a:cubicBezTo>
                    <a:pt x="12576" y="16346"/>
                    <a:pt x="11860" y="16119"/>
                    <a:pt x="11379" y="15729"/>
                  </a:cubicBezTo>
                  <a:cubicBezTo>
                    <a:pt x="11227" y="15606"/>
                    <a:pt x="11160" y="15567"/>
                    <a:pt x="11194" y="15567"/>
                  </a:cubicBezTo>
                  <a:close/>
                  <a:moveTo>
                    <a:pt x="1314" y="16192"/>
                  </a:moveTo>
                  <a:cubicBezTo>
                    <a:pt x="1722" y="16246"/>
                    <a:pt x="2148" y="16300"/>
                    <a:pt x="2538" y="16409"/>
                  </a:cubicBezTo>
                  <a:cubicBezTo>
                    <a:pt x="3046" y="16563"/>
                    <a:pt x="3381" y="16908"/>
                    <a:pt x="3671" y="17325"/>
                  </a:cubicBezTo>
                  <a:cubicBezTo>
                    <a:pt x="2882" y="16944"/>
                    <a:pt x="2093" y="16572"/>
                    <a:pt x="1314" y="16192"/>
                  </a:cubicBezTo>
                  <a:close/>
                  <a:moveTo>
                    <a:pt x="1504" y="16464"/>
                  </a:moveTo>
                  <a:lnTo>
                    <a:pt x="1504" y="16464"/>
                  </a:lnTo>
                  <a:cubicBezTo>
                    <a:pt x="2220" y="16817"/>
                    <a:pt x="2946" y="17171"/>
                    <a:pt x="3662" y="17525"/>
                  </a:cubicBezTo>
                  <a:cubicBezTo>
                    <a:pt x="3536" y="17539"/>
                    <a:pt x="3412" y="17547"/>
                    <a:pt x="3290" y="17547"/>
                  </a:cubicBezTo>
                  <a:cubicBezTo>
                    <a:pt x="2875" y="17547"/>
                    <a:pt x="2481" y="17451"/>
                    <a:pt x="2102" y="17171"/>
                  </a:cubicBezTo>
                  <a:cubicBezTo>
                    <a:pt x="1840" y="16980"/>
                    <a:pt x="1676" y="16717"/>
                    <a:pt x="1504" y="16464"/>
                  </a:cubicBezTo>
                  <a:close/>
                  <a:moveTo>
                    <a:pt x="4333" y="15711"/>
                  </a:moveTo>
                  <a:cubicBezTo>
                    <a:pt x="4460" y="16554"/>
                    <a:pt x="4759" y="17361"/>
                    <a:pt x="5158" y="18123"/>
                  </a:cubicBezTo>
                  <a:cubicBezTo>
                    <a:pt x="4587" y="17688"/>
                    <a:pt x="4215" y="17071"/>
                    <a:pt x="4233" y="16318"/>
                  </a:cubicBezTo>
                  <a:cubicBezTo>
                    <a:pt x="4233" y="16173"/>
                    <a:pt x="4224" y="15765"/>
                    <a:pt x="4324" y="15711"/>
                  </a:cubicBezTo>
                  <a:close/>
                  <a:moveTo>
                    <a:pt x="4524" y="15956"/>
                  </a:moveTo>
                  <a:cubicBezTo>
                    <a:pt x="4623" y="16119"/>
                    <a:pt x="4714" y="16282"/>
                    <a:pt x="4823" y="16436"/>
                  </a:cubicBezTo>
                  <a:cubicBezTo>
                    <a:pt x="5022" y="16727"/>
                    <a:pt x="5267" y="17017"/>
                    <a:pt x="5376" y="17352"/>
                  </a:cubicBezTo>
                  <a:cubicBezTo>
                    <a:pt x="5430" y="17506"/>
                    <a:pt x="5494" y="17715"/>
                    <a:pt x="5467" y="17878"/>
                  </a:cubicBezTo>
                  <a:cubicBezTo>
                    <a:pt x="5434" y="18103"/>
                    <a:pt x="5400" y="18180"/>
                    <a:pt x="5365" y="18180"/>
                  </a:cubicBezTo>
                  <a:cubicBezTo>
                    <a:pt x="5313" y="18180"/>
                    <a:pt x="5258" y="18005"/>
                    <a:pt x="5204" y="17896"/>
                  </a:cubicBezTo>
                  <a:cubicBezTo>
                    <a:pt x="4895" y="17271"/>
                    <a:pt x="4687" y="16627"/>
                    <a:pt x="4524" y="15956"/>
                  </a:cubicBezTo>
                  <a:close/>
                  <a:moveTo>
                    <a:pt x="8395" y="15014"/>
                  </a:moveTo>
                  <a:cubicBezTo>
                    <a:pt x="8411" y="15014"/>
                    <a:pt x="8429" y="15030"/>
                    <a:pt x="8450" y="15067"/>
                  </a:cubicBezTo>
                  <a:cubicBezTo>
                    <a:pt x="8060" y="16255"/>
                    <a:pt x="7951" y="17425"/>
                    <a:pt x="8160" y="18640"/>
                  </a:cubicBezTo>
                  <a:cubicBezTo>
                    <a:pt x="7498" y="17661"/>
                    <a:pt x="7779" y="16745"/>
                    <a:pt x="8178" y="15693"/>
                  </a:cubicBezTo>
                  <a:cubicBezTo>
                    <a:pt x="8269" y="15442"/>
                    <a:pt x="8309" y="15014"/>
                    <a:pt x="8395" y="15014"/>
                  </a:cubicBezTo>
                  <a:close/>
                  <a:moveTo>
                    <a:pt x="8486" y="15167"/>
                  </a:moveTo>
                  <a:cubicBezTo>
                    <a:pt x="8504" y="15203"/>
                    <a:pt x="8523" y="15248"/>
                    <a:pt x="8541" y="15312"/>
                  </a:cubicBezTo>
                  <a:cubicBezTo>
                    <a:pt x="8686" y="15838"/>
                    <a:pt x="8822" y="16391"/>
                    <a:pt x="8795" y="16944"/>
                  </a:cubicBezTo>
                  <a:cubicBezTo>
                    <a:pt x="8758" y="17525"/>
                    <a:pt x="8514" y="17960"/>
                    <a:pt x="8323" y="18486"/>
                  </a:cubicBezTo>
                  <a:cubicBezTo>
                    <a:pt x="8271" y="18641"/>
                    <a:pt x="8256" y="18716"/>
                    <a:pt x="8254" y="18716"/>
                  </a:cubicBezTo>
                  <a:cubicBezTo>
                    <a:pt x="8251" y="18716"/>
                    <a:pt x="8270" y="18593"/>
                    <a:pt x="8260" y="18359"/>
                  </a:cubicBezTo>
                  <a:cubicBezTo>
                    <a:pt x="8205" y="17234"/>
                    <a:pt x="8160" y="16255"/>
                    <a:pt x="8486" y="15167"/>
                  </a:cubicBezTo>
                  <a:close/>
                  <a:moveTo>
                    <a:pt x="3456" y="18376"/>
                  </a:moveTo>
                  <a:cubicBezTo>
                    <a:pt x="4011" y="18376"/>
                    <a:pt x="4567" y="18470"/>
                    <a:pt x="5122" y="18531"/>
                  </a:cubicBezTo>
                  <a:cubicBezTo>
                    <a:pt x="4428" y="18698"/>
                    <a:pt x="3741" y="18843"/>
                    <a:pt x="3034" y="18843"/>
                  </a:cubicBezTo>
                  <a:cubicBezTo>
                    <a:pt x="2975" y="18843"/>
                    <a:pt x="2915" y="18841"/>
                    <a:pt x="2855" y="18839"/>
                  </a:cubicBezTo>
                  <a:cubicBezTo>
                    <a:pt x="2560" y="18835"/>
                    <a:pt x="2287" y="18816"/>
                    <a:pt x="2019" y="18816"/>
                  </a:cubicBezTo>
                  <a:cubicBezTo>
                    <a:pt x="1769" y="18816"/>
                    <a:pt x="1523" y="18832"/>
                    <a:pt x="1268" y="18894"/>
                  </a:cubicBezTo>
                  <a:cubicBezTo>
                    <a:pt x="1413" y="18459"/>
                    <a:pt x="3109" y="18377"/>
                    <a:pt x="3381" y="18377"/>
                  </a:cubicBezTo>
                  <a:cubicBezTo>
                    <a:pt x="3406" y="18377"/>
                    <a:pt x="3431" y="18376"/>
                    <a:pt x="3456" y="18376"/>
                  </a:cubicBezTo>
                  <a:close/>
                  <a:moveTo>
                    <a:pt x="4623" y="18848"/>
                  </a:moveTo>
                  <a:lnTo>
                    <a:pt x="4623" y="18848"/>
                  </a:lnTo>
                  <a:cubicBezTo>
                    <a:pt x="4170" y="19075"/>
                    <a:pt x="3680" y="19247"/>
                    <a:pt x="3163" y="19284"/>
                  </a:cubicBezTo>
                  <a:cubicBezTo>
                    <a:pt x="3102" y="19288"/>
                    <a:pt x="3041" y="19290"/>
                    <a:pt x="2979" y="19290"/>
                  </a:cubicBezTo>
                  <a:cubicBezTo>
                    <a:pt x="2669" y="19290"/>
                    <a:pt x="2359" y="19238"/>
                    <a:pt x="2048" y="19193"/>
                  </a:cubicBezTo>
                  <a:cubicBezTo>
                    <a:pt x="1876" y="19166"/>
                    <a:pt x="1703" y="19139"/>
                    <a:pt x="1531" y="19102"/>
                  </a:cubicBezTo>
                  <a:cubicBezTo>
                    <a:pt x="1441" y="19116"/>
                    <a:pt x="1368" y="19123"/>
                    <a:pt x="1312" y="19123"/>
                  </a:cubicBezTo>
                  <a:cubicBezTo>
                    <a:pt x="1257" y="19123"/>
                    <a:pt x="1218" y="19116"/>
                    <a:pt x="1196" y="19102"/>
                  </a:cubicBezTo>
                  <a:cubicBezTo>
                    <a:pt x="1495" y="19021"/>
                    <a:pt x="1793" y="18999"/>
                    <a:pt x="2092" y="18999"/>
                  </a:cubicBezTo>
                  <a:cubicBezTo>
                    <a:pt x="2453" y="18999"/>
                    <a:pt x="2815" y="19031"/>
                    <a:pt x="3182" y="19031"/>
                  </a:cubicBezTo>
                  <a:cubicBezTo>
                    <a:pt x="3293" y="19031"/>
                    <a:pt x="3405" y="19028"/>
                    <a:pt x="3517" y="19021"/>
                  </a:cubicBezTo>
                  <a:cubicBezTo>
                    <a:pt x="3889" y="18994"/>
                    <a:pt x="4261" y="18921"/>
                    <a:pt x="4623" y="18848"/>
                  </a:cubicBezTo>
                  <a:close/>
                  <a:moveTo>
                    <a:pt x="16285" y="18585"/>
                  </a:moveTo>
                  <a:lnTo>
                    <a:pt x="16285" y="18585"/>
                  </a:lnTo>
                  <a:cubicBezTo>
                    <a:pt x="15441" y="19048"/>
                    <a:pt x="14589" y="19492"/>
                    <a:pt x="13746" y="19946"/>
                  </a:cubicBezTo>
                  <a:cubicBezTo>
                    <a:pt x="13900" y="18740"/>
                    <a:pt x="15251" y="18649"/>
                    <a:pt x="16285" y="18585"/>
                  </a:cubicBezTo>
                  <a:close/>
                  <a:moveTo>
                    <a:pt x="16348" y="18776"/>
                  </a:moveTo>
                  <a:lnTo>
                    <a:pt x="16348" y="18776"/>
                  </a:lnTo>
                  <a:cubicBezTo>
                    <a:pt x="15804" y="19510"/>
                    <a:pt x="14970" y="19964"/>
                    <a:pt x="14054" y="20018"/>
                  </a:cubicBezTo>
                  <a:cubicBezTo>
                    <a:pt x="14816" y="19601"/>
                    <a:pt x="15587" y="19184"/>
                    <a:pt x="16348" y="18776"/>
                  </a:cubicBezTo>
                  <a:close/>
                  <a:moveTo>
                    <a:pt x="12875" y="17787"/>
                  </a:moveTo>
                  <a:cubicBezTo>
                    <a:pt x="12875" y="17987"/>
                    <a:pt x="12875" y="18205"/>
                    <a:pt x="12884" y="18277"/>
                  </a:cubicBezTo>
                  <a:cubicBezTo>
                    <a:pt x="12975" y="18876"/>
                    <a:pt x="13102" y="19429"/>
                    <a:pt x="12821" y="20009"/>
                  </a:cubicBezTo>
                  <a:cubicBezTo>
                    <a:pt x="12703" y="20245"/>
                    <a:pt x="12503" y="20526"/>
                    <a:pt x="12349" y="20744"/>
                  </a:cubicBezTo>
                  <a:cubicBezTo>
                    <a:pt x="12322" y="20789"/>
                    <a:pt x="12313" y="20816"/>
                    <a:pt x="12304" y="20843"/>
                  </a:cubicBezTo>
                  <a:cubicBezTo>
                    <a:pt x="12304" y="20825"/>
                    <a:pt x="12295" y="20798"/>
                    <a:pt x="12286" y="20771"/>
                  </a:cubicBezTo>
                  <a:cubicBezTo>
                    <a:pt x="12186" y="20508"/>
                    <a:pt x="12168" y="20163"/>
                    <a:pt x="12168" y="19891"/>
                  </a:cubicBezTo>
                  <a:cubicBezTo>
                    <a:pt x="12168" y="19456"/>
                    <a:pt x="12250" y="19021"/>
                    <a:pt x="12395" y="18604"/>
                  </a:cubicBezTo>
                  <a:cubicBezTo>
                    <a:pt x="12558" y="18341"/>
                    <a:pt x="12721" y="18060"/>
                    <a:pt x="12875" y="17787"/>
                  </a:cubicBezTo>
                  <a:close/>
                  <a:moveTo>
                    <a:pt x="12838" y="17361"/>
                  </a:moveTo>
                  <a:cubicBezTo>
                    <a:pt x="12838" y="17361"/>
                    <a:pt x="12839" y="17361"/>
                    <a:pt x="12839" y="17361"/>
                  </a:cubicBezTo>
                  <a:cubicBezTo>
                    <a:pt x="12866" y="17379"/>
                    <a:pt x="12866" y="17497"/>
                    <a:pt x="12875" y="17633"/>
                  </a:cubicBezTo>
                  <a:cubicBezTo>
                    <a:pt x="12603" y="17924"/>
                    <a:pt x="12367" y="18304"/>
                    <a:pt x="12240" y="18694"/>
                  </a:cubicBezTo>
                  <a:cubicBezTo>
                    <a:pt x="11959" y="19429"/>
                    <a:pt x="11959" y="20200"/>
                    <a:pt x="12186" y="20979"/>
                  </a:cubicBezTo>
                  <a:cubicBezTo>
                    <a:pt x="11624" y="20254"/>
                    <a:pt x="11887" y="18785"/>
                    <a:pt x="12268" y="18114"/>
                  </a:cubicBezTo>
                  <a:cubicBezTo>
                    <a:pt x="12339" y="17989"/>
                    <a:pt x="12808" y="17361"/>
                    <a:pt x="12838" y="17361"/>
                  </a:cubicBezTo>
                  <a:close/>
                  <a:moveTo>
                    <a:pt x="1696" y="20670"/>
                  </a:moveTo>
                  <a:cubicBezTo>
                    <a:pt x="2289" y="20670"/>
                    <a:pt x="3091" y="20746"/>
                    <a:pt x="3218" y="21306"/>
                  </a:cubicBezTo>
                  <a:cubicBezTo>
                    <a:pt x="2674" y="21088"/>
                    <a:pt x="2130" y="20871"/>
                    <a:pt x="1577" y="20671"/>
                  </a:cubicBezTo>
                  <a:cubicBezTo>
                    <a:pt x="1615" y="20671"/>
                    <a:pt x="1655" y="20670"/>
                    <a:pt x="1696" y="20670"/>
                  </a:cubicBezTo>
                  <a:close/>
                  <a:moveTo>
                    <a:pt x="1468" y="20771"/>
                  </a:moveTo>
                  <a:cubicBezTo>
                    <a:pt x="2003" y="20988"/>
                    <a:pt x="2538" y="21197"/>
                    <a:pt x="3073" y="21406"/>
                  </a:cubicBezTo>
                  <a:cubicBezTo>
                    <a:pt x="2879" y="21436"/>
                    <a:pt x="2659" y="21473"/>
                    <a:pt x="2456" y="21473"/>
                  </a:cubicBezTo>
                  <a:cubicBezTo>
                    <a:pt x="2300" y="21473"/>
                    <a:pt x="2154" y="21451"/>
                    <a:pt x="2039" y="21387"/>
                  </a:cubicBezTo>
                  <a:cubicBezTo>
                    <a:pt x="1821" y="21261"/>
                    <a:pt x="1613" y="21007"/>
                    <a:pt x="1468" y="20771"/>
                  </a:cubicBezTo>
                  <a:close/>
                  <a:moveTo>
                    <a:pt x="3735" y="19918"/>
                  </a:moveTo>
                  <a:cubicBezTo>
                    <a:pt x="4052" y="20372"/>
                    <a:pt x="4632" y="20608"/>
                    <a:pt x="4859" y="21115"/>
                  </a:cubicBezTo>
                  <a:cubicBezTo>
                    <a:pt x="4895" y="21215"/>
                    <a:pt x="5031" y="21959"/>
                    <a:pt x="4886" y="21986"/>
                  </a:cubicBezTo>
                  <a:cubicBezTo>
                    <a:pt x="4876" y="21988"/>
                    <a:pt x="4866" y="21989"/>
                    <a:pt x="4857" y="21989"/>
                  </a:cubicBezTo>
                  <a:cubicBezTo>
                    <a:pt x="4692" y="21989"/>
                    <a:pt x="4656" y="21697"/>
                    <a:pt x="4596" y="21560"/>
                  </a:cubicBezTo>
                  <a:cubicBezTo>
                    <a:pt x="4406" y="21134"/>
                    <a:pt x="4215" y="20698"/>
                    <a:pt x="3998" y="20281"/>
                  </a:cubicBezTo>
                  <a:cubicBezTo>
                    <a:pt x="3991" y="20268"/>
                    <a:pt x="3980" y="20259"/>
                    <a:pt x="3967" y="20259"/>
                  </a:cubicBezTo>
                  <a:cubicBezTo>
                    <a:pt x="3962" y="20259"/>
                    <a:pt x="3957" y="20261"/>
                    <a:pt x="3952" y="20263"/>
                  </a:cubicBezTo>
                  <a:cubicBezTo>
                    <a:pt x="3889" y="20154"/>
                    <a:pt x="3816" y="20045"/>
                    <a:pt x="3735" y="19946"/>
                  </a:cubicBezTo>
                  <a:cubicBezTo>
                    <a:pt x="3735" y="19937"/>
                    <a:pt x="3735" y="19928"/>
                    <a:pt x="3735" y="19918"/>
                  </a:cubicBezTo>
                  <a:close/>
                  <a:moveTo>
                    <a:pt x="3717" y="20118"/>
                  </a:moveTo>
                  <a:lnTo>
                    <a:pt x="3717" y="20118"/>
                  </a:lnTo>
                  <a:cubicBezTo>
                    <a:pt x="3816" y="20263"/>
                    <a:pt x="3916" y="20417"/>
                    <a:pt x="3998" y="20580"/>
                  </a:cubicBezTo>
                  <a:cubicBezTo>
                    <a:pt x="4007" y="20599"/>
                    <a:pt x="4025" y="20599"/>
                    <a:pt x="4043" y="20599"/>
                  </a:cubicBezTo>
                  <a:cubicBezTo>
                    <a:pt x="4233" y="21088"/>
                    <a:pt x="4451" y="21569"/>
                    <a:pt x="4669" y="22049"/>
                  </a:cubicBezTo>
                  <a:cubicBezTo>
                    <a:pt x="4197" y="21478"/>
                    <a:pt x="3671" y="20871"/>
                    <a:pt x="3717" y="20118"/>
                  </a:cubicBezTo>
                  <a:close/>
                  <a:moveTo>
                    <a:pt x="15609" y="21440"/>
                  </a:moveTo>
                  <a:cubicBezTo>
                    <a:pt x="15620" y="21440"/>
                    <a:pt x="15631" y="21441"/>
                    <a:pt x="15641" y="21442"/>
                  </a:cubicBezTo>
                  <a:cubicBezTo>
                    <a:pt x="14770" y="21786"/>
                    <a:pt x="13846" y="22077"/>
                    <a:pt x="12939" y="22240"/>
                  </a:cubicBezTo>
                  <a:cubicBezTo>
                    <a:pt x="12794" y="22267"/>
                    <a:pt x="12195" y="22349"/>
                    <a:pt x="11941" y="22394"/>
                  </a:cubicBezTo>
                  <a:cubicBezTo>
                    <a:pt x="12313" y="22258"/>
                    <a:pt x="13456" y="21696"/>
                    <a:pt x="13555" y="21669"/>
                  </a:cubicBezTo>
                  <a:cubicBezTo>
                    <a:pt x="14108" y="21505"/>
                    <a:pt x="14689" y="21496"/>
                    <a:pt x="15260" y="21478"/>
                  </a:cubicBezTo>
                  <a:cubicBezTo>
                    <a:pt x="15389" y="21470"/>
                    <a:pt x="15518" y="21440"/>
                    <a:pt x="15609" y="21440"/>
                  </a:cubicBezTo>
                  <a:close/>
                  <a:moveTo>
                    <a:pt x="4487" y="22240"/>
                  </a:moveTo>
                  <a:cubicBezTo>
                    <a:pt x="3907" y="22467"/>
                    <a:pt x="3363" y="22648"/>
                    <a:pt x="2728" y="22766"/>
                  </a:cubicBezTo>
                  <a:cubicBezTo>
                    <a:pt x="2583" y="22793"/>
                    <a:pt x="2447" y="22829"/>
                    <a:pt x="2329" y="22875"/>
                  </a:cubicBezTo>
                  <a:cubicBezTo>
                    <a:pt x="2955" y="22457"/>
                    <a:pt x="3680" y="22276"/>
                    <a:pt x="4487" y="22240"/>
                  </a:cubicBezTo>
                  <a:close/>
                  <a:moveTo>
                    <a:pt x="15704" y="21614"/>
                  </a:moveTo>
                  <a:cubicBezTo>
                    <a:pt x="15695" y="21641"/>
                    <a:pt x="15695" y="21669"/>
                    <a:pt x="15677" y="21705"/>
                  </a:cubicBezTo>
                  <a:cubicBezTo>
                    <a:pt x="15623" y="21841"/>
                    <a:pt x="15396" y="22013"/>
                    <a:pt x="15287" y="22104"/>
                  </a:cubicBezTo>
                  <a:cubicBezTo>
                    <a:pt x="14650" y="22677"/>
                    <a:pt x="13957" y="22952"/>
                    <a:pt x="13240" y="22952"/>
                  </a:cubicBezTo>
                  <a:cubicBezTo>
                    <a:pt x="12733" y="22952"/>
                    <a:pt x="12215" y="22815"/>
                    <a:pt x="11696" y="22548"/>
                  </a:cubicBezTo>
                  <a:cubicBezTo>
                    <a:pt x="13057" y="22512"/>
                    <a:pt x="14444" y="22131"/>
                    <a:pt x="15704" y="21614"/>
                  </a:cubicBezTo>
                  <a:close/>
                  <a:moveTo>
                    <a:pt x="5975" y="20961"/>
                  </a:moveTo>
                  <a:lnTo>
                    <a:pt x="5975" y="20961"/>
                  </a:lnTo>
                  <a:cubicBezTo>
                    <a:pt x="5993" y="21750"/>
                    <a:pt x="6201" y="22485"/>
                    <a:pt x="6591" y="23165"/>
                  </a:cubicBezTo>
                  <a:cubicBezTo>
                    <a:pt x="6020" y="22557"/>
                    <a:pt x="5766" y="21796"/>
                    <a:pt x="5975" y="20961"/>
                  </a:cubicBezTo>
                  <a:close/>
                  <a:moveTo>
                    <a:pt x="6101" y="20952"/>
                  </a:moveTo>
                  <a:lnTo>
                    <a:pt x="6101" y="20952"/>
                  </a:lnTo>
                  <a:cubicBezTo>
                    <a:pt x="6618" y="21650"/>
                    <a:pt x="7054" y="22421"/>
                    <a:pt x="6836" y="23292"/>
                  </a:cubicBezTo>
                  <a:cubicBezTo>
                    <a:pt x="6374" y="22584"/>
                    <a:pt x="6138" y="21796"/>
                    <a:pt x="6101" y="20952"/>
                  </a:cubicBezTo>
                  <a:close/>
                  <a:moveTo>
                    <a:pt x="4614" y="22394"/>
                  </a:moveTo>
                  <a:lnTo>
                    <a:pt x="4614" y="22394"/>
                  </a:lnTo>
                  <a:cubicBezTo>
                    <a:pt x="4079" y="23065"/>
                    <a:pt x="2900" y="23219"/>
                    <a:pt x="2003" y="23301"/>
                  </a:cubicBezTo>
                  <a:cubicBezTo>
                    <a:pt x="2411" y="22893"/>
                    <a:pt x="3018" y="22947"/>
                    <a:pt x="3535" y="22802"/>
                  </a:cubicBezTo>
                  <a:cubicBezTo>
                    <a:pt x="3907" y="22702"/>
                    <a:pt x="4261" y="22539"/>
                    <a:pt x="4614" y="22394"/>
                  </a:cubicBezTo>
                  <a:close/>
                  <a:moveTo>
                    <a:pt x="10046" y="21451"/>
                  </a:moveTo>
                  <a:lnTo>
                    <a:pt x="10046" y="21451"/>
                  </a:lnTo>
                  <a:cubicBezTo>
                    <a:pt x="10137" y="21650"/>
                    <a:pt x="10255" y="21895"/>
                    <a:pt x="10282" y="21959"/>
                  </a:cubicBezTo>
                  <a:cubicBezTo>
                    <a:pt x="10626" y="22666"/>
                    <a:pt x="10563" y="23219"/>
                    <a:pt x="10300" y="23899"/>
                  </a:cubicBezTo>
                  <a:cubicBezTo>
                    <a:pt x="10110" y="23101"/>
                    <a:pt x="10010" y="22276"/>
                    <a:pt x="10046" y="21451"/>
                  </a:cubicBezTo>
                  <a:close/>
                  <a:moveTo>
                    <a:pt x="9928" y="21224"/>
                  </a:moveTo>
                  <a:cubicBezTo>
                    <a:pt x="9928" y="21224"/>
                    <a:pt x="9937" y="21242"/>
                    <a:pt x="9955" y="21270"/>
                  </a:cubicBezTo>
                  <a:cubicBezTo>
                    <a:pt x="9955" y="21270"/>
                    <a:pt x="9946" y="21270"/>
                    <a:pt x="9946" y="21279"/>
                  </a:cubicBezTo>
                  <a:cubicBezTo>
                    <a:pt x="9901" y="22195"/>
                    <a:pt x="9946" y="23065"/>
                    <a:pt x="10137" y="23954"/>
                  </a:cubicBezTo>
                  <a:cubicBezTo>
                    <a:pt x="9910" y="23654"/>
                    <a:pt x="9765" y="23310"/>
                    <a:pt x="9720" y="22920"/>
                  </a:cubicBezTo>
                  <a:cubicBezTo>
                    <a:pt x="9701" y="22757"/>
                    <a:pt x="9701" y="21261"/>
                    <a:pt x="9928" y="21224"/>
                  </a:cubicBezTo>
                  <a:close/>
                  <a:moveTo>
                    <a:pt x="5692" y="23542"/>
                  </a:moveTo>
                  <a:cubicBezTo>
                    <a:pt x="6005" y="23542"/>
                    <a:pt x="6321" y="23568"/>
                    <a:pt x="6636" y="23591"/>
                  </a:cubicBezTo>
                  <a:cubicBezTo>
                    <a:pt x="5666" y="23908"/>
                    <a:pt x="4623" y="23845"/>
                    <a:pt x="3653" y="24189"/>
                  </a:cubicBezTo>
                  <a:cubicBezTo>
                    <a:pt x="3907" y="23954"/>
                    <a:pt x="4678" y="23664"/>
                    <a:pt x="4805" y="23636"/>
                  </a:cubicBezTo>
                  <a:cubicBezTo>
                    <a:pt x="5097" y="23565"/>
                    <a:pt x="5393" y="23542"/>
                    <a:pt x="5692" y="23542"/>
                  </a:cubicBezTo>
                  <a:close/>
                  <a:moveTo>
                    <a:pt x="6419" y="23800"/>
                  </a:moveTo>
                  <a:lnTo>
                    <a:pt x="6419" y="23800"/>
                  </a:lnTo>
                  <a:cubicBezTo>
                    <a:pt x="6101" y="23999"/>
                    <a:pt x="5766" y="24162"/>
                    <a:pt x="5394" y="24271"/>
                  </a:cubicBezTo>
                  <a:cubicBezTo>
                    <a:pt x="5222" y="24322"/>
                    <a:pt x="4524" y="24490"/>
                    <a:pt x="4037" y="24490"/>
                  </a:cubicBezTo>
                  <a:cubicBezTo>
                    <a:pt x="3832" y="24490"/>
                    <a:pt x="3665" y="24460"/>
                    <a:pt x="3590" y="24380"/>
                  </a:cubicBezTo>
                  <a:cubicBezTo>
                    <a:pt x="4496" y="24026"/>
                    <a:pt x="5485" y="24035"/>
                    <a:pt x="6419" y="23800"/>
                  </a:cubicBezTo>
                  <a:close/>
                  <a:moveTo>
                    <a:pt x="12757" y="24734"/>
                  </a:moveTo>
                  <a:cubicBezTo>
                    <a:pt x="12730" y="24761"/>
                    <a:pt x="12712" y="24788"/>
                    <a:pt x="12685" y="24815"/>
                  </a:cubicBezTo>
                  <a:cubicBezTo>
                    <a:pt x="11869" y="25196"/>
                    <a:pt x="11034" y="25559"/>
                    <a:pt x="10200" y="25894"/>
                  </a:cubicBezTo>
                  <a:cubicBezTo>
                    <a:pt x="10781" y="25051"/>
                    <a:pt x="11751" y="24734"/>
                    <a:pt x="12757" y="24734"/>
                  </a:cubicBezTo>
                  <a:close/>
                  <a:moveTo>
                    <a:pt x="12367" y="25142"/>
                  </a:moveTo>
                  <a:cubicBezTo>
                    <a:pt x="11857" y="25626"/>
                    <a:pt x="11264" y="25978"/>
                    <a:pt x="10573" y="25978"/>
                  </a:cubicBezTo>
                  <a:cubicBezTo>
                    <a:pt x="10540" y="25978"/>
                    <a:pt x="10506" y="25978"/>
                    <a:pt x="10472" y="25976"/>
                  </a:cubicBezTo>
                  <a:cubicBezTo>
                    <a:pt x="11107" y="25704"/>
                    <a:pt x="11742" y="25432"/>
                    <a:pt x="12367" y="25142"/>
                  </a:cubicBezTo>
                  <a:close/>
                  <a:moveTo>
                    <a:pt x="8378" y="1"/>
                  </a:moveTo>
                  <a:cubicBezTo>
                    <a:pt x="8364" y="1"/>
                    <a:pt x="8350" y="5"/>
                    <a:pt x="8341" y="14"/>
                  </a:cubicBezTo>
                  <a:cubicBezTo>
                    <a:pt x="8051" y="395"/>
                    <a:pt x="7643" y="703"/>
                    <a:pt x="7444" y="1148"/>
                  </a:cubicBezTo>
                  <a:cubicBezTo>
                    <a:pt x="7244" y="1610"/>
                    <a:pt x="7317" y="2154"/>
                    <a:pt x="7453" y="2626"/>
                  </a:cubicBezTo>
                  <a:cubicBezTo>
                    <a:pt x="7462" y="2644"/>
                    <a:pt x="7471" y="2653"/>
                    <a:pt x="7489" y="2662"/>
                  </a:cubicBezTo>
                  <a:cubicBezTo>
                    <a:pt x="7425" y="2816"/>
                    <a:pt x="7380" y="2961"/>
                    <a:pt x="7326" y="3106"/>
                  </a:cubicBezTo>
                  <a:cubicBezTo>
                    <a:pt x="7308" y="2553"/>
                    <a:pt x="7035" y="2018"/>
                    <a:pt x="6745" y="1511"/>
                  </a:cubicBezTo>
                  <a:cubicBezTo>
                    <a:pt x="6730" y="1487"/>
                    <a:pt x="6704" y="1476"/>
                    <a:pt x="6679" y="1476"/>
                  </a:cubicBezTo>
                  <a:cubicBezTo>
                    <a:pt x="6645" y="1476"/>
                    <a:pt x="6611" y="1496"/>
                    <a:pt x="6600" y="1538"/>
                  </a:cubicBezTo>
                  <a:cubicBezTo>
                    <a:pt x="6383" y="2336"/>
                    <a:pt x="6537" y="3197"/>
                    <a:pt x="7081" y="3832"/>
                  </a:cubicBezTo>
                  <a:cubicBezTo>
                    <a:pt x="6954" y="4213"/>
                    <a:pt x="6845" y="4594"/>
                    <a:pt x="6745" y="4984"/>
                  </a:cubicBezTo>
                  <a:lnTo>
                    <a:pt x="6709" y="4984"/>
                  </a:lnTo>
                  <a:cubicBezTo>
                    <a:pt x="6836" y="4539"/>
                    <a:pt x="6899" y="4068"/>
                    <a:pt x="6709" y="3632"/>
                  </a:cubicBezTo>
                  <a:cubicBezTo>
                    <a:pt x="6510" y="3179"/>
                    <a:pt x="6101" y="2862"/>
                    <a:pt x="5820" y="2463"/>
                  </a:cubicBezTo>
                  <a:cubicBezTo>
                    <a:pt x="5808" y="2439"/>
                    <a:pt x="5786" y="2427"/>
                    <a:pt x="5762" y="2427"/>
                  </a:cubicBezTo>
                  <a:cubicBezTo>
                    <a:pt x="5733" y="2427"/>
                    <a:pt x="5704" y="2445"/>
                    <a:pt x="5693" y="2481"/>
                  </a:cubicBezTo>
                  <a:cubicBezTo>
                    <a:pt x="5494" y="3097"/>
                    <a:pt x="5313" y="3805"/>
                    <a:pt x="5630" y="4421"/>
                  </a:cubicBezTo>
                  <a:cubicBezTo>
                    <a:pt x="5848" y="4829"/>
                    <a:pt x="6237" y="5120"/>
                    <a:pt x="6700" y="5129"/>
                  </a:cubicBezTo>
                  <a:cubicBezTo>
                    <a:pt x="6582" y="5564"/>
                    <a:pt x="6482" y="5990"/>
                    <a:pt x="6392" y="6425"/>
                  </a:cubicBezTo>
                  <a:cubicBezTo>
                    <a:pt x="6401" y="6226"/>
                    <a:pt x="6401" y="6017"/>
                    <a:pt x="6328" y="5827"/>
                  </a:cubicBezTo>
                  <a:cubicBezTo>
                    <a:pt x="6183" y="5473"/>
                    <a:pt x="5793" y="5337"/>
                    <a:pt x="5539" y="5074"/>
                  </a:cubicBezTo>
                  <a:cubicBezTo>
                    <a:pt x="5520" y="5058"/>
                    <a:pt x="5499" y="5050"/>
                    <a:pt x="5478" y="5050"/>
                  </a:cubicBezTo>
                  <a:cubicBezTo>
                    <a:pt x="5432" y="5050"/>
                    <a:pt x="5391" y="5087"/>
                    <a:pt x="5385" y="5138"/>
                  </a:cubicBezTo>
                  <a:cubicBezTo>
                    <a:pt x="5340" y="5827"/>
                    <a:pt x="5376" y="6915"/>
                    <a:pt x="6265" y="7033"/>
                  </a:cubicBezTo>
                  <a:lnTo>
                    <a:pt x="6274" y="7033"/>
                  </a:lnTo>
                  <a:cubicBezTo>
                    <a:pt x="6228" y="7269"/>
                    <a:pt x="6183" y="7513"/>
                    <a:pt x="6147" y="7749"/>
                  </a:cubicBezTo>
                  <a:cubicBezTo>
                    <a:pt x="6129" y="7758"/>
                    <a:pt x="6111" y="7767"/>
                    <a:pt x="6101" y="7776"/>
                  </a:cubicBezTo>
                  <a:cubicBezTo>
                    <a:pt x="6029" y="7804"/>
                    <a:pt x="6056" y="7912"/>
                    <a:pt x="6120" y="7931"/>
                  </a:cubicBezTo>
                  <a:cubicBezTo>
                    <a:pt x="6038" y="8447"/>
                    <a:pt x="5965" y="8964"/>
                    <a:pt x="5920" y="9490"/>
                  </a:cubicBezTo>
                  <a:cubicBezTo>
                    <a:pt x="5612" y="8729"/>
                    <a:pt x="5222" y="7994"/>
                    <a:pt x="4714" y="7368"/>
                  </a:cubicBezTo>
                  <a:cubicBezTo>
                    <a:pt x="5476" y="6389"/>
                    <a:pt x="4515" y="5156"/>
                    <a:pt x="4297" y="4149"/>
                  </a:cubicBezTo>
                  <a:cubicBezTo>
                    <a:pt x="4293" y="4119"/>
                    <a:pt x="4269" y="4105"/>
                    <a:pt x="4244" y="4105"/>
                  </a:cubicBezTo>
                  <a:cubicBezTo>
                    <a:pt x="4217" y="4105"/>
                    <a:pt x="4188" y="4121"/>
                    <a:pt x="4179" y="4149"/>
                  </a:cubicBezTo>
                  <a:cubicBezTo>
                    <a:pt x="3862" y="5002"/>
                    <a:pt x="3825" y="5954"/>
                    <a:pt x="4179" y="6770"/>
                  </a:cubicBezTo>
                  <a:cubicBezTo>
                    <a:pt x="3916" y="6525"/>
                    <a:pt x="3626" y="6307"/>
                    <a:pt x="3309" y="6126"/>
                  </a:cubicBezTo>
                  <a:cubicBezTo>
                    <a:pt x="3309" y="6095"/>
                    <a:pt x="3288" y="6070"/>
                    <a:pt x="3253" y="6070"/>
                  </a:cubicBezTo>
                  <a:cubicBezTo>
                    <a:pt x="3248" y="6070"/>
                    <a:pt x="3242" y="6071"/>
                    <a:pt x="3236" y="6072"/>
                  </a:cubicBezTo>
                  <a:lnTo>
                    <a:pt x="3227" y="6072"/>
                  </a:lnTo>
                  <a:cubicBezTo>
                    <a:pt x="3218" y="6072"/>
                    <a:pt x="3218" y="6063"/>
                    <a:pt x="3209" y="6063"/>
                  </a:cubicBezTo>
                  <a:cubicBezTo>
                    <a:pt x="3209" y="6044"/>
                    <a:pt x="3209" y="6035"/>
                    <a:pt x="3191" y="6017"/>
                  </a:cubicBezTo>
                  <a:cubicBezTo>
                    <a:pt x="2719" y="5555"/>
                    <a:pt x="2411" y="4956"/>
                    <a:pt x="1794" y="4648"/>
                  </a:cubicBezTo>
                  <a:cubicBezTo>
                    <a:pt x="1268" y="4394"/>
                    <a:pt x="670" y="4349"/>
                    <a:pt x="89" y="4313"/>
                  </a:cubicBezTo>
                  <a:cubicBezTo>
                    <a:pt x="87" y="4312"/>
                    <a:pt x="84" y="4312"/>
                    <a:pt x="81" y="4312"/>
                  </a:cubicBezTo>
                  <a:cubicBezTo>
                    <a:pt x="16" y="4312"/>
                    <a:pt x="1" y="4414"/>
                    <a:pt x="53" y="4449"/>
                  </a:cubicBezTo>
                  <a:cubicBezTo>
                    <a:pt x="688" y="4875"/>
                    <a:pt x="833" y="5682"/>
                    <a:pt x="1549" y="6063"/>
                  </a:cubicBezTo>
                  <a:cubicBezTo>
                    <a:pt x="1869" y="6228"/>
                    <a:pt x="2208" y="6309"/>
                    <a:pt x="2550" y="6309"/>
                  </a:cubicBezTo>
                  <a:cubicBezTo>
                    <a:pt x="2770" y="6309"/>
                    <a:pt x="2992" y="6275"/>
                    <a:pt x="3209" y="6208"/>
                  </a:cubicBezTo>
                  <a:cubicBezTo>
                    <a:pt x="3907" y="6661"/>
                    <a:pt x="4424" y="7260"/>
                    <a:pt x="4850" y="7931"/>
                  </a:cubicBezTo>
                  <a:cubicBezTo>
                    <a:pt x="4517" y="7682"/>
                    <a:pt x="4144" y="7596"/>
                    <a:pt x="3752" y="7596"/>
                  </a:cubicBezTo>
                  <a:cubicBezTo>
                    <a:pt x="2854" y="7596"/>
                    <a:pt x="1853" y="8049"/>
                    <a:pt x="986" y="8049"/>
                  </a:cubicBezTo>
                  <a:cubicBezTo>
                    <a:pt x="974" y="8049"/>
                    <a:pt x="963" y="8049"/>
                    <a:pt x="951" y="8049"/>
                  </a:cubicBezTo>
                  <a:cubicBezTo>
                    <a:pt x="948" y="8048"/>
                    <a:pt x="944" y="8048"/>
                    <a:pt x="941" y="8048"/>
                  </a:cubicBezTo>
                  <a:cubicBezTo>
                    <a:pt x="867" y="8048"/>
                    <a:pt x="835" y="8150"/>
                    <a:pt x="887" y="8203"/>
                  </a:cubicBezTo>
                  <a:cubicBezTo>
                    <a:pt x="1413" y="8756"/>
                    <a:pt x="2057" y="9273"/>
                    <a:pt x="2855" y="9354"/>
                  </a:cubicBezTo>
                  <a:cubicBezTo>
                    <a:pt x="2917" y="9361"/>
                    <a:pt x="2979" y="9364"/>
                    <a:pt x="3039" y="9364"/>
                  </a:cubicBezTo>
                  <a:cubicBezTo>
                    <a:pt x="3829" y="9364"/>
                    <a:pt x="4498" y="8838"/>
                    <a:pt x="5113" y="8375"/>
                  </a:cubicBezTo>
                  <a:cubicBezTo>
                    <a:pt x="5394" y="8892"/>
                    <a:pt x="5639" y="9445"/>
                    <a:pt x="5875" y="9998"/>
                  </a:cubicBezTo>
                  <a:cubicBezTo>
                    <a:pt x="5784" y="11295"/>
                    <a:pt x="5775" y="12592"/>
                    <a:pt x="5866" y="13879"/>
                  </a:cubicBezTo>
                  <a:cubicBezTo>
                    <a:pt x="5820" y="14006"/>
                    <a:pt x="5775" y="14133"/>
                    <a:pt x="5739" y="14260"/>
                  </a:cubicBezTo>
                  <a:cubicBezTo>
                    <a:pt x="5739" y="14269"/>
                    <a:pt x="5739" y="14269"/>
                    <a:pt x="5739" y="14269"/>
                  </a:cubicBezTo>
                  <a:cubicBezTo>
                    <a:pt x="5331" y="13870"/>
                    <a:pt x="4868" y="13516"/>
                    <a:pt x="4360" y="13226"/>
                  </a:cubicBezTo>
                  <a:cubicBezTo>
                    <a:pt x="4632" y="12809"/>
                    <a:pt x="4841" y="12356"/>
                    <a:pt x="4759" y="11848"/>
                  </a:cubicBezTo>
                  <a:cubicBezTo>
                    <a:pt x="4651" y="11213"/>
                    <a:pt x="4243" y="10542"/>
                    <a:pt x="3907" y="10007"/>
                  </a:cubicBezTo>
                  <a:cubicBezTo>
                    <a:pt x="3888" y="9983"/>
                    <a:pt x="3854" y="9970"/>
                    <a:pt x="3822" y="9970"/>
                  </a:cubicBezTo>
                  <a:cubicBezTo>
                    <a:pt x="3793" y="9970"/>
                    <a:pt x="3766" y="9981"/>
                    <a:pt x="3753" y="10007"/>
                  </a:cubicBezTo>
                  <a:cubicBezTo>
                    <a:pt x="3499" y="10551"/>
                    <a:pt x="3200" y="11023"/>
                    <a:pt x="3309" y="11630"/>
                  </a:cubicBezTo>
                  <a:cubicBezTo>
                    <a:pt x="3399" y="12111"/>
                    <a:pt x="3608" y="12564"/>
                    <a:pt x="3880" y="12963"/>
                  </a:cubicBezTo>
                  <a:cubicBezTo>
                    <a:pt x="3644" y="12845"/>
                    <a:pt x="3408" y="12746"/>
                    <a:pt x="3163" y="12655"/>
                  </a:cubicBezTo>
                  <a:cubicBezTo>
                    <a:pt x="3046" y="11367"/>
                    <a:pt x="1613" y="11113"/>
                    <a:pt x="561" y="11041"/>
                  </a:cubicBezTo>
                  <a:cubicBezTo>
                    <a:pt x="557" y="11041"/>
                    <a:pt x="554" y="11040"/>
                    <a:pt x="551" y="11040"/>
                  </a:cubicBezTo>
                  <a:cubicBezTo>
                    <a:pt x="475" y="11040"/>
                    <a:pt x="427" y="11135"/>
                    <a:pt x="470" y="11204"/>
                  </a:cubicBezTo>
                  <a:cubicBezTo>
                    <a:pt x="769" y="11712"/>
                    <a:pt x="1042" y="12483"/>
                    <a:pt x="1586" y="12791"/>
                  </a:cubicBezTo>
                  <a:cubicBezTo>
                    <a:pt x="1796" y="12911"/>
                    <a:pt x="2029" y="12960"/>
                    <a:pt x="2265" y="12960"/>
                  </a:cubicBezTo>
                  <a:cubicBezTo>
                    <a:pt x="2527" y="12960"/>
                    <a:pt x="2793" y="12900"/>
                    <a:pt x="3036" y="12809"/>
                  </a:cubicBezTo>
                  <a:cubicBezTo>
                    <a:pt x="3046" y="12827"/>
                    <a:pt x="3064" y="12836"/>
                    <a:pt x="3082" y="12845"/>
                  </a:cubicBezTo>
                  <a:cubicBezTo>
                    <a:pt x="3245" y="12927"/>
                    <a:pt x="3399" y="13009"/>
                    <a:pt x="3553" y="13090"/>
                  </a:cubicBezTo>
                  <a:cubicBezTo>
                    <a:pt x="3431" y="13071"/>
                    <a:pt x="3304" y="13063"/>
                    <a:pt x="3175" y="13063"/>
                  </a:cubicBezTo>
                  <a:cubicBezTo>
                    <a:pt x="2431" y="13063"/>
                    <a:pt x="1595" y="13336"/>
                    <a:pt x="969" y="13444"/>
                  </a:cubicBezTo>
                  <a:cubicBezTo>
                    <a:pt x="878" y="13453"/>
                    <a:pt x="878" y="13580"/>
                    <a:pt x="942" y="13625"/>
                  </a:cubicBezTo>
                  <a:cubicBezTo>
                    <a:pt x="1424" y="13923"/>
                    <a:pt x="1961" y="14071"/>
                    <a:pt x="2494" y="14071"/>
                  </a:cubicBezTo>
                  <a:cubicBezTo>
                    <a:pt x="3114" y="14071"/>
                    <a:pt x="3730" y="13871"/>
                    <a:pt x="4252" y="13471"/>
                  </a:cubicBezTo>
                  <a:cubicBezTo>
                    <a:pt x="4823" y="13816"/>
                    <a:pt x="5376" y="14188"/>
                    <a:pt x="5920" y="14605"/>
                  </a:cubicBezTo>
                  <a:cubicBezTo>
                    <a:pt x="6047" y="15983"/>
                    <a:pt x="6265" y="17352"/>
                    <a:pt x="6600" y="18694"/>
                  </a:cubicBezTo>
                  <a:cubicBezTo>
                    <a:pt x="6655" y="18939"/>
                    <a:pt x="6718" y="19184"/>
                    <a:pt x="6782" y="19429"/>
                  </a:cubicBezTo>
                  <a:cubicBezTo>
                    <a:pt x="6364" y="19048"/>
                    <a:pt x="5929" y="18703"/>
                    <a:pt x="5467" y="18386"/>
                  </a:cubicBezTo>
                  <a:cubicBezTo>
                    <a:pt x="6074" y="17252"/>
                    <a:pt x="4732" y="16418"/>
                    <a:pt x="4415" y="15421"/>
                  </a:cubicBezTo>
                  <a:cubicBezTo>
                    <a:pt x="4404" y="15394"/>
                    <a:pt x="4374" y="15376"/>
                    <a:pt x="4345" y="15376"/>
                  </a:cubicBezTo>
                  <a:cubicBezTo>
                    <a:pt x="4326" y="15376"/>
                    <a:pt x="4308" y="15384"/>
                    <a:pt x="4297" y="15403"/>
                  </a:cubicBezTo>
                  <a:cubicBezTo>
                    <a:pt x="3880" y="16273"/>
                    <a:pt x="4070" y="17271"/>
                    <a:pt x="4705" y="17924"/>
                  </a:cubicBezTo>
                  <a:cubicBezTo>
                    <a:pt x="4505" y="17806"/>
                    <a:pt x="4306" y="17697"/>
                    <a:pt x="4097" y="17606"/>
                  </a:cubicBezTo>
                  <a:cubicBezTo>
                    <a:pt x="4122" y="17549"/>
                    <a:pt x="4087" y="17477"/>
                    <a:pt x="4020" y="17477"/>
                  </a:cubicBezTo>
                  <a:cubicBezTo>
                    <a:pt x="4013" y="17477"/>
                    <a:pt x="4006" y="17477"/>
                    <a:pt x="3998" y="17479"/>
                  </a:cubicBezTo>
                  <a:cubicBezTo>
                    <a:pt x="3735" y="17053"/>
                    <a:pt x="3426" y="16627"/>
                    <a:pt x="2982" y="16382"/>
                  </a:cubicBezTo>
                  <a:cubicBezTo>
                    <a:pt x="2420" y="16074"/>
                    <a:pt x="1676" y="16065"/>
                    <a:pt x="1060" y="15965"/>
                  </a:cubicBezTo>
                  <a:cubicBezTo>
                    <a:pt x="1054" y="15963"/>
                    <a:pt x="1047" y="15963"/>
                    <a:pt x="1041" y="15963"/>
                  </a:cubicBezTo>
                  <a:cubicBezTo>
                    <a:pt x="965" y="15963"/>
                    <a:pt x="894" y="16061"/>
                    <a:pt x="969" y="16128"/>
                  </a:cubicBezTo>
                  <a:cubicBezTo>
                    <a:pt x="1504" y="16609"/>
                    <a:pt x="1649" y="17243"/>
                    <a:pt x="2347" y="17579"/>
                  </a:cubicBezTo>
                  <a:cubicBezTo>
                    <a:pt x="2637" y="17714"/>
                    <a:pt x="2932" y="17774"/>
                    <a:pt x="3229" y="17774"/>
                  </a:cubicBezTo>
                  <a:cubicBezTo>
                    <a:pt x="3472" y="17774"/>
                    <a:pt x="3717" y="17734"/>
                    <a:pt x="3961" y="17661"/>
                  </a:cubicBezTo>
                  <a:cubicBezTo>
                    <a:pt x="4360" y="17887"/>
                    <a:pt x="4750" y="18132"/>
                    <a:pt x="5131" y="18395"/>
                  </a:cubicBezTo>
                  <a:cubicBezTo>
                    <a:pt x="4556" y="18238"/>
                    <a:pt x="3952" y="18143"/>
                    <a:pt x="3356" y="18143"/>
                  </a:cubicBezTo>
                  <a:cubicBezTo>
                    <a:pt x="2402" y="18143"/>
                    <a:pt x="1467" y="18387"/>
                    <a:pt x="697" y="19012"/>
                  </a:cubicBezTo>
                  <a:cubicBezTo>
                    <a:pt x="633" y="19066"/>
                    <a:pt x="670" y="19193"/>
                    <a:pt x="751" y="19202"/>
                  </a:cubicBezTo>
                  <a:cubicBezTo>
                    <a:pt x="1448" y="19318"/>
                    <a:pt x="2191" y="19504"/>
                    <a:pt x="2915" y="19504"/>
                  </a:cubicBezTo>
                  <a:cubicBezTo>
                    <a:pt x="3096" y="19504"/>
                    <a:pt x="3276" y="19492"/>
                    <a:pt x="3454" y="19465"/>
                  </a:cubicBezTo>
                  <a:cubicBezTo>
                    <a:pt x="4143" y="19365"/>
                    <a:pt x="4778" y="19030"/>
                    <a:pt x="5376" y="18667"/>
                  </a:cubicBezTo>
                  <a:cubicBezTo>
                    <a:pt x="5403" y="18649"/>
                    <a:pt x="5421" y="18622"/>
                    <a:pt x="5421" y="18595"/>
                  </a:cubicBezTo>
                  <a:cubicBezTo>
                    <a:pt x="5938" y="18966"/>
                    <a:pt x="6419" y="19365"/>
                    <a:pt x="6881" y="19819"/>
                  </a:cubicBezTo>
                  <a:cubicBezTo>
                    <a:pt x="7271" y="21378"/>
                    <a:pt x="7706" y="22974"/>
                    <a:pt x="8232" y="24543"/>
                  </a:cubicBezTo>
                  <a:cubicBezTo>
                    <a:pt x="7824" y="24180"/>
                    <a:pt x="7389" y="23845"/>
                    <a:pt x="6954" y="23518"/>
                  </a:cubicBezTo>
                  <a:cubicBezTo>
                    <a:pt x="6954" y="23509"/>
                    <a:pt x="6954" y="23491"/>
                    <a:pt x="6936" y="23482"/>
                  </a:cubicBezTo>
                  <a:cubicBezTo>
                    <a:pt x="6936" y="23482"/>
                    <a:pt x="6936" y="23473"/>
                    <a:pt x="6927" y="23473"/>
                  </a:cubicBezTo>
                  <a:cubicBezTo>
                    <a:pt x="7308" y="22394"/>
                    <a:pt x="6673" y="21460"/>
                    <a:pt x="6056" y="20617"/>
                  </a:cubicBezTo>
                  <a:cubicBezTo>
                    <a:pt x="6036" y="20593"/>
                    <a:pt x="6009" y="20581"/>
                    <a:pt x="5983" y="20581"/>
                  </a:cubicBezTo>
                  <a:cubicBezTo>
                    <a:pt x="5951" y="20581"/>
                    <a:pt x="5921" y="20599"/>
                    <a:pt x="5911" y="20635"/>
                  </a:cubicBezTo>
                  <a:cubicBezTo>
                    <a:pt x="5603" y="21433"/>
                    <a:pt x="5702" y="22340"/>
                    <a:pt x="6201" y="22993"/>
                  </a:cubicBezTo>
                  <a:cubicBezTo>
                    <a:pt x="5802" y="22720"/>
                    <a:pt x="5385" y="22457"/>
                    <a:pt x="4968" y="22222"/>
                  </a:cubicBezTo>
                  <a:cubicBezTo>
                    <a:pt x="4977" y="22213"/>
                    <a:pt x="4986" y="22204"/>
                    <a:pt x="4995" y="22185"/>
                  </a:cubicBezTo>
                  <a:cubicBezTo>
                    <a:pt x="5131" y="21714"/>
                    <a:pt x="5195" y="21242"/>
                    <a:pt x="4886" y="20825"/>
                  </a:cubicBezTo>
                  <a:cubicBezTo>
                    <a:pt x="4578" y="20399"/>
                    <a:pt x="4070" y="20163"/>
                    <a:pt x="3771" y="19719"/>
                  </a:cubicBezTo>
                  <a:cubicBezTo>
                    <a:pt x="3754" y="19698"/>
                    <a:pt x="3730" y="19687"/>
                    <a:pt x="3707" y="19687"/>
                  </a:cubicBezTo>
                  <a:cubicBezTo>
                    <a:pt x="3680" y="19687"/>
                    <a:pt x="3654" y="19703"/>
                    <a:pt x="3644" y="19737"/>
                  </a:cubicBezTo>
                  <a:cubicBezTo>
                    <a:pt x="3635" y="19792"/>
                    <a:pt x="3626" y="19846"/>
                    <a:pt x="3626" y="19891"/>
                  </a:cubicBezTo>
                  <a:cubicBezTo>
                    <a:pt x="3599" y="19909"/>
                    <a:pt x="3581" y="19946"/>
                    <a:pt x="3608" y="19973"/>
                  </a:cubicBezTo>
                  <a:cubicBezTo>
                    <a:pt x="3526" y="20707"/>
                    <a:pt x="3871" y="21351"/>
                    <a:pt x="4351" y="21895"/>
                  </a:cubicBezTo>
                  <a:cubicBezTo>
                    <a:pt x="4043" y="21741"/>
                    <a:pt x="3735" y="21587"/>
                    <a:pt x="3417" y="21442"/>
                  </a:cubicBezTo>
                  <a:cubicBezTo>
                    <a:pt x="3417" y="21415"/>
                    <a:pt x="3408" y="21387"/>
                    <a:pt x="3372" y="21369"/>
                  </a:cubicBezTo>
                  <a:cubicBezTo>
                    <a:pt x="3293" y="20663"/>
                    <a:pt x="2446" y="20535"/>
                    <a:pt x="1779" y="20535"/>
                  </a:cubicBezTo>
                  <a:cubicBezTo>
                    <a:pt x="1606" y="20535"/>
                    <a:pt x="1446" y="20544"/>
                    <a:pt x="1314" y="20553"/>
                  </a:cubicBezTo>
                  <a:cubicBezTo>
                    <a:pt x="1268" y="20553"/>
                    <a:pt x="1232" y="20599"/>
                    <a:pt x="1259" y="20644"/>
                  </a:cubicBezTo>
                  <a:cubicBezTo>
                    <a:pt x="1459" y="20970"/>
                    <a:pt x="1640" y="21442"/>
                    <a:pt x="2030" y="21596"/>
                  </a:cubicBezTo>
                  <a:cubicBezTo>
                    <a:pt x="2153" y="21650"/>
                    <a:pt x="2297" y="21670"/>
                    <a:pt x="2448" y="21670"/>
                  </a:cubicBezTo>
                  <a:cubicBezTo>
                    <a:pt x="2731" y="21670"/>
                    <a:pt x="3039" y="21598"/>
                    <a:pt x="3281" y="21533"/>
                  </a:cubicBezTo>
                  <a:cubicBezTo>
                    <a:pt x="3635" y="21696"/>
                    <a:pt x="3970" y="21877"/>
                    <a:pt x="4315" y="22059"/>
                  </a:cubicBezTo>
                  <a:cubicBezTo>
                    <a:pt x="4246" y="22053"/>
                    <a:pt x="4176" y="22051"/>
                    <a:pt x="4107" y="22051"/>
                  </a:cubicBezTo>
                  <a:cubicBezTo>
                    <a:pt x="3086" y="22051"/>
                    <a:pt x="2068" y="22601"/>
                    <a:pt x="1431" y="23373"/>
                  </a:cubicBezTo>
                  <a:cubicBezTo>
                    <a:pt x="1379" y="23435"/>
                    <a:pt x="1394" y="23573"/>
                    <a:pt x="1494" y="23573"/>
                  </a:cubicBezTo>
                  <a:cubicBezTo>
                    <a:pt x="1498" y="23573"/>
                    <a:pt x="1501" y="23573"/>
                    <a:pt x="1504" y="23573"/>
                  </a:cubicBezTo>
                  <a:cubicBezTo>
                    <a:pt x="2547" y="23446"/>
                    <a:pt x="4261" y="23391"/>
                    <a:pt x="4868" y="22376"/>
                  </a:cubicBezTo>
                  <a:cubicBezTo>
                    <a:pt x="5430" y="22702"/>
                    <a:pt x="5975" y="23056"/>
                    <a:pt x="6510" y="23437"/>
                  </a:cubicBezTo>
                  <a:cubicBezTo>
                    <a:pt x="6217" y="23400"/>
                    <a:pt x="5910" y="23375"/>
                    <a:pt x="5603" y="23375"/>
                  </a:cubicBezTo>
                  <a:cubicBezTo>
                    <a:pt x="4705" y="23375"/>
                    <a:pt x="3811" y="23591"/>
                    <a:pt x="3290" y="24362"/>
                  </a:cubicBezTo>
                  <a:cubicBezTo>
                    <a:pt x="3263" y="24407"/>
                    <a:pt x="3290" y="24471"/>
                    <a:pt x="3336" y="24480"/>
                  </a:cubicBezTo>
                  <a:cubicBezTo>
                    <a:pt x="3635" y="24533"/>
                    <a:pt x="3932" y="24561"/>
                    <a:pt x="4226" y="24561"/>
                  </a:cubicBezTo>
                  <a:cubicBezTo>
                    <a:pt x="5170" y="24561"/>
                    <a:pt x="6075" y="24279"/>
                    <a:pt x="6863" y="23691"/>
                  </a:cubicBezTo>
                  <a:cubicBezTo>
                    <a:pt x="7371" y="24063"/>
                    <a:pt x="7870" y="24462"/>
                    <a:pt x="8350" y="24888"/>
                  </a:cubicBezTo>
                  <a:cubicBezTo>
                    <a:pt x="9312" y="27690"/>
                    <a:pt x="10590" y="30374"/>
                    <a:pt x="12467" y="32541"/>
                  </a:cubicBezTo>
                  <a:cubicBezTo>
                    <a:pt x="12507" y="32587"/>
                    <a:pt x="12554" y="32607"/>
                    <a:pt x="12600" y="32607"/>
                  </a:cubicBezTo>
                  <a:cubicBezTo>
                    <a:pt x="12753" y="32607"/>
                    <a:pt x="12899" y="32395"/>
                    <a:pt x="12766" y="32242"/>
                  </a:cubicBezTo>
                  <a:cubicBezTo>
                    <a:pt x="11506" y="30791"/>
                    <a:pt x="10508" y="29104"/>
                    <a:pt x="9692" y="27300"/>
                  </a:cubicBezTo>
                  <a:cubicBezTo>
                    <a:pt x="9747" y="26910"/>
                    <a:pt x="9819" y="26529"/>
                    <a:pt x="9901" y="26148"/>
                  </a:cubicBezTo>
                  <a:cubicBezTo>
                    <a:pt x="9921" y="26168"/>
                    <a:pt x="9940" y="26183"/>
                    <a:pt x="9967" y="26183"/>
                  </a:cubicBezTo>
                  <a:cubicBezTo>
                    <a:pt x="9977" y="26183"/>
                    <a:pt x="9988" y="26180"/>
                    <a:pt x="10001" y="26175"/>
                  </a:cubicBezTo>
                  <a:cubicBezTo>
                    <a:pt x="10055" y="26148"/>
                    <a:pt x="10119" y="26121"/>
                    <a:pt x="10182" y="26103"/>
                  </a:cubicBezTo>
                  <a:cubicBezTo>
                    <a:pt x="10331" y="26135"/>
                    <a:pt x="10478" y="26151"/>
                    <a:pt x="10623" y="26151"/>
                  </a:cubicBezTo>
                  <a:cubicBezTo>
                    <a:pt x="11486" y="26151"/>
                    <a:pt x="12274" y="25607"/>
                    <a:pt x="12848" y="24924"/>
                  </a:cubicBezTo>
                  <a:cubicBezTo>
                    <a:pt x="12875" y="24915"/>
                    <a:pt x="12912" y="24897"/>
                    <a:pt x="12948" y="24879"/>
                  </a:cubicBezTo>
                  <a:cubicBezTo>
                    <a:pt x="12993" y="24860"/>
                    <a:pt x="12993" y="24806"/>
                    <a:pt x="12966" y="24770"/>
                  </a:cubicBezTo>
                  <a:cubicBezTo>
                    <a:pt x="12993" y="24743"/>
                    <a:pt x="13011" y="24724"/>
                    <a:pt x="13029" y="24697"/>
                  </a:cubicBezTo>
                  <a:cubicBezTo>
                    <a:pt x="13075" y="24634"/>
                    <a:pt x="13011" y="24561"/>
                    <a:pt x="12948" y="24561"/>
                  </a:cubicBezTo>
                  <a:cubicBezTo>
                    <a:pt x="12882" y="24559"/>
                    <a:pt x="12816" y="24557"/>
                    <a:pt x="12750" y="24557"/>
                  </a:cubicBezTo>
                  <a:cubicBezTo>
                    <a:pt x="11654" y="24557"/>
                    <a:pt x="10564" y="24919"/>
                    <a:pt x="9983" y="25894"/>
                  </a:cubicBezTo>
                  <a:cubicBezTo>
                    <a:pt x="9973" y="25894"/>
                    <a:pt x="9973" y="25894"/>
                    <a:pt x="9964" y="25885"/>
                  </a:cubicBezTo>
                  <a:cubicBezTo>
                    <a:pt x="10273" y="24697"/>
                    <a:pt x="10762" y="23555"/>
                    <a:pt x="11442" y="22539"/>
                  </a:cubicBezTo>
                  <a:cubicBezTo>
                    <a:pt x="12011" y="22996"/>
                    <a:pt x="12616" y="23195"/>
                    <a:pt x="13211" y="23195"/>
                  </a:cubicBezTo>
                  <a:cubicBezTo>
                    <a:pt x="14363" y="23195"/>
                    <a:pt x="15477" y="22452"/>
                    <a:pt x="16212" y="21406"/>
                  </a:cubicBezTo>
                  <a:cubicBezTo>
                    <a:pt x="16258" y="21324"/>
                    <a:pt x="16194" y="21215"/>
                    <a:pt x="16103" y="21215"/>
                  </a:cubicBezTo>
                  <a:cubicBezTo>
                    <a:pt x="15351" y="21233"/>
                    <a:pt x="14544" y="21206"/>
                    <a:pt x="13809" y="21378"/>
                  </a:cubicBezTo>
                  <a:cubicBezTo>
                    <a:pt x="13029" y="21560"/>
                    <a:pt x="12340" y="21995"/>
                    <a:pt x="11606" y="22312"/>
                  </a:cubicBezTo>
                  <a:cubicBezTo>
                    <a:pt x="11841" y="21977"/>
                    <a:pt x="12095" y="21650"/>
                    <a:pt x="12376" y="21351"/>
                  </a:cubicBezTo>
                  <a:cubicBezTo>
                    <a:pt x="12413" y="21351"/>
                    <a:pt x="12440" y="21315"/>
                    <a:pt x="12449" y="21279"/>
                  </a:cubicBezTo>
                  <a:cubicBezTo>
                    <a:pt x="12794" y="20916"/>
                    <a:pt x="13174" y="20580"/>
                    <a:pt x="13583" y="20281"/>
                  </a:cubicBezTo>
                  <a:cubicBezTo>
                    <a:pt x="13601" y="20272"/>
                    <a:pt x="13610" y="20254"/>
                    <a:pt x="13619" y="20227"/>
                  </a:cubicBezTo>
                  <a:cubicBezTo>
                    <a:pt x="13619" y="20227"/>
                    <a:pt x="13628" y="20236"/>
                    <a:pt x="13628" y="20236"/>
                  </a:cubicBezTo>
                  <a:cubicBezTo>
                    <a:pt x="13713" y="20242"/>
                    <a:pt x="13799" y="20246"/>
                    <a:pt x="13883" y="20246"/>
                  </a:cubicBezTo>
                  <a:cubicBezTo>
                    <a:pt x="15090" y="20246"/>
                    <a:pt x="16189" y="19589"/>
                    <a:pt x="16756" y="18513"/>
                  </a:cubicBezTo>
                  <a:cubicBezTo>
                    <a:pt x="16791" y="18452"/>
                    <a:pt x="16759" y="18358"/>
                    <a:pt x="16685" y="18358"/>
                  </a:cubicBezTo>
                  <a:cubicBezTo>
                    <a:pt x="16682" y="18358"/>
                    <a:pt x="16678" y="18358"/>
                    <a:pt x="16675" y="18359"/>
                  </a:cubicBezTo>
                  <a:cubicBezTo>
                    <a:pt x="15550" y="18440"/>
                    <a:pt x="13519" y="18449"/>
                    <a:pt x="13564" y="20045"/>
                  </a:cubicBezTo>
                  <a:cubicBezTo>
                    <a:pt x="13537" y="20064"/>
                    <a:pt x="13528" y="20091"/>
                    <a:pt x="13528" y="20118"/>
                  </a:cubicBezTo>
                  <a:cubicBezTo>
                    <a:pt x="13519" y="20127"/>
                    <a:pt x="13501" y="20127"/>
                    <a:pt x="13492" y="20136"/>
                  </a:cubicBezTo>
                  <a:cubicBezTo>
                    <a:pt x="13120" y="20399"/>
                    <a:pt x="12766" y="20707"/>
                    <a:pt x="12440" y="21034"/>
                  </a:cubicBezTo>
                  <a:cubicBezTo>
                    <a:pt x="12594" y="20517"/>
                    <a:pt x="13048" y="20154"/>
                    <a:pt x="13156" y="19619"/>
                  </a:cubicBezTo>
                  <a:cubicBezTo>
                    <a:pt x="13338" y="18794"/>
                    <a:pt x="12875" y="17987"/>
                    <a:pt x="13057" y="17153"/>
                  </a:cubicBezTo>
                  <a:cubicBezTo>
                    <a:pt x="13070" y="17094"/>
                    <a:pt x="13026" y="17049"/>
                    <a:pt x="12977" y="17049"/>
                  </a:cubicBezTo>
                  <a:cubicBezTo>
                    <a:pt x="12958" y="17049"/>
                    <a:pt x="12938" y="17056"/>
                    <a:pt x="12921" y="17071"/>
                  </a:cubicBezTo>
                  <a:cubicBezTo>
                    <a:pt x="12277" y="17688"/>
                    <a:pt x="11778" y="18422"/>
                    <a:pt x="11705" y="19329"/>
                  </a:cubicBezTo>
                  <a:cubicBezTo>
                    <a:pt x="11651" y="19928"/>
                    <a:pt x="11687" y="20862"/>
                    <a:pt x="12204" y="21270"/>
                  </a:cubicBezTo>
                  <a:cubicBezTo>
                    <a:pt x="11615" y="21895"/>
                    <a:pt x="11107" y="22603"/>
                    <a:pt x="10690" y="23364"/>
                  </a:cubicBezTo>
                  <a:cubicBezTo>
                    <a:pt x="10753" y="23129"/>
                    <a:pt x="10771" y="22893"/>
                    <a:pt x="10735" y="22648"/>
                  </a:cubicBezTo>
                  <a:cubicBezTo>
                    <a:pt x="10626" y="22040"/>
                    <a:pt x="10173" y="21560"/>
                    <a:pt x="9992" y="20979"/>
                  </a:cubicBezTo>
                  <a:cubicBezTo>
                    <a:pt x="9983" y="20957"/>
                    <a:pt x="9962" y="20945"/>
                    <a:pt x="9942" y="20945"/>
                  </a:cubicBezTo>
                  <a:cubicBezTo>
                    <a:pt x="9921" y="20945"/>
                    <a:pt x="9901" y="20957"/>
                    <a:pt x="9892" y="20979"/>
                  </a:cubicBezTo>
                  <a:cubicBezTo>
                    <a:pt x="9574" y="22040"/>
                    <a:pt x="9221" y="23464"/>
                    <a:pt x="10227" y="24244"/>
                  </a:cubicBezTo>
                  <a:cubicBezTo>
                    <a:pt x="10227" y="24244"/>
                    <a:pt x="10227" y="24244"/>
                    <a:pt x="10227" y="24253"/>
                  </a:cubicBezTo>
                  <a:cubicBezTo>
                    <a:pt x="10236" y="24253"/>
                    <a:pt x="10246" y="24262"/>
                    <a:pt x="10255" y="24271"/>
                  </a:cubicBezTo>
                  <a:cubicBezTo>
                    <a:pt x="9892" y="25133"/>
                    <a:pt x="9647" y="26048"/>
                    <a:pt x="9547" y="26973"/>
                  </a:cubicBezTo>
                  <a:cubicBezTo>
                    <a:pt x="8686" y="25006"/>
                    <a:pt x="8024" y="22920"/>
                    <a:pt x="7462" y="20880"/>
                  </a:cubicBezTo>
                  <a:cubicBezTo>
                    <a:pt x="8187" y="19420"/>
                    <a:pt x="8931" y="17987"/>
                    <a:pt x="9865" y="16690"/>
                  </a:cubicBezTo>
                  <a:cubicBezTo>
                    <a:pt x="9910" y="16690"/>
                    <a:pt x="9955" y="16654"/>
                    <a:pt x="9937" y="16609"/>
                  </a:cubicBezTo>
                  <a:cubicBezTo>
                    <a:pt x="10218" y="16219"/>
                    <a:pt x="10518" y="15847"/>
                    <a:pt x="10835" y="15493"/>
                  </a:cubicBezTo>
                  <a:cubicBezTo>
                    <a:pt x="10835" y="15493"/>
                    <a:pt x="10835" y="15493"/>
                    <a:pt x="10835" y="15502"/>
                  </a:cubicBezTo>
                  <a:cubicBezTo>
                    <a:pt x="11567" y="16330"/>
                    <a:pt x="12523" y="16522"/>
                    <a:pt x="13518" y="16522"/>
                  </a:cubicBezTo>
                  <a:cubicBezTo>
                    <a:pt x="14126" y="16522"/>
                    <a:pt x="14747" y="16450"/>
                    <a:pt x="15342" y="16409"/>
                  </a:cubicBezTo>
                  <a:cubicBezTo>
                    <a:pt x="15414" y="16400"/>
                    <a:pt x="15478" y="16300"/>
                    <a:pt x="15414" y="16246"/>
                  </a:cubicBezTo>
                  <a:cubicBezTo>
                    <a:pt x="14483" y="15523"/>
                    <a:pt x="13387" y="14950"/>
                    <a:pt x="12244" y="14950"/>
                  </a:cubicBezTo>
                  <a:cubicBezTo>
                    <a:pt x="11895" y="14950"/>
                    <a:pt x="11542" y="15003"/>
                    <a:pt x="11189" y="15122"/>
                  </a:cubicBezTo>
                  <a:cubicBezTo>
                    <a:pt x="11488" y="14813"/>
                    <a:pt x="11796" y="14523"/>
                    <a:pt x="12141" y="14242"/>
                  </a:cubicBezTo>
                  <a:cubicBezTo>
                    <a:pt x="12466" y="14323"/>
                    <a:pt x="12832" y="14401"/>
                    <a:pt x="13187" y="14401"/>
                  </a:cubicBezTo>
                  <a:cubicBezTo>
                    <a:pt x="13386" y="14401"/>
                    <a:pt x="13581" y="14376"/>
                    <a:pt x="13764" y="14314"/>
                  </a:cubicBezTo>
                  <a:cubicBezTo>
                    <a:pt x="14381" y="14097"/>
                    <a:pt x="14970" y="13516"/>
                    <a:pt x="15487" y="13127"/>
                  </a:cubicBezTo>
                  <a:cubicBezTo>
                    <a:pt x="15559" y="13063"/>
                    <a:pt x="15541" y="12954"/>
                    <a:pt x="15441" y="12945"/>
                  </a:cubicBezTo>
                  <a:cubicBezTo>
                    <a:pt x="15212" y="12930"/>
                    <a:pt x="14971" y="12919"/>
                    <a:pt x="14726" y="12919"/>
                  </a:cubicBezTo>
                  <a:cubicBezTo>
                    <a:pt x="13770" y="12919"/>
                    <a:pt x="12766" y="13098"/>
                    <a:pt x="12268" y="13979"/>
                  </a:cubicBezTo>
                  <a:lnTo>
                    <a:pt x="12250" y="13979"/>
                  </a:lnTo>
                  <a:cubicBezTo>
                    <a:pt x="12213" y="14006"/>
                    <a:pt x="12177" y="14033"/>
                    <a:pt x="12141" y="14061"/>
                  </a:cubicBezTo>
                  <a:cubicBezTo>
                    <a:pt x="12123" y="14070"/>
                    <a:pt x="12114" y="14070"/>
                    <a:pt x="12095" y="14079"/>
                  </a:cubicBezTo>
                  <a:cubicBezTo>
                    <a:pt x="12068" y="14088"/>
                    <a:pt x="12050" y="14106"/>
                    <a:pt x="12041" y="14133"/>
                  </a:cubicBezTo>
                  <a:cubicBezTo>
                    <a:pt x="11832" y="14287"/>
                    <a:pt x="11633" y="14460"/>
                    <a:pt x="11442" y="14623"/>
                  </a:cubicBezTo>
                  <a:cubicBezTo>
                    <a:pt x="11442" y="14623"/>
                    <a:pt x="11442" y="14614"/>
                    <a:pt x="11433" y="14614"/>
                  </a:cubicBezTo>
                  <a:cubicBezTo>
                    <a:pt x="11705" y="14206"/>
                    <a:pt x="12104" y="13952"/>
                    <a:pt x="12304" y="13498"/>
                  </a:cubicBezTo>
                  <a:cubicBezTo>
                    <a:pt x="12531" y="12991"/>
                    <a:pt x="12649" y="12428"/>
                    <a:pt x="12812" y="11902"/>
                  </a:cubicBezTo>
                  <a:cubicBezTo>
                    <a:pt x="12826" y="11844"/>
                    <a:pt x="12771" y="11781"/>
                    <a:pt x="12716" y="11781"/>
                  </a:cubicBezTo>
                  <a:cubicBezTo>
                    <a:pt x="12702" y="11781"/>
                    <a:pt x="12688" y="11785"/>
                    <a:pt x="12676" y="11794"/>
                  </a:cubicBezTo>
                  <a:cubicBezTo>
                    <a:pt x="11796" y="12446"/>
                    <a:pt x="10590" y="13562"/>
                    <a:pt x="11316" y="14741"/>
                  </a:cubicBezTo>
                  <a:cubicBezTo>
                    <a:pt x="10835" y="15176"/>
                    <a:pt x="10409" y="15657"/>
                    <a:pt x="10010" y="16164"/>
                  </a:cubicBezTo>
                  <a:cubicBezTo>
                    <a:pt x="10164" y="15756"/>
                    <a:pt x="10463" y="15403"/>
                    <a:pt x="10545" y="14958"/>
                  </a:cubicBezTo>
                  <a:cubicBezTo>
                    <a:pt x="10672" y="14251"/>
                    <a:pt x="10490" y="13526"/>
                    <a:pt x="10617" y="12818"/>
                  </a:cubicBezTo>
                  <a:cubicBezTo>
                    <a:pt x="10629" y="12759"/>
                    <a:pt x="10591" y="12723"/>
                    <a:pt x="10547" y="12723"/>
                  </a:cubicBezTo>
                  <a:cubicBezTo>
                    <a:pt x="10524" y="12723"/>
                    <a:pt x="10500" y="12733"/>
                    <a:pt x="10481" y="12755"/>
                  </a:cubicBezTo>
                  <a:cubicBezTo>
                    <a:pt x="9656" y="13897"/>
                    <a:pt x="9176" y="15176"/>
                    <a:pt x="9747" y="16518"/>
                  </a:cubicBezTo>
                  <a:cubicBezTo>
                    <a:pt x="9275" y="17171"/>
                    <a:pt x="8849" y="17860"/>
                    <a:pt x="8468" y="18567"/>
                  </a:cubicBezTo>
                  <a:cubicBezTo>
                    <a:pt x="8631" y="18023"/>
                    <a:pt x="8922" y="17543"/>
                    <a:pt x="8949" y="16944"/>
                  </a:cubicBezTo>
                  <a:cubicBezTo>
                    <a:pt x="8976" y="16155"/>
                    <a:pt x="8722" y="15384"/>
                    <a:pt x="8459" y="14650"/>
                  </a:cubicBezTo>
                  <a:cubicBezTo>
                    <a:pt x="8449" y="14625"/>
                    <a:pt x="8421" y="14609"/>
                    <a:pt x="8396" y="14609"/>
                  </a:cubicBezTo>
                  <a:cubicBezTo>
                    <a:pt x="8374" y="14609"/>
                    <a:pt x="8354" y="14621"/>
                    <a:pt x="8350" y="14650"/>
                  </a:cubicBezTo>
                  <a:cubicBezTo>
                    <a:pt x="8033" y="16201"/>
                    <a:pt x="6863" y="17515"/>
                    <a:pt x="8187" y="18948"/>
                  </a:cubicBezTo>
                  <a:cubicBezTo>
                    <a:pt x="8196" y="18966"/>
                    <a:pt x="8205" y="18966"/>
                    <a:pt x="8214" y="18975"/>
                  </a:cubicBezTo>
                  <a:cubicBezTo>
                    <a:pt x="8223" y="18984"/>
                    <a:pt x="8223" y="18994"/>
                    <a:pt x="8223" y="18994"/>
                  </a:cubicBezTo>
                  <a:cubicBezTo>
                    <a:pt x="8223" y="19003"/>
                    <a:pt x="8223" y="19003"/>
                    <a:pt x="8223" y="19012"/>
                  </a:cubicBezTo>
                  <a:cubicBezTo>
                    <a:pt x="7942" y="19556"/>
                    <a:pt x="7670" y="20109"/>
                    <a:pt x="7407" y="20662"/>
                  </a:cubicBezTo>
                  <a:cubicBezTo>
                    <a:pt x="7217" y="19973"/>
                    <a:pt x="7035" y="19293"/>
                    <a:pt x="6863" y="18622"/>
                  </a:cubicBezTo>
                  <a:cubicBezTo>
                    <a:pt x="6455" y="17053"/>
                    <a:pt x="6210" y="15457"/>
                    <a:pt x="6092" y="13870"/>
                  </a:cubicBezTo>
                  <a:cubicBezTo>
                    <a:pt x="6247" y="13516"/>
                    <a:pt x="6410" y="13190"/>
                    <a:pt x="6600" y="12873"/>
                  </a:cubicBezTo>
                  <a:cubicBezTo>
                    <a:pt x="7000" y="13044"/>
                    <a:pt x="7419" y="13125"/>
                    <a:pt x="7836" y="13125"/>
                  </a:cubicBezTo>
                  <a:cubicBezTo>
                    <a:pt x="8589" y="13125"/>
                    <a:pt x="9336" y="12859"/>
                    <a:pt x="9955" y="12374"/>
                  </a:cubicBezTo>
                  <a:cubicBezTo>
                    <a:pt x="10019" y="12329"/>
                    <a:pt x="9983" y="12220"/>
                    <a:pt x="9910" y="12202"/>
                  </a:cubicBezTo>
                  <a:cubicBezTo>
                    <a:pt x="9393" y="12069"/>
                    <a:pt x="8871" y="11994"/>
                    <a:pt x="8344" y="11994"/>
                  </a:cubicBezTo>
                  <a:cubicBezTo>
                    <a:pt x="8114" y="11994"/>
                    <a:pt x="7884" y="12008"/>
                    <a:pt x="7652" y="12038"/>
                  </a:cubicBezTo>
                  <a:cubicBezTo>
                    <a:pt x="7489" y="12057"/>
                    <a:pt x="7289" y="12075"/>
                    <a:pt x="7099" y="12111"/>
                  </a:cubicBezTo>
                  <a:cubicBezTo>
                    <a:pt x="7398" y="11721"/>
                    <a:pt x="7716" y="11349"/>
                    <a:pt x="8078" y="11014"/>
                  </a:cubicBezTo>
                  <a:cubicBezTo>
                    <a:pt x="8078" y="11032"/>
                    <a:pt x="8078" y="11050"/>
                    <a:pt x="8096" y="11068"/>
                  </a:cubicBezTo>
                  <a:cubicBezTo>
                    <a:pt x="8555" y="11438"/>
                    <a:pt x="9067" y="11561"/>
                    <a:pt x="9600" y="11561"/>
                  </a:cubicBezTo>
                  <a:cubicBezTo>
                    <a:pt x="10426" y="11561"/>
                    <a:pt x="11301" y="11264"/>
                    <a:pt x="12095" y="11132"/>
                  </a:cubicBezTo>
                  <a:cubicBezTo>
                    <a:pt x="12159" y="11123"/>
                    <a:pt x="12168" y="11023"/>
                    <a:pt x="12114" y="10996"/>
                  </a:cubicBezTo>
                  <a:cubicBezTo>
                    <a:pt x="11300" y="10623"/>
                    <a:pt x="10449" y="10345"/>
                    <a:pt x="9578" y="10345"/>
                  </a:cubicBezTo>
                  <a:cubicBezTo>
                    <a:pt x="9303" y="10345"/>
                    <a:pt x="9027" y="10373"/>
                    <a:pt x="8749" y="10433"/>
                  </a:cubicBezTo>
                  <a:cubicBezTo>
                    <a:pt x="9003" y="10243"/>
                    <a:pt x="9257" y="10053"/>
                    <a:pt x="9529" y="9871"/>
                  </a:cubicBezTo>
                  <a:cubicBezTo>
                    <a:pt x="9790" y="9964"/>
                    <a:pt x="10046" y="10006"/>
                    <a:pt x="10293" y="10006"/>
                  </a:cubicBezTo>
                  <a:cubicBezTo>
                    <a:pt x="11383" y="10006"/>
                    <a:pt x="12314" y="9183"/>
                    <a:pt x="12757" y="8148"/>
                  </a:cubicBezTo>
                  <a:cubicBezTo>
                    <a:pt x="12785" y="8085"/>
                    <a:pt x="12748" y="7994"/>
                    <a:pt x="12667" y="7994"/>
                  </a:cubicBezTo>
                  <a:cubicBezTo>
                    <a:pt x="11424" y="8012"/>
                    <a:pt x="9828" y="8194"/>
                    <a:pt x="9475" y="9626"/>
                  </a:cubicBezTo>
                  <a:cubicBezTo>
                    <a:pt x="9475" y="9644"/>
                    <a:pt x="9475" y="9644"/>
                    <a:pt x="9484" y="9654"/>
                  </a:cubicBezTo>
                  <a:lnTo>
                    <a:pt x="9466" y="9663"/>
                  </a:lnTo>
                  <a:cubicBezTo>
                    <a:pt x="9438" y="9681"/>
                    <a:pt x="9420" y="9708"/>
                    <a:pt x="9420" y="9735"/>
                  </a:cubicBezTo>
                  <a:cubicBezTo>
                    <a:pt x="9112" y="9898"/>
                    <a:pt x="8822" y="10080"/>
                    <a:pt x="8532" y="10288"/>
                  </a:cubicBezTo>
                  <a:cubicBezTo>
                    <a:pt x="8668" y="10134"/>
                    <a:pt x="8777" y="9971"/>
                    <a:pt x="8849" y="9790"/>
                  </a:cubicBezTo>
                  <a:cubicBezTo>
                    <a:pt x="9030" y="9300"/>
                    <a:pt x="8958" y="8710"/>
                    <a:pt x="8913" y="8203"/>
                  </a:cubicBezTo>
                  <a:cubicBezTo>
                    <a:pt x="8906" y="8159"/>
                    <a:pt x="8870" y="8128"/>
                    <a:pt x="8830" y="8128"/>
                  </a:cubicBezTo>
                  <a:cubicBezTo>
                    <a:pt x="8812" y="8128"/>
                    <a:pt x="8793" y="8134"/>
                    <a:pt x="8777" y="8148"/>
                  </a:cubicBezTo>
                  <a:cubicBezTo>
                    <a:pt x="8432" y="8493"/>
                    <a:pt x="7969" y="8846"/>
                    <a:pt x="7833" y="9336"/>
                  </a:cubicBezTo>
                  <a:cubicBezTo>
                    <a:pt x="7697" y="9790"/>
                    <a:pt x="7770" y="10325"/>
                    <a:pt x="7951" y="10760"/>
                  </a:cubicBezTo>
                  <a:cubicBezTo>
                    <a:pt x="7453" y="11213"/>
                    <a:pt x="7008" y="11730"/>
                    <a:pt x="6646" y="12301"/>
                  </a:cubicBezTo>
                  <a:cubicBezTo>
                    <a:pt x="6546" y="12374"/>
                    <a:pt x="6473" y="12465"/>
                    <a:pt x="6437" y="12592"/>
                  </a:cubicBezTo>
                  <a:cubicBezTo>
                    <a:pt x="6437" y="12610"/>
                    <a:pt x="6437" y="12619"/>
                    <a:pt x="6437" y="12628"/>
                  </a:cubicBezTo>
                  <a:cubicBezTo>
                    <a:pt x="6301" y="12873"/>
                    <a:pt x="6174" y="13117"/>
                    <a:pt x="6065" y="13371"/>
                  </a:cubicBezTo>
                  <a:cubicBezTo>
                    <a:pt x="5975" y="11549"/>
                    <a:pt x="6065" y="9726"/>
                    <a:pt x="6328" y="7922"/>
                  </a:cubicBezTo>
                  <a:cubicBezTo>
                    <a:pt x="6918" y="7876"/>
                    <a:pt x="7407" y="7931"/>
                    <a:pt x="7933" y="7550"/>
                  </a:cubicBezTo>
                  <a:cubicBezTo>
                    <a:pt x="8568" y="7087"/>
                    <a:pt x="9030" y="6353"/>
                    <a:pt x="9493" y="5727"/>
                  </a:cubicBezTo>
                  <a:cubicBezTo>
                    <a:pt x="9529" y="5682"/>
                    <a:pt x="9475" y="5600"/>
                    <a:pt x="9420" y="5600"/>
                  </a:cubicBezTo>
                  <a:cubicBezTo>
                    <a:pt x="8187" y="5673"/>
                    <a:pt x="7008" y="6326"/>
                    <a:pt x="6410" y="7396"/>
                  </a:cubicBezTo>
                  <a:cubicBezTo>
                    <a:pt x="6537" y="6634"/>
                    <a:pt x="6691" y="5863"/>
                    <a:pt x="6881" y="5101"/>
                  </a:cubicBezTo>
                  <a:cubicBezTo>
                    <a:pt x="7507" y="5020"/>
                    <a:pt x="8051" y="5002"/>
                    <a:pt x="8604" y="4675"/>
                  </a:cubicBezTo>
                  <a:cubicBezTo>
                    <a:pt x="9094" y="4385"/>
                    <a:pt x="9466" y="3977"/>
                    <a:pt x="9847" y="3569"/>
                  </a:cubicBezTo>
                  <a:cubicBezTo>
                    <a:pt x="9874" y="3560"/>
                    <a:pt x="9910" y="3542"/>
                    <a:pt x="9937" y="3533"/>
                  </a:cubicBezTo>
                  <a:cubicBezTo>
                    <a:pt x="9973" y="3515"/>
                    <a:pt x="9983" y="3478"/>
                    <a:pt x="9964" y="3451"/>
                  </a:cubicBezTo>
                  <a:cubicBezTo>
                    <a:pt x="9983" y="3424"/>
                    <a:pt x="10001" y="3406"/>
                    <a:pt x="10028" y="3379"/>
                  </a:cubicBezTo>
                  <a:cubicBezTo>
                    <a:pt x="10064" y="3333"/>
                    <a:pt x="10037" y="3261"/>
                    <a:pt x="9973" y="3261"/>
                  </a:cubicBezTo>
                  <a:cubicBezTo>
                    <a:pt x="8867" y="3270"/>
                    <a:pt x="7670" y="3496"/>
                    <a:pt x="7063" y="4403"/>
                  </a:cubicBezTo>
                  <a:cubicBezTo>
                    <a:pt x="7108" y="4231"/>
                    <a:pt x="7153" y="4059"/>
                    <a:pt x="7199" y="3895"/>
                  </a:cubicBezTo>
                  <a:cubicBezTo>
                    <a:pt x="7244" y="3877"/>
                    <a:pt x="7271" y="3832"/>
                    <a:pt x="7235" y="3787"/>
                  </a:cubicBezTo>
                  <a:cubicBezTo>
                    <a:pt x="7235" y="3787"/>
                    <a:pt x="7235" y="3778"/>
                    <a:pt x="7235" y="3778"/>
                  </a:cubicBezTo>
                  <a:cubicBezTo>
                    <a:pt x="7344" y="3415"/>
                    <a:pt x="7453" y="3052"/>
                    <a:pt x="7570" y="2689"/>
                  </a:cubicBezTo>
                  <a:cubicBezTo>
                    <a:pt x="7580" y="2680"/>
                    <a:pt x="7570" y="2671"/>
                    <a:pt x="7570" y="2662"/>
                  </a:cubicBezTo>
                  <a:cubicBezTo>
                    <a:pt x="7570" y="2653"/>
                    <a:pt x="7570" y="2653"/>
                    <a:pt x="7580" y="2653"/>
                  </a:cubicBezTo>
                  <a:cubicBezTo>
                    <a:pt x="8650" y="2553"/>
                    <a:pt x="10200" y="2445"/>
                    <a:pt x="10400" y="1102"/>
                  </a:cubicBezTo>
                  <a:cubicBezTo>
                    <a:pt x="10408" y="1055"/>
                    <a:pt x="10373" y="1000"/>
                    <a:pt x="10322" y="1000"/>
                  </a:cubicBezTo>
                  <a:cubicBezTo>
                    <a:pt x="10315" y="1000"/>
                    <a:pt x="10307" y="1001"/>
                    <a:pt x="10300" y="1003"/>
                  </a:cubicBezTo>
                  <a:cubicBezTo>
                    <a:pt x="9837" y="1157"/>
                    <a:pt x="9321" y="1112"/>
                    <a:pt x="8849" y="1211"/>
                  </a:cubicBezTo>
                  <a:cubicBezTo>
                    <a:pt x="8831" y="767"/>
                    <a:pt x="8695" y="377"/>
                    <a:pt x="8414" y="14"/>
                  </a:cubicBezTo>
                  <a:cubicBezTo>
                    <a:pt x="8405" y="5"/>
                    <a:pt x="8391" y="1"/>
                    <a:pt x="8378" y="1"/>
                  </a:cubicBezTo>
                  <a:close/>
                </a:path>
              </a:pathLst>
            </a:custGeom>
            <a:solidFill>
              <a:srgbClr val="CF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" name="Google Shape;321;p29"/>
          <p:cNvGrpSpPr/>
          <p:nvPr/>
        </p:nvGrpSpPr>
        <p:grpSpPr>
          <a:xfrm rot="899960" flipH="1">
            <a:off x="8045299" y="3521814"/>
            <a:ext cx="2004296" cy="2451678"/>
            <a:chOff x="7577304" y="3591550"/>
            <a:chExt cx="2004356" cy="2451751"/>
          </a:xfrm>
        </p:grpSpPr>
        <p:sp>
          <p:nvSpPr>
            <p:cNvPr id="322" name="Google Shape;322;p29"/>
            <p:cNvSpPr/>
            <p:nvPr/>
          </p:nvSpPr>
          <p:spPr>
            <a:xfrm rot="899939">
              <a:off x="8452307" y="3679687"/>
              <a:ext cx="915021" cy="1776804"/>
            </a:xfrm>
            <a:custGeom>
              <a:avLst/>
              <a:gdLst/>
              <a:ahLst/>
              <a:cxnLst/>
              <a:rect l="l" t="t" r="r" b="b"/>
              <a:pathLst>
                <a:path w="16792" h="32607" extrusionOk="0">
                  <a:moveTo>
                    <a:pt x="8495" y="295"/>
                  </a:moveTo>
                  <a:cubicBezTo>
                    <a:pt x="8650" y="495"/>
                    <a:pt x="8713" y="1021"/>
                    <a:pt x="8731" y="1238"/>
                  </a:cubicBezTo>
                  <a:cubicBezTo>
                    <a:pt x="8586" y="1275"/>
                    <a:pt x="8450" y="1329"/>
                    <a:pt x="8323" y="1402"/>
                  </a:cubicBezTo>
                  <a:cubicBezTo>
                    <a:pt x="8305" y="1411"/>
                    <a:pt x="8296" y="1420"/>
                    <a:pt x="8278" y="1429"/>
                  </a:cubicBezTo>
                  <a:cubicBezTo>
                    <a:pt x="8323" y="1048"/>
                    <a:pt x="8396" y="667"/>
                    <a:pt x="8495" y="295"/>
                  </a:cubicBezTo>
                  <a:close/>
                  <a:moveTo>
                    <a:pt x="10218" y="1193"/>
                  </a:moveTo>
                  <a:lnTo>
                    <a:pt x="10218" y="1193"/>
                  </a:lnTo>
                  <a:cubicBezTo>
                    <a:pt x="10209" y="1211"/>
                    <a:pt x="10209" y="1220"/>
                    <a:pt x="10200" y="1238"/>
                  </a:cubicBezTo>
                  <a:cubicBezTo>
                    <a:pt x="9402" y="1601"/>
                    <a:pt x="8595" y="1937"/>
                    <a:pt x="7815" y="2327"/>
                  </a:cubicBezTo>
                  <a:cubicBezTo>
                    <a:pt x="8006" y="1755"/>
                    <a:pt x="8468" y="1429"/>
                    <a:pt x="9103" y="1347"/>
                  </a:cubicBezTo>
                  <a:cubicBezTo>
                    <a:pt x="9484" y="1302"/>
                    <a:pt x="9847" y="1293"/>
                    <a:pt x="10218" y="1193"/>
                  </a:cubicBezTo>
                  <a:close/>
                  <a:moveTo>
                    <a:pt x="10155" y="1393"/>
                  </a:moveTo>
                  <a:lnTo>
                    <a:pt x="10155" y="1393"/>
                  </a:lnTo>
                  <a:cubicBezTo>
                    <a:pt x="9819" y="2236"/>
                    <a:pt x="8767" y="2336"/>
                    <a:pt x="7906" y="2417"/>
                  </a:cubicBezTo>
                  <a:cubicBezTo>
                    <a:pt x="8668" y="2091"/>
                    <a:pt x="9402" y="1737"/>
                    <a:pt x="10155" y="1393"/>
                  </a:cubicBezTo>
                  <a:close/>
                  <a:moveTo>
                    <a:pt x="8374" y="214"/>
                  </a:moveTo>
                  <a:cubicBezTo>
                    <a:pt x="8375" y="214"/>
                    <a:pt x="8376" y="214"/>
                    <a:pt x="8378" y="214"/>
                  </a:cubicBezTo>
                  <a:cubicBezTo>
                    <a:pt x="8405" y="214"/>
                    <a:pt x="8423" y="232"/>
                    <a:pt x="8441" y="241"/>
                  </a:cubicBezTo>
                  <a:cubicBezTo>
                    <a:pt x="8278" y="667"/>
                    <a:pt x="8169" y="1093"/>
                    <a:pt x="8124" y="1547"/>
                  </a:cubicBezTo>
                  <a:cubicBezTo>
                    <a:pt x="7861" y="1773"/>
                    <a:pt x="7706" y="2091"/>
                    <a:pt x="7688" y="2435"/>
                  </a:cubicBezTo>
                  <a:cubicBezTo>
                    <a:pt x="7643" y="2435"/>
                    <a:pt x="7607" y="2445"/>
                    <a:pt x="7570" y="2445"/>
                  </a:cubicBezTo>
                  <a:cubicBezTo>
                    <a:pt x="7543" y="2200"/>
                    <a:pt x="7498" y="1955"/>
                    <a:pt x="7516" y="1701"/>
                  </a:cubicBezTo>
                  <a:cubicBezTo>
                    <a:pt x="7534" y="1248"/>
                    <a:pt x="7752" y="939"/>
                    <a:pt x="8033" y="595"/>
                  </a:cubicBezTo>
                  <a:cubicBezTo>
                    <a:pt x="8096" y="523"/>
                    <a:pt x="8282" y="214"/>
                    <a:pt x="8374" y="214"/>
                  </a:cubicBezTo>
                  <a:close/>
                  <a:moveTo>
                    <a:pt x="6827" y="1991"/>
                  </a:moveTo>
                  <a:lnTo>
                    <a:pt x="6827" y="1991"/>
                  </a:lnTo>
                  <a:cubicBezTo>
                    <a:pt x="7063" y="2454"/>
                    <a:pt x="7226" y="2943"/>
                    <a:pt x="7144" y="3460"/>
                  </a:cubicBezTo>
                  <a:cubicBezTo>
                    <a:pt x="7063" y="2961"/>
                    <a:pt x="6963" y="2472"/>
                    <a:pt x="6827" y="1991"/>
                  </a:cubicBezTo>
                  <a:close/>
                  <a:moveTo>
                    <a:pt x="6700" y="1882"/>
                  </a:moveTo>
                  <a:cubicBezTo>
                    <a:pt x="6818" y="2417"/>
                    <a:pt x="6954" y="2943"/>
                    <a:pt x="7045" y="3478"/>
                  </a:cubicBezTo>
                  <a:cubicBezTo>
                    <a:pt x="6754" y="2989"/>
                    <a:pt x="6627" y="2454"/>
                    <a:pt x="6700" y="1882"/>
                  </a:cubicBezTo>
                  <a:close/>
                  <a:moveTo>
                    <a:pt x="5793" y="2662"/>
                  </a:moveTo>
                  <a:cubicBezTo>
                    <a:pt x="6228" y="3224"/>
                    <a:pt x="6745" y="3678"/>
                    <a:pt x="6691" y="4476"/>
                  </a:cubicBezTo>
                  <a:cubicBezTo>
                    <a:pt x="6676" y="4687"/>
                    <a:pt x="6650" y="4766"/>
                    <a:pt x="6617" y="4766"/>
                  </a:cubicBezTo>
                  <a:cubicBezTo>
                    <a:pt x="6531" y="4766"/>
                    <a:pt x="6403" y="4203"/>
                    <a:pt x="6337" y="4031"/>
                  </a:cubicBezTo>
                  <a:cubicBezTo>
                    <a:pt x="6165" y="3596"/>
                    <a:pt x="5993" y="3161"/>
                    <a:pt x="5820" y="2726"/>
                  </a:cubicBezTo>
                  <a:cubicBezTo>
                    <a:pt x="5811" y="2707"/>
                    <a:pt x="5802" y="2698"/>
                    <a:pt x="5784" y="2689"/>
                  </a:cubicBezTo>
                  <a:cubicBezTo>
                    <a:pt x="5784" y="2680"/>
                    <a:pt x="5793" y="2671"/>
                    <a:pt x="5793" y="2662"/>
                  </a:cubicBezTo>
                  <a:close/>
                  <a:moveTo>
                    <a:pt x="9705" y="3420"/>
                  </a:moveTo>
                  <a:cubicBezTo>
                    <a:pt x="9745" y="3420"/>
                    <a:pt x="9771" y="3424"/>
                    <a:pt x="9774" y="3433"/>
                  </a:cubicBezTo>
                  <a:cubicBezTo>
                    <a:pt x="9783" y="3433"/>
                    <a:pt x="9783" y="3442"/>
                    <a:pt x="9774" y="3451"/>
                  </a:cubicBezTo>
                  <a:cubicBezTo>
                    <a:pt x="8867" y="3841"/>
                    <a:pt x="7788" y="4158"/>
                    <a:pt x="7017" y="4802"/>
                  </a:cubicBezTo>
                  <a:cubicBezTo>
                    <a:pt x="7235" y="4385"/>
                    <a:pt x="7543" y="4031"/>
                    <a:pt x="7979" y="3805"/>
                  </a:cubicBezTo>
                  <a:cubicBezTo>
                    <a:pt x="8278" y="3651"/>
                    <a:pt x="8613" y="3560"/>
                    <a:pt x="8949" y="3505"/>
                  </a:cubicBezTo>
                  <a:lnTo>
                    <a:pt x="8949" y="3505"/>
                  </a:lnTo>
                  <a:cubicBezTo>
                    <a:pt x="8948" y="3506"/>
                    <a:pt x="8949" y="3506"/>
                    <a:pt x="8950" y="3506"/>
                  </a:cubicBezTo>
                  <a:cubicBezTo>
                    <a:pt x="8978" y="3506"/>
                    <a:pt x="9511" y="3420"/>
                    <a:pt x="9705" y="3420"/>
                  </a:cubicBezTo>
                  <a:close/>
                  <a:moveTo>
                    <a:pt x="9611" y="3669"/>
                  </a:moveTo>
                  <a:lnTo>
                    <a:pt x="9611" y="3669"/>
                  </a:lnTo>
                  <a:cubicBezTo>
                    <a:pt x="9302" y="3959"/>
                    <a:pt x="8677" y="4403"/>
                    <a:pt x="8595" y="4449"/>
                  </a:cubicBezTo>
                  <a:cubicBezTo>
                    <a:pt x="8105" y="4757"/>
                    <a:pt x="7607" y="4811"/>
                    <a:pt x="7063" y="4884"/>
                  </a:cubicBezTo>
                  <a:cubicBezTo>
                    <a:pt x="7779" y="4331"/>
                    <a:pt x="8758" y="4004"/>
                    <a:pt x="9611" y="3669"/>
                  </a:cubicBezTo>
                  <a:close/>
                  <a:moveTo>
                    <a:pt x="5748" y="2853"/>
                  </a:moveTo>
                  <a:lnTo>
                    <a:pt x="5748" y="2853"/>
                  </a:lnTo>
                  <a:cubicBezTo>
                    <a:pt x="6038" y="3560"/>
                    <a:pt x="6328" y="4258"/>
                    <a:pt x="6600" y="4965"/>
                  </a:cubicBezTo>
                  <a:cubicBezTo>
                    <a:pt x="5639" y="4802"/>
                    <a:pt x="5576" y="3696"/>
                    <a:pt x="5748" y="2853"/>
                  </a:cubicBezTo>
                  <a:close/>
                  <a:moveTo>
                    <a:pt x="643" y="4512"/>
                  </a:moveTo>
                  <a:lnTo>
                    <a:pt x="643" y="4512"/>
                  </a:lnTo>
                  <a:cubicBezTo>
                    <a:pt x="1078" y="4557"/>
                    <a:pt x="1513" y="4648"/>
                    <a:pt x="1885" y="4875"/>
                  </a:cubicBezTo>
                  <a:cubicBezTo>
                    <a:pt x="2356" y="5165"/>
                    <a:pt x="2628" y="5655"/>
                    <a:pt x="3000" y="6044"/>
                  </a:cubicBezTo>
                  <a:cubicBezTo>
                    <a:pt x="3000" y="6063"/>
                    <a:pt x="3009" y="6081"/>
                    <a:pt x="3027" y="6090"/>
                  </a:cubicBezTo>
                  <a:cubicBezTo>
                    <a:pt x="3036" y="6090"/>
                    <a:pt x="3036" y="6099"/>
                    <a:pt x="3046" y="6099"/>
                  </a:cubicBezTo>
                  <a:cubicBezTo>
                    <a:pt x="3009" y="6099"/>
                    <a:pt x="2973" y="6099"/>
                    <a:pt x="2946" y="6108"/>
                  </a:cubicBezTo>
                  <a:cubicBezTo>
                    <a:pt x="2937" y="6099"/>
                    <a:pt x="2937" y="6099"/>
                    <a:pt x="2937" y="6090"/>
                  </a:cubicBezTo>
                  <a:cubicBezTo>
                    <a:pt x="2202" y="5528"/>
                    <a:pt x="1431" y="5002"/>
                    <a:pt x="643" y="4512"/>
                  </a:cubicBezTo>
                  <a:close/>
                  <a:moveTo>
                    <a:pt x="298" y="4476"/>
                  </a:moveTo>
                  <a:cubicBezTo>
                    <a:pt x="334" y="4476"/>
                    <a:pt x="361" y="4485"/>
                    <a:pt x="389" y="4485"/>
                  </a:cubicBezTo>
                  <a:cubicBezTo>
                    <a:pt x="1187" y="4993"/>
                    <a:pt x="1948" y="5546"/>
                    <a:pt x="2692" y="6117"/>
                  </a:cubicBezTo>
                  <a:cubicBezTo>
                    <a:pt x="2102" y="6117"/>
                    <a:pt x="1513" y="5927"/>
                    <a:pt x="1096" y="5491"/>
                  </a:cubicBezTo>
                  <a:cubicBezTo>
                    <a:pt x="779" y="5174"/>
                    <a:pt x="606" y="4784"/>
                    <a:pt x="298" y="4476"/>
                  </a:cubicBezTo>
                  <a:close/>
                  <a:moveTo>
                    <a:pt x="5603" y="5346"/>
                  </a:moveTo>
                  <a:lnTo>
                    <a:pt x="5603" y="5346"/>
                  </a:lnTo>
                  <a:cubicBezTo>
                    <a:pt x="5857" y="5528"/>
                    <a:pt x="6147" y="5682"/>
                    <a:pt x="6228" y="5990"/>
                  </a:cubicBezTo>
                  <a:cubicBezTo>
                    <a:pt x="6283" y="6217"/>
                    <a:pt x="6256" y="6453"/>
                    <a:pt x="6256" y="6688"/>
                  </a:cubicBezTo>
                  <a:cubicBezTo>
                    <a:pt x="6056" y="6235"/>
                    <a:pt x="5838" y="5791"/>
                    <a:pt x="5603" y="5346"/>
                  </a:cubicBezTo>
                  <a:close/>
                  <a:moveTo>
                    <a:pt x="5548" y="5428"/>
                  </a:moveTo>
                  <a:cubicBezTo>
                    <a:pt x="5784" y="5918"/>
                    <a:pt x="6002" y="6398"/>
                    <a:pt x="6210" y="6897"/>
                  </a:cubicBezTo>
                  <a:cubicBezTo>
                    <a:pt x="5630" y="6616"/>
                    <a:pt x="5539" y="6017"/>
                    <a:pt x="5548" y="5428"/>
                  </a:cubicBezTo>
                  <a:close/>
                  <a:moveTo>
                    <a:pt x="4315" y="4693"/>
                  </a:moveTo>
                  <a:cubicBezTo>
                    <a:pt x="4542" y="5183"/>
                    <a:pt x="4778" y="5872"/>
                    <a:pt x="4814" y="6371"/>
                  </a:cubicBezTo>
                  <a:cubicBezTo>
                    <a:pt x="4832" y="6570"/>
                    <a:pt x="4814" y="6770"/>
                    <a:pt x="4759" y="6960"/>
                  </a:cubicBezTo>
                  <a:cubicBezTo>
                    <a:pt x="4719" y="7042"/>
                    <a:pt x="4687" y="7082"/>
                    <a:pt x="4665" y="7082"/>
                  </a:cubicBezTo>
                  <a:cubicBezTo>
                    <a:pt x="4633" y="7082"/>
                    <a:pt x="4622" y="6996"/>
                    <a:pt x="4632" y="6824"/>
                  </a:cubicBezTo>
                  <a:cubicBezTo>
                    <a:pt x="4496" y="6543"/>
                    <a:pt x="4478" y="6144"/>
                    <a:pt x="4369" y="5836"/>
                  </a:cubicBezTo>
                  <a:cubicBezTo>
                    <a:pt x="4369" y="5827"/>
                    <a:pt x="4351" y="5818"/>
                    <a:pt x="4342" y="5818"/>
                  </a:cubicBezTo>
                  <a:cubicBezTo>
                    <a:pt x="4324" y="5682"/>
                    <a:pt x="4315" y="5537"/>
                    <a:pt x="4306" y="5392"/>
                  </a:cubicBezTo>
                  <a:lnTo>
                    <a:pt x="4306" y="5392"/>
                  </a:lnTo>
                  <a:cubicBezTo>
                    <a:pt x="4315" y="5428"/>
                    <a:pt x="4324" y="5455"/>
                    <a:pt x="4333" y="5491"/>
                  </a:cubicBezTo>
                  <a:cubicBezTo>
                    <a:pt x="4324" y="5428"/>
                    <a:pt x="4315" y="5364"/>
                    <a:pt x="4306" y="5301"/>
                  </a:cubicBezTo>
                  <a:cubicBezTo>
                    <a:pt x="4297" y="5101"/>
                    <a:pt x="4306" y="4893"/>
                    <a:pt x="4315" y="4693"/>
                  </a:cubicBezTo>
                  <a:close/>
                  <a:moveTo>
                    <a:pt x="4214" y="4411"/>
                  </a:moveTo>
                  <a:cubicBezTo>
                    <a:pt x="4212" y="4436"/>
                    <a:pt x="4218" y="4460"/>
                    <a:pt x="4224" y="4485"/>
                  </a:cubicBezTo>
                  <a:cubicBezTo>
                    <a:pt x="4215" y="4494"/>
                    <a:pt x="4206" y="4503"/>
                    <a:pt x="4206" y="4512"/>
                  </a:cubicBezTo>
                  <a:cubicBezTo>
                    <a:pt x="4161" y="5247"/>
                    <a:pt x="4107" y="6017"/>
                    <a:pt x="4442" y="6697"/>
                  </a:cubicBezTo>
                  <a:cubicBezTo>
                    <a:pt x="4451" y="6716"/>
                    <a:pt x="4469" y="6725"/>
                    <a:pt x="4487" y="6725"/>
                  </a:cubicBezTo>
                  <a:cubicBezTo>
                    <a:pt x="4524" y="6879"/>
                    <a:pt x="4551" y="7033"/>
                    <a:pt x="4578" y="7196"/>
                  </a:cubicBezTo>
                  <a:cubicBezTo>
                    <a:pt x="4569" y="7187"/>
                    <a:pt x="4560" y="7169"/>
                    <a:pt x="4551" y="7160"/>
                  </a:cubicBezTo>
                  <a:cubicBezTo>
                    <a:pt x="4306" y="6725"/>
                    <a:pt x="4134" y="6262"/>
                    <a:pt x="4088" y="5745"/>
                  </a:cubicBezTo>
                  <a:cubicBezTo>
                    <a:pt x="4052" y="5419"/>
                    <a:pt x="4070" y="5092"/>
                    <a:pt x="4134" y="4766"/>
                  </a:cubicBezTo>
                  <a:cubicBezTo>
                    <a:pt x="4150" y="4642"/>
                    <a:pt x="4182" y="4526"/>
                    <a:pt x="4214" y="4411"/>
                  </a:cubicBezTo>
                  <a:close/>
                  <a:moveTo>
                    <a:pt x="9073" y="5751"/>
                  </a:moveTo>
                  <a:cubicBezTo>
                    <a:pt x="9124" y="5751"/>
                    <a:pt x="9166" y="5761"/>
                    <a:pt x="9194" y="5782"/>
                  </a:cubicBezTo>
                  <a:cubicBezTo>
                    <a:pt x="8677" y="6063"/>
                    <a:pt x="8178" y="6362"/>
                    <a:pt x="7697" y="6697"/>
                  </a:cubicBezTo>
                  <a:cubicBezTo>
                    <a:pt x="7289" y="6988"/>
                    <a:pt x="6909" y="7323"/>
                    <a:pt x="6473" y="7577"/>
                  </a:cubicBezTo>
                  <a:cubicBezTo>
                    <a:pt x="6754" y="7133"/>
                    <a:pt x="7081" y="6743"/>
                    <a:pt x="7516" y="6434"/>
                  </a:cubicBezTo>
                  <a:cubicBezTo>
                    <a:pt x="7685" y="6306"/>
                    <a:pt x="8677" y="5751"/>
                    <a:pt x="9073" y="5751"/>
                  </a:cubicBezTo>
                  <a:close/>
                  <a:moveTo>
                    <a:pt x="9148" y="5972"/>
                  </a:moveTo>
                  <a:lnTo>
                    <a:pt x="9148" y="5972"/>
                  </a:lnTo>
                  <a:cubicBezTo>
                    <a:pt x="8922" y="6317"/>
                    <a:pt x="8169" y="7096"/>
                    <a:pt x="8042" y="7214"/>
                  </a:cubicBezTo>
                  <a:cubicBezTo>
                    <a:pt x="7561" y="7631"/>
                    <a:pt x="7099" y="7668"/>
                    <a:pt x="6573" y="7713"/>
                  </a:cubicBezTo>
                  <a:cubicBezTo>
                    <a:pt x="6990" y="7450"/>
                    <a:pt x="7371" y="7124"/>
                    <a:pt x="7770" y="6833"/>
                  </a:cubicBezTo>
                  <a:cubicBezTo>
                    <a:pt x="8214" y="6516"/>
                    <a:pt x="8677" y="6226"/>
                    <a:pt x="9148" y="5972"/>
                  </a:cubicBezTo>
                  <a:close/>
                  <a:moveTo>
                    <a:pt x="3740" y="7769"/>
                  </a:moveTo>
                  <a:cubicBezTo>
                    <a:pt x="4176" y="7769"/>
                    <a:pt x="4592" y="7886"/>
                    <a:pt x="4941" y="8239"/>
                  </a:cubicBezTo>
                  <a:cubicBezTo>
                    <a:pt x="4291" y="8331"/>
                    <a:pt x="3470" y="8481"/>
                    <a:pt x="2696" y="8481"/>
                  </a:cubicBezTo>
                  <a:cubicBezTo>
                    <a:pt x="2173" y="8481"/>
                    <a:pt x="1672" y="8413"/>
                    <a:pt x="1259" y="8212"/>
                  </a:cubicBezTo>
                  <a:cubicBezTo>
                    <a:pt x="1486" y="8103"/>
                    <a:pt x="2411" y="8003"/>
                    <a:pt x="2547" y="7967"/>
                  </a:cubicBezTo>
                  <a:cubicBezTo>
                    <a:pt x="2938" y="7864"/>
                    <a:pt x="3347" y="7769"/>
                    <a:pt x="3740" y="7769"/>
                  </a:cubicBezTo>
                  <a:close/>
                  <a:moveTo>
                    <a:pt x="1214" y="8302"/>
                  </a:moveTo>
                  <a:lnTo>
                    <a:pt x="1214" y="8302"/>
                  </a:lnTo>
                  <a:cubicBezTo>
                    <a:pt x="1665" y="8547"/>
                    <a:pt x="2216" y="8627"/>
                    <a:pt x="2787" y="8627"/>
                  </a:cubicBezTo>
                  <a:cubicBezTo>
                    <a:pt x="3444" y="8627"/>
                    <a:pt x="4127" y="8521"/>
                    <a:pt x="4714" y="8438"/>
                  </a:cubicBezTo>
                  <a:lnTo>
                    <a:pt x="4714" y="8438"/>
                  </a:lnTo>
                  <a:cubicBezTo>
                    <a:pt x="4215" y="8747"/>
                    <a:pt x="3698" y="9109"/>
                    <a:pt x="3118" y="9128"/>
                  </a:cubicBezTo>
                  <a:cubicBezTo>
                    <a:pt x="2919" y="9128"/>
                    <a:pt x="1295" y="8602"/>
                    <a:pt x="1214" y="8302"/>
                  </a:cubicBezTo>
                  <a:close/>
                  <a:moveTo>
                    <a:pt x="12340" y="8212"/>
                  </a:moveTo>
                  <a:cubicBezTo>
                    <a:pt x="11433" y="8629"/>
                    <a:pt x="10545" y="9073"/>
                    <a:pt x="9665" y="9554"/>
                  </a:cubicBezTo>
                  <a:cubicBezTo>
                    <a:pt x="10246" y="8484"/>
                    <a:pt x="11216" y="8266"/>
                    <a:pt x="12340" y="8212"/>
                  </a:cubicBezTo>
                  <a:close/>
                  <a:moveTo>
                    <a:pt x="12404" y="8393"/>
                  </a:moveTo>
                  <a:lnTo>
                    <a:pt x="12404" y="8393"/>
                  </a:lnTo>
                  <a:cubicBezTo>
                    <a:pt x="11946" y="9200"/>
                    <a:pt x="11177" y="9767"/>
                    <a:pt x="10277" y="9767"/>
                  </a:cubicBezTo>
                  <a:cubicBezTo>
                    <a:pt x="10125" y="9767"/>
                    <a:pt x="9969" y="9751"/>
                    <a:pt x="9810" y="9717"/>
                  </a:cubicBezTo>
                  <a:cubicBezTo>
                    <a:pt x="10654" y="9236"/>
                    <a:pt x="11515" y="8801"/>
                    <a:pt x="12404" y="8393"/>
                  </a:cubicBezTo>
                  <a:close/>
                  <a:moveTo>
                    <a:pt x="8586" y="8556"/>
                  </a:moveTo>
                  <a:lnTo>
                    <a:pt x="8586" y="8556"/>
                  </a:lnTo>
                  <a:cubicBezTo>
                    <a:pt x="8359" y="9155"/>
                    <a:pt x="8169" y="9762"/>
                    <a:pt x="8024" y="10388"/>
                  </a:cubicBezTo>
                  <a:cubicBezTo>
                    <a:pt x="7942" y="10007"/>
                    <a:pt x="7924" y="9590"/>
                    <a:pt x="8069" y="9236"/>
                  </a:cubicBezTo>
                  <a:cubicBezTo>
                    <a:pt x="8178" y="8992"/>
                    <a:pt x="8378" y="8765"/>
                    <a:pt x="8586" y="8556"/>
                  </a:cubicBezTo>
                  <a:close/>
                  <a:moveTo>
                    <a:pt x="8777" y="8375"/>
                  </a:moveTo>
                  <a:cubicBezTo>
                    <a:pt x="8813" y="8747"/>
                    <a:pt x="8840" y="9137"/>
                    <a:pt x="8767" y="9499"/>
                  </a:cubicBezTo>
                  <a:cubicBezTo>
                    <a:pt x="8686" y="9926"/>
                    <a:pt x="8441" y="10216"/>
                    <a:pt x="8142" y="10488"/>
                  </a:cubicBezTo>
                  <a:cubicBezTo>
                    <a:pt x="8296" y="9780"/>
                    <a:pt x="8495" y="9082"/>
                    <a:pt x="8767" y="8411"/>
                  </a:cubicBezTo>
                  <a:cubicBezTo>
                    <a:pt x="8777" y="8402"/>
                    <a:pt x="8777" y="8384"/>
                    <a:pt x="8767" y="8375"/>
                  </a:cubicBezTo>
                  <a:close/>
                  <a:moveTo>
                    <a:pt x="9522" y="10508"/>
                  </a:moveTo>
                  <a:cubicBezTo>
                    <a:pt x="10078" y="10508"/>
                    <a:pt x="10628" y="10615"/>
                    <a:pt x="11170" y="10796"/>
                  </a:cubicBezTo>
                  <a:cubicBezTo>
                    <a:pt x="11189" y="10796"/>
                    <a:pt x="11343" y="10851"/>
                    <a:pt x="11488" y="10896"/>
                  </a:cubicBezTo>
                  <a:cubicBezTo>
                    <a:pt x="10372" y="10914"/>
                    <a:pt x="9266" y="10932"/>
                    <a:pt x="8151" y="10941"/>
                  </a:cubicBezTo>
                  <a:cubicBezTo>
                    <a:pt x="8269" y="10841"/>
                    <a:pt x="8378" y="10733"/>
                    <a:pt x="8504" y="10633"/>
                  </a:cubicBezTo>
                  <a:cubicBezTo>
                    <a:pt x="8846" y="10547"/>
                    <a:pt x="9185" y="10508"/>
                    <a:pt x="9522" y="10508"/>
                  </a:cubicBezTo>
                  <a:close/>
                  <a:moveTo>
                    <a:pt x="11642" y="11041"/>
                  </a:moveTo>
                  <a:cubicBezTo>
                    <a:pt x="11560" y="11050"/>
                    <a:pt x="11488" y="11068"/>
                    <a:pt x="11479" y="11068"/>
                  </a:cubicBezTo>
                  <a:cubicBezTo>
                    <a:pt x="11034" y="11195"/>
                    <a:pt x="10545" y="11286"/>
                    <a:pt x="10091" y="11340"/>
                  </a:cubicBezTo>
                  <a:cubicBezTo>
                    <a:pt x="9911" y="11360"/>
                    <a:pt x="9729" y="11375"/>
                    <a:pt x="9546" y="11375"/>
                  </a:cubicBezTo>
                  <a:cubicBezTo>
                    <a:pt x="9316" y="11375"/>
                    <a:pt x="9086" y="11352"/>
                    <a:pt x="8858" y="11286"/>
                  </a:cubicBezTo>
                  <a:cubicBezTo>
                    <a:pt x="8758" y="11259"/>
                    <a:pt x="8659" y="11222"/>
                    <a:pt x="8559" y="11168"/>
                  </a:cubicBezTo>
                  <a:cubicBezTo>
                    <a:pt x="8385" y="11110"/>
                    <a:pt x="8327" y="11081"/>
                    <a:pt x="8385" y="11081"/>
                  </a:cubicBezTo>
                  <a:cubicBezTo>
                    <a:pt x="8399" y="11081"/>
                    <a:pt x="8421" y="11083"/>
                    <a:pt x="8450" y="11086"/>
                  </a:cubicBezTo>
                  <a:cubicBezTo>
                    <a:pt x="8483" y="11060"/>
                    <a:pt x="8557" y="11052"/>
                    <a:pt x="8643" y="11052"/>
                  </a:cubicBezTo>
                  <a:cubicBezTo>
                    <a:pt x="8794" y="11052"/>
                    <a:pt x="8983" y="11077"/>
                    <a:pt x="9058" y="11077"/>
                  </a:cubicBezTo>
                  <a:cubicBezTo>
                    <a:pt x="9919" y="11068"/>
                    <a:pt x="10781" y="11050"/>
                    <a:pt x="11642" y="11041"/>
                  </a:cubicBezTo>
                  <a:close/>
                  <a:moveTo>
                    <a:pt x="842" y="11277"/>
                  </a:moveTo>
                  <a:lnTo>
                    <a:pt x="842" y="11277"/>
                  </a:lnTo>
                  <a:cubicBezTo>
                    <a:pt x="1703" y="11358"/>
                    <a:pt x="2728" y="11576"/>
                    <a:pt x="2946" y="12492"/>
                  </a:cubicBezTo>
                  <a:cubicBezTo>
                    <a:pt x="2275" y="12038"/>
                    <a:pt x="1586" y="11621"/>
                    <a:pt x="842" y="11277"/>
                  </a:cubicBezTo>
                  <a:close/>
                  <a:moveTo>
                    <a:pt x="8331" y="12189"/>
                  </a:moveTo>
                  <a:cubicBezTo>
                    <a:pt x="8745" y="12189"/>
                    <a:pt x="9146" y="12249"/>
                    <a:pt x="9547" y="12338"/>
                  </a:cubicBezTo>
                  <a:cubicBezTo>
                    <a:pt x="9030" y="12428"/>
                    <a:pt x="8514" y="12501"/>
                    <a:pt x="7997" y="12537"/>
                  </a:cubicBezTo>
                  <a:cubicBezTo>
                    <a:pt x="7877" y="12543"/>
                    <a:pt x="7456" y="12589"/>
                    <a:pt x="7131" y="12589"/>
                  </a:cubicBezTo>
                  <a:cubicBezTo>
                    <a:pt x="6987" y="12589"/>
                    <a:pt x="6863" y="12580"/>
                    <a:pt x="6791" y="12555"/>
                  </a:cubicBezTo>
                  <a:cubicBezTo>
                    <a:pt x="6827" y="12501"/>
                    <a:pt x="6863" y="12446"/>
                    <a:pt x="6909" y="12383"/>
                  </a:cubicBezTo>
                  <a:cubicBezTo>
                    <a:pt x="7271" y="12274"/>
                    <a:pt x="8069" y="12202"/>
                    <a:pt x="8169" y="12193"/>
                  </a:cubicBezTo>
                  <a:cubicBezTo>
                    <a:pt x="8223" y="12190"/>
                    <a:pt x="8277" y="12189"/>
                    <a:pt x="8331" y="12189"/>
                  </a:cubicBezTo>
                  <a:close/>
                  <a:moveTo>
                    <a:pt x="851" y="11458"/>
                  </a:moveTo>
                  <a:cubicBezTo>
                    <a:pt x="1586" y="11803"/>
                    <a:pt x="2284" y="12220"/>
                    <a:pt x="2928" y="12709"/>
                  </a:cubicBezTo>
                  <a:cubicBezTo>
                    <a:pt x="2726" y="12732"/>
                    <a:pt x="2517" y="12762"/>
                    <a:pt x="2314" y="12762"/>
                  </a:cubicBezTo>
                  <a:cubicBezTo>
                    <a:pt x="2033" y="12762"/>
                    <a:pt x="1762" y="12706"/>
                    <a:pt x="1531" y="12501"/>
                  </a:cubicBezTo>
                  <a:cubicBezTo>
                    <a:pt x="1250" y="12247"/>
                    <a:pt x="1042" y="11830"/>
                    <a:pt x="851" y="11458"/>
                  </a:cubicBezTo>
                  <a:close/>
                  <a:moveTo>
                    <a:pt x="9466" y="12465"/>
                  </a:moveTo>
                  <a:cubicBezTo>
                    <a:pt x="8944" y="12781"/>
                    <a:pt x="8374" y="12931"/>
                    <a:pt x="7789" y="12931"/>
                  </a:cubicBezTo>
                  <a:cubicBezTo>
                    <a:pt x="7418" y="12931"/>
                    <a:pt x="7040" y="12871"/>
                    <a:pt x="6664" y="12755"/>
                  </a:cubicBezTo>
                  <a:cubicBezTo>
                    <a:pt x="6682" y="12728"/>
                    <a:pt x="6700" y="12700"/>
                    <a:pt x="6718" y="12673"/>
                  </a:cubicBezTo>
                  <a:cubicBezTo>
                    <a:pt x="6830" y="12675"/>
                    <a:pt x="6941" y="12676"/>
                    <a:pt x="7052" y="12676"/>
                  </a:cubicBezTo>
                  <a:cubicBezTo>
                    <a:pt x="7864" y="12676"/>
                    <a:pt x="8668" y="12616"/>
                    <a:pt x="9466" y="12465"/>
                  </a:cubicBezTo>
                  <a:close/>
                  <a:moveTo>
                    <a:pt x="3726" y="10442"/>
                  </a:moveTo>
                  <a:cubicBezTo>
                    <a:pt x="3907" y="11295"/>
                    <a:pt x="4034" y="12165"/>
                    <a:pt x="4125" y="13045"/>
                  </a:cubicBezTo>
                  <a:cubicBezTo>
                    <a:pt x="3871" y="12691"/>
                    <a:pt x="3671" y="12310"/>
                    <a:pt x="3553" y="11884"/>
                  </a:cubicBezTo>
                  <a:cubicBezTo>
                    <a:pt x="3472" y="11594"/>
                    <a:pt x="3408" y="11295"/>
                    <a:pt x="3499" y="10996"/>
                  </a:cubicBezTo>
                  <a:cubicBezTo>
                    <a:pt x="3508" y="10950"/>
                    <a:pt x="3626" y="10633"/>
                    <a:pt x="3726" y="10442"/>
                  </a:cubicBezTo>
                  <a:close/>
                  <a:moveTo>
                    <a:pt x="3862" y="10297"/>
                  </a:moveTo>
                  <a:lnTo>
                    <a:pt x="3862" y="10297"/>
                  </a:lnTo>
                  <a:cubicBezTo>
                    <a:pt x="4025" y="10361"/>
                    <a:pt x="4388" y="11313"/>
                    <a:pt x="4442" y="11449"/>
                  </a:cubicBezTo>
                  <a:cubicBezTo>
                    <a:pt x="4687" y="12057"/>
                    <a:pt x="4587" y="12537"/>
                    <a:pt x="4279" y="13063"/>
                  </a:cubicBezTo>
                  <a:cubicBezTo>
                    <a:pt x="4179" y="12129"/>
                    <a:pt x="4034" y="11213"/>
                    <a:pt x="3862" y="10297"/>
                  </a:cubicBezTo>
                  <a:close/>
                  <a:moveTo>
                    <a:pt x="3189" y="13230"/>
                  </a:moveTo>
                  <a:cubicBezTo>
                    <a:pt x="3424" y="13230"/>
                    <a:pt x="3649" y="13260"/>
                    <a:pt x="3853" y="13335"/>
                  </a:cubicBezTo>
                  <a:cubicBezTo>
                    <a:pt x="3055" y="13399"/>
                    <a:pt x="2266" y="13471"/>
                    <a:pt x="1468" y="13535"/>
                  </a:cubicBezTo>
                  <a:cubicBezTo>
                    <a:pt x="2004" y="13400"/>
                    <a:pt x="2627" y="13230"/>
                    <a:pt x="3189" y="13230"/>
                  </a:cubicBezTo>
                  <a:close/>
                  <a:moveTo>
                    <a:pt x="3952" y="13480"/>
                  </a:moveTo>
                  <a:lnTo>
                    <a:pt x="3952" y="13480"/>
                  </a:lnTo>
                  <a:cubicBezTo>
                    <a:pt x="3510" y="13733"/>
                    <a:pt x="3021" y="13861"/>
                    <a:pt x="2529" y="13861"/>
                  </a:cubicBezTo>
                  <a:cubicBezTo>
                    <a:pt x="2175" y="13861"/>
                    <a:pt x="1819" y="13794"/>
                    <a:pt x="1477" y="13662"/>
                  </a:cubicBezTo>
                  <a:cubicBezTo>
                    <a:pt x="2302" y="13598"/>
                    <a:pt x="3127" y="13544"/>
                    <a:pt x="3952" y="13480"/>
                  </a:cubicBezTo>
                  <a:close/>
                  <a:moveTo>
                    <a:pt x="14759" y="13107"/>
                  </a:moveTo>
                  <a:cubicBezTo>
                    <a:pt x="14814" y="13107"/>
                    <a:pt x="14870" y="13107"/>
                    <a:pt x="14925" y="13108"/>
                  </a:cubicBezTo>
                  <a:cubicBezTo>
                    <a:pt x="14127" y="13417"/>
                    <a:pt x="13320" y="13707"/>
                    <a:pt x="12503" y="13952"/>
                  </a:cubicBezTo>
                  <a:cubicBezTo>
                    <a:pt x="13057" y="13253"/>
                    <a:pt x="13900" y="13107"/>
                    <a:pt x="14759" y="13107"/>
                  </a:cubicBezTo>
                  <a:close/>
                  <a:moveTo>
                    <a:pt x="15024" y="13254"/>
                  </a:moveTo>
                  <a:lnTo>
                    <a:pt x="15024" y="13254"/>
                  </a:lnTo>
                  <a:cubicBezTo>
                    <a:pt x="14689" y="13526"/>
                    <a:pt x="14335" y="13807"/>
                    <a:pt x="13972" y="13997"/>
                  </a:cubicBezTo>
                  <a:cubicBezTo>
                    <a:pt x="13688" y="14142"/>
                    <a:pt x="13387" y="14195"/>
                    <a:pt x="13081" y="14195"/>
                  </a:cubicBezTo>
                  <a:cubicBezTo>
                    <a:pt x="12872" y="14195"/>
                    <a:pt x="12660" y="14170"/>
                    <a:pt x="12449" y="14133"/>
                  </a:cubicBezTo>
                  <a:cubicBezTo>
                    <a:pt x="13311" y="13861"/>
                    <a:pt x="14172" y="13553"/>
                    <a:pt x="15024" y="13254"/>
                  </a:cubicBezTo>
                  <a:close/>
                  <a:moveTo>
                    <a:pt x="12449" y="12474"/>
                  </a:moveTo>
                  <a:lnTo>
                    <a:pt x="12449" y="12474"/>
                  </a:lnTo>
                  <a:cubicBezTo>
                    <a:pt x="12367" y="12773"/>
                    <a:pt x="12277" y="13072"/>
                    <a:pt x="12177" y="13362"/>
                  </a:cubicBezTo>
                  <a:cubicBezTo>
                    <a:pt x="12050" y="13716"/>
                    <a:pt x="11805" y="13952"/>
                    <a:pt x="11579" y="14215"/>
                  </a:cubicBezTo>
                  <a:cubicBezTo>
                    <a:pt x="11805" y="13598"/>
                    <a:pt x="12095" y="13018"/>
                    <a:pt x="12449" y="12474"/>
                  </a:cubicBezTo>
                  <a:close/>
                  <a:moveTo>
                    <a:pt x="12558" y="12120"/>
                  </a:moveTo>
                  <a:lnTo>
                    <a:pt x="12558" y="12120"/>
                  </a:lnTo>
                  <a:cubicBezTo>
                    <a:pt x="12549" y="12138"/>
                    <a:pt x="12540" y="12165"/>
                    <a:pt x="12540" y="12183"/>
                  </a:cubicBezTo>
                  <a:cubicBezTo>
                    <a:pt x="12014" y="12873"/>
                    <a:pt x="11633" y="13598"/>
                    <a:pt x="11361" y="14414"/>
                  </a:cubicBezTo>
                  <a:cubicBezTo>
                    <a:pt x="11080" y="13462"/>
                    <a:pt x="11823" y="12700"/>
                    <a:pt x="12558" y="12120"/>
                  </a:cubicBezTo>
                  <a:close/>
                  <a:moveTo>
                    <a:pt x="10436" y="13072"/>
                  </a:moveTo>
                  <a:cubicBezTo>
                    <a:pt x="10454" y="13263"/>
                    <a:pt x="10400" y="13816"/>
                    <a:pt x="10400" y="13879"/>
                  </a:cubicBezTo>
                  <a:cubicBezTo>
                    <a:pt x="10409" y="14233"/>
                    <a:pt x="10436" y="14587"/>
                    <a:pt x="10363" y="14940"/>
                  </a:cubicBezTo>
                  <a:cubicBezTo>
                    <a:pt x="10282" y="15339"/>
                    <a:pt x="9992" y="15629"/>
                    <a:pt x="9892" y="16010"/>
                  </a:cubicBezTo>
                  <a:cubicBezTo>
                    <a:pt x="9892" y="16014"/>
                    <a:pt x="9891" y="16018"/>
                    <a:pt x="9889" y="16024"/>
                  </a:cubicBezTo>
                  <a:lnTo>
                    <a:pt x="9889" y="16024"/>
                  </a:lnTo>
                  <a:cubicBezTo>
                    <a:pt x="9896" y="15988"/>
                    <a:pt x="9901" y="15952"/>
                    <a:pt x="9901" y="15910"/>
                  </a:cubicBezTo>
                  <a:cubicBezTo>
                    <a:pt x="9928" y="15684"/>
                    <a:pt x="9955" y="15457"/>
                    <a:pt x="9992" y="15230"/>
                  </a:cubicBezTo>
                  <a:cubicBezTo>
                    <a:pt x="10001" y="15235"/>
                    <a:pt x="10010" y="15237"/>
                    <a:pt x="10020" y="15237"/>
                  </a:cubicBezTo>
                  <a:cubicBezTo>
                    <a:pt x="10048" y="15237"/>
                    <a:pt x="10076" y="15217"/>
                    <a:pt x="10082" y="15176"/>
                  </a:cubicBezTo>
                  <a:cubicBezTo>
                    <a:pt x="10110" y="14886"/>
                    <a:pt x="10137" y="14605"/>
                    <a:pt x="10173" y="14314"/>
                  </a:cubicBezTo>
                  <a:cubicBezTo>
                    <a:pt x="10173" y="14305"/>
                    <a:pt x="10173" y="14305"/>
                    <a:pt x="10182" y="14296"/>
                  </a:cubicBezTo>
                  <a:cubicBezTo>
                    <a:pt x="10182" y="14287"/>
                    <a:pt x="10173" y="14287"/>
                    <a:pt x="10182" y="14287"/>
                  </a:cubicBezTo>
                  <a:cubicBezTo>
                    <a:pt x="10200" y="14151"/>
                    <a:pt x="10218" y="14024"/>
                    <a:pt x="10246" y="13888"/>
                  </a:cubicBezTo>
                  <a:cubicBezTo>
                    <a:pt x="10273" y="13752"/>
                    <a:pt x="10318" y="13616"/>
                    <a:pt x="10345" y="13480"/>
                  </a:cubicBezTo>
                  <a:lnTo>
                    <a:pt x="10354" y="13471"/>
                  </a:lnTo>
                  <a:lnTo>
                    <a:pt x="10345" y="13471"/>
                  </a:lnTo>
                  <a:cubicBezTo>
                    <a:pt x="10354" y="13435"/>
                    <a:pt x="10363" y="13399"/>
                    <a:pt x="10363" y="13362"/>
                  </a:cubicBezTo>
                  <a:cubicBezTo>
                    <a:pt x="10372" y="13299"/>
                    <a:pt x="10372" y="13263"/>
                    <a:pt x="10372" y="13235"/>
                  </a:cubicBezTo>
                  <a:cubicBezTo>
                    <a:pt x="10391" y="13181"/>
                    <a:pt x="10418" y="13127"/>
                    <a:pt x="10436" y="13072"/>
                  </a:cubicBezTo>
                  <a:close/>
                  <a:moveTo>
                    <a:pt x="10218" y="13480"/>
                  </a:moveTo>
                  <a:lnTo>
                    <a:pt x="10218" y="13480"/>
                  </a:lnTo>
                  <a:cubicBezTo>
                    <a:pt x="10091" y="13861"/>
                    <a:pt x="10010" y="14251"/>
                    <a:pt x="9973" y="14650"/>
                  </a:cubicBezTo>
                  <a:cubicBezTo>
                    <a:pt x="9847" y="15131"/>
                    <a:pt x="9792" y="15620"/>
                    <a:pt x="9783" y="16110"/>
                  </a:cubicBezTo>
                  <a:cubicBezTo>
                    <a:pt x="9611" y="15375"/>
                    <a:pt x="9656" y="14641"/>
                    <a:pt x="9973" y="13915"/>
                  </a:cubicBezTo>
                  <a:cubicBezTo>
                    <a:pt x="9992" y="13870"/>
                    <a:pt x="10110" y="13671"/>
                    <a:pt x="10218" y="13480"/>
                  </a:cubicBezTo>
                  <a:close/>
                  <a:moveTo>
                    <a:pt x="12178" y="15139"/>
                  </a:moveTo>
                  <a:cubicBezTo>
                    <a:pt x="12965" y="15139"/>
                    <a:pt x="13723" y="15377"/>
                    <a:pt x="14444" y="15802"/>
                  </a:cubicBezTo>
                  <a:cubicBezTo>
                    <a:pt x="14653" y="15919"/>
                    <a:pt x="14925" y="16037"/>
                    <a:pt x="14988" y="16119"/>
                  </a:cubicBezTo>
                  <a:cubicBezTo>
                    <a:pt x="13719" y="15666"/>
                    <a:pt x="12286" y="15566"/>
                    <a:pt x="10962" y="15348"/>
                  </a:cubicBezTo>
                  <a:cubicBezTo>
                    <a:pt x="10971" y="15339"/>
                    <a:pt x="10980" y="15330"/>
                    <a:pt x="10989" y="15321"/>
                  </a:cubicBezTo>
                  <a:cubicBezTo>
                    <a:pt x="11392" y="15198"/>
                    <a:pt x="11789" y="15139"/>
                    <a:pt x="12178" y="15139"/>
                  </a:cubicBezTo>
                  <a:close/>
                  <a:moveTo>
                    <a:pt x="11194" y="15567"/>
                  </a:moveTo>
                  <a:cubicBezTo>
                    <a:pt x="11225" y="15567"/>
                    <a:pt x="11340" y="15599"/>
                    <a:pt x="11551" y="15629"/>
                  </a:cubicBezTo>
                  <a:cubicBezTo>
                    <a:pt x="11778" y="15657"/>
                    <a:pt x="11996" y="15693"/>
                    <a:pt x="12222" y="15729"/>
                  </a:cubicBezTo>
                  <a:cubicBezTo>
                    <a:pt x="13120" y="15874"/>
                    <a:pt x="14045" y="15938"/>
                    <a:pt x="14906" y="16228"/>
                  </a:cubicBezTo>
                  <a:cubicBezTo>
                    <a:pt x="14861" y="16246"/>
                    <a:pt x="14789" y="16255"/>
                    <a:pt x="14698" y="16273"/>
                  </a:cubicBezTo>
                  <a:cubicBezTo>
                    <a:pt x="14245" y="16324"/>
                    <a:pt x="13760" y="16374"/>
                    <a:pt x="13302" y="16374"/>
                  </a:cubicBezTo>
                  <a:cubicBezTo>
                    <a:pt x="13265" y="16374"/>
                    <a:pt x="13229" y="16374"/>
                    <a:pt x="13193" y="16373"/>
                  </a:cubicBezTo>
                  <a:cubicBezTo>
                    <a:pt x="12576" y="16346"/>
                    <a:pt x="11860" y="16119"/>
                    <a:pt x="11379" y="15729"/>
                  </a:cubicBezTo>
                  <a:cubicBezTo>
                    <a:pt x="11227" y="15606"/>
                    <a:pt x="11160" y="15567"/>
                    <a:pt x="11194" y="15567"/>
                  </a:cubicBezTo>
                  <a:close/>
                  <a:moveTo>
                    <a:pt x="1314" y="16192"/>
                  </a:moveTo>
                  <a:cubicBezTo>
                    <a:pt x="1722" y="16246"/>
                    <a:pt x="2148" y="16300"/>
                    <a:pt x="2538" y="16409"/>
                  </a:cubicBezTo>
                  <a:cubicBezTo>
                    <a:pt x="3046" y="16563"/>
                    <a:pt x="3381" y="16908"/>
                    <a:pt x="3671" y="17325"/>
                  </a:cubicBezTo>
                  <a:cubicBezTo>
                    <a:pt x="2882" y="16944"/>
                    <a:pt x="2093" y="16572"/>
                    <a:pt x="1314" y="16192"/>
                  </a:cubicBezTo>
                  <a:close/>
                  <a:moveTo>
                    <a:pt x="1504" y="16464"/>
                  </a:moveTo>
                  <a:lnTo>
                    <a:pt x="1504" y="16464"/>
                  </a:lnTo>
                  <a:cubicBezTo>
                    <a:pt x="2220" y="16817"/>
                    <a:pt x="2946" y="17171"/>
                    <a:pt x="3662" y="17525"/>
                  </a:cubicBezTo>
                  <a:cubicBezTo>
                    <a:pt x="3536" y="17539"/>
                    <a:pt x="3412" y="17547"/>
                    <a:pt x="3290" y="17547"/>
                  </a:cubicBezTo>
                  <a:cubicBezTo>
                    <a:pt x="2875" y="17547"/>
                    <a:pt x="2481" y="17451"/>
                    <a:pt x="2102" y="17171"/>
                  </a:cubicBezTo>
                  <a:cubicBezTo>
                    <a:pt x="1840" y="16980"/>
                    <a:pt x="1676" y="16717"/>
                    <a:pt x="1504" y="16464"/>
                  </a:cubicBezTo>
                  <a:close/>
                  <a:moveTo>
                    <a:pt x="4333" y="15711"/>
                  </a:moveTo>
                  <a:cubicBezTo>
                    <a:pt x="4460" y="16554"/>
                    <a:pt x="4759" y="17361"/>
                    <a:pt x="5158" y="18123"/>
                  </a:cubicBezTo>
                  <a:cubicBezTo>
                    <a:pt x="4587" y="17688"/>
                    <a:pt x="4215" y="17071"/>
                    <a:pt x="4233" y="16318"/>
                  </a:cubicBezTo>
                  <a:cubicBezTo>
                    <a:pt x="4233" y="16173"/>
                    <a:pt x="4224" y="15765"/>
                    <a:pt x="4324" y="15711"/>
                  </a:cubicBezTo>
                  <a:close/>
                  <a:moveTo>
                    <a:pt x="4524" y="15956"/>
                  </a:moveTo>
                  <a:cubicBezTo>
                    <a:pt x="4623" y="16119"/>
                    <a:pt x="4714" y="16282"/>
                    <a:pt x="4823" y="16436"/>
                  </a:cubicBezTo>
                  <a:cubicBezTo>
                    <a:pt x="5022" y="16727"/>
                    <a:pt x="5267" y="17017"/>
                    <a:pt x="5376" y="17352"/>
                  </a:cubicBezTo>
                  <a:cubicBezTo>
                    <a:pt x="5430" y="17506"/>
                    <a:pt x="5494" y="17715"/>
                    <a:pt x="5467" y="17878"/>
                  </a:cubicBezTo>
                  <a:cubicBezTo>
                    <a:pt x="5434" y="18103"/>
                    <a:pt x="5400" y="18180"/>
                    <a:pt x="5365" y="18180"/>
                  </a:cubicBezTo>
                  <a:cubicBezTo>
                    <a:pt x="5313" y="18180"/>
                    <a:pt x="5258" y="18005"/>
                    <a:pt x="5204" y="17896"/>
                  </a:cubicBezTo>
                  <a:cubicBezTo>
                    <a:pt x="4895" y="17271"/>
                    <a:pt x="4687" y="16627"/>
                    <a:pt x="4524" y="15956"/>
                  </a:cubicBezTo>
                  <a:close/>
                  <a:moveTo>
                    <a:pt x="8395" y="15014"/>
                  </a:moveTo>
                  <a:cubicBezTo>
                    <a:pt x="8411" y="15014"/>
                    <a:pt x="8429" y="15030"/>
                    <a:pt x="8450" y="15067"/>
                  </a:cubicBezTo>
                  <a:cubicBezTo>
                    <a:pt x="8060" y="16255"/>
                    <a:pt x="7951" y="17425"/>
                    <a:pt x="8160" y="18640"/>
                  </a:cubicBezTo>
                  <a:cubicBezTo>
                    <a:pt x="7498" y="17661"/>
                    <a:pt x="7779" y="16745"/>
                    <a:pt x="8178" y="15693"/>
                  </a:cubicBezTo>
                  <a:cubicBezTo>
                    <a:pt x="8269" y="15442"/>
                    <a:pt x="8309" y="15014"/>
                    <a:pt x="8395" y="15014"/>
                  </a:cubicBezTo>
                  <a:close/>
                  <a:moveTo>
                    <a:pt x="8486" y="15167"/>
                  </a:moveTo>
                  <a:cubicBezTo>
                    <a:pt x="8504" y="15203"/>
                    <a:pt x="8523" y="15248"/>
                    <a:pt x="8541" y="15312"/>
                  </a:cubicBezTo>
                  <a:cubicBezTo>
                    <a:pt x="8686" y="15838"/>
                    <a:pt x="8822" y="16391"/>
                    <a:pt x="8795" y="16944"/>
                  </a:cubicBezTo>
                  <a:cubicBezTo>
                    <a:pt x="8758" y="17525"/>
                    <a:pt x="8514" y="17960"/>
                    <a:pt x="8323" y="18486"/>
                  </a:cubicBezTo>
                  <a:cubicBezTo>
                    <a:pt x="8271" y="18641"/>
                    <a:pt x="8256" y="18716"/>
                    <a:pt x="8254" y="18716"/>
                  </a:cubicBezTo>
                  <a:cubicBezTo>
                    <a:pt x="8251" y="18716"/>
                    <a:pt x="8270" y="18593"/>
                    <a:pt x="8260" y="18359"/>
                  </a:cubicBezTo>
                  <a:cubicBezTo>
                    <a:pt x="8205" y="17234"/>
                    <a:pt x="8160" y="16255"/>
                    <a:pt x="8486" y="15167"/>
                  </a:cubicBezTo>
                  <a:close/>
                  <a:moveTo>
                    <a:pt x="3456" y="18376"/>
                  </a:moveTo>
                  <a:cubicBezTo>
                    <a:pt x="4011" y="18376"/>
                    <a:pt x="4567" y="18470"/>
                    <a:pt x="5122" y="18531"/>
                  </a:cubicBezTo>
                  <a:cubicBezTo>
                    <a:pt x="4428" y="18698"/>
                    <a:pt x="3741" y="18843"/>
                    <a:pt x="3034" y="18843"/>
                  </a:cubicBezTo>
                  <a:cubicBezTo>
                    <a:pt x="2975" y="18843"/>
                    <a:pt x="2915" y="18841"/>
                    <a:pt x="2855" y="18839"/>
                  </a:cubicBezTo>
                  <a:cubicBezTo>
                    <a:pt x="2560" y="18835"/>
                    <a:pt x="2287" y="18816"/>
                    <a:pt x="2019" y="18816"/>
                  </a:cubicBezTo>
                  <a:cubicBezTo>
                    <a:pt x="1769" y="18816"/>
                    <a:pt x="1523" y="18832"/>
                    <a:pt x="1268" y="18894"/>
                  </a:cubicBezTo>
                  <a:cubicBezTo>
                    <a:pt x="1413" y="18459"/>
                    <a:pt x="3109" y="18377"/>
                    <a:pt x="3381" y="18377"/>
                  </a:cubicBezTo>
                  <a:cubicBezTo>
                    <a:pt x="3406" y="18377"/>
                    <a:pt x="3431" y="18376"/>
                    <a:pt x="3456" y="18376"/>
                  </a:cubicBezTo>
                  <a:close/>
                  <a:moveTo>
                    <a:pt x="4623" y="18848"/>
                  </a:moveTo>
                  <a:lnTo>
                    <a:pt x="4623" y="18848"/>
                  </a:lnTo>
                  <a:cubicBezTo>
                    <a:pt x="4170" y="19075"/>
                    <a:pt x="3680" y="19247"/>
                    <a:pt x="3163" y="19284"/>
                  </a:cubicBezTo>
                  <a:cubicBezTo>
                    <a:pt x="3102" y="19288"/>
                    <a:pt x="3041" y="19290"/>
                    <a:pt x="2979" y="19290"/>
                  </a:cubicBezTo>
                  <a:cubicBezTo>
                    <a:pt x="2669" y="19290"/>
                    <a:pt x="2359" y="19238"/>
                    <a:pt x="2048" y="19193"/>
                  </a:cubicBezTo>
                  <a:cubicBezTo>
                    <a:pt x="1876" y="19166"/>
                    <a:pt x="1703" y="19139"/>
                    <a:pt x="1531" y="19102"/>
                  </a:cubicBezTo>
                  <a:cubicBezTo>
                    <a:pt x="1441" y="19116"/>
                    <a:pt x="1368" y="19123"/>
                    <a:pt x="1312" y="19123"/>
                  </a:cubicBezTo>
                  <a:cubicBezTo>
                    <a:pt x="1257" y="19123"/>
                    <a:pt x="1218" y="19116"/>
                    <a:pt x="1196" y="19102"/>
                  </a:cubicBezTo>
                  <a:cubicBezTo>
                    <a:pt x="1495" y="19021"/>
                    <a:pt x="1793" y="18999"/>
                    <a:pt x="2092" y="18999"/>
                  </a:cubicBezTo>
                  <a:cubicBezTo>
                    <a:pt x="2453" y="18999"/>
                    <a:pt x="2815" y="19031"/>
                    <a:pt x="3182" y="19031"/>
                  </a:cubicBezTo>
                  <a:cubicBezTo>
                    <a:pt x="3293" y="19031"/>
                    <a:pt x="3405" y="19028"/>
                    <a:pt x="3517" y="19021"/>
                  </a:cubicBezTo>
                  <a:cubicBezTo>
                    <a:pt x="3889" y="18994"/>
                    <a:pt x="4261" y="18921"/>
                    <a:pt x="4623" y="18848"/>
                  </a:cubicBezTo>
                  <a:close/>
                  <a:moveTo>
                    <a:pt x="16285" y="18585"/>
                  </a:moveTo>
                  <a:lnTo>
                    <a:pt x="16285" y="18585"/>
                  </a:lnTo>
                  <a:cubicBezTo>
                    <a:pt x="15441" y="19048"/>
                    <a:pt x="14589" y="19492"/>
                    <a:pt x="13746" y="19946"/>
                  </a:cubicBezTo>
                  <a:cubicBezTo>
                    <a:pt x="13900" y="18740"/>
                    <a:pt x="15251" y="18649"/>
                    <a:pt x="16285" y="18585"/>
                  </a:cubicBezTo>
                  <a:close/>
                  <a:moveTo>
                    <a:pt x="16348" y="18776"/>
                  </a:moveTo>
                  <a:lnTo>
                    <a:pt x="16348" y="18776"/>
                  </a:lnTo>
                  <a:cubicBezTo>
                    <a:pt x="15804" y="19510"/>
                    <a:pt x="14970" y="19964"/>
                    <a:pt x="14054" y="20018"/>
                  </a:cubicBezTo>
                  <a:cubicBezTo>
                    <a:pt x="14816" y="19601"/>
                    <a:pt x="15587" y="19184"/>
                    <a:pt x="16348" y="18776"/>
                  </a:cubicBezTo>
                  <a:close/>
                  <a:moveTo>
                    <a:pt x="12875" y="17787"/>
                  </a:moveTo>
                  <a:cubicBezTo>
                    <a:pt x="12875" y="17987"/>
                    <a:pt x="12875" y="18205"/>
                    <a:pt x="12884" y="18277"/>
                  </a:cubicBezTo>
                  <a:cubicBezTo>
                    <a:pt x="12975" y="18876"/>
                    <a:pt x="13102" y="19429"/>
                    <a:pt x="12821" y="20009"/>
                  </a:cubicBezTo>
                  <a:cubicBezTo>
                    <a:pt x="12703" y="20245"/>
                    <a:pt x="12503" y="20526"/>
                    <a:pt x="12349" y="20744"/>
                  </a:cubicBezTo>
                  <a:cubicBezTo>
                    <a:pt x="12322" y="20789"/>
                    <a:pt x="12313" y="20816"/>
                    <a:pt x="12304" y="20843"/>
                  </a:cubicBezTo>
                  <a:cubicBezTo>
                    <a:pt x="12304" y="20825"/>
                    <a:pt x="12295" y="20798"/>
                    <a:pt x="12286" y="20771"/>
                  </a:cubicBezTo>
                  <a:cubicBezTo>
                    <a:pt x="12186" y="20508"/>
                    <a:pt x="12168" y="20163"/>
                    <a:pt x="12168" y="19891"/>
                  </a:cubicBezTo>
                  <a:cubicBezTo>
                    <a:pt x="12168" y="19456"/>
                    <a:pt x="12250" y="19021"/>
                    <a:pt x="12395" y="18604"/>
                  </a:cubicBezTo>
                  <a:cubicBezTo>
                    <a:pt x="12558" y="18341"/>
                    <a:pt x="12721" y="18060"/>
                    <a:pt x="12875" y="17787"/>
                  </a:cubicBezTo>
                  <a:close/>
                  <a:moveTo>
                    <a:pt x="12838" y="17361"/>
                  </a:moveTo>
                  <a:cubicBezTo>
                    <a:pt x="12838" y="17361"/>
                    <a:pt x="12839" y="17361"/>
                    <a:pt x="12839" y="17361"/>
                  </a:cubicBezTo>
                  <a:cubicBezTo>
                    <a:pt x="12866" y="17379"/>
                    <a:pt x="12866" y="17497"/>
                    <a:pt x="12875" y="17633"/>
                  </a:cubicBezTo>
                  <a:cubicBezTo>
                    <a:pt x="12603" y="17924"/>
                    <a:pt x="12367" y="18304"/>
                    <a:pt x="12240" y="18694"/>
                  </a:cubicBezTo>
                  <a:cubicBezTo>
                    <a:pt x="11959" y="19429"/>
                    <a:pt x="11959" y="20200"/>
                    <a:pt x="12186" y="20979"/>
                  </a:cubicBezTo>
                  <a:cubicBezTo>
                    <a:pt x="11624" y="20254"/>
                    <a:pt x="11887" y="18785"/>
                    <a:pt x="12268" y="18114"/>
                  </a:cubicBezTo>
                  <a:cubicBezTo>
                    <a:pt x="12339" y="17989"/>
                    <a:pt x="12808" y="17361"/>
                    <a:pt x="12838" y="17361"/>
                  </a:cubicBezTo>
                  <a:close/>
                  <a:moveTo>
                    <a:pt x="1696" y="20670"/>
                  </a:moveTo>
                  <a:cubicBezTo>
                    <a:pt x="2289" y="20670"/>
                    <a:pt x="3091" y="20746"/>
                    <a:pt x="3218" y="21306"/>
                  </a:cubicBezTo>
                  <a:cubicBezTo>
                    <a:pt x="2674" y="21088"/>
                    <a:pt x="2130" y="20871"/>
                    <a:pt x="1577" y="20671"/>
                  </a:cubicBezTo>
                  <a:cubicBezTo>
                    <a:pt x="1615" y="20671"/>
                    <a:pt x="1655" y="20670"/>
                    <a:pt x="1696" y="20670"/>
                  </a:cubicBezTo>
                  <a:close/>
                  <a:moveTo>
                    <a:pt x="1468" y="20771"/>
                  </a:moveTo>
                  <a:cubicBezTo>
                    <a:pt x="2003" y="20988"/>
                    <a:pt x="2538" y="21197"/>
                    <a:pt x="3073" y="21406"/>
                  </a:cubicBezTo>
                  <a:cubicBezTo>
                    <a:pt x="2879" y="21436"/>
                    <a:pt x="2659" y="21473"/>
                    <a:pt x="2456" y="21473"/>
                  </a:cubicBezTo>
                  <a:cubicBezTo>
                    <a:pt x="2300" y="21473"/>
                    <a:pt x="2154" y="21451"/>
                    <a:pt x="2039" y="21387"/>
                  </a:cubicBezTo>
                  <a:cubicBezTo>
                    <a:pt x="1821" y="21261"/>
                    <a:pt x="1613" y="21007"/>
                    <a:pt x="1468" y="20771"/>
                  </a:cubicBezTo>
                  <a:close/>
                  <a:moveTo>
                    <a:pt x="3735" y="19918"/>
                  </a:moveTo>
                  <a:cubicBezTo>
                    <a:pt x="4052" y="20372"/>
                    <a:pt x="4632" y="20608"/>
                    <a:pt x="4859" y="21115"/>
                  </a:cubicBezTo>
                  <a:cubicBezTo>
                    <a:pt x="4895" y="21215"/>
                    <a:pt x="5031" y="21959"/>
                    <a:pt x="4886" y="21986"/>
                  </a:cubicBezTo>
                  <a:cubicBezTo>
                    <a:pt x="4876" y="21988"/>
                    <a:pt x="4866" y="21989"/>
                    <a:pt x="4857" y="21989"/>
                  </a:cubicBezTo>
                  <a:cubicBezTo>
                    <a:pt x="4692" y="21989"/>
                    <a:pt x="4656" y="21697"/>
                    <a:pt x="4596" y="21560"/>
                  </a:cubicBezTo>
                  <a:cubicBezTo>
                    <a:pt x="4406" y="21134"/>
                    <a:pt x="4215" y="20698"/>
                    <a:pt x="3998" y="20281"/>
                  </a:cubicBezTo>
                  <a:cubicBezTo>
                    <a:pt x="3991" y="20268"/>
                    <a:pt x="3980" y="20259"/>
                    <a:pt x="3967" y="20259"/>
                  </a:cubicBezTo>
                  <a:cubicBezTo>
                    <a:pt x="3962" y="20259"/>
                    <a:pt x="3957" y="20261"/>
                    <a:pt x="3952" y="20263"/>
                  </a:cubicBezTo>
                  <a:cubicBezTo>
                    <a:pt x="3889" y="20154"/>
                    <a:pt x="3816" y="20045"/>
                    <a:pt x="3735" y="19946"/>
                  </a:cubicBezTo>
                  <a:cubicBezTo>
                    <a:pt x="3735" y="19937"/>
                    <a:pt x="3735" y="19928"/>
                    <a:pt x="3735" y="19918"/>
                  </a:cubicBezTo>
                  <a:close/>
                  <a:moveTo>
                    <a:pt x="3717" y="20118"/>
                  </a:moveTo>
                  <a:lnTo>
                    <a:pt x="3717" y="20118"/>
                  </a:lnTo>
                  <a:cubicBezTo>
                    <a:pt x="3816" y="20263"/>
                    <a:pt x="3916" y="20417"/>
                    <a:pt x="3998" y="20580"/>
                  </a:cubicBezTo>
                  <a:cubicBezTo>
                    <a:pt x="4007" y="20599"/>
                    <a:pt x="4025" y="20599"/>
                    <a:pt x="4043" y="20599"/>
                  </a:cubicBezTo>
                  <a:cubicBezTo>
                    <a:pt x="4233" y="21088"/>
                    <a:pt x="4451" y="21569"/>
                    <a:pt x="4669" y="22049"/>
                  </a:cubicBezTo>
                  <a:cubicBezTo>
                    <a:pt x="4197" y="21478"/>
                    <a:pt x="3671" y="20871"/>
                    <a:pt x="3717" y="20118"/>
                  </a:cubicBezTo>
                  <a:close/>
                  <a:moveTo>
                    <a:pt x="15609" y="21440"/>
                  </a:moveTo>
                  <a:cubicBezTo>
                    <a:pt x="15620" y="21440"/>
                    <a:pt x="15631" y="21441"/>
                    <a:pt x="15641" y="21442"/>
                  </a:cubicBezTo>
                  <a:cubicBezTo>
                    <a:pt x="14770" y="21786"/>
                    <a:pt x="13846" y="22077"/>
                    <a:pt x="12939" y="22240"/>
                  </a:cubicBezTo>
                  <a:cubicBezTo>
                    <a:pt x="12794" y="22267"/>
                    <a:pt x="12195" y="22349"/>
                    <a:pt x="11941" y="22394"/>
                  </a:cubicBezTo>
                  <a:cubicBezTo>
                    <a:pt x="12313" y="22258"/>
                    <a:pt x="13456" y="21696"/>
                    <a:pt x="13555" y="21669"/>
                  </a:cubicBezTo>
                  <a:cubicBezTo>
                    <a:pt x="14108" y="21505"/>
                    <a:pt x="14689" y="21496"/>
                    <a:pt x="15260" y="21478"/>
                  </a:cubicBezTo>
                  <a:cubicBezTo>
                    <a:pt x="15389" y="21470"/>
                    <a:pt x="15518" y="21440"/>
                    <a:pt x="15609" y="21440"/>
                  </a:cubicBezTo>
                  <a:close/>
                  <a:moveTo>
                    <a:pt x="4487" y="22240"/>
                  </a:moveTo>
                  <a:cubicBezTo>
                    <a:pt x="3907" y="22467"/>
                    <a:pt x="3363" y="22648"/>
                    <a:pt x="2728" y="22766"/>
                  </a:cubicBezTo>
                  <a:cubicBezTo>
                    <a:pt x="2583" y="22793"/>
                    <a:pt x="2447" y="22829"/>
                    <a:pt x="2329" y="22875"/>
                  </a:cubicBezTo>
                  <a:cubicBezTo>
                    <a:pt x="2955" y="22457"/>
                    <a:pt x="3680" y="22276"/>
                    <a:pt x="4487" y="22240"/>
                  </a:cubicBezTo>
                  <a:close/>
                  <a:moveTo>
                    <a:pt x="15704" y="21614"/>
                  </a:moveTo>
                  <a:cubicBezTo>
                    <a:pt x="15695" y="21641"/>
                    <a:pt x="15695" y="21669"/>
                    <a:pt x="15677" y="21705"/>
                  </a:cubicBezTo>
                  <a:cubicBezTo>
                    <a:pt x="15623" y="21841"/>
                    <a:pt x="15396" y="22013"/>
                    <a:pt x="15287" y="22104"/>
                  </a:cubicBezTo>
                  <a:cubicBezTo>
                    <a:pt x="14650" y="22677"/>
                    <a:pt x="13957" y="22952"/>
                    <a:pt x="13240" y="22952"/>
                  </a:cubicBezTo>
                  <a:cubicBezTo>
                    <a:pt x="12733" y="22952"/>
                    <a:pt x="12215" y="22815"/>
                    <a:pt x="11696" y="22548"/>
                  </a:cubicBezTo>
                  <a:cubicBezTo>
                    <a:pt x="13057" y="22512"/>
                    <a:pt x="14444" y="22131"/>
                    <a:pt x="15704" y="21614"/>
                  </a:cubicBezTo>
                  <a:close/>
                  <a:moveTo>
                    <a:pt x="5975" y="20961"/>
                  </a:moveTo>
                  <a:lnTo>
                    <a:pt x="5975" y="20961"/>
                  </a:lnTo>
                  <a:cubicBezTo>
                    <a:pt x="5993" y="21750"/>
                    <a:pt x="6201" y="22485"/>
                    <a:pt x="6591" y="23165"/>
                  </a:cubicBezTo>
                  <a:cubicBezTo>
                    <a:pt x="6020" y="22557"/>
                    <a:pt x="5766" y="21796"/>
                    <a:pt x="5975" y="20961"/>
                  </a:cubicBezTo>
                  <a:close/>
                  <a:moveTo>
                    <a:pt x="6101" y="20952"/>
                  </a:moveTo>
                  <a:lnTo>
                    <a:pt x="6101" y="20952"/>
                  </a:lnTo>
                  <a:cubicBezTo>
                    <a:pt x="6618" y="21650"/>
                    <a:pt x="7054" y="22421"/>
                    <a:pt x="6836" y="23292"/>
                  </a:cubicBezTo>
                  <a:cubicBezTo>
                    <a:pt x="6374" y="22584"/>
                    <a:pt x="6138" y="21796"/>
                    <a:pt x="6101" y="20952"/>
                  </a:cubicBezTo>
                  <a:close/>
                  <a:moveTo>
                    <a:pt x="4614" y="22394"/>
                  </a:moveTo>
                  <a:lnTo>
                    <a:pt x="4614" y="22394"/>
                  </a:lnTo>
                  <a:cubicBezTo>
                    <a:pt x="4079" y="23065"/>
                    <a:pt x="2900" y="23219"/>
                    <a:pt x="2003" y="23301"/>
                  </a:cubicBezTo>
                  <a:cubicBezTo>
                    <a:pt x="2411" y="22893"/>
                    <a:pt x="3018" y="22947"/>
                    <a:pt x="3535" y="22802"/>
                  </a:cubicBezTo>
                  <a:cubicBezTo>
                    <a:pt x="3907" y="22702"/>
                    <a:pt x="4261" y="22539"/>
                    <a:pt x="4614" y="22394"/>
                  </a:cubicBezTo>
                  <a:close/>
                  <a:moveTo>
                    <a:pt x="10046" y="21451"/>
                  </a:moveTo>
                  <a:lnTo>
                    <a:pt x="10046" y="21451"/>
                  </a:lnTo>
                  <a:cubicBezTo>
                    <a:pt x="10137" y="21650"/>
                    <a:pt x="10255" y="21895"/>
                    <a:pt x="10282" y="21959"/>
                  </a:cubicBezTo>
                  <a:cubicBezTo>
                    <a:pt x="10626" y="22666"/>
                    <a:pt x="10563" y="23219"/>
                    <a:pt x="10300" y="23899"/>
                  </a:cubicBezTo>
                  <a:cubicBezTo>
                    <a:pt x="10110" y="23101"/>
                    <a:pt x="10010" y="22276"/>
                    <a:pt x="10046" y="21451"/>
                  </a:cubicBezTo>
                  <a:close/>
                  <a:moveTo>
                    <a:pt x="9928" y="21224"/>
                  </a:moveTo>
                  <a:cubicBezTo>
                    <a:pt x="9928" y="21224"/>
                    <a:pt x="9937" y="21242"/>
                    <a:pt x="9955" y="21270"/>
                  </a:cubicBezTo>
                  <a:cubicBezTo>
                    <a:pt x="9955" y="21270"/>
                    <a:pt x="9946" y="21270"/>
                    <a:pt x="9946" y="21279"/>
                  </a:cubicBezTo>
                  <a:cubicBezTo>
                    <a:pt x="9901" y="22195"/>
                    <a:pt x="9946" y="23065"/>
                    <a:pt x="10137" y="23954"/>
                  </a:cubicBezTo>
                  <a:cubicBezTo>
                    <a:pt x="9910" y="23654"/>
                    <a:pt x="9765" y="23310"/>
                    <a:pt x="9720" y="22920"/>
                  </a:cubicBezTo>
                  <a:cubicBezTo>
                    <a:pt x="9701" y="22757"/>
                    <a:pt x="9701" y="21261"/>
                    <a:pt x="9928" y="21224"/>
                  </a:cubicBezTo>
                  <a:close/>
                  <a:moveTo>
                    <a:pt x="5692" y="23542"/>
                  </a:moveTo>
                  <a:cubicBezTo>
                    <a:pt x="6005" y="23542"/>
                    <a:pt x="6321" y="23568"/>
                    <a:pt x="6636" y="23591"/>
                  </a:cubicBezTo>
                  <a:cubicBezTo>
                    <a:pt x="5666" y="23908"/>
                    <a:pt x="4623" y="23845"/>
                    <a:pt x="3653" y="24189"/>
                  </a:cubicBezTo>
                  <a:cubicBezTo>
                    <a:pt x="3907" y="23954"/>
                    <a:pt x="4678" y="23664"/>
                    <a:pt x="4805" y="23636"/>
                  </a:cubicBezTo>
                  <a:cubicBezTo>
                    <a:pt x="5097" y="23565"/>
                    <a:pt x="5393" y="23542"/>
                    <a:pt x="5692" y="23542"/>
                  </a:cubicBezTo>
                  <a:close/>
                  <a:moveTo>
                    <a:pt x="6419" y="23800"/>
                  </a:moveTo>
                  <a:lnTo>
                    <a:pt x="6419" y="23800"/>
                  </a:lnTo>
                  <a:cubicBezTo>
                    <a:pt x="6101" y="23999"/>
                    <a:pt x="5766" y="24162"/>
                    <a:pt x="5394" y="24271"/>
                  </a:cubicBezTo>
                  <a:cubicBezTo>
                    <a:pt x="5222" y="24322"/>
                    <a:pt x="4524" y="24490"/>
                    <a:pt x="4037" y="24490"/>
                  </a:cubicBezTo>
                  <a:cubicBezTo>
                    <a:pt x="3832" y="24490"/>
                    <a:pt x="3665" y="24460"/>
                    <a:pt x="3590" y="24380"/>
                  </a:cubicBezTo>
                  <a:cubicBezTo>
                    <a:pt x="4496" y="24026"/>
                    <a:pt x="5485" y="24035"/>
                    <a:pt x="6419" y="23800"/>
                  </a:cubicBezTo>
                  <a:close/>
                  <a:moveTo>
                    <a:pt x="12757" y="24734"/>
                  </a:moveTo>
                  <a:cubicBezTo>
                    <a:pt x="12730" y="24761"/>
                    <a:pt x="12712" y="24788"/>
                    <a:pt x="12685" y="24815"/>
                  </a:cubicBezTo>
                  <a:cubicBezTo>
                    <a:pt x="11869" y="25196"/>
                    <a:pt x="11034" y="25559"/>
                    <a:pt x="10200" y="25894"/>
                  </a:cubicBezTo>
                  <a:cubicBezTo>
                    <a:pt x="10781" y="25051"/>
                    <a:pt x="11751" y="24734"/>
                    <a:pt x="12757" y="24734"/>
                  </a:cubicBezTo>
                  <a:close/>
                  <a:moveTo>
                    <a:pt x="12367" y="25142"/>
                  </a:moveTo>
                  <a:cubicBezTo>
                    <a:pt x="11857" y="25626"/>
                    <a:pt x="11264" y="25978"/>
                    <a:pt x="10573" y="25978"/>
                  </a:cubicBezTo>
                  <a:cubicBezTo>
                    <a:pt x="10540" y="25978"/>
                    <a:pt x="10506" y="25978"/>
                    <a:pt x="10472" y="25976"/>
                  </a:cubicBezTo>
                  <a:cubicBezTo>
                    <a:pt x="11107" y="25704"/>
                    <a:pt x="11742" y="25432"/>
                    <a:pt x="12367" y="25142"/>
                  </a:cubicBezTo>
                  <a:close/>
                  <a:moveTo>
                    <a:pt x="8378" y="1"/>
                  </a:moveTo>
                  <a:cubicBezTo>
                    <a:pt x="8364" y="1"/>
                    <a:pt x="8350" y="5"/>
                    <a:pt x="8341" y="14"/>
                  </a:cubicBezTo>
                  <a:cubicBezTo>
                    <a:pt x="8051" y="395"/>
                    <a:pt x="7643" y="703"/>
                    <a:pt x="7444" y="1148"/>
                  </a:cubicBezTo>
                  <a:cubicBezTo>
                    <a:pt x="7244" y="1610"/>
                    <a:pt x="7317" y="2154"/>
                    <a:pt x="7453" y="2626"/>
                  </a:cubicBezTo>
                  <a:cubicBezTo>
                    <a:pt x="7462" y="2644"/>
                    <a:pt x="7471" y="2653"/>
                    <a:pt x="7489" y="2662"/>
                  </a:cubicBezTo>
                  <a:cubicBezTo>
                    <a:pt x="7425" y="2816"/>
                    <a:pt x="7380" y="2961"/>
                    <a:pt x="7326" y="3106"/>
                  </a:cubicBezTo>
                  <a:cubicBezTo>
                    <a:pt x="7308" y="2553"/>
                    <a:pt x="7035" y="2018"/>
                    <a:pt x="6745" y="1511"/>
                  </a:cubicBezTo>
                  <a:cubicBezTo>
                    <a:pt x="6730" y="1487"/>
                    <a:pt x="6704" y="1476"/>
                    <a:pt x="6679" y="1476"/>
                  </a:cubicBezTo>
                  <a:cubicBezTo>
                    <a:pt x="6645" y="1476"/>
                    <a:pt x="6611" y="1496"/>
                    <a:pt x="6600" y="1538"/>
                  </a:cubicBezTo>
                  <a:cubicBezTo>
                    <a:pt x="6383" y="2336"/>
                    <a:pt x="6537" y="3197"/>
                    <a:pt x="7081" y="3832"/>
                  </a:cubicBezTo>
                  <a:cubicBezTo>
                    <a:pt x="6954" y="4213"/>
                    <a:pt x="6845" y="4594"/>
                    <a:pt x="6745" y="4984"/>
                  </a:cubicBezTo>
                  <a:lnTo>
                    <a:pt x="6709" y="4984"/>
                  </a:lnTo>
                  <a:cubicBezTo>
                    <a:pt x="6836" y="4539"/>
                    <a:pt x="6899" y="4068"/>
                    <a:pt x="6709" y="3632"/>
                  </a:cubicBezTo>
                  <a:cubicBezTo>
                    <a:pt x="6510" y="3179"/>
                    <a:pt x="6101" y="2862"/>
                    <a:pt x="5820" y="2463"/>
                  </a:cubicBezTo>
                  <a:cubicBezTo>
                    <a:pt x="5808" y="2439"/>
                    <a:pt x="5786" y="2427"/>
                    <a:pt x="5762" y="2427"/>
                  </a:cubicBezTo>
                  <a:cubicBezTo>
                    <a:pt x="5733" y="2427"/>
                    <a:pt x="5704" y="2445"/>
                    <a:pt x="5693" y="2481"/>
                  </a:cubicBezTo>
                  <a:cubicBezTo>
                    <a:pt x="5494" y="3097"/>
                    <a:pt x="5313" y="3805"/>
                    <a:pt x="5630" y="4421"/>
                  </a:cubicBezTo>
                  <a:cubicBezTo>
                    <a:pt x="5848" y="4829"/>
                    <a:pt x="6237" y="5120"/>
                    <a:pt x="6700" y="5129"/>
                  </a:cubicBezTo>
                  <a:cubicBezTo>
                    <a:pt x="6582" y="5564"/>
                    <a:pt x="6482" y="5990"/>
                    <a:pt x="6392" y="6425"/>
                  </a:cubicBezTo>
                  <a:cubicBezTo>
                    <a:pt x="6401" y="6226"/>
                    <a:pt x="6401" y="6017"/>
                    <a:pt x="6328" y="5827"/>
                  </a:cubicBezTo>
                  <a:cubicBezTo>
                    <a:pt x="6183" y="5473"/>
                    <a:pt x="5793" y="5337"/>
                    <a:pt x="5539" y="5074"/>
                  </a:cubicBezTo>
                  <a:cubicBezTo>
                    <a:pt x="5520" y="5058"/>
                    <a:pt x="5499" y="5050"/>
                    <a:pt x="5478" y="5050"/>
                  </a:cubicBezTo>
                  <a:cubicBezTo>
                    <a:pt x="5432" y="5050"/>
                    <a:pt x="5391" y="5087"/>
                    <a:pt x="5385" y="5138"/>
                  </a:cubicBezTo>
                  <a:cubicBezTo>
                    <a:pt x="5340" y="5827"/>
                    <a:pt x="5376" y="6915"/>
                    <a:pt x="6265" y="7033"/>
                  </a:cubicBezTo>
                  <a:lnTo>
                    <a:pt x="6274" y="7033"/>
                  </a:lnTo>
                  <a:cubicBezTo>
                    <a:pt x="6228" y="7269"/>
                    <a:pt x="6183" y="7513"/>
                    <a:pt x="6147" y="7749"/>
                  </a:cubicBezTo>
                  <a:cubicBezTo>
                    <a:pt x="6129" y="7758"/>
                    <a:pt x="6111" y="7767"/>
                    <a:pt x="6101" y="7776"/>
                  </a:cubicBezTo>
                  <a:cubicBezTo>
                    <a:pt x="6029" y="7804"/>
                    <a:pt x="6056" y="7912"/>
                    <a:pt x="6120" y="7931"/>
                  </a:cubicBezTo>
                  <a:cubicBezTo>
                    <a:pt x="6038" y="8447"/>
                    <a:pt x="5965" y="8964"/>
                    <a:pt x="5920" y="9490"/>
                  </a:cubicBezTo>
                  <a:cubicBezTo>
                    <a:pt x="5612" y="8729"/>
                    <a:pt x="5222" y="7994"/>
                    <a:pt x="4714" y="7368"/>
                  </a:cubicBezTo>
                  <a:cubicBezTo>
                    <a:pt x="5476" y="6389"/>
                    <a:pt x="4515" y="5156"/>
                    <a:pt x="4297" y="4149"/>
                  </a:cubicBezTo>
                  <a:cubicBezTo>
                    <a:pt x="4293" y="4119"/>
                    <a:pt x="4269" y="4105"/>
                    <a:pt x="4244" y="4105"/>
                  </a:cubicBezTo>
                  <a:cubicBezTo>
                    <a:pt x="4217" y="4105"/>
                    <a:pt x="4188" y="4121"/>
                    <a:pt x="4179" y="4149"/>
                  </a:cubicBezTo>
                  <a:cubicBezTo>
                    <a:pt x="3862" y="5002"/>
                    <a:pt x="3825" y="5954"/>
                    <a:pt x="4179" y="6770"/>
                  </a:cubicBezTo>
                  <a:cubicBezTo>
                    <a:pt x="3916" y="6525"/>
                    <a:pt x="3626" y="6307"/>
                    <a:pt x="3309" y="6126"/>
                  </a:cubicBezTo>
                  <a:cubicBezTo>
                    <a:pt x="3309" y="6095"/>
                    <a:pt x="3288" y="6070"/>
                    <a:pt x="3253" y="6070"/>
                  </a:cubicBezTo>
                  <a:cubicBezTo>
                    <a:pt x="3248" y="6070"/>
                    <a:pt x="3242" y="6071"/>
                    <a:pt x="3236" y="6072"/>
                  </a:cubicBezTo>
                  <a:lnTo>
                    <a:pt x="3227" y="6072"/>
                  </a:lnTo>
                  <a:cubicBezTo>
                    <a:pt x="3218" y="6072"/>
                    <a:pt x="3218" y="6063"/>
                    <a:pt x="3209" y="6063"/>
                  </a:cubicBezTo>
                  <a:cubicBezTo>
                    <a:pt x="3209" y="6044"/>
                    <a:pt x="3209" y="6035"/>
                    <a:pt x="3191" y="6017"/>
                  </a:cubicBezTo>
                  <a:cubicBezTo>
                    <a:pt x="2719" y="5555"/>
                    <a:pt x="2411" y="4956"/>
                    <a:pt x="1794" y="4648"/>
                  </a:cubicBezTo>
                  <a:cubicBezTo>
                    <a:pt x="1268" y="4394"/>
                    <a:pt x="670" y="4349"/>
                    <a:pt x="89" y="4313"/>
                  </a:cubicBezTo>
                  <a:cubicBezTo>
                    <a:pt x="87" y="4312"/>
                    <a:pt x="84" y="4312"/>
                    <a:pt x="81" y="4312"/>
                  </a:cubicBezTo>
                  <a:cubicBezTo>
                    <a:pt x="16" y="4312"/>
                    <a:pt x="1" y="4414"/>
                    <a:pt x="53" y="4449"/>
                  </a:cubicBezTo>
                  <a:cubicBezTo>
                    <a:pt x="688" y="4875"/>
                    <a:pt x="833" y="5682"/>
                    <a:pt x="1549" y="6063"/>
                  </a:cubicBezTo>
                  <a:cubicBezTo>
                    <a:pt x="1869" y="6228"/>
                    <a:pt x="2208" y="6309"/>
                    <a:pt x="2550" y="6309"/>
                  </a:cubicBezTo>
                  <a:cubicBezTo>
                    <a:pt x="2770" y="6309"/>
                    <a:pt x="2992" y="6275"/>
                    <a:pt x="3209" y="6208"/>
                  </a:cubicBezTo>
                  <a:cubicBezTo>
                    <a:pt x="3907" y="6661"/>
                    <a:pt x="4424" y="7260"/>
                    <a:pt x="4850" y="7931"/>
                  </a:cubicBezTo>
                  <a:cubicBezTo>
                    <a:pt x="4517" y="7682"/>
                    <a:pt x="4144" y="7596"/>
                    <a:pt x="3752" y="7596"/>
                  </a:cubicBezTo>
                  <a:cubicBezTo>
                    <a:pt x="2854" y="7596"/>
                    <a:pt x="1853" y="8049"/>
                    <a:pt x="986" y="8049"/>
                  </a:cubicBezTo>
                  <a:cubicBezTo>
                    <a:pt x="974" y="8049"/>
                    <a:pt x="963" y="8049"/>
                    <a:pt x="951" y="8049"/>
                  </a:cubicBezTo>
                  <a:cubicBezTo>
                    <a:pt x="948" y="8048"/>
                    <a:pt x="944" y="8048"/>
                    <a:pt x="941" y="8048"/>
                  </a:cubicBezTo>
                  <a:cubicBezTo>
                    <a:pt x="867" y="8048"/>
                    <a:pt x="835" y="8150"/>
                    <a:pt x="887" y="8203"/>
                  </a:cubicBezTo>
                  <a:cubicBezTo>
                    <a:pt x="1413" y="8756"/>
                    <a:pt x="2057" y="9273"/>
                    <a:pt x="2855" y="9354"/>
                  </a:cubicBezTo>
                  <a:cubicBezTo>
                    <a:pt x="2917" y="9361"/>
                    <a:pt x="2979" y="9364"/>
                    <a:pt x="3039" y="9364"/>
                  </a:cubicBezTo>
                  <a:cubicBezTo>
                    <a:pt x="3829" y="9364"/>
                    <a:pt x="4498" y="8838"/>
                    <a:pt x="5113" y="8375"/>
                  </a:cubicBezTo>
                  <a:cubicBezTo>
                    <a:pt x="5394" y="8892"/>
                    <a:pt x="5639" y="9445"/>
                    <a:pt x="5875" y="9998"/>
                  </a:cubicBezTo>
                  <a:cubicBezTo>
                    <a:pt x="5784" y="11295"/>
                    <a:pt x="5775" y="12592"/>
                    <a:pt x="5866" y="13879"/>
                  </a:cubicBezTo>
                  <a:cubicBezTo>
                    <a:pt x="5820" y="14006"/>
                    <a:pt x="5775" y="14133"/>
                    <a:pt x="5739" y="14260"/>
                  </a:cubicBezTo>
                  <a:cubicBezTo>
                    <a:pt x="5739" y="14269"/>
                    <a:pt x="5739" y="14269"/>
                    <a:pt x="5739" y="14269"/>
                  </a:cubicBezTo>
                  <a:cubicBezTo>
                    <a:pt x="5331" y="13870"/>
                    <a:pt x="4868" y="13516"/>
                    <a:pt x="4360" y="13226"/>
                  </a:cubicBezTo>
                  <a:cubicBezTo>
                    <a:pt x="4632" y="12809"/>
                    <a:pt x="4841" y="12356"/>
                    <a:pt x="4759" y="11848"/>
                  </a:cubicBezTo>
                  <a:cubicBezTo>
                    <a:pt x="4651" y="11213"/>
                    <a:pt x="4243" y="10542"/>
                    <a:pt x="3907" y="10007"/>
                  </a:cubicBezTo>
                  <a:cubicBezTo>
                    <a:pt x="3888" y="9983"/>
                    <a:pt x="3854" y="9970"/>
                    <a:pt x="3822" y="9970"/>
                  </a:cubicBezTo>
                  <a:cubicBezTo>
                    <a:pt x="3793" y="9970"/>
                    <a:pt x="3766" y="9981"/>
                    <a:pt x="3753" y="10007"/>
                  </a:cubicBezTo>
                  <a:cubicBezTo>
                    <a:pt x="3499" y="10551"/>
                    <a:pt x="3200" y="11023"/>
                    <a:pt x="3309" y="11630"/>
                  </a:cubicBezTo>
                  <a:cubicBezTo>
                    <a:pt x="3399" y="12111"/>
                    <a:pt x="3608" y="12564"/>
                    <a:pt x="3880" y="12963"/>
                  </a:cubicBezTo>
                  <a:cubicBezTo>
                    <a:pt x="3644" y="12845"/>
                    <a:pt x="3408" y="12746"/>
                    <a:pt x="3163" y="12655"/>
                  </a:cubicBezTo>
                  <a:cubicBezTo>
                    <a:pt x="3046" y="11367"/>
                    <a:pt x="1613" y="11113"/>
                    <a:pt x="561" y="11041"/>
                  </a:cubicBezTo>
                  <a:cubicBezTo>
                    <a:pt x="557" y="11041"/>
                    <a:pt x="554" y="11040"/>
                    <a:pt x="551" y="11040"/>
                  </a:cubicBezTo>
                  <a:cubicBezTo>
                    <a:pt x="475" y="11040"/>
                    <a:pt x="427" y="11135"/>
                    <a:pt x="470" y="11204"/>
                  </a:cubicBezTo>
                  <a:cubicBezTo>
                    <a:pt x="769" y="11712"/>
                    <a:pt x="1042" y="12483"/>
                    <a:pt x="1586" y="12791"/>
                  </a:cubicBezTo>
                  <a:cubicBezTo>
                    <a:pt x="1796" y="12911"/>
                    <a:pt x="2029" y="12960"/>
                    <a:pt x="2265" y="12960"/>
                  </a:cubicBezTo>
                  <a:cubicBezTo>
                    <a:pt x="2527" y="12960"/>
                    <a:pt x="2793" y="12900"/>
                    <a:pt x="3036" y="12809"/>
                  </a:cubicBezTo>
                  <a:cubicBezTo>
                    <a:pt x="3046" y="12827"/>
                    <a:pt x="3064" y="12836"/>
                    <a:pt x="3082" y="12845"/>
                  </a:cubicBezTo>
                  <a:cubicBezTo>
                    <a:pt x="3245" y="12927"/>
                    <a:pt x="3399" y="13009"/>
                    <a:pt x="3553" y="13090"/>
                  </a:cubicBezTo>
                  <a:cubicBezTo>
                    <a:pt x="3431" y="13071"/>
                    <a:pt x="3304" y="13063"/>
                    <a:pt x="3175" y="13063"/>
                  </a:cubicBezTo>
                  <a:cubicBezTo>
                    <a:pt x="2431" y="13063"/>
                    <a:pt x="1595" y="13336"/>
                    <a:pt x="969" y="13444"/>
                  </a:cubicBezTo>
                  <a:cubicBezTo>
                    <a:pt x="878" y="13453"/>
                    <a:pt x="878" y="13580"/>
                    <a:pt x="942" y="13625"/>
                  </a:cubicBezTo>
                  <a:cubicBezTo>
                    <a:pt x="1424" y="13923"/>
                    <a:pt x="1961" y="14071"/>
                    <a:pt x="2494" y="14071"/>
                  </a:cubicBezTo>
                  <a:cubicBezTo>
                    <a:pt x="3114" y="14071"/>
                    <a:pt x="3730" y="13871"/>
                    <a:pt x="4252" y="13471"/>
                  </a:cubicBezTo>
                  <a:cubicBezTo>
                    <a:pt x="4823" y="13816"/>
                    <a:pt x="5376" y="14188"/>
                    <a:pt x="5920" y="14605"/>
                  </a:cubicBezTo>
                  <a:cubicBezTo>
                    <a:pt x="6047" y="15983"/>
                    <a:pt x="6265" y="17352"/>
                    <a:pt x="6600" y="18694"/>
                  </a:cubicBezTo>
                  <a:cubicBezTo>
                    <a:pt x="6655" y="18939"/>
                    <a:pt x="6718" y="19184"/>
                    <a:pt x="6782" y="19429"/>
                  </a:cubicBezTo>
                  <a:cubicBezTo>
                    <a:pt x="6364" y="19048"/>
                    <a:pt x="5929" y="18703"/>
                    <a:pt x="5467" y="18386"/>
                  </a:cubicBezTo>
                  <a:cubicBezTo>
                    <a:pt x="6074" y="17252"/>
                    <a:pt x="4732" y="16418"/>
                    <a:pt x="4415" y="15421"/>
                  </a:cubicBezTo>
                  <a:cubicBezTo>
                    <a:pt x="4404" y="15394"/>
                    <a:pt x="4374" y="15376"/>
                    <a:pt x="4345" y="15376"/>
                  </a:cubicBezTo>
                  <a:cubicBezTo>
                    <a:pt x="4326" y="15376"/>
                    <a:pt x="4308" y="15384"/>
                    <a:pt x="4297" y="15403"/>
                  </a:cubicBezTo>
                  <a:cubicBezTo>
                    <a:pt x="3880" y="16273"/>
                    <a:pt x="4070" y="17271"/>
                    <a:pt x="4705" y="17924"/>
                  </a:cubicBezTo>
                  <a:cubicBezTo>
                    <a:pt x="4505" y="17806"/>
                    <a:pt x="4306" y="17697"/>
                    <a:pt x="4097" y="17606"/>
                  </a:cubicBezTo>
                  <a:cubicBezTo>
                    <a:pt x="4122" y="17549"/>
                    <a:pt x="4087" y="17477"/>
                    <a:pt x="4020" y="17477"/>
                  </a:cubicBezTo>
                  <a:cubicBezTo>
                    <a:pt x="4013" y="17477"/>
                    <a:pt x="4006" y="17477"/>
                    <a:pt x="3998" y="17479"/>
                  </a:cubicBezTo>
                  <a:cubicBezTo>
                    <a:pt x="3735" y="17053"/>
                    <a:pt x="3426" y="16627"/>
                    <a:pt x="2982" y="16382"/>
                  </a:cubicBezTo>
                  <a:cubicBezTo>
                    <a:pt x="2420" y="16074"/>
                    <a:pt x="1676" y="16065"/>
                    <a:pt x="1060" y="15965"/>
                  </a:cubicBezTo>
                  <a:cubicBezTo>
                    <a:pt x="1054" y="15963"/>
                    <a:pt x="1047" y="15963"/>
                    <a:pt x="1041" y="15963"/>
                  </a:cubicBezTo>
                  <a:cubicBezTo>
                    <a:pt x="965" y="15963"/>
                    <a:pt x="894" y="16061"/>
                    <a:pt x="969" y="16128"/>
                  </a:cubicBezTo>
                  <a:cubicBezTo>
                    <a:pt x="1504" y="16609"/>
                    <a:pt x="1649" y="17243"/>
                    <a:pt x="2347" y="17579"/>
                  </a:cubicBezTo>
                  <a:cubicBezTo>
                    <a:pt x="2637" y="17714"/>
                    <a:pt x="2932" y="17774"/>
                    <a:pt x="3229" y="17774"/>
                  </a:cubicBezTo>
                  <a:cubicBezTo>
                    <a:pt x="3472" y="17774"/>
                    <a:pt x="3717" y="17734"/>
                    <a:pt x="3961" y="17661"/>
                  </a:cubicBezTo>
                  <a:cubicBezTo>
                    <a:pt x="4360" y="17887"/>
                    <a:pt x="4750" y="18132"/>
                    <a:pt x="5131" y="18395"/>
                  </a:cubicBezTo>
                  <a:cubicBezTo>
                    <a:pt x="4556" y="18238"/>
                    <a:pt x="3952" y="18143"/>
                    <a:pt x="3356" y="18143"/>
                  </a:cubicBezTo>
                  <a:cubicBezTo>
                    <a:pt x="2402" y="18143"/>
                    <a:pt x="1467" y="18387"/>
                    <a:pt x="697" y="19012"/>
                  </a:cubicBezTo>
                  <a:cubicBezTo>
                    <a:pt x="633" y="19066"/>
                    <a:pt x="670" y="19193"/>
                    <a:pt x="751" y="19202"/>
                  </a:cubicBezTo>
                  <a:cubicBezTo>
                    <a:pt x="1448" y="19318"/>
                    <a:pt x="2191" y="19504"/>
                    <a:pt x="2915" y="19504"/>
                  </a:cubicBezTo>
                  <a:cubicBezTo>
                    <a:pt x="3096" y="19504"/>
                    <a:pt x="3276" y="19492"/>
                    <a:pt x="3454" y="19465"/>
                  </a:cubicBezTo>
                  <a:cubicBezTo>
                    <a:pt x="4143" y="19365"/>
                    <a:pt x="4778" y="19030"/>
                    <a:pt x="5376" y="18667"/>
                  </a:cubicBezTo>
                  <a:cubicBezTo>
                    <a:pt x="5403" y="18649"/>
                    <a:pt x="5421" y="18622"/>
                    <a:pt x="5421" y="18595"/>
                  </a:cubicBezTo>
                  <a:cubicBezTo>
                    <a:pt x="5938" y="18966"/>
                    <a:pt x="6419" y="19365"/>
                    <a:pt x="6881" y="19819"/>
                  </a:cubicBezTo>
                  <a:cubicBezTo>
                    <a:pt x="7271" y="21378"/>
                    <a:pt x="7706" y="22974"/>
                    <a:pt x="8232" y="24543"/>
                  </a:cubicBezTo>
                  <a:cubicBezTo>
                    <a:pt x="7824" y="24180"/>
                    <a:pt x="7389" y="23845"/>
                    <a:pt x="6954" y="23518"/>
                  </a:cubicBezTo>
                  <a:cubicBezTo>
                    <a:pt x="6954" y="23509"/>
                    <a:pt x="6954" y="23491"/>
                    <a:pt x="6936" y="23482"/>
                  </a:cubicBezTo>
                  <a:cubicBezTo>
                    <a:pt x="6936" y="23482"/>
                    <a:pt x="6936" y="23473"/>
                    <a:pt x="6927" y="23473"/>
                  </a:cubicBezTo>
                  <a:cubicBezTo>
                    <a:pt x="7308" y="22394"/>
                    <a:pt x="6673" y="21460"/>
                    <a:pt x="6056" y="20617"/>
                  </a:cubicBezTo>
                  <a:cubicBezTo>
                    <a:pt x="6036" y="20593"/>
                    <a:pt x="6009" y="20581"/>
                    <a:pt x="5983" y="20581"/>
                  </a:cubicBezTo>
                  <a:cubicBezTo>
                    <a:pt x="5951" y="20581"/>
                    <a:pt x="5921" y="20599"/>
                    <a:pt x="5911" y="20635"/>
                  </a:cubicBezTo>
                  <a:cubicBezTo>
                    <a:pt x="5603" y="21433"/>
                    <a:pt x="5702" y="22340"/>
                    <a:pt x="6201" y="22993"/>
                  </a:cubicBezTo>
                  <a:cubicBezTo>
                    <a:pt x="5802" y="22720"/>
                    <a:pt x="5385" y="22457"/>
                    <a:pt x="4968" y="22222"/>
                  </a:cubicBezTo>
                  <a:cubicBezTo>
                    <a:pt x="4977" y="22213"/>
                    <a:pt x="4986" y="22204"/>
                    <a:pt x="4995" y="22185"/>
                  </a:cubicBezTo>
                  <a:cubicBezTo>
                    <a:pt x="5131" y="21714"/>
                    <a:pt x="5195" y="21242"/>
                    <a:pt x="4886" y="20825"/>
                  </a:cubicBezTo>
                  <a:cubicBezTo>
                    <a:pt x="4578" y="20399"/>
                    <a:pt x="4070" y="20163"/>
                    <a:pt x="3771" y="19719"/>
                  </a:cubicBezTo>
                  <a:cubicBezTo>
                    <a:pt x="3754" y="19698"/>
                    <a:pt x="3730" y="19687"/>
                    <a:pt x="3707" y="19687"/>
                  </a:cubicBezTo>
                  <a:cubicBezTo>
                    <a:pt x="3680" y="19687"/>
                    <a:pt x="3654" y="19703"/>
                    <a:pt x="3644" y="19737"/>
                  </a:cubicBezTo>
                  <a:cubicBezTo>
                    <a:pt x="3635" y="19792"/>
                    <a:pt x="3626" y="19846"/>
                    <a:pt x="3626" y="19891"/>
                  </a:cubicBezTo>
                  <a:cubicBezTo>
                    <a:pt x="3599" y="19909"/>
                    <a:pt x="3581" y="19946"/>
                    <a:pt x="3608" y="19973"/>
                  </a:cubicBezTo>
                  <a:cubicBezTo>
                    <a:pt x="3526" y="20707"/>
                    <a:pt x="3871" y="21351"/>
                    <a:pt x="4351" y="21895"/>
                  </a:cubicBezTo>
                  <a:cubicBezTo>
                    <a:pt x="4043" y="21741"/>
                    <a:pt x="3735" y="21587"/>
                    <a:pt x="3417" y="21442"/>
                  </a:cubicBezTo>
                  <a:cubicBezTo>
                    <a:pt x="3417" y="21415"/>
                    <a:pt x="3408" y="21387"/>
                    <a:pt x="3372" y="21369"/>
                  </a:cubicBezTo>
                  <a:cubicBezTo>
                    <a:pt x="3293" y="20663"/>
                    <a:pt x="2446" y="20535"/>
                    <a:pt x="1779" y="20535"/>
                  </a:cubicBezTo>
                  <a:cubicBezTo>
                    <a:pt x="1606" y="20535"/>
                    <a:pt x="1446" y="20544"/>
                    <a:pt x="1314" y="20553"/>
                  </a:cubicBezTo>
                  <a:cubicBezTo>
                    <a:pt x="1268" y="20553"/>
                    <a:pt x="1232" y="20599"/>
                    <a:pt x="1259" y="20644"/>
                  </a:cubicBezTo>
                  <a:cubicBezTo>
                    <a:pt x="1459" y="20970"/>
                    <a:pt x="1640" y="21442"/>
                    <a:pt x="2030" y="21596"/>
                  </a:cubicBezTo>
                  <a:cubicBezTo>
                    <a:pt x="2153" y="21650"/>
                    <a:pt x="2297" y="21670"/>
                    <a:pt x="2448" y="21670"/>
                  </a:cubicBezTo>
                  <a:cubicBezTo>
                    <a:pt x="2731" y="21670"/>
                    <a:pt x="3039" y="21598"/>
                    <a:pt x="3281" y="21533"/>
                  </a:cubicBezTo>
                  <a:cubicBezTo>
                    <a:pt x="3635" y="21696"/>
                    <a:pt x="3970" y="21877"/>
                    <a:pt x="4315" y="22059"/>
                  </a:cubicBezTo>
                  <a:cubicBezTo>
                    <a:pt x="4246" y="22053"/>
                    <a:pt x="4176" y="22051"/>
                    <a:pt x="4107" y="22051"/>
                  </a:cubicBezTo>
                  <a:cubicBezTo>
                    <a:pt x="3086" y="22051"/>
                    <a:pt x="2068" y="22601"/>
                    <a:pt x="1431" y="23373"/>
                  </a:cubicBezTo>
                  <a:cubicBezTo>
                    <a:pt x="1379" y="23435"/>
                    <a:pt x="1394" y="23573"/>
                    <a:pt x="1494" y="23573"/>
                  </a:cubicBezTo>
                  <a:cubicBezTo>
                    <a:pt x="1498" y="23573"/>
                    <a:pt x="1501" y="23573"/>
                    <a:pt x="1504" y="23573"/>
                  </a:cubicBezTo>
                  <a:cubicBezTo>
                    <a:pt x="2547" y="23446"/>
                    <a:pt x="4261" y="23391"/>
                    <a:pt x="4868" y="22376"/>
                  </a:cubicBezTo>
                  <a:cubicBezTo>
                    <a:pt x="5430" y="22702"/>
                    <a:pt x="5975" y="23056"/>
                    <a:pt x="6510" y="23437"/>
                  </a:cubicBezTo>
                  <a:cubicBezTo>
                    <a:pt x="6217" y="23400"/>
                    <a:pt x="5910" y="23375"/>
                    <a:pt x="5603" y="23375"/>
                  </a:cubicBezTo>
                  <a:cubicBezTo>
                    <a:pt x="4705" y="23375"/>
                    <a:pt x="3811" y="23591"/>
                    <a:pt x="3290" y="24362"/>
                  </a:cubicBezTo>
                  <a:cubicBezTo>
                    <a:pt x="3263" y="24407"/>
                    <a:pt x="3290" y="24471"/>
                    <a:pt x="3336" y="24480"/>
                  </a:cubicBezTo>
                  <a:cubicBezTo>
                    <a:pt x="3635" y="24533"/>
                    <a:pt x="3932" y="24561"/>
                    <a:pt x="4226" y="24561"/>
                  </a:cubicBezTo>
                  <a:cubicBezTo>
                    <a:pt x="5170" y="24561"/>
                    <a:pt x="6075" y="24279"/>
                    <a:pt x="6863" y="23691"/>
                  </a:cubicBezTo>
                  <a:cubicBezTo>
                    <a:pt x="7371" y="24063"/>
                    <a:pt x="7870" y="24462"/>
                    <a:pt x="8350" y="24888"/>
                  </a:cubicBezTo>
                  <a:cubicBezTo>
                    <a:pt x="9312" y="27690"/>
                    <a:pt x="10590" y="30374"/>
                    <a:pt x="12467" y="32541"/>
                  </a:cubicBezTo>
                  <a:cubicBezTo>
                    <a:pt x="12507" y="32587"/>
                    <a:pt x="12554" y="32607"/>
                    <a:pt x="12600" y="32607"/>
                  </a:cubicBezTo>
                  <a:cubicBezTo>
                    <a:pt x="12753" y="32607"/>
                    <a:pt x="12899" y="32395"/>
                    <a:pt x="12766" y="32242"/>
                  </a:cubicBezTo>
                  <a:cubicBezTo>
                    <a:pt x="11506" y="30791"/>
                    <a:pt x="10508" y="29104"/>
                    <a:pt x="9692" y="27300"/>
                  </a:cubicBezTo>
                  <a:cubicBezTo>
                    <a:pt x="9747" y="26910"/>
                    <a:pt x="9819" y="26529"/>
                    <a:pt x="9901" y="26148"/>
                  </a:cubicBezTo>
                  <a:cubicBezTo>
                    <a:pt x="9921" y="26168"/>
                    <a:pt x="9940" y="26183"/>
                    <a:pt x="9967" y="26183"/>
                  </a:cubicBezTo>
                  <a:cubicBezTo>
                    <a:pt x="9977" y="26183"/>
                    <a:pt x="9988" y="26180"/>
                    <a:pt x="10001" y="26175"/>
                  </a:cubicBezTo>
                  <a:cubicBezTo>
                    <a:pt x="10055" y="26148"/>
                    <a:pt x="10119" y="26121"/>
                    <a:pt x="10182" y="26103"/>
                  </a:cubicBezTo>
                  <a:cubicBezTo>
                    <a:pt x="10331" y="26135"/>
                    <a:pt x="10478" y="26151"/>
                    <a:pt x="10623" y="26151"/>
                  </a:cubicBezTo>
                  <a:cubicBezTo>
                    <a:pt x="11486" y="26151"/>
                    <a:pt x="12274" y="25607"/>
                    <a:pt x="12848" y="24924"/>
                  </a:cubicBezTo>
                  <a:cubicBezTo>
                    <a:pt x="12875" y="24915"/>
                    <a:pt x="12912" y="24897"/>
                    <a:pt x="12948" y="24879"/>
                  </a:cubicBezTo>
                  <a:cubicBezTo>
                    <a:pt x="12993" y="24860"/>
                    <a:pt x="12993" y="24806"/>
                    <a:pt x="12966" y="24770"/>
                  </a:cubicBezTo>
                  <a:cubicBezTo>
                    <a:pt x="12993" y="24743"/>
                    <a:pt x="13011" y="24724"/>
                    <a:pt x="13029" y="24697"/>
                  </a:cubicBezTo>
                  <a:cubicBezTo>
                    <a:pt x="13075" y="24634"/>
                    <a:pt x="13011" y="24561"/>
                    <a:pt x="12948" y="24561"/>
                  </a:cubicBezTo>
                  <a:cubicBezTo>
                    <a:pt x="12882" y="24559"/>
                    <a:pt x="12816" y="24557"/>
                    <a:pt x="12750" y="24557"/>
                  </a:cubicBezTo>
                  <a:cubicBezTo>
                    <a:pt x="11654" y="24557"/>
                    <a:pt x="10564" y="24919"/>
                    <a:pt x="9983" y="25894"/>
                  </a:cubicBezTo>
                  <a:cubicBezTo>
                    <a:pt x="9973" y="25894"/>
                    <a:pt x="9973" y="25894"/>
                    <a:pt x="9964" y="25885"/>
                  </a:cubicBezTo>
                  <a:cubicBezTo>
                    <a:pt x="10273" y="24697"/>
                    <a:pt x="10762" y="23555"/>
                    <a:pt x="11442" y="22539"/>
                  </a:cubicBezTo>
                  <a:cubicBezTo>
                    <a:pt x="12011" y="22996"/>
                    <a:pt x="12616" y="23195"/>
                    <a:pt x="13211" y="23195"/>
                  </a:cubicBezTo>
                  <a:cubicBezTo>
                    <a:pt x="14363" y="23195"/>
                    <a:pt x="15477" y="22452"/>
                    <a:pt x="16212" y="21406"/>
                  </a:cubicBezTo>
                  <a:cubicBezTo>
                    <a:pt x="16258" y="21324"/>
                    <a:pt x="16194" y="21215"/>
                    <a:pt x="16103" y="21215"/>
                  </a:cubicBezTo>
                  <a:cubicBezTo>
                    <a:pt x="15351" y="21233"/>
                    <a:pt x="14544" y="21206"/>
                    <a:pt x="13809" y="21378"/>
                  </a:cubicBezTo>
                  <a:cubicBezTo>
                    <a:pt x="13029" y="21560"/>
                    <a:pt x="12340" y="21995"/>
                    <a:pt x="11606" y="22312"/>
                  </a:cubicBezTo>
                  <a:cubicBezTo>
                    <a:pt x="11841" y="21977"/>
                    <a:pt x="12095" y="21650"/>
                    <a:pt x="12376" y="21351"/>
                  </a:cubicBezTo>
                  <a:cubicBezTo>
                    <a:pt x="12413" y="21351"/>
                    <a:pt x="12440" y="21315"/>
                    <a:pt x="12449" y="21279"/>
                  </a:cubicBezTo>
                  <a:cubicBezTo>
                    <a:pt x="12794" y="20916"/>
                    <a:pt x="13174" y="20580"/>
                    <a:pt x="13583" y="20281"/>
                  </a:cubicBezTo>
                  <a:cubicBezTo>
                    <a:pt x="13601" y="20272"/>
                    <a:pt x="13610" y="20254"/>
                    <a:pt x="13619" y="20227"/>
                  </a:cubicBezTo>
                  <a:cubicBezTo>
                    <a:pt x="13619" y="20227"/>
                    <a:pt x="13628" y="20236"/>
                    <a:pt x="13628" y="20236"/>
                  </a:cubicBezTo>
                  <a:cubicBezTo>
                    <a:pt x="13713" y="20242"/>
                    <a:pt x="13799" y="20246"/>
                    <a:pt x="13883" y="20246"/>
                  </a:cubicBezTo>
                  <a:cubicBezTo>
                    <a:pt x="15090" y="20246"/>
                    <a:pt x="16189" y="19589"/>
                    <a:pt x="16756" y="18513"/>
                  </a:cubicBezTo>
                  <a:cubicBezTo>
                    <a:pt x="16791" y="18452"/>
                    <a:pt x="16759" y="18358"/>
                    <a:pt x="16685" y="18358"/>
                  </a:cubicBezTo>
                  <a:cubicBezTo>
                    <a:pt x="16682" y="18358"/>
                    <a:pt x="16678" y="18358"/>
                    <a:pt x="16675" y="18359"/>
                  </a:cubicBezTo>
                  <a:cubicBezTo>
                    <a:pt x="15550" y="18440"/>
                    <a:pt x="13519" y="18449"/>
                    <a:pt x="13564" y="20045"/>
                  </a:cubicBezTo>
                  <a:cubicBezTo>
                    <a:pt x="13537" y="20064"/>
                    <a:pt x="13528" y="20091"/>
                    <a:pt x="13528" y="20118"/>
                  </a:cubicBezTo>
                  <a:cubicBezTo>
                    <a:pt x="13519" y="20127"/>
                    <a:pt x="13501" y="20127"/>
                    <a:pt x="13492" y="20136"/>
                  </a:cubicBezTo>
                  <a:cubicBezTo>
                    <a:pt x="13120" y="20399"/>
                    <a:pt x="12766" y="20707"/>
                    <a:pt x="12440" y="21034"/>
                  </a:cubicBezTo>
                  <a:cubicBezTo>
                    <a:pt x="12594" y="20517"/>
                    <a:pt x="13048" y="20154"/>
                    <a:pt x="13156" y="19619"/>
                  </a:cubicBezTo>
                  <a:cubicBezTo>
                    <a:pt x="13338" y="18794"/>
                    <a:pt x="12875" y="17987"/>
                    <a:pt x="13057" y="17153"/>
                  </a:cubicBezTo>
                  <a:cubicBezTo>
                    <a:pt x="13070" y="17094"/>
                    <a:pt x="13026" y="17049"/>
                    <a:pt x="12977" y="17049"/>
                  </a:cubicBezTo>
                  <a:cubicBezTo>
                    <a:pt x="12958" y="17049"/>
                    <a:pt x="12938" y="17056"/>
                    <a:pt x="12921" y="17071"/>
                  </a:cubicBezTo>
                  <a:cubicBezTo>
                    <a:pt x="12277" y="17688"/>
                    <a:pt x="11778" y="18422"/>
                    <a:pt x="11705" y="19329"/>
                  </a:cubicBezTo>
                  <a:cubicBezTo>
                    <a:pt x="11651" y="19928"/>
                    <a:pt x="11687" y="20862"/>
                    <a:pt x="12204" y="21270"/>
                  </a:cubicBezTo>
                  <a:cubicBezTo>
                    <a:pt x="11615" y="21895"/>
                    <a:pt x="11107" y="22603"/>
                    <a:pt x="10690" y="23364"/>
                  </a:cubicBezTo>
                  <a:cubicBezTo>
                    <a:pt x="10753" y="23129"/>
                    <a:pt x="10771" y="22893"/>
                    <a:pt x="10735" y="22648"/>
                  </a:cubicBezTo>
                  <a:cubicBezTo>
                    <a:pt x="10626" y="22040"/>
                    <a:pt x="10173" y="21560"/>
                    <a:pt x="9992" y="20979"/>
                  </a:cubicBezTo>
                  <a:cubicBezTo>
                    <a:pt x="9983" y="20957"/>
                    <a:pt x="9962" y="20945"/>
                    <a:pt x="9942" y="20945"/>
                  </a:cubicBezTo>
                  <a:cubicBezTo>
                    <a:pt x="9921" y="20945"/>
                    <a:pt x="9901" y="20957"/>
                    <a:pt x="9892" y="20979"/>
                  </a:cubicBezTo>
                  <a:cubicBezTo>
                    <a:pt x="9574" y="22040"/>
                    <a:pt x="9221" y="23464"/>
                    <a:pt x="10227" y="24244"/>
                  </a:cubicBezTo>
                  <a:cubicBezTo>
                    <a:pt x="10227" y="24244"/>
                    <a:pt x="10227" y="24244"/>
                    <a:pt x="10227" y="24253"/>
                  </a:cubicBezTo>
                  <a:cubicBezTo>
                    <a:pt x="10236" y="24253"/>
                    <a:pt x="10246" y="24262"/>
                    <a:pt x="10255" y="24271"/>
                  </a:cubicBezTo>
                  <a:cubicBezTo>
                    <a:pt x="9892" y="25133"/>
                    <a:pt x="9647" y="26048"/>
                    <a:pt x="9547" y="26973"/>
                  </a:cubicBezTo>
                  <a:cubicBezTo>
                    <a:pt x="8686" y="25006"/>
                    <a:pt x="8024" y="22920"/>
                    <a:pt x="7462" y="20880"/>
                  </a:cubicBezTo>
                  <a:cubicBezTo>
                    <a:pt x="8187" y="19420"/>
                    <a:pt x="8931" y="17987"/>
                    <a:pt x="9865" y="16690"/>
                  </a:cubicBezTo>
                  <a:cubicBezTo>
                    <a:pt x="9910" y="16690"/>
                    <a:pt x="9955" y="16654"/>
                    <a:pt x="9937" y="16609"/>
                  </a:cubicBezTo>
                  <a:cubicBezTo>
                    <a:pt x="10218" y="16219"/>
                    <a:pt x="10518" y="15847"/>
                    <a:pt x="10835" y="15493"/>
                  </a:cubicBezTo>
                  <a:cubicBezTo>
                    <a:pt x="10835" y="15493"/>
                    <a:pt x="10835" y="15493"/>
                    <a:pt x="10835" y="15502"/>
                  </a:cubicBezTo>
                  <a:cubicBezTo>
                    <a:pt x="11567" y="16330"/>
                    <a:pt x="12523" y="16522"/>
                    <a:pt x="13518" y="16522"/>
                  </a:cubicBezTo>
                  <a:cubicBezTo>
                    <a:pt x="14126" y="16522"/>
                    <a:pt x="14747" y="16450"/>
                    <a:pt x="15342" y="16409"/>
                  </a:cubicBezTo>
                  <a:cubicBezTo>
                    <a:pt x="15414" y="16400"/>
                    <a:pt x="15478" y="16300"/>
                    <a:pt x="15414" y="16246"/>
                  </a:cubicBezTo>
                  <a:cubicBezTo>
                    <a:pt x="14483" y="15523"/>
                    <a:pt x="13387" y="14950"/>
                    <a:pt x="12244" y="14950"/>
                  </a:cubicBezTo>
                  <a:cubicBezTo>
                    <a:pt x="11895" y="14950"/>
                    <a:pt x="11542" y="15003"/>
                    <a:pt x="11189" y="15122"/>
                  </a:cubicBezTo>
                  <a:cubicBezTo>
                    <a:pt x="11488" y="14813"/>
                    <a:pt x="11796" y="14523"/>
                    <a:pt x="12141" y="14242"/>
                  </a:cubicBezTo>
                  <a:cubicBezTo>
                    <a:pt x="12466" y="14323"/>
                    <a:pt x="12832" y="14401"/>
                    <a:pt x="13187" y="14401"/>
                  </a:cubicBezTo>
                  <a:cubicBezTo>
                    <a:pt x="13386" y="14401"/>
                    <a:pt x="13581" y="14376"/>
                    <a:pt x="13764" y="14314"/>
                  </a:cubicBezTo>
                  <a:cubicBezTo>
                    <a:pt x="14381" y="14097"/>
                    <a:pt x="14970" y="13516"/>
                    <a:pt x="15487" y="13127"/>
                  </a:cubicBezTo>
                  <a:cubicBezTo>
                    <a:pt x="15559" y="13063"/>
                    <a:pt x="15541" y="12954"/>
                    <a:pt x="15441" y="12945"/>
                  </a:cubicBezTo>
                  <a:cubicBezTo>
                    <a:pt x="15212" y="12930"/>
                    <a:pt x="14971" y="12919"/>
                    <a:pt x="14726" y="12919"/>
                  </a:cubicBezTo>
                  <a:cubicBezTo>
                    <a:pt x="13770" y="12919"/>
                    <a:pt x="12766" y="13098"/>
                    <a:pt x="12268" y="13979"/>
                  </a:cubicBezTo>
                  <a:lnTo>
                    <a:pt x="12250" y="13979"/>
                  </a:lnTo>
                  <a:cubicBezTo>
                    <a:pt x="12213" y="14006"/>
                    <a:pt x="12177" y="14033"/>
                    <a:pt x="12141" y="14061"/>
                  </a:cubicBezTo>
                  <a:cubicBezTo>
                    <a:pt x="12123" y="14070"/>
                    <a:pt x="12114" y="14070"/>
                    <a:pt x="12095" y="14079"/>
                  </a:cubicBezTo>
                  <a:cubicBezTo>
                    <a:pt x="12068" y="14088"/>
                    <a:pt x="12050" y="14106"/>
                    <a:pt x="12041" y="14133"/>
                  </a:cubicBezTo>
                  <a:cubicBezTo>
                    <a:pt x="11832" y="14287"/>
                    <a:pt x="11633" y="14460"/>
                    <a:pt x="11442" y="14623"/>
                  </a:cubicBezTo>
                  <a:cubicBezTo>
                    <a:pt x="11442" y="14623"/>
                    <a:pt x="11442" y="14614"/>
                    <a:pt x="11433" y="14614"/>
                  </a:cubicBezTo>
                  <a:cubicBezTo>
                    <a:pt x="11705" y="14206"/>
                    <a:pt x="12104" y="13952"/>
                    <a:pt x="12304" y="13498"/>
                  </a:cubicBezTo>
                  <a:cubicBezTo>
                    <a:pt x="12531" y="12991"/>
                    <a:pt x="12649" y="12428"/>
                    <a:pt x="12812" y="11902"/>
                  </a:cubicBezTo>
                  <a:cubicBezTo>
                    <a:pt x="12826" y="11844"/>
                    <a:pt x="12771" y="11781"/>
                    <a:pt x="12716" y="11781"/>
                  </a:cubicBezTo>
                  <a:cubicBezTo>
                    <a:pt x="12702" y="11781"/>
                    <a:pt x="12688" y="11785"/>
                    <a:pt x="12676" y="11794"/>
                  </a:cubicBezTo>
                  <a:cubicBezTo>
                    <a:pt x="11796" y="12446"/>
                    <a:pt x="10590" y="13562"/>
                    <a:pt x="11316" y="14741"/>
                  </a:cubicBezTo>
                  <a:cubicBezTo>
                    <a:pt x="10835" y="15176"/>
                    <a:pt x="10409" y="15657"/>
                    <a:pt x="10010" y="16164"/>
                  </a:cubicBezTo>
                  <a:cubicBezTo>
                    <a:pt x="10164" y="15756"/>
                    <a:pt x="10463" y="15403"/>
                    <a:pt x="10545" y="14958"/>
                  </a:cubicBezTo>
                  <a:cubicBezTo>
                    <a:pt x="10672" y="14251"/>
                    <a:pt x="10490" y="13526"/>
                    <a:pt x="10617" y="12818"/>
                  </a:cubicBezTo>
                  <a:cubicBezTo>
                    <a:pt x="10629" y="12759"/>
                    <a:pt x="10591" y="12723"/>
                    <a:pt x="10547" y="12723"/>
                  </a:cubicBezTo>
                  <a:cubicBezTo>
                    <a:pt x="10524" y="12723"/>
                    <a:pt x="10500" y="12733"/>
                    <a:pt x="10481" y="12755"/>
                  </a:cubicBezTo>
                  <a:cubicBezTo>
                    <a:pt x="9656" y="13897"/>
                    <a:pt x="9176" y="15176"/>
                    <a:pt x="9747" y="16518"/>
                  </a:cubicBezTo>
                  <a:cubicBezTo>
                    <a:pt x="9275" y="17171"/>
                    <a:pt x="8849" y="17860"/>
                    <a:pt x="8468" y="18567"/>
                  </a:cubicBezTo>
                  <a:cubicBezTo>
                    <a:pt x="8631" y="18023"/>
                    <a:pt x="8922" y="17543"/>
                    <a:pt x="8949" y="16944"/>
                  </a:cubicBezTo>
                  <a:cubicBezTo>
                    <a:pt x="8976" y="16155"/>
                    <a:pt x="8722" y="15384"/>
                    <a:pt x="8459" y="14650"/>
                  </a:cubicBezTo>
                  <a:cubicBezTo>
                    <a:pt x="8449" y="14625"/>
                    <a:pt x="8421" y="14609"/>
                    <a:pt x="8396" y="14609"/>
                  </a:cubicBezTo>
                  <a:cubicBezTo>
                    <a:pt x="8374" y="14609"/>
                    <a:pt x="8354" y="14621"/>
                    <a:pt x="8350" y="14650"/>
                  </a:cubicBezTo>
                  <a:cubicBezTo>
                    <a:pt x="8033" y="16201"/>
                    <a:pt x="6863" y="17515"/>
                    <a:pt x="8187" y="18948"/>
                  </a:cubicBezTo>
                  <a:cubicBezTo>
                    <a:pt x="8196" y="18966"/>
                    <a:pt x="8205" y="18966"/>
                    <a:pt x="8214" y="18975"/>
                  </a:cubicBezTo>
                  <a:cubicBezTo>
                    <a:pt x="8223" y="18984"/>
                    <a:pt x="8223" y="18994"/>
                    <a:pt x="8223" y="18994"/>
                  </a:cubicBezTo>
                  <a:cubicBezTo>
                    <a:pt x="8223" y="19003"/>
                    <a:pt x="8223" y="19003"/>
                    <a:pt x="8223" y="19012"/>
                  </a:cubicBezTo>
                  <a:cubicBezTo>
                    <a:pt x="7942" y="19556"/>
                    <a:pt x="7670" y="20109"/>
                    <a:pt x="7407" y="20662"/>
                  </a:cubicBezTo>
                  <a:cubicBezTo>
                    <a:pt x="7217" y="19973"/>
                    <a:pt x="7035" y="19293"/>
                    <a:pt x="6863" y="18622"/>
                  </a:cubicBezTo>
                  <a:cubicBezTo>
                    <a:pt x="6455" y="17053"/>
                    <a:pt x="6210" y="15457"/>
                    <a:pt x="6092" y="13870"/>
                  </a:cubicBezTo>
                  <a:cubicBezTo>
                    <a:pt x="6247" y="13516"/>
                    <a:pt x="6410" y="13190"/>
                    <a:pt x="6600" y="12873"/>
                  </a:cubicBezTo>
                  <a:cubicBezTo>
                    <a:pt x="7000" y="13044"/>
                    <a:pt x="7419" y="13125"/>
                    <a:pt x="7836" y="13125"/>
                  </a:cubicBezTo>
                  <a:cubicBezTo>
                    <a:pt x="8589" y="13125"/>
                    <a:pt x="9336" y="12859"/>
                    <a:pt x="9955" y="12374"/>
                  </a:cubicBezTo>
                  <a:cubicBezTo>
                    <a:pt x="10019" y="12329"/>
                    <a:pt x="9983" y="12220"/>
                    <a:pt x="9910" y="12202"/>
                  </a:cubicBezTo>
                  <a:cubicBezTo>
                    <a:pt x="9393" y="12069"/>
                    <a:pt x="8871" y="11994"/>
                    <a:pt x="8344" y="11994"/>
                  </a:cubicBezTo>
                  <a:cubicBezTo>
                    <a:pt x="8114" y="11994"/>
                    <a:pt x="7884" y="12008"/>
                    <a:pt x="7652" y="12038"/>
                  </a:cubicBezTo>
                  <a:cubicBezTo>
                    <a:pt x="7489" y="12057"/>
                    <a:pt x="7289" y="12075"/>
                    <a:pt x="7099" y="12111"/>
                  </a:cubicBezTo>
                  <a:cubicBezTo>
                    <a:pt x="7398" y="11721"/>
                    <a:pt x="7716" y="11349"/>
                    <a:pt x="8078" y="11014"/>
                  </a:cubicBezTo>
                  <a:cubicBezTo>
                    <a:pt x="8078" y="11032"/>
                    <a:pt x="8078" y="11050"/>
                    <a:pt x="8096" y="11068"/>
                  </a:cubicBezTo>
                  <a:cubicBezTo>
                    <a:pt x="8555" y="11438"/>
                    <a:pt x="9067" y="11561"/>
                    <a:pt x="9600" y="11561"/>
                  </a:cubicBezTo>
                  <a:cubicBezTo>
                    <a:pt x="10426" y="11561"/>
                    <a:pt x="11301" y="11264"/>
                    <a:pt x="12095" y="11132"/>
                  </a:cubicBezTo>
                  <a:cubicBezTo>
                    <a:pt x="12159" y="11123"/>
                    <a:pt x="12168" y="11023"/>
                    <a:pt x="12114" y="10996"/>
                  </a:cubicBezTo>
                  <a:cubicBezTo>
                    <a:pt x="11300" y="10623"/>
                    <a:pt x="10449" y="10345"/>
                    <a:pt x="9578" y="10345"/>
                  </a:cubicBezTo>
                  <a:cubicBezTo>
                    <a:pt x="9303" y="10345"/>
                    <a:pt x="9027" y="10373"/>
                    <a:pt x="8749" y="10433"/>
                  </a:cubicBezTo>
                  <a:cubicBezTo>
                    <a:pt x="9003" y="10243"/>
                    <a:pt x="9257" y="10053"/>
                    <a:pt x="9529" y="9871"/>
                  </a:cubicBezTo>
                  <a:cubicBezTo>
                    <a:pt x="9790" y="9964"/>
                    <a:pt x="10046" y="10006"/>
                    <a:pt x="10293" y="10006"/>
                  </a:cubicBezTo>
                  <a:cubicBezTo>
                    <a:pt x="11383" y="10006"/>
                    <a:pt x="12314" y="9183"/>
                    <a:pt x="12757" y="8148"/>
                  </a:cubicBezTo>
                  <a:cubicBezTo>
                    <a:pt x="12785" y="8085"/>
                    <a:pt x="12748" y="7994"/>
                    <a:pt x="12667" y="7994"/>
                  </a:cubicBezTo>
                  <a:cubicBezTo>
                    <a:pt x="11424" y="8012"/>
                    <a:pt x="9828" y="8194"/>
                    <a:pt x="9475" y="9626"/>
                  </a:cubicBezTo>
                  <a:cubicBezTo>
                    <a:pt x="9475" y="9644"/>
                    <a:pt x="9475" y="9644"/>
                    <a:pt x="9484" y="9654"/>
                  </a:cubicBezTo>
                  <a:lnTo>
                    <a:pt x="9466" y="9663"/>
                  </a:lnTo>
                  <a:cubicBezTo>
                    <a:pt x="9438" y="9681"/>
                    <a:pt x="9420" y="9708"/>
                    <a:pt x="9420" y="9735"/>
                  </a:cubicBezTo>
                  <a:cubicBezTo>
                    <a:pt x="9112" y="9898"/>
                    <a:pt x="8822" y="10080"/>
                    <a:pt x="8532" y="10288"/>
                  </a:cubicBezTo>
                  <a:cubicBezTo>
                    <a:pt x="8668" y="10134"/>
                    <a:pt x="8777" y="9971"/>
                    <a:pt x="8849" y="9790"/>
                  </a:cubicBezTo>
                  <a:cubicBezTo>
                    <a:pt x="9030" y="9300"/>
                    <a:pt x="8958" y="8710"/>
                    <a:pt x="8913" y="8203"/>
                  </a:cubicBezTo>
                  <a:cubicBezTo>
                    <a:pt x="8906" y="8159"/>
                    <a:pt x="8870" y="8128"/>
                    <a:pt x="8830" y="8128"/>
                  </a:cubicBezTo>
                  <a:cubicBezTo>
                    <a:pt x="8812" y="8128"/>
                    <a:pt x="8793" y="8134"/>
                    <a:pt x="8777" y="8148"/>
                  </a:cubicBezTo>
                  <a:cubicBezTo>
                    <a:pt x="8432" y="8493"/>
                    <a:pt x="7969" y="8846"/>
                    <a:pt x="7833" y="9336"/>
                  </a:cubicBezTo>
                  <a:cubicBezTo>
                    <a:pt x="7697" y="9790"/>
                    <a:pt x="7770" y="10325"/>
                    <a:pt x="7951" y="10760"/>
                  </a:cubicBezTo>
                  <a:cubicBezTo>
                    <a:pt x="7453" y="11213"/>
                    <a:pt x="7008" y="11730"/>
                    <a:pt x="6646" y="12301"/>
                  </a:cubicBezTo>
                  <a:cubicBezTo>
                    <a:pt x="6546" y="12374"/>
                    <a:pt x="6473" y="12465"/>
                    <a:pt x="6437" y="12592"/>
                  </a:cubicBezTo>
                  <a:cubicBezTo>
                    <a:pt x="6437" y="12610"/>
                    <a:pt x="6437" y="12619"/>
                    <a:pt x="6437" y="12628"/>
                  </a:cubicBezTo>
                  <a:cubicBezTo>
                    <a:pt x="6301" y="12873"/>
                    <a:pt x="6174" y="13117"/>
                    <a:pt x="6065" y="13371"/>
                  </a:cubicBezTo>
                  <a:cubicBezTo>
                    <a:pt x="5975" y="11549"/>
                    <a:pt x="6065" y="9726"/>
                    <a:pt x="6328" y="7922"/>
                  </a:cubicBezTo>
                  <a:cubicBezTo>
                    <a:pt x="6918" y="7876"/>
                    <a:pt x="7407" y="7931"/>
                    <a:pt x="7933" y="7550"/>
                  </a:cubicBezTo>
                  <a:cubicBezTo>
                    <a:pt x="8568" y="7087"/>
                    <a:pt x="9030" y="6353"/>
                    <a:pt x="9493" y="5727"/>
                  </a:cubicBezTo>
                  <a:cubicBezTo>
                    <a:pt x="9529" y="5682"/>
                    <a:pt x="9475" y="5600"/>
                    <a:pt x="9420" y="5600"/>
                  </a:cubicBezTo>
                  <a:cubicBezTo>
                    <a:pt x="8187" y="5673"/>
                    <a:pt x="7008" y="6326"/>
                    <a:pt x="6410" y="7396"/>
                  </a:cubicBezTo>
                  <a:cubicBezTo>
                    <a:pt x="6537" y="6634"/>
                    <a:pt x="6691" y="5863"/>
                    <a:pt x="6881" y="5101"/>
                  </a:cubicBezTo>
                  <a:cubicBezTo>
                    <a:pt x="7507" y="5020"/>
                    <a:pt x="8051" y="5002"/>
                    <a:pt x="8604" y="4675"/>
                  </a:cubicBezTo>
                  <a:cubicBezTo>
                    <a:pt x="9094" y="4385"/>
                    <a:pt x="9466" y="3977"/>
                    <a:pt x="9847" y="3569"/>
                  </a:cubicBezTo>
                  <a:cubicBezTo>
                    <a:pt x="9874" y="3560"/>
                    <a:pt x="9910" y="3542"/>
                    <a:pt x="9937" y="3533"/>
                  </a:cubicBezTo>
                  <a:cubicBezTo>
                    <a:pt x="9973" y="3515"/>
                    <a:pt x="9983" y="3478"/>
                    <a:pt x="9964" y="3451"/>
                  </a:cubicBezTo>
                  <a:cubicBezTo>
                    <a:pt x="9983" y="3424"/>
                    <a:pt x="10001" y="3406"/>
                    <a:pt x="10028" y="3379"/>
                  </a:cubicBezTo>
                  <a:cubicBezTo>
                    <a:pt x="10064" y="3333"/>
                    <a:pt x="10037" y="3261"/>
                    <a:pt x="9973" y="3261"/>
                  </a:cubicBezTo>
                  <a:cubicBezTo>
                    <a:pt x="8867" y="3270"/>
                    <a:pt x="7670" y="3496"/>
                    <a:pt x="7063" y="4403"/>
                  </a:cubicBezTo>
                  <a:cubicBezTo>
                    <a:pt x="7108" y="4231"/>
                    <a:pt x="7153" y="4059"/>
                    <a:pt x="7199" y="3895"/>
                  </a:cubicBezTo>
                  <a:cubicBezTo>
                    <a:pt x="7244" y="3877"/>
                    <a:pt x="7271" y="3832"/>
                    <a:pt x="7235" y="3787"/>
                  </a:cubicBezTo>
                  <a:cubicBezTo>
                    <a:pt x="7235" y="3787"/>
                    <a:pt x="7235" y="3778"/>
                    <a:pt x="7235" y="3778"/>
                  </a:cubicBezTo>
                  <a:cubicBezTo>
                    <a:pt x="7344" y="3415"/>
                    <a:pt x="7453" y="3052"/>
                    <a:pt x="7570" y="2689"/>
                  </a:cubicBezTo>
                  <a:cubicBezTo>
                    <a:pt x="7580" y="2680"/>
                    <a:pt x="7570" y="2671"/>
                    <a:pt x="7570" y="2662"/>
                  </a:cubicBezTo>
                  <a:cubicBezTo>
                    <a:pt x="7570" y="2653"/>
                    <a:pt x="7570" y="2653"/>
                    <a:pt x="7580" y="2653"/>
                  </a:cubicBezTo>
                  <a:cubicBezTo>
                    <a:pt x="8650" y="2553"/>
                    <a:pt x="10200" y="2445"/>
                    <a:pt x="10400" y="1102"/>
                  </a:cubicBezTo>
                  <a:cubicBezTo>
                    <a:pt x="10408" y="1055"/>
                    <a:pt x="10373" y="1000"/>
                    <a:pt x="10322" y="1000"/>
                  </a:cubicBezTo>
                  <a:cubicBezTo>
                    <a:pt x="10315" y="1000"/>
                    <a:pt x="10307" y="1001"/>
                    <a:pt x="10300" y="1003"/>
                  </a:cubicBezTo>
                  <a:cubicBezTo>
                    <a:pt x="9837" y="1157"/>
                    <a:pt x="9321" y="1112"/>
                    <a:pt x="8849" y="1211"/>
                  </a:cubicBezTo>
                  <a:cubicBezTo>
                    <a:pt x="8831" y="767"/>
                    <a:pt x="8695" y="377"/>
                    <a:pt x="8414" y="14"/>
                  </a:cubicBezTo>
                  <a:cubicBezTo>
                    <a:pt x="8405" y="5"/>
                    <a:pt x="8391" y="1"/>
                    <a:pt x="8378" y="1"/>
                  </a:cubicBezTo>
                  <a:close/>
                </a:path>
              </a:pathLst>
            </a:custGeom>
            <a:solidFill>
              <a:srgbClr val="CF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9"/>
            <p:cNvSpPr/>
            <p:nvPr/>
          </p:nvSpPr>
          <p:spPr>
            <a:xfrm rot="-2181785" flipH="1">
              <a:off x="8014943" y="4168262"/>
              <a:ext cx="915007" cy="1776776"/>
            </a:xfrm>
            <a:custGeom>
              <a:avLst/>
              <a:gdLst/>
              <a:ahLst/>
              <a:cxnLst/>
              <a:rect l="l" t="t" r="r" b="b"/>
              <a:pathLst>
                <a:path w="16792" h="32607" extrusionOk="0">
                  <a:moveTo>
                    <a:pt x="8495" y="295"/>
                  </a:moveTo>
                  <a:cubicBezTo>
                    <a:pt x="8650" y="495"/>
                    <a:pt x="8713" y="1021"/>
                    <a:pt x="8731" y="1238"/>
                  </a:cubicBezTo>
                  <a:cubicBezTo>
                    <a:pt x="8586" y="1275"/>
                    <a:pt x="8450" y="1329"/>
                    <a:pt x="8323" y="1402"/>
                  </a:cubicBezTo>
                  <a:cubicBezTo>
                    <a:pt x="8305" y="1411"/>
                    <a:pt x="8296" y="1420"/>
                    <a:pt x="8278" y="1429"/>
                  </a:cubicBezTo>
                  <a:cubicBezTo>
                    <a:pt x="8323" y="1048"/>
                    <a:pt x="8396" y="667"/>
                    <a:pt x="8495" y="295"/>
                  </a:cubicBezTo>
                  <a:close/>
                  <a:moveTo>
                    <a:pt x="10218" y="1193"/>
                  </a:moveTo>
                  <a:lnTo>
                    <a:pt x="10218" y="1193"/>
                  </a:lnTo>
                  <a:cubicBezTo>
                    <a:pt x="10209" y="1211"/>
                    <a:pt x="10209" y="1220"/>
                    <a:pt x="10200" y="1238"/>
                  </a:cubicBezTo>
                  <a:cubicBezTo>
                    <a:pt x="9402" y="1601"/>
                    <a:pt x="8595" y="1937"/>
                    <a:pt x="7815" y="2327"/>
                  </a:cubicBezTo>
                  <a:cubicBezTo>
                    <a:pt x="8006" y="1755"/>
                    <a:pt x="8468" y="1429"/>
                    <a:pt x="9103" y="1347"/>
                  </a:cubicBezTo>
                  <a:cubicBezTo>
                    <a:pt x="9484" y="1302"/>
                    <a:pt x="9847" y="1293"/>
                    <a:pt x="10218" y="1193"/>
                  </a:cubicBezTo>
                  <a:close/>
                  <a:moveTo>
                    <a:pt x="10155" y="1393"/>
                  </a:moveTo>
                  <a:lnTo>
                    <a:pt x="10155" y="1393"/>
                  </a:lnTo>
                  <a:cubicBezTo>
                    <a:pt x="9819" y="2236"/>
                    <a:pt x="8767" y="2336"/>
                    <a:pt x="7906" y="2417"/>
                  </a:cubicBezTo>
                  <a:cubicBezTo>
                    <a:pt x="8668" y="2091"/>
                    <a:pt x="9402" y="1737"/>
                    <a:pt x="10155" y="1393"/>
                  </a:cubicBezTo>
                  <a:close/>
                  <a:moveTo>
                    <a:pt x="8374" y="214"/>
                  </a:moveTo>
                  <a:cubicBezTo>
                    <a:pt x="8375" y="214"/>
                    <a:pt x="8376" y="214"/>
                    <a:pt x="8378" y="214"/>
                  </a:cubicBezTo>
                  <a:cubicBezTo>
                    <a:pt x="8405" y="214"/>
                    <a:pt x="8423" y="232"/>
                    <a:pt x="8441" y="241"/>
                  </a:cubicBezTo>
                  <a:cubicBezTo>
                    <a:pt x="8278" y="667"/>
                    <a:pt x="8169" y="1093"/>
                    <a:pt x="8124" y="1547"/>
                  </a:cubicBezTo>
                  <a:cubicBezTo>
                    <a:pt x="7861" y="1773"/>
                    <a:pt x="7706" y="2091"/>
                    <a:pt x="7688" y="2435"/>
                  </a:cubicBezTo>
                  <a:cubicBezTo>
                    <a:pt x="7643" y="2435"/>
                    <a:pt x="7607" y="2445"/>
                    <a:pt x="7570" y="2445"/>
                  </a:cubicBezTo>
                  <a:cubicBezTo>
                    <a:pt x="7543" y="2200"/>
                    <a:pt x="7498" y="1955"/>
                    <a:pt x="7516" y="1701"/>
                  </a:cubicBezTo>
                  <a:cubicBezTo>
                    <a:pt x="7534" y="1248"/>
                    <a:pt x="7752" y="939"/>
                    <a:pt x="8033" y="595"/>
                  </a:cubicBezTo>
                  <a:cubicBezTo>
                    <a:pt x="8096" y="523"/>
                    <a:pt x="8282" y="214"/>
                    <a:pt x="8374" y="214"/>
                  </a:cubicBezTo>
                  <a:close/>
                  <a:moveTo>
                    <a:pt x="6827" y="1991"/>
                  </a:moveTo>
                  <a:lnTo>
                    <a:pt x="6827" y="1991"/>
                  </a:lnTo>
                  <a:cubicBezTo>
                    <a:pt x="7063" y="2454"/>
                    <a:pt x="7226" y="2943"/>
                    <a:pt x="7144" y="3460"/>
                  </a:cubicBezTo>
                  <a:cubicBezTo>
                    <a:pt x="7063" y="2961"/>
                    <a:pt x="6963" y="2472"/>
                    <a:pt x="6827" y="1991"/>
                  </a:cubicBezTo>
                  <a:close/>
                  <a:moveTo>
                    <a:pt x="6700" y="1882"/>
                  </a:moveTo>
                  <a:cubicBezTo>
                    <a:pt x="6818" y="2417"/>
                    <a:pt x="6954" y="2943"/>
                    <a:pt x="7045" y="3478"/>
                  </a:cubicBezTo>
                  <a:cubicBezTo>
                    <a:pt x="6754" y="2989"/>
                    <a:pt x="6627" y="2454"/>
                    <a:pt x="6700" y="1882"/>
                  </a:cubicBezTo>
                  <a:close/>
                  <a:moveTo>
                    <a:pt x="5793" y="2662"/>
                  </a:moveTo>
                  <a:cubicBezTo>
                    <a:pt x="6228" y="3224"/>
                    <a:pt x="6745" y="3678"/>
                    <a:pt x="6691" y="4476"/>
                  </a:cubicBezTo>
                  <a:cubicBezTo>
                    <a:pt x="6676" y="4687"/>
                    <a:pt x="6650" y="4766"/>
                    <a:pt x="6617" y="4766"/>
                  </a:cubicBezTo>
                  <a:cubicBezTo>
                    <a:pt x="6531" y="4766"/>
                    <a:pt x="6403" y="4203"/>
                    <a:pt x="6337" y="4031"/>
                  </a:cubicBezTo>
                  <a:cubicBezTo>
                    <a:pt x="6165" y="3596"/>
                    <a:pt x="5993" y="3161"/>
                    <a:pt x="5820" y="2726"/>
                  </a:cubicBezTo>
                  <a:cubicBezTo>
                    <a:pt x="5811" y="2707"/>
                    <a:pt x="5802" y="2698"/>
                    <a:pt x="5784" y="2689"/>
                  </a:cubicBezTo>
                  <a:cubicBezTo>
                    <a:pt x="5784" y="2680"/>
                    <a:pt x="5793" y="2671"/>
                    <a:pt x="5793" y="2662"/>
                  </a:cubicBezTo>
                  <a:close/>
                  <a:moveTo>
                    <a:pt x="9705" y="3420"/>
                  </a:moveTo>
                  <a:cubicBezTo>
                    <a:pt x="9745" y="3420"/>
                    <a:pt x="9771" y="3424"/>
                    <a:pt x="9774" y="3433"/>
                  </a:cubicBezTo>
                  <a:cubicBezTo>
                    <a:pt x="9783" y="3433"/>
                    <a:pt x="9783" y="3442"/>
                    <a:pt x="9774" y="3451"/>
                  </a:cubicBezTo>
                  <a:cubicBezTo>
                    <a:pt x="8867" y="3841"/>
                    <a:pt x="7788" y="4158"/>
                    <a:pt x="7017" y="4802"/>
                  </a:cubicBezTo>
                  <a:cubicBezTo>
                    <a:pt x="7235" y="4385"/>
                    <a:pt x="7543" y="4031"/>
                    <a:pt x="7979" y="3805"/>
                  </a:cubicBezTo>
                  <a:cubicBezTo>
                    <a:pt x="8278" y="3651"/>
                    <a:pt x="8613" y="3560"/>
                    <a:pt x="8949" y="3505"/>
                  </a:cubicBezTo>
                  <a:lnTo>
                    <a:pt x="8949" y="3505"/>
                  </a:lnTo>
                  <a:cubicBezTo>
                    <a:pt x="8948" y="3506"/>
                    <a:pt x="8949" y="3506"/>
                    <a:pt x="8950" y="3506"/>
                  </a:cubicBezTo>
                  <a:cubicBezTo>
                    <a:pt x="8978" y="3506"/>
                    <a:pt x="9511" y="3420"/>
                    <a:pt x="9705" y="3420"/>
                  </a:cubicBezTo>
                  <a:close/>
                  <a:moveTo>
                    <a:pt x="9611" y="3669"/>
                  </a:moveTo>
                  <a:lnTo>
                    <a:pt x="9611" y="3669"/>
                  </a:lnTo>
                  <a:cubicBezTo>
                    <a:pt x="9302" y="3959"/>
                    <a:pt x="8677" y="4403"/>
                    <a:pt x="8595" y="4449"/>
                  </a:cubicBezTo>
                  <a:cubicBezTo>
                    <a:pt x="8105" y="4757"/>
                    <a:pt x="7607" y="4811"/>
                    <a:pt x="7063" y="4884"/>
                  </a:cubicBezTo>
                  <a:cubicBezTo>
                    <a:pt x="7779" y="4331"/>
                    <a:pt x="8758" y="4004"/>
                    <a:pt x="9611" y="3669"/>
                  </a:cubicBezTo>
                  <a:close/>
                  <a:moveTo>
                    <a:pt x="5748" y="2853"/>
                  </a:moveTo>
                  <a:lnTo>
                    <a:pt x="5748" y="2853"/>
                  </a:lnTo>
                  <a:cubicBezTo>
                    <a:pt x="6038" y="3560"/>
                    <a:pt x="6328" y="4258"/>
                    <a:pt x="6600" y="4965"/>
                  </a:cubicBezTo>
                  <a:cubicBezTo>
                    <a:pt x="5639" y="4802"/>
                    <a:pt x="5576" y="3696"/>
                    <a:pt x="5748" y="2853"/>
                  </a:cubicBezTo>
                  <a:close/>
                  <a:moveTo>
                    <a:pt x="643" y="4512"/>
                  </a:moveTo>
                  <a:lnTo>
                    <a:pt x="643" y="4512"/>
                  </a:lnTo>
                  <a:cubicBezTo>
                    <a:pt x="1078" y="4557"/>
                    <a:pt x="1513" y="4648"/>
                    <a:pt x="1885" y="4875"/>
                  </a:cubicBezTo>
                  <a:cubicBezTo>
                    <a:pt x="2356" y="5165"/>
                    <a:pt x="2628" y="5655"/>
                    <a:pt x="3000" y="6044"/>
                  </a:cubicBezTo>
                  <a:cubicBezTo>
                    <a:pt x="3000" y="6063"/>
                    <a:pt x="3009" y="6081"/>
                    <a:pt x="3027" y="6090"/>
                  </a:cubicBezTo>
                  <a:cubicBezTo>
                    <a:pt x="3036" y="6090"/>
                    <a:pt x="3036" y="6099"/>
                    <a:pt x="3046" y="6099"/>
                  </a:cubicBezTo>
                  <a:cubicBezTo>
                    <a:pt x="3009" y="6099"/>
                    <a:pt x="2973" y="6099"/>
                    <a:pt x="2946" y="6108"/>
                  </a:cubicBezTo>
                  <a:cubicBezTo>
                    <a:pt x="2937" y="6099"/>
                    <a:pt x="2937" y="6099"/>
                    <a:pt x="2937" y="6090"/>
                  </a:cubicBezTo>
                  <a:cubicBezTo>
                    <a:pt x="2202" y="5528"/>
                    <a:pt x="1431" y="5002"/>
                    <a:pt x="643" y="4512"/>
                  </a:cubicBezTo>
                  <a:close/>
                  <a:moveTo>
                    <a:pt x="298" y="4476"/>
                  </a:moveTo>
                  <a:cubicBezTo>
                    <a:pt x="334" y="4476"/>
                    <a:pt x="361" y="4485"/>
                    <a:pt x="389" y="4485"/>
                  </a:cubicBezTo>
                  <a:cubicBezTo>
                    <a:pt x="1187" y="4993"/>
                    <a:pt x="1948" y="5546"/>
                    <a:pt x="2692" y="6117"/>
                  </a:cubicBezTo>
                  <a:cubicBezTo>
                    <a:pt x="2102" y="6117"/>
                    <a:pt x="1513" y="5927"/>
                    <a:pt x="1096" y="5491"/>
                  </a:cubicBezTo>
                  <a:cubicBezTo>
                    <a:pt x="779" y="5174"/>
                    <a:pt x="606" y="4784"/>
                    <a:pt x="298" y="4476"/>
                  </a:cubicBezTo>
                  <a:close/>
                  <a:moveTo>
                    <a:pt x="5603" y="5346"/>
                  </a:moveTo>
                  <a:lnTo>
                    <a:pt x="5603" y="5346"/>
                  </a:lnTo>
                  <a:cubicBezTo>
                    <a:pt x="5857" y="5528"/>
                    <a:pt x="6147" y="5682"/>
                    <a:pt x="6228" y="5990"/>
                  </a:cubicBezTo>
                  <a:cubicBezTo>
                    <a:pt x="6283" y="6217"/>
                    <a:pt x="6256" y="6453"/>
                    <a:pt x="6256" y="6688"/>
                  </a:cubicBezTo>
                  <a:cubicBezTo>
                    <a:pt x="6056" y="6235"/>
                    <a:pt x="5838" y="5791"/>
                    <a:pt x="5603" y="5346"/>
                  </a:cubicBezTo>
                  <a:close/>
                  <a:moveTo>
                    <a:pt x="5548" y="5428"/>
                  </a:moveTo>
                  <a:cubicBezTo>
                    <a:pt x="5784" y="5918"/>
                    <a:pt x="6002" y="6398"/>
                    <a:pt x="6210" y="6897"/>
                  </a:cubicBezTo>
                  <a:cubicBezTo>
                    <a:pt x="5630" y="6616"/>
                    <a:pt x="5539" y="6017"/>
                    <a:pt x="5548" y="5428"/>
                  </a:cubicBezTo>
                  <a:close/>
                  <a:moveTo>
                    <a:pt x="4315" y="4693"/>
                  </a:moveTo>
                  <a:cubicBezTo>
                    <a:pt x="4542" y="5183"/>
                    <a:pt x="4778" y="5872"/>
                    <a:pt x="4814" y="6371"/>
                  </a:cubicBezTo>
                  <a:cubicBezTo>
                    <a:pt x="4832" y="6570"/>
                    <a:pt x="4814" y="6770"/>
                    <a:pt x="4759" y="6960"/>
                  </a:cubicBezTo>
                  <a:cubicBezTo>
                    <a:pt x="4719" y="7042"/>
                    <a:pt x="4687" y="7082"/>
                    <a:pt x="4665" y="7082"/>
                  </a:cubicBezTo>
                  <a:cubicBezTo>
                    <a:pt x="4633" y="7082"/>
                    <a:pt x="4622" y="6996"/>
                    <a:pt x="4632" y="6824"/>
                  </a:cubicBezTo>
                  <a:cubicBezTo>
                    <a:pt x="4496" y="6543"/>
                    <a:pt x="4478" y="6144"/>
                    <a:pt x="4369" y="5836"/>
                  </a:cubicBezTo>
                  <a:cubicBezTo>
                    <a:pt x="4369" y="5827"/>
                    <a:pt x="4351" y="5818"/>
                    <a:pt x="4342" y="5818"/>
                  </a:cubicBezTo>
                  <a:cubicBezTo>
                    <a:pt x="4324" y="5682"/>
                    <a:pt x="4315" y="5537"/>
                    <a:pt x="4306" y="5392"/>
                  </a:cubicBezTo>
                  <a:lnTo>
                    <a:pt x="4306" y="5392"/>
                  </a:lnTo>
                  <a:cubicBezTo>
                    <a:pt x="4315" y="5428"/>
                    <a:pt x="4324" y="5455"/>
                    <a:pt x="4333" y="5491"/>
                  </a:cubicBezTo>
                  <a:cubicBezTo>
                    <a:pt x="4324" y="5428"/>
                    <a:pt x="4315" y="5364"/>
                    <a:pt x="4306" y="5301"/>
                  </a:cubicBezTo>
                  <a:cubicBezTo>
                    <a:pt x="4297" y="5101"/>
                    <a:pt x="4306" y="4893"/>
                    <a:pt x="4315" y="4693"/>
                  </a:cubicBezTo>
                  <a:close/>
                  <a:moveTo>
                    <a:pt x="4214" y="4411"/>
                  </a:moveTo>
                  <a:cubicBezTo>
                    <a:pt x="4212" y="4436"/>
                    <a:pt x="4218" y="4460"/>
                    <a:pt x="4224" y="4485"/>
                  </a:cubicBezTo>
                  <a:cubicBezTo>
                    <a:pt x="4215" y="4494"/>
                    <a:pt x="4206" y="4503"/>
                    <a:pt x="4206" y="4512"/>
                  </a:cubicBezTo>
                  <a:cubicBezTo>
                    <a:pt x="4161" y="5247"/>
                    <a:pt x="4107" y="6017"/>
                    <a:pt x="4442" y="6697"/>
                  </a:cubicBezTo>
                  <a:cubicBezTo>
                    <a:pt x="4451" y="6716"/>
                    <a:pt x="4469" y="6725"/>
                    <a:pt x="4487" y="6725"/>
                  </a:cubicBezTo>
                  <a:cubicBezTo>
                    <a:pt x="4524" y="6879"/>
                    <a:pt x="4551" y="7033"/>
                    <a:pt x="4578" y="7196"/>
                  </a:cubicBezTo>
                  <a:cubicBezTo>
                    <a:pt x="4569" y="7187"/>
                    <a:pt x="4560" y="7169"/>
                    <a:pt x="4551" y="7160"/>
                  </a:cubicBezTo>
                  <a:cubicBezTo>
                    <a:pt x="4306" y="6725"/>
                    <a:pt x="4134" y="6262"/>
                    <a:pt x="4088" y="5745"/>
                  </a:cubicBezTo>
                  <a:cubicBezTo>
                    <a:pt x="4052" y="5419"/>
                    <a:pt x="4070" y="5092"/>
                    <a:pt x="4134" y="4766"/>
                  </a:cubicBezTo>
                  <a:cubicBezTo>
                    <a:pt x="4150" y="4642"/>
                    <a:pt x="4182" y="4526"/>
                    <a:pt x="4214" y="4411"/>
                  </a:cubicBezTo>
                  <a:close/>
                  <a:moveTo>
                    <a:pt x="9073" y="5751"/>
                  </a:moveTo>
                  <a:cubicBezTo>
                    <a:pt x="9124" y="5751"/>
                    <a:pt x="9166" y="5761"/>
                    <a:pt x="9194" y="5782"/>
                  </a:cubicBezTo>
                  <a:cubicBezTo>
                    <a:pt x="8677" y="6063"/>
                    <a:pt x="8178" y="6362"/>
                    <a:pt x="7697" y="6697"/>
                  </a:cubicBezTo>
                  <a:cubicBezTo>
                    <a:pt x="7289" y="6988"/>
                    <a:pt x="6909" y="7323"/>
                    <a:pt x="6473" y="7577"/>
                  </a:cubicBezTo>
                  <a:cubicBezTo>
                    <a:pt x="6754" y="7133"/>
                    <a:pt x="7081" y="6743"/>
                    <a:pt x="7516" y="6434"/>
                  </a:cubicBezTo>
                  <a:cubicBezTo>
                    <a:pt x="7685" y="6306"/>
                    <a:pt x="8677" y="5751"/>
                    <a:pt x="9073" y="5751"/>
                  </a:cubicBezTo>
                  <a:close/>
                  <a:moveTo>
                    <a:pt x="9148" y="5972"/>
                  </a:moveTo>
                  <a:lnTo>
                    <a:pt x="9148" y="5972"/>
                  </a:lnTo>
                  <a:cubicBezTo>
                    <a:pt x="8922" y="6317"/>
                    <a:pt x="8169" y="7096"/>
                    <a:pt x="8042" y="7214"/>
                  </a:cubicBezTo>
                  <a:cubicBezTo>
                    <a:pt x="7561" y="7631"/>
                    <a:pt x="7099" y="7668"/>
                    <a:pt x="6573" y="7713"/>
                  </a:cubicBezTo>
                  <a:cubicBezTo>
                    <a:pt x="6990" y="7450"/>
                    <a:pt x="7371" y="7124"/>
                    <a:pt x="7770" y="6833"/>
                  </a:cubicBezTo>
                  <a:cubicBezTo>
                    <a:pt x="8214" y="6516"/>
                    <a:pt x="8677" y="6226"/>
                    <a:pt x="9148" y="5972"/>
                  </a:cubicBezTo>
                  <a:close/>
                  <a:moveTo>
                    <a:pt x="3740" y="7769"/>
                  </a:moveTo>
                  <a:cubicBezTo>
                    <a:pt x="4176" y="7769"/>
                    <a:pt x="4592" y="7886"/>
                    <a:pt x="4941" y="8239"/>
                  </a:cubicBezTo>
                  <a:cubicBezTo>
                    <a:pt x="4291" y="8331"/>
                    <a:pt x="3470" y="8481"/>
                    <a:pt x="2696" y="8481"/>
                  </a:cubicBezTo>
                  <a:cubicBezTo>
                    <a:pt x="2173" y="8481"/>
                    <a:pt x="1672" y="8413"/>
                    <a:pt x="1259" y="8212"/>
                  </a:cubicBezTo>
                  <a:cubicBezTo>
                    <a:pt x="1486" y="8103"/>
                    <a:pt x="2411" y="8003"/>
                    <a:pt x="2547" y="7967"/>
                  </a:cubicBezTo>
                  <a:cubicBezTo>
                    <a:pt x="2938" y="7864"/>
                    <a:pt x="3347" y="7769"/>
                    <a:pt x="3740" y="7769"/>
                  </a:cubicBezTo>
                  <a:close/>
                  <a:moveTo>
                    <a:pt x="1214" y="8302"/>
                  </a:moveTo>
                  <a:lnTo>
                    <a:pt x="1214" y="8302"/>
                  </a:lnTo>
                  <a:cubicBezTo>
                    <a:pt x="1665" y="8547"/>
                    <a:pt x="2216" y="8627"/>
                    <a:pt x="2787" y="8627"/>
                  </a:cubicBezTo>
                  <a:cubicBezTo>
                    <a:pt x="3444" y="8627"/>
                    <a:pt x="4127" y="8521"/>
                    <a:pt x="4714" y="8438"/>
                  </a:cubicBezTo>
                  <a:lnTo>
                    <a:pt x="4714" y="8438"/>
                  </a:lnTo>
                  <a:cubicBezTo>
                    <a:pt x="4215" y="8747"/>
                    <a:pt x="3698" y="9109"/>
                    <a:pt x="3118" y="9128"/>
                  </a:cubicBezTo>
                  <a:cubicBezTo>
                    <a:pt x="2919" y="9128"/>
                    <a:pt x="1295" y="8602"/>
                    <a:pt x="1214" y="8302"/>
                  </a:cubicBezTo>
                  <a:close/>
                  <a:moveTo>
                    <a:pt x="12340" y="8212"/>
                  </a:moveTo>
                  <a:cubicBezTo>
                    <a:pt x="11433" y="8629"/>
                    <a:pt x="10545" y="9073"/>
                    <a:pt x="9665" y="9554"/>
                  </a:cubicBezTo>
                  <a:cubicBezTo>
                    <a:pt x="10246" y="8484"/>
                    <a:pt x="11216" y="8266"/>
                    <a:pt x="12340" y="8212"/>
                  </a:cubicBezTo>
                  <a:close/>
                  <a:moveTo>
                    <a:pt x="12404" y="8393"/>
                  </a:moveTo>
                  <a:lnTo>
                    <a:pt x="12404" y="8393"/>
                  </a:lnTo>
                  <a:cubicBezTo>
                    <a:pt x="11946" y="9200"/>
                    <a:pt x="11177" y="9767"/>
                    <a:pt x="10277" y="9767"/>
                  </a:cubicBezTo>
                  <a:cubicBezTo>
                    <a:pt x="10125" y="9767"/>
                    <a:pt x="9969" y="9751"/>
                    <a:pt x="9810" y="9717"/>
                  </a:cubicBezTo>
                  <a:cubicBezTo>
                    <a:pt x="10654" y="9236"/>
                    <a:pt x="11515" y="8801"/>
                    <a:pt x="12404" y="8393"/>
                  </a:cubicBezTo>
                  <a:close/>
                  <a:moveTo>
                    <a:pt x="8586" y="8556"/>
                  </a:moveTo>
                  <a:lnTo>
                    <a:pt x="8586" y="8556"/>
                  </a:lnTo>
                  <a:cubicBezTo>
                    <a:pt x="8359" y="9155"/>
                    <a:pt x="8169" y="9762"/>
                    <a:pt x="8024" y="10388"/>
                  </a:cubicBezTo>
                  <a:cubicBezTo>
                    <a:pt x="7942" y="10007"/>
                    <a:pt x="7924" y="9590"/>
                    <a:pt x="8069" y="9236"/>
                  </a:cubicBezTo>
                  <a:cubicBezTo>
                    <a:pt x="8178" y="8992"/>
                    <a:pt x="8378" y="8765"/>
                    <a:pt x="8586" y="8556"/>
                  </a:cubicBezTo>
                  <a:close/>
                  <a:moveTo>
                    <a:pt x="8777" y="8375"/>
                  </a:moveTo>
                  <a:cubicBezTo>
                    <a:pt x="8813" y="8747"/>
                    <a:pt x="8840" y="9137"/>
                    <a:pt x="8767" y="9499"/>
                  </a:cubicBezTo>
                  <a:cubicBezTo>
                    <a:pt x="8686" y="9926"/>
                    <a:pt x="8441" y="10216"/>
                    <a:pt x="8142" y="10488"/>
                  </a:cubicBezTo>
                  <a:cubicBezTo>
                    <a:pt x="8296" y="9780"/>
                    <a:pt x="8495" y="9082"/>
                    <a:pt x="8767" y="8411"/>
                  </a:cubicBezTo>
                  <a:cubicBezTo>
                    <a:pt x="8777" y="8402"/>
                    <a:pt x="8777" y="8384"/>
                    <a:pt x="8767" y="8375"/>
                  </a:cubicBezTo>
                  <a:close/>
                  <a:moveTo>
                    <a:pt x="9522" y="10508"/>
                  </a:moveTo>
                  <a:cubicBezTo>
                    <a:pt x="10078" y="10508"/>
                    <a:pt x="10628" y="10615"/>
                    <a:pt x="11170" y="10796"/>
                  </a:cubicBezTo>
                  <a:cubicBezTo>
                    <a:pt x="11189" y="10796"/>
                    <a:pt x="11343" y="10851"/>
                    <a:pt x="11488" y="10896"/>
                  </a:cubicBezTo>
                  <a:cubicBezTo>
                    <a:pt x="10372" y="10914"/>
                    <a:pt x="9266" y="10932"/>
                    <a:pt x="8151" y="10941"/>
                  </a:cubicBezTo>
                  <a:cubicBezTo>
                    <a:pt x="8269" y="10841"/>
                    <a:pt x="8378" y="10733"/>
                    <a:pt x="8504" y="10633"/>
                  </a:cubicBezTo>
                  <a:cubicBezTo>
                    <a:pt x="8846" y="10547"/>
                    <a:pt x="9185" y="10508"/>
                    <a:pt x="9522" y="10508"/>
                  </a:cubicBezTo>
                  <a:close/>
                  <a:moveTo>
                    <a:pt x="11642" y="11041"/>
                  </a:moveTo>
                  <a:cubicBezTo>
                    <a:pt x="11560" y="11050"/>
                    <a:pt x="11488" y="11068"/>
                    <a:pt x="11479" y="11068"/>
                  </a:cubicBezTo>
                  <a:cubicBezTo>
                    <a:pt x="11034" y="11195"/>
                    <a:pt x="10545" y="11286"/>
                    <a:pt x="10091" y="11340"/>
                  </a:cubicBezTo>
                  <a:cubicBezTo>
                    <a:pt x="9911" y="11360"/>
                    <a:pt x="9729" y="11375"/>
                    <a:pt x="9546" y="11375"/>
                  </a:cubicBezTo>
                  <a:cubicBezTo>
                    <a:pt x="9316" y="11375"/>
                    <a:pt x="9086" y="11352"/>
                    <a:pt x="8858" y="11286"/>
                  </a:cubicBezTo>
                  <a:cubicBezTo>
                    <a:pt x="8758" y="11259"/>
                    <a:pt x="8659" y="11222"/>
                    <a:pt x="8559" y="11168"/>
                  </a:cubicBezTo>
                  <a:cubicBezTo>
                    <a:pt x="8385" y="11110"/>
                    <a:pt x="8327" y="11081"/>
                    <a:pt x="8385" y="11081"/>
                  </a:cubicBezTo>
                  <a:cubicBezTo>
                    <a:pt x="8399" y="11081"/>
                    <a:pt x="8421" y="11083"/>
                    <a:pt x="8450" y="11086"/>
                  </a:cubicBezTo>
                  <a:cubicBezTo>
                    <a:pt x="8483" y="11060"/>
                    <a:pt x="8557" y="11052"/>
                    <a:pt x="8643" y="11052"/>
                  </a:cubicBezTo>
                  <a:cubicBezTo>
                    <a:pt x="8794" y="11052"/>
                    <a:pt x="8983" y="11077"/>
                    <a:pt x="9058" y="11077"/>
                  </a:cubicBezTo>
                  <a:cubicBezTo>
                    <a:pt x="9919" y="11068"/>
                    <a:pt x="10781" y="11050"/>
                    <a:pt x="11642" y="11041"/>
                  </a:cubicBezTo>
                  <a:close/>
                  <a:moveTo>
                    <a:pt x="842" y="11277"/>
                  </a:moveTo>
                  <a:lnTo>
                    <a:pt x="842" y="11277"/>
                  </a:lnTo>
                  <a:cubicBezTo>
                    <a:pt x="1703" y="11358"/>
                    <a:pt x="2728" y="11576"/>
                    <a:pt x="2946" y="12492"/>
                  </a:cubicBezTo>
                  <a:cubicBezTo>
                    <a:pt x="2275" y="12038"/>
                    <a:pt x="1586" y="11621"/>
                    <a:pt x="842" y="11277"/>
                  </a:cubicBezTo>
                  <a:close/>
                  <a:moveTo>
                    <a:pt x="8331" y="12189"/>
                  </a:moveTo>
                  <a:cubicBezTo>
                    <a:pt x="8745" y="12189"/>
                    <a:pt x="9146" y="12249"/>
                    <a:pt x="9547" y="12338"/>
                  </a:cubicBezTo>
                  <a:cubicBezTo>
                    <a:pt x="9030" y="12428"/>
                    <a:pt x="8514" y="12501"/>
                    <a:pt x="7997" y="12537"/>
                  </a:cubicBezTo>
                  <a:cubicBezTo>
                    <a:pt x="7877" y="12543"/>
                    <a:pt x="7456" y="12589"/>
                    <a:pt x="7131" y="12589"/>
                  </a:cubicBezTo>
                  <a:cubicBezTo>
                    <a:pt x="6987" y="12589"/>
                    <a:pt x="6863" y="12580"/>
                    <a:pt x="6791" y="12555"/>
                  </a:cubicBezTo>
                  <a:cubicBezTo>
                    <a:pt x="6827" y="12501"/>
                    <a:pt x="6863" y="12446"/>
                    <a:pt x="6909" y="12383"/>
                  </a:cubicBezTo>
                  <a:cubicBezTo>
                    <a:pt x="7271" y="12274"/>
                    <a:pt x="8069" y="12202"/>
                    <a:pt x="8169" y="12193"/>
                  </a:cubicBezTo>
                  <a:cubicBezTo>
                    <a:pt x="8223" y="12190"/>
                    <a:pt x="8277" y="12189"/>
                    <a:pt x="8331" y="12189"/>
                  </a:cubicBezTo>
                  <a:close/>
                  <a:moveTo>
                    <a:pt x="851" y="11458"/>
                  </a:moveTo>
                  <a:cubicBezTo>
                    <a:pt x="1586" y="11803"/>
                    <a:pt x="2284" y="12220"/>
                    <a:pt x="2928" y="12709"/>
                  </a:cubicBezTo>
                  <a:cubicBezTo>
                    <a:pt x="2726" y="12732"/>
                    <a:pt x="2517" y="12762"/>
                    <a:pt x="2314" y="12762"/>
                  </a:cubicBezTo>
                  <a:cubicBezTo>
                    <a:pt x="2033" y="12762"/>
                    <a:pt x="1762" y="12706"/>
                    <a:pt x="1531" y="12501"/>
                  </a:cubicBezTo>
                  <a:cubicBezTo>
                    <a:pt x="1250" y="12247"/>
                    <a:pt x="1042" y="11830"/>
                    <a:pt x="851" y="11458"/>
                  </a:cubicBezTo>
                  <a:close/>
                  <a:moveTo>
                    <a:pt x="9466" y="12465"/>
                  </a:moveTo>
                  <a:cubicBezTo>
                    <a:pt x="8944" y="12781"/>
                    <a:pt x="8374" y="12931"/>
                    <a:pt x="7789" y="12931"/>
                  </a:cubicBezTo>
                  <a:cubicBezTo>
                    <a:pt x="7418" y="12931"/>
                    <a:pt x="7040" y="12871"/>
                    <a:pt x="6664" y="12755"/>
                  </a:cubicBezTo>
                  <a:cubicBezTo>
                    <a:pt x="6682" y="12728"/>
                    <a:pt x="6700" y="12700"/>
                    <a:pt x="6718" y="12673"/>
                  </a:cubicBezTo>
                  <a:cubicBezTo>
                    <a:pt x="6830" y="12675"/>
                    <a:pt x="6941" y="12676"/>
                    <a:pt x="7052" y="12676"/>
                  </a:cubicBezTo>
                  <a:cubicBezTo>
                    <a:pt x="7864" y="12676"/>
                    <a:pt x="8668" y="12616"/>
                    <a:pt x="9466" y="12465"/>
                  </a:cubicBezTo>
                  <a:close/>
                  <a:moveTo>
                    <a:pt x="3726" y="10442"/>
                  </a:moveTo>
                  <a:cubicBezTo>
                    <a:pt x="3907" y="11295"/>
                    <a:pt x="4034" y="12165"/>
                    <a:pt x="4125" y="13045"/>
                  </a:cubicBezTo>
                  <a:cubicBezTo>
                    <a:pt x="3871" y="12691"/>
                    <a:pt x="3671" y="12310"/>
                    <a:pt x="3553" y="11884"/>
                  </a:cubicBezTo>
                  <a:cubicBezTo>
                    <a:pt x="3472" y="11594"/>
                    <a:pt x="3408" y="11295"/>
                    <a:pt x="3499" y="10996"/>
                  </a:cubicBezTo>
                  <a:cubicBezTo>
                    <a:pt x="3508" y="10950"/>
                    <a:pt x="3626" y="10633"/>
                    <a:pt x="3726" y="10442"/>
                  </a:cubicBezTo>
                  <a:close/>
                  <a:moveTo>
                    <a:pt x="3862" y="10297"/>
                  </a:moveTo>
                  <a:lnTo>
                    <a:pt x="3862" y="10297"/>
                  </a:lnTo>
                  <a:cubicBezTo>
                    <a:pt x="4025" y="10361"/>
                    <a:pt x="4388" y="11313"/>
                    <a:pt x="4442" y="11449"/>
                  </a:cubicBezTo>
                  <a:cubicBezTo>
                    <a:pt x="4687" y="12057"/>
                    <a:pt x="4587" y="12537"/>
                    <a:pt x="4279" y="13063"/>
                  </a:cubicBezTo>
                  <a:cubicBezTo>
                    <a:pt x="4179" y="12129"/>
                    <a:pt x="4034" y="11213"/>
                    <a:pt x="3862" y="10297"/>
                  </a:cubicBezTo>
                  <a:close/>
                  <a:moveTo>
                    <a:pt x="3189" y="13230"/>
                  </a:moveTo>
                  <a:cubicBezTo>
                    <a:pt x="3424" y="13230"/>
                    <a:pt x="3649" y="13260"/>
                    <a:pt x="3853" y="13335"/>
                  </a:cubicBezTo>
                  <a:cubicBezTo>
                    <a:pt x="3055" y="13399"/>
                    <a:pt x="2266" y="13471"/>
                    <a:pt x="1468" y="13535"/>
                  </a:cubicBezTo>
                  <a:cubicBezTo>
                    <a:pt x="2004" y="13400"/>
                    <a:pt x="2627" y="13230"/>
                    <a:pt x="3189" y="13230"/>
                  </a:cubicBezTo>
                  <a:close/>
                  <a:moveTo>
                    <a:pt x="3952" y="13480"/>
                  </a:moveTo>
                  <a:lnTo>
                    <a:pt x="3952" y="13480"/>
                  </a:lnTo>
                  <a:cubicBezTo>
                    <a:pt x="3510" y="13733"/>
                    <a:pt x="3021" y="13861"/>
                    <a:pt x="2529" y="13861"/>
                  </a:cubicBezTo>
                  <a:cubicBezTo>
                    <a:pt x="2175" y="13861"/>
                    <a:pt x="1819" y="13794"/>
                    <a:pt x="1477" y="13662"/>
                  </a:cubicBezTo>
                  <a:cubicBezTo>
                    <a:pt x="2302" y="13598"/>
                    <a:pt x="3127" y="13544"/>
                    <a:pt x="3952" y="13480"/>
                  </a:cubicBezTo>
                  <a:close/>
                  <a:moveTo>
                    <a:pt x="14759" y="13107"/>
                  </a:moveTo>
                  <a:cubicBezTo>
                    <a:pt x="14814" y="13107"/>
                    <a:pt x="14870" y="13107"/>
                    <a:pt x="14925" y="13108"/>
                  </a:cubicBezTo>
                  <a:cubicBezTo>
                    <a:pt x="14127" y="13417"/>
                    <a:pt x="13320" y="13707"/>
                    <a:pt x="12503" y="13952"/>
                  </a:cubicBezTo>
                  <a:cubicBezTo>
                    <a:pt x="13057" y="13253"/>
                    <a:pt x="13900" y="13107"/>
                    <a:pt x="14759" y="13107"/>
                  </a:cubicBezTo>
                  <a:close/>
                  <a:moveTo>
                    <a:pt x="15024" y="13254"/>
                  </a:moveTo>
                  <a:lnTo>
                    <a:pt x="15024" y="13254"/>
                  </a:lnTo>
                  <a:cubicBezTo>
                    <a:pt x="14689" y="13526"/>
                    <a:pt x="14335" y="13807"/>
                    <a:pt x="13972" y="13997"/>
                  </a:cubicBezTo>
                  <a:cubicBezTo>
                    <a:pt x="13688" y="14142"/>
                    <a:pt x="13387" y="14195"/>
                    <a:pt x="13081" y="14195"/>
                  </a:cubicBezTo>
                  <a:cubicBezTo>
                    <a:pt x="12872" y="14195"/>
                    <a:pt x="12660" y="14170"/>
                    <a:pt x="12449" y="14133"/>
                  </a:cubicBezTo>
                  <a:cubicBezTo>
                    <a:pt x="13311" y="13861"/>
                    <a:pt x="14172" y="13553"/>
                    <a:pt x="15024" y="13254"/>
                  </a:cubicBezTo>
                  <a:close/>
                  <a:moveTo>
                    <a:pt x="12449" y="12474"/>
                  </a:moveTo>
                  <a:lnTo>
                    <a:pt x="12449" y="12474"/>
                  </a:lnTo>
                  <a:cubicBezTo>
                    <a:pt x="12367" y="12773"/>
                    <a:pt x="12277" y="13072"/>
                    <a:pt x="12177" y="13362"/>
                  </a:cubicBezTo>
                  <a:cubicBezTo>
                    <a:pt x="12050" y="13716"/>
                    <a:pt x="11805" y="13952"/>
                    <a:pt x="11579" y="14215"/>
                  </a:cubicBezTo>
                  <a:cubicBezTo>
                    <a:pt x="11805" y="13598"/>
                    <a:pt x="12095" y="13018"/>
                    <a:pt x="12449" y="12474"/>
                  </a:cubicBezTo>
                  <a:close/>
                  <a:moveTo>
                    <a:pt x="12558" y="12120"/>
                  </a:moveTo>
                  <a:lnTo>
                    <a:pt x="12558" y="12120"/>
                  </a:lnTo>
                  <a:cubicBezTo>
                    <a:pt x="12549" y="12138"/>
                    <a:pt x="12540" y="12165"/>
                    <a:pt x="12540" y="12183"/>
                  </a:cubicBezTo>
                  <a:cubicBezTo>
                    <a:pt x="12014" y="12873"/>
                    <a:pt x="11633" y="13598"/>
                    <a:pt x="11361" y="14414"/>
                  </a:cubicBezTo>
                  <a:cubicBezTo>
                    <a:pt x="11080" y="13462"/>
                    <a:pt x="11823" y="12700"/>
                    <a:pt x="12558" y="12120"/>
                  </a:cubicBezTo>
                  <a:close/>
                  <a:moveTo>
                    <a:pt x="10436" y="13072"/>
                  </a:moveTo>
                  <a:cubicBezTo>
                    <a:pt x="10454" y="13263"/>
                    <a:pt x="10400" y="13816"/>
                    <a:pt x="10400" y="13879"/>
                  </a:cubicBezTo>
                  <a:cubicBezTo>
                    <a:pt x="10409" y="14233"/>
                    <a:pt x="10436" y="14587"/>
                    <a:pt x="10363" y="14940"/>
                  </a:cubicBezTo>
                  <a:cubicBezTo>
                    <a:pt x="10282" y="15339"/>
                    <a:pt x="9992" y="15629"/>
                    <a:pt x="9892" y="16010"/>
                  </a:cubicBezTo>
                  <a:cubicBezTo>
                    <a:pt x="9892" y="16014"/>
                    <a:pt x="9891" y="16018"/>
                    <a:pt x="9889" y="16024"/>
                  </a:cubicBezTo>
                  <a:lnTo>
                    <a:pt x="9889" y="16024"/>
                  </a:lnTo>
                  <a:cubicBezTo>
                    <a:pt x="9896" y="15988"/>
                    <a:pt x="9901" y="15952"/>
                    <a:pt x="9901" y="15910"/>
                  </a:cubicBezTo>
                  <a:cubicBezTo>
                    <a:pt x="9928" y="15684"/>
                    <a:pt x="9955" y="15457"/>
                    <a:pt x="9992" y="15230"/>
                  </a:cubicBezTo>
                  <a:cubicBezTo>
                    <a:pt x="10001" y="15235"/>
                    <a:pt x="10010" y="15237"/>
                    <a:pt x="10020" y="15237"/>
                  </a:cubicBezTo>
                  <a:cubicBezTo>
                    <a:pt x="10048" y="15237"/>
                    <a:pt x="10076" y="15217"/>
                    <a:pt x="10082" y="15176"/>
                  </a:cubicBezTo>
                  <a:cubicBezTo>
                    <a:pt x="10110" y="14886"/>
                    <a:pt x="10137" y="14605"/>
                    <a:pt x="10173" y="14314"/>
                  </a:cubicBezTo>
                  <a:cubicBezTo>
                    <a:pt x="10173" y="14305"/>
                    <a:pt x="10173" y="14305"/>
                    <a:pt x="10182" y="14296"/>
                  </a:cubicBezTo>
                  <a:cubicBezTo>
                    <a:pt x="10182" y="14287"/>
                    <a:pt x="10173" y="14287"/>
                    <a:pt x="10182" y="14287"/>
                  </a:cubicBezTo>
                  <a:cubicBezTo>
                    <a:pt x="10200" y="14151"/>
                    <a:pt x="10218" y="14024"/>
                    <a:pt x="10246" y="13888"/>
                  </a:cubicBezTo>
                  <a:cubicBezTo>
                    <a:pt x="10273" y="13752"/>
                    <a:pt x="10318" y="13616"/>
                    <a:pt x="10345" y="13480"/>
                  </a:cubicBezTo>
                  <a:lnTo>
                    <a:pt x="10354" y="13471"/>
                  </a:lnTo>
                  <a:lnTo>
                    <a:pt x="10345" y="13471"/>
                  </a:lnTo>
                  <a:cubicBezTo>
                    <a:pt x="10354" y="13435"/>
                    <a:pt x="10363" y="13399"/>
                    <a:pt x="10363" y="13362"/>
                  </a:cubicBezTo>
                  <a:cubicBezTo>
                    <a:pt x="10372" y="13299"/>
                    <a:pt x="10372" y="13263"/>
                    <a:pt x="10372" y="13235"/>
                  </a:cubicBezTo>
                  <a:cubicBezTo>
                    <a:pt x="10391" y="13181"/>
                    <a:pt x="10418" y="13127"/>
                    <a:pt x="10436" y="13072"/>
                  </a:cubicBezTo>
                  <a:close/>
                  <a:moveTo>
                    <a:pt x="10218" y="13480"/>
                  </a:moveTo>
                  <a:lnTo>
                    <a:pt x="10218" y="13480"/>
                  </a:lnTo>
                  <a:cubicBezTo>
                    <a:pt x="10091" y="13861"/>
                    <a:pt x="10010" y="14251"/>
                    <a:pt x="9973" y="14650"/>
                  </a:cubicBezTo>
                  <a:cubicBezTo>
                    <a:pt x="9847" y="15131"/>
                    <a:pt x="9792" y="15620"/>
                    <a:pt x="9783" y="16110"/>
                  </a:cubicBezTo>
                  <a:cubicBezTo>
                    <a:pt x="9611" y="15375"/>
                    <a:pt x="9656" y="14641"/>
                    <a:pt x="9973" y="13915"/>
                  </a:cubicBezTo>
                  <a:cubicBezTo>
                    <a:pt x="9992" y="13870"/>
                    <a:pt x="10110" y="13671"/>
                    <a:pt x="10218" y="13480"/>
                  </a:cubicBezTo>
                  <a:close/>
                  <a:moveTo>
                    <a:pt x="12178" y="15139"/>
                  </a:moveTo>
                  <a:cubicBezTo>
                    <a:pt x="12965" y="15139"/>
                    <a:pt x="13723" y="15377"/>
                    <a:pt x="14444" y="15802"/>
                  </a:cubicBezTo>
                  <a:cubicBezTo>
                    <a:pt x="14653" y="15919"/>
                    <a:pt x="14925" y="16037"/>
                    <a:pt x="14988" y="16119"/>
                  </a:cubicBezTo>
                  <a:cubicBezTo>
                    <a:pt x="13719" y="15666"/>
                    <a:pt x="12286" y="15566"/>
                    <a:pt x="10962" y="15348"/>
                  </a:cubicBezTo>
                  <a:cubicBezTo>
                    <a:pt x="10971" y="15339"/>
                    <a:pt x="10980" y="15330"/>
                    <a:pt x="10989" y="15321"/>
                  </a:cubicBezTo>
                  <a:cubicBezTo>
                    <a:pt x="11392" y="15198"/>
                    <a:pt x="11789" y="15139"/>
                    <a:pt x="12178" y="15139"/>
                  </a:cubicBezTo>
                  <a:close/>
                  <a:moveTo>
                    <a:pt x="11194" y="15567"/>
                  </a:moveTo>
                  <a:cubicBezTo>
                    <a:pt x="11225" y="15567"/>
                    <a:pt x="11340" y="15599"/>
                    <a:pt x="11551" y="15629"/>
                  </a:cubicBezTo>
                  <a:cubicBezTo>
                    <a:pt x="11778" y="15657"/>
                    <a:pt x="11996" y="15693"/>
                    <a:pt x="12222" y="15729"/>
                  </a:cubicBezTo>
                  <a:cubicBezTo>
                    <a:pt x="13120" y="15874"/>
                    <a:pt x="14045" y="15938"/>
                    <a:pt x="14906" y="16228"/>
                  </a:cubicBezTo>
                  <a:cubicBezTo>
                    <a:pt x="14861" y="16246"/>
                    <a:pt x="14789" y="16255"/>
                    <a:pt x="14698" y="16273"/>
                  </a:cubicBezTo>
                  <a:cubicBezTo>
                    <a:pt x="14245" y="16324"/>
                    <a:pt x="13760" y="16374"/>
                    <a:pt x="13302" y="16374"/>
                  </a:cubicBezTo>
                  <a:cubicBezTo>
                    <a:pt x="13265" y="16374"/>
                    <a:pt x="13229" y="16374"/>
                    <a:pt x="13193" y="16373"/>
                  </a:cubicBezTo>
                  <a:cubicBezTo>
                    <a:pt x="12576" y="16346"/>
                    <a:pt x="11860" y="16119"/>
                    <a:pt x="11379" y="15729"/>
                  </a:cubicBezTo>
                  <a:cubicBezTo>
                    <a:pt x="11227" y="15606"/>
                    <a:pt x="11160" y="15567"/>
                    <a:pt x="11194" y="15567"/>
                  </a:cubicBezTo>
                  <a:close/>
                  <a:moveTo>
                    <a:pt x="1314" y="16192"/>
                  </a:moveTo>
                  <a:cubicBezTo>
                    <a:pt x="1722" y="16246"/>
                    <a:pt x="2148" y="16300"/>
                    <a:pt x="2538" y="16409"/>
                  </a:cubicBezTo>
                  <a:cubicBezTo>
                    <a:pt x="3046" y="16563"/>
                    <a:pt x="3381" y="16908"/>
                    <a:pt x="3671" y="17325"/>
                  </a:cubicBezTo>
                  <a:cubicBezTo>
                    <a:pt x="2882" y="16944"/>
                    <a:pt x="2093" y="16572"/>
                    <a:pt x="1314" y="16192"/>
                  </a:cubicBezTo>
                  <a:close/>
                  <a:moveTo>
                    <a:pt x="1504" y="16464"/>
                  </a:moveTo>
                  <a:lnTo>
                    <a:pt x="1504" y="16464"/>
                  </a:lnTo>
                  <a:cubicBezTo>
                    <a:pt x="2220" y="16817"/>
                    <a:pt x="2946" y="17171"/>
                    <a:pt x="3662" y="17525"/>
                  </a:cubicBezTo>
                  <a:cubicBezTo>
                    <a:pt x="3536" y="17539"/>
                    <a:pt x="3412" y="17547"/>
                    <a:pt x="3290" y="17547"/>
                  </a:cubicBezTo>
                  <a:cubicBezTo>
                    <a:pt x="2875" y="17547"/>
                    <a:pt x="2481" y="17451"/>
                    <a:pt x="2102" y="17171"/>
                  </a:cubicBezTo>
                  <a:cubicBezTo>
                    <a:pt x="1840" y="16980"/>
                    <a:pt x="1676" y="16717"/>
                    <a:pt x="1504" y="16464"/>
                  </a:cubicBezTo>
                  <a:close/>
                  <a:moveTo>
                    <a:pt x="4333" y="15711"/>
                  </a:moveTo>
                  <a:cubicBezTo>
                    <a:pt x="4460" y="16554"/>
                    <a:pt x="4759" y="17361"/>
                    <a:pt x="5158" y="18123"/>
                  </a:cubicBezTo>
                  <a:cubicBezTo>
                    <a:pt x="4587" y="17688"/>
                    <a:pt x="4215" y="17071"/>
                    <a:pt x="4233" y="16318"/>
                  </a:cubicBezTo>
                  <a:cubicBezTo>
                    <a:pt x="4233" y="16173"/>
                    <a:pt x="4224" y="15765"/>
                    <a:pt x="4324" y="15711"/>
                  </a:cubicBezTo>
                  <a:close/>
                  <a:moveTo>
                    <a:pt x="4524" y="15956"/>
                  </a:moveTo>
                  <a:cubicBezTo>
                    <a:pt x="4623" y="16119"/>
                    <a:pt x="4714" y="16282"/>
                    <a:pt x="4823" y="16436"/>
                  </a:cubicBezTo>
                  <a:cubicBezTo>
                    <a:pt x="5022" y="16727"/>
                    <a:pt x="5267" y="17017"/>
                    <a:pt x="5376" y="17352"/>
                  </a:cubicBezTo>
                  <a:cubicBezTo>
                    <a:pt x="5430" y="17506"/>
                    <a:pt x="5494" y="17715"/>
                    <a:pt x="5467" y="17878"/>
                  </a:cubicBezTo>
                  <a:cubicBezTo>
                    <a:pt x="5434" y="18103"/>
                    <a:pt x="5400" y="18180"/>
                    <a:pt x="5365" y="18180"/>
                  </a:cubicBezTo>
                  <a:cubicBezTo>
                    <a:pt x="5313" y="18180"/>
                    <a:pt x="5258" y="18005"/>
                    <a:pt x="5204" y="17896"/>
                  </a:cubicBezTo>
                  <a:cubicBezTo>
                    <a:pt x="4895" y="17271"/>
                    <a:pt x="4687" y="16627"/>
                    <a:pt x="4524" y="15956"/>
                  </a:cubicBezTo>
                  <a:close/>
                  <a:moveTo>
                    <a:pt x="8395" y="15014"/>
                  </a:moveTo>
                  <a:cubicBezTo>
                    <a:pt x="8411" y="15014"/>
                    <a:pt x="8429" y="15030"/>
                    <a:pt x="8450" y="15067"/>
                  </a:cubicBezTo>
                  <a:cubicBezTo>
                    <a:pt x="8060" y="16255"/>
                    <a:pt x="7951" y="17425"/>
                    <a:pt x="8160" y="18640"/>
                  </a:cubicBezTo>
                  <a:cubicBezTo>
                    <a:pt x="7498" y="17661"/>
                    <a:pt x="7779" y="16745"/>
                    <a:pt x="8178" y="15693"/>
                  </a:cubicBezTo>
                  <a:cubicBezTo>
                    <a:pt x="8269" y="15442"/>
                    <a:pt x="8309" y="15014"/>
                    <a:pt x="8395" y="15014"/>
                  </a:cubicBezTo>
                  <a:close/>
                  <a:moveTo>
                    <a:pt x="8486" y="15167"/>
                  </a:moveTo>
                  <a:cubicBezTo>
                    <a:pt x="8504" y="15203"/>
                    <a:pt x="8523" y="15248"/>
                    <a:pt x="8541" y="15312"/>
                  </a:cubicBezTo>
                  <a:cubicBezTo>
                    <a:pt x="8686" y="15838"/>
                    <a:pt x="8822" y="16391"/>
                    <a:pt x="8795" y="16944"/>
                  </a:cubicBezTo>
                  <a:cubicBezTo>
                    <a:pt x="8758" y="17525"/>
                    <a:pt x="8514" y="17960"/>
                    <a:pt x="8323" y="18486"/>
                  </a:cubicBezTo>
                  <a:cubicBezTo>
                    <a:pt x="8271" y="18641"/>
                    <a:pt x="8256" y="18716"/>
                    <a:pt x="8254" y="18716"/>
                  </a:cubicBezTo>
                  <a:cubicBezTo>
                    <a:pt x="8251" y="18716"/>
                    <a:pt x="8270" y="18593"/>
                    <a:pt x="8260" y="18359"/>
                  </a:cubicBezTo>
                  <a:cubicBezTo>
                    <a:pt x="8205" y="17234"/>
                    <a:pt x="8160" y="16255"/>
                    <a:pt x="8486" y="15167"/>
                  </a:cubicBezTo>
                  <a:close/>
                  <a:moveTo>
                    <a:pt x="3456" y="18376"/>
                  </a:moveTo>
                  <a:cubicBezTo>
                    <a:pt x="4011" y="18376"/>
                    <a:pt x="4567" y="18470"/>
                    <a:pt x="5122" y="18531"/>
                  </a:cubicBezTo>
                  <a:cubicBezTo>
                    <a:pt x="4428" y="18698"/>
                    <a:pt x="3741" y="18843"/>
                    <a:pt x="3034" y="18843"/>
                  </a:cubicBezTo>
                  <a:cubicBezTo>
                    <a:pt x="2975" y="18843"/>
                    <a:pt x="2915" y="18841"/>
                    <a:pt x="2855" y="18839"/>
                  </a:cubicBezTo>
                  <a:cubicBezTo>
                    <a:pt x="2560" y="18835"/>
                    <a:pt x="2287" y="18816"/>
                    <a:pt x="2019" y="18816"/>
                  </a:cubicBezTo>
                  <a:cubicBezTo>
                    <a:pt x="1769" y="18816"/>
                    <a:pt x="1523" y="18832"/>
                    <a:pt x="1268" y="18894"/>
                  </a:cubicBezTo>
                  <a:cubicBezTo>
                    <a:pt x="1413" y="18459"/>
                    <a:pt x="3109" y="18377"/>
                    <a:pt x="3381" y="18377"/>
                  </a:cubicBezTo>
                  <a:cubicBezTo>
                    <a:pt x="3406" y="18377"/>
                    <a:pt x="3431" y="18376"/>
                    <a:pt x="3456" y="18376"/>
                  </a:cubicBezTo>
                  <a:close/>
                  <a:moveTo>
                    <a:pt x="4623" y="18848"/>
                  </a:moveTo>
                  <a:lnTo>
                    <a:pt x="4623" y="18848"/>
                  </a:lnTo>
                  <a:cubicBezTo>
                    <a:pt x="4170" y="19075"/>
                    <a:pt x="3680" y="19247"/>
                    <a:pt x="3163" y="19284"/>
                  </a:cubicBezTo>
                  <a:cubicBezTo>
                    <a:pt x="3102" y="19288"/>
                    <a:pt x="3041" y="19290"/>
                    <a:pt x="2979" y="19290"/>
                  </a:cubicBezTo>
                  <a:cubicBezTo>
                    <a:pt x="2669" y="19290"/>
                    <a:pt x="2359" y="19238"/>
                    <a:pt x="2048" y="19193"/>
                  </a:cubicBezTo>
                  <a:cubicBezTo>
                    <a:pt x="1876" y="19166"/>
                    <a:pt x="1703" y="19139"/>
                    <a:pt x="1531" y="19102"/>
                  </a:cubicBezTo>
                  <a:cubicBezTo>
                    <a:pt x="1441" y="19116"/>
                    <a:pt x="1368" y="19123"/>
                    <a:pt x="1312" y="19123"/>
                  </a:cubicBezTo>
                  <a:cubicBezTo>
                    <a:pt x="1257" y="19123"/>
                    <a:pt x="1218" y="19116"/>
                    <a:pt x="1196" y="19102"/>
                  </a:cubicBezTo>
                  <a:cubicBezTo>
                    <a:pt x="1495" y="19021"/>
                    <a:pt x="1793" y="18999"/>
                    <a:pt x="2092" y="18999"/>
                  </a:cubicBezTo>
                  <a:cubicBezTo>
                    <a:pt x="2453" y="18999"/>
                    <a:pt x="2815" y="19031"/>
                    <a:pt x="3182" y="19031"/>
                  </a:cubicBezTo>
                  <a:cubicBezTo>
                    <a:pt x="3293" y="19031"/>
                    <a:pt x="3405" y="19028"/>
                    <a:pt x="3517" y="19021"/>
                  </a:cubicBezTo>
                  <a:cubicBezTo>
                    <a:pt x="3889" y="18994"/>
                    <a:pt x="4261" y="18921"/>
                    <a:pt x="4623" y="18848"/>
                  </a:cubicBezTo>
                  <a:close/>
                  <a:moveTo>
                    <a:pt x="16285" y="18585"/>
                  </a:moveTo>
                  <a:lnTo>
                    <a:pt x="16285" y="18585"/>
                  </a:lnTo>
                  <a:cubicBezTo>
                    <a:pt x="15441" y="19048"/>
                    <a:pt x="14589" y="19492"/>
                    <a:pt x="13746" y="19946"/>
                  </a:cubicBezTo>
                  <a:cubicBezTo>
                    <a:pt x="13900" y="18740"/>
                    <a:pt x="15251" y="18649"/>
                    <a:pt x="16285" y="18585"/>
                  </a:cubicBezTo>
                  <a:close/>
                  <a:moveTo>
                    <a:pt x="16348" y="18776"/>
                  </a:moveTo>
                  <a:lnTo>
                    <a:pt x="16348" y="18776"/>
                  </a:lnTo>
                  <a:cubicBezTo>
                    <a:pt x="15804" y="19510"/>
                    <a:pt x="14970" y="19964"/>
                    <a:pt x="14054" y="20018"/>
                  </a:cubicBezTo>
                  <a:cubicBezTo>
                    <a:pt x="14816" y="19601"/>
                    <a:pt x="15587" y="19184"/>
                    <a:pt x="16348" y="18776"/>
                  </a:cubicBezTo>
                  <a:close/>
                  <a:moveTo>
                    <a:pt x="12875" y="17787"/>
                  </a:moveTo>
                  <a:cubicBezTo>
                    <a:pt x="12875" y="17987"/>
                    <a:pt x="12875" y="18205"/>
                    <a:pt x="12884" y="18277"/>
                  </a:cubicBezTo>
                  <a:cubicBezTo>
                    <a:pt x="12975" y="18876"/>
                    <a:pt x="13102" y="19429"/>
                    <a:pt x="12821" y="20009"/>
                  </a:cubicBezTo>
                  <a:cubicBezTo>
                    <a:pt x="12703" y="20245"/>
                    <a:pt x="12503" y="20526"/>
                    <a:pt x="12349" y="20744"/>
                  </a:cubicBezTo>
                  <a:cubicBezTo>
                    <a:pt x="12322" y="20789"/>
                    <a:pt x="12313" y="20816"/>
                    <a:pt x="12304" y="20843"/>
                  </a:cubicBezTo>
                  <a:cubicBezTo>
                    <a:pt x="12304" y="20825"/>
                    <a:pt x="12295" y="20798"/>
                    <a:pt x="12286" y="20771"/>
                  </a:cubicBezTo>
                  <a:cubicBezTo>
                    <a:pt x="12186" y="20508"/>
                    <a:pt x="12168" y="20163"/>
                    <a:pt x="12168" y="19891"/>
                  </a:cubicBezTo>
                  <a:cubicBezTo>
                    <a:pt x="12168" y="19456"/>
                    <a:pt x="12250" y="19021"/>
                    <a:pt x="12395" y="18604"/>
                  </a:cubicBezTo>
                  <a:cubicBezTo>
                    <a:pt x="12558" y="18341"/>
                    <a:pt x="12721" y="18060"/>
                    <a:pt x="12875" y="17787"/>
                  </a:cubicBezTo>
                  <a:close/>
                  <a:moveTo>
                    <a:pt x="12838" y="17361"/>
                  </a:moveTo>
                  <a:cubicBezTo>
                    <a:pt x="12838" y="17361"/>
                    <a:pt x="12839" y="17361"/>
                    <a:pt x="12839" y="17361"/>
                  </a:cubicBezTo>
                  <a:cubicBezTo>
                    <a:pt x="12866" y="17379"/>
                    <a:pt x="12866" y="17497"/>
                    <a:pt x="12875" y="17633"/>
                  </a:cubicBezTo>
                  <a:cubicBezTo>
                    <a:pt x="12603" y="17924"/>
                    <a:pt x="12367" y="18304"/>
                    <a:pt x="12240" y="18694"/>
                  </a:cubicBezTo>
                  <a:cubicBezTo>
                    <a:pt x="11959" y="19429"/>
                    <a:pt x="11959" y="20200"/>
                    <a:pt x="12186" y="20979"/>
                  </a:cubicBezTo>
                  <a:cubicBezTo>
                    <a:pt x="11624" y="20254"/>
                    <a:pt x="11887" y="18785"/>
                    <a:pt x="12268" y="18114"/>
                  </a:cubicBezTo>
                  <a:cubicBezTo>
                    <a:pt x="12339" y="17989"/>
                    <a:pt x="12808" y="17361"/>
                    <a:pt x="12838" y="17361"/>
                  </a:cubicBezTo>
                  <a:close/>
                  <a:moveTo>
                    <a:pt x="1696" y="20670"/>
                  </a:moveTo>
                  <a:cubicBezTo>
                    <a:pt x="2289" y="20670"/>
                    <a:pt x="3091" y="20746"/>
                    <a:pt x="3218" y="21306"/>
                  </a:cubicBezTo>
                  <a:cubicBezTo>
                    <a:pt x="2674" y="21088"/>
                    <a:pt x="2130" y="20871"/>
                    <a:pt x="1577" y="20671"/>
                  </a:cubicBezTo>
                  <a:cubicBezTo>
                    <a:pt x="1615" y="20671"/>
                    <a:pt x="1655" y="20670"/>
                    <a:pt x="1696" y="20670"/>
                  </a:cubicBezTo>
                  <a:close/>
                  <a:moveTo>
                    <a:pt x="1468" y="20771"/>
                  </a:moveTo>
                  <a:cubicBezTo>
                    <a:pt x="2003" y="20988"/>
                    <a:pt x="2538" y="21197"/>
                    <a:pt x="3073" y="21406"/>
                  </a:cubicBezTo>
                  <a:cubicBezTo>
                    <a:pt x="2879" y="21436"/>
                    <a:pt x="2659" y="21473"/>
                    <a:pt x="2456" y="21473"/>
                  </a:cubicBezTo>
                  <a:cubicBezTo>
                    <a:pt x="2300" y="21473"/>
                    <a:pt x="2154" y="21451"/>
                    <a:pt x="2039" y="21387"/>
                  </a:cubicBezTo>
                  <a:cubicBezTo>
                    <a:pt x="1821" y="21261"/>
                    <a:pt x="1613" y="21007"/>
                    <a:pt x="1468" y="20771"/>
                  </a:cubicBezTo>
                  <a:close/>
                  <a:moveTo>
                    <a:pt x="3735" y="19918"/>
                  </a:moveTo>
                  <a:cubicBezTo>
                    <a:pt x="4052" y="20372"/>
                    <a:pt x="4632" y="20608"/>
                    <a:pt x="4859" y="21115"/>
                  </a:cubicBezTo>
                  <a:cubicBezTo>
                    <a:pt x="4895" y="21215"/>
                    <a:pt x="5031" y="21959"/>
                    <a:pt x="4886" y="21986"/>
                  </a:cubicBezTo>
                  <a:cubicBezTo>
                    <a:pt x="4876" y="21988"/>
                    <a:pt x="4866" y="21989"/>
                    <a:pt x="4857" y="21989"/>
                  </a:cubicBezTo>
                  <a:cubicBezTo>
                    <a:pt x="4692" y="21989"/>
                    <a:pt x="4656" y="21697"/>
                    <a:pt x="4596" y="21560"/>
                  </a:cubicBezTo>
                  <a:cubicBezTo>
                    <a:pt x="4406" y="21134"/>
                    <a:pt x="4215" y="20698"/>
                    <a:pt x="3998" y="20281"/>
                  </a:cubicBezTo>
                  <a:cubicBezTo>
                    <a:pt x="3991" y="20268"/>
                    <a:pt x="3980" y="20259"/>
                    <a:pt x="3967" y="20259"/>
                  </a:cubicBezTo>
                  <a:cubicBezTo>
                    <a:pt x="3962" y="20259"/>
                    <a:pt x="3957" y="20261"/>
                    <a:pt x="3952" y="20263"/>
                  </a:cubicBezTo>
                  <a:cubicBezTo>
                    <a:pt x="3889" y="20154"/>
                    <a:pt x="3816" y="20045"/>
                    <a:pt x="3735" y="19946"/>
                  </a:cubicBezTo>
                  <a:cubicBezTo>
                    <a:pt x="3735" y="19937"/>
                    <a:pt x="3735" y="19928"/>
                    <a:pt x="3735" y="19918"/>
                  </a:cubicBezTo>
                  <a:close/>
                  <a:moveTo>
                    <a:pt x="3717" y="20118"/>
                  </a:moveTo>
                  <a:lnTo>
                    <a:pt x="3717" y="20118"/>
                  </a:lnTo>
                  <a:cubicBezTo>
                    <a:pt x="3816" y="20263"/>
                    <a:pt x="3916" y="20417"/>
                    <a:pt x="3998" y="20580"/>
                  </a:cubicBezTo>
                  <a:cubicBezTo>
                    <a:pt x="4007" y="20599"/>
                    <a:pt x="4025" y="20599"/>
                    <a:pt x="4043" y="20599"/>
                  </a:cubicBezTo>
                  <a:cubicBezTo>
                    <a:pt x="4233" y="21088"/>
                    <a:pt x="4451" y="21569"/>
                    <a:pt x="4669" y="22049"/>
                  </a:cubicBezTo>
                  <a:cubicBezTo>
                    <a:pt x="4197" y="21478"/>
                    <a:pt x="3671" y="20871"/>
                    <a:pt x="3717" y="20118"/>
                  </a:cubicBezTo>
                  <a:close/>
                  <a:moveTo>
                    <a:pt x="15609" y="21440"/>
                  </a:moveTo>
                  <a:cubicBezTo>
                    <a:pt x="15620" y="21440"/>
                    <a:pt x="15631" y="21441"/>
                    <a:pt x="15641" y="21442"/>
                  </a:cubicBezTo>
                  <a:cubicBezTo>
                    <a:pt x="14770" y="21786"/>
                    <a:pt x="13846" y="22077"/>
                    <a:pt x="12939" y="22240"/>
                  </a:cubicBezTo>
                  <a:cubicBezTo>
                    <a:pt x="12794" y="22267"/>
                    <a:pt x="12195" y="22349"/>
                    <a:pt x="11941" y="22394"/>
                  </a:cubicBezTo>
                  <a:cubicBezTo>
                    <a:pt x="12313" y="22258"/>
                    <a:pt x="13456" y="21696"/>
                    <a:pt x="13555" y="21669"/>
                  </a:cubicBezTo>
                  <a:cubicBezTo>
                    <a:pt x="14108" y="21505"/>
                    <a:pt x="14689" y="21496"/>
                    <a:pt x="15260" y="21478"/>
                  </a:cubicBezTo>
                  <a:cubicBezTo>
                    <a:pt x="15389" y="21470"/>
                    <a:pt x="15518" y="21440"/>
                    <a:pt x="15609" y="21440"/>
                  </a:cubicBezTo>
                  <a:close/>
                  <a:moveTo>
                    <a:pt x="4487" y="22240"/>
                  </a:moveTo>
                  <a:cubicBezTo>
                    <a:pt x="3907" y="22467"/>
                    <a:pt x="3363" y="22648"/>
                    <a:pt x="2728" y="22766"/>
                  </a:cubicBezTo>
                  <a:cubicBezTo>
                    <a:pt x="2583" y="22793"/>
                    <a:pt x="2447" y="22829"/>
                    <a:pt x="2329" y="22875"/>
                  </a:cubicBezTo>
                  <a:cubicBezTo>
                    <a:pt x="2955" y="22457"/>
                    <a:pt x="3680" y="22276"/>
                    <a:pt x="4487" y="22240"/>
                  </a:cubicBezTo>
                  <a:close/>
                  <a:moveTo>
                    <a:pt x="15704" y="21614"/>
                  </a:moveTo>
                  <a:cubicBezTo>
                    <a:pt x="15695" y="21641"/>
                    <a:pt x="15695" y="21669"/>
                    <a:pt x="15677" y="21705"/>
                  </a:cubicBezTo>
                  <a:cubicBezTo>
                    <a:pt x="15623" y="21841"/>
                    <a:pt x="15396" y="22013"/>
                    <a:pt x="15287" y="22104"/>
                  </a:cubicBezTo>
                  <a:cubicBezTo>
                    <a:pt x="14650" y="22677"/>
                    <a:pt x="13957" y="22952"/>
                    <a:pt x="13240" y="22952"/>
                  </a:cubicBezTo>
                  <a:cubicBezTo>
                    <a:pt x="12733" y="22952"/>
                    <a:pt x="12215" y="22815"/>
                    <a:pt x="11696" y="22548"/>
                  </a:cubicBezTo>
                  <a:cubicBezTo>
                    <a:pt x="13057" y="22512"/>
                    <a:pt x="14444" y="22131"/>
                    <a:pt x="15704" y="21614"/>
                  </a:cubicBezTo>
                  <a:close/>
                  <a:moveTo>
                    <a:pt x="5975" y="20961"/>
                  </a:moveTo>
                  <a:lnTo>
                    <a:pt x="5975" y="20961"/>
                  </a:lnTo>
                  <a:cubicBezTo>
                    <a:pt x="5993" y="21750"/>
                    <a:pt x="6201" y="22485"/>
                    <a:pt x="6591" y="23165"/>
                  </a:cubicBezTo>
                  <a:cubicBezTo>
                    <a:pt x="6020" y="22557"/>
                    <a:pt x="5766" y="21796"/>
                    <a:pt x="5975" y="20961"/>
                  </a:cubicBezTo>
                  <a:close/>
                  <a:moveTo>
                    <a:pt x="6101" y="20952"/>
                  </a:moveTo>
                  <a:lnTo>
                    <a:pt x="6101" y="20952"/>
                  </a:lnTo>
                  <a:cubicBezTo>
                    <a:pt x="6618" y="21650"/>
                    <a:pt x="7054" y="22421"/>
                    <a:pt x="6836" y="23292"/>
                  </a:cubicBezTo>
                  <a:cubicBezTo>
                    <a:pt x="6374" y="22584"/>
                    <a:pt x="6138" y="21796"/>
                    <a:pt x="6101" y="20952"/>
                  </a:cubicBezTo>
                  <a:close/>
                  <a:moveTo>
                    <a:pt x="4614" y="22394"/>
                  </a:moveTo>
                  <a:lnTo>
                    <a:pt x="4614" y="22394"/>
                  </a:lnTo>
                  <a:cubicBezTo>
                    <a:pt x="4079" y="23065"/>
                    <a:pt x="2900" y="23219"/>
                    <a:pt x="2003" y="23301"/>
                  </a:cubicBezTo>
                  <a:cubicBezTo>
                    <a:pt x="2411" y="22893"/>
                    <a:pt x="3018" y="22947"/>
                    <a:pt x="3535" y="22802"/>
                  </a:cubicBezTo>
                  <a:cubicBezTo>
                    <a:pt x="3907" y="22702"/>
                    <a:pt x="4261" y="22539"/>
                    <a:pt x="4614" y="22394"/>
                  </a:cubicBezTo>
                  <a:close/>
                  <a:moveTo>
                    <a:pt x="10046" y="21451"/>
                  </a:moveTo>
                  <a:lnTo>
                    <a:pt x="10046" y="21451"/>
                  </a:lnTo>
                  <a:cubicBezTo>
                    <a:pt x="10137" y="21650"/>
                    <a:pt x="10255" y="21895"/>
                    <a:pt x="10282" y="21959"/>
                  </a:cubicBezTo>
                  <a:cubicBezTo>
                    <a:pt x="10626" y="22666"/>
                    <a:pt x="10563" y="23219"/>
                    <a:pt x="10300" y="23899"/>
                  </a:cubicBezTo>
                  <a:cubicBezTo>
                    <a:pt x="10110" y="23101"/>
                    <a:pt x="10010" y="22276"/>
                    <a:pt x="10046" y="21451"/>
                  </a:cubicBezTo>
                  <a:close/>
                  <a:moveTo>
                    <a:pt x="9928" y="21224"/>
                  </a:moveTo>
                  <a:cubicBezTo>
                    <a:pt x="9928" y="21224"/>
                    <a:pt x="9937" y="21242"/>
                    <a:pt x="9955" y="21270"/>
                  </a:cubicBezTo>
                  <a:cubicBezTo>
                    <a:pt x="9955" y="21270"/>
                    <a:pt x="9946" y="21270"/>
                    <a:pt x="9946" y="21279"/>
                  </a:cubicBezTo>
                  <a:cubicBezTo>
                    <a:pt x="9901" y="22195"/>
                    <a:pt x="9946" y="23065"/>
                    <a:pt x="10137" y="23954"/>
                  </a:cubicBezTo>
                  <a:cubicBezTo>
                    <a:pt x="9910" y="23654"/>
                    <a:pt x="9765" y="23310"/>
                    <a:pt x="9720" y="22920"/>
                  </a:cubicBezTo>
                  <a:cubicBezTo>
                    <a:pt x="9701" y="22757"/>
                    <a:pt x="9701" y="21261"/>
                    <a:pt x="9928" y="21224"/>
                  </a:cubicBezTo>
                  <a:close/>
                  <a:moveTo>
                    <a:pt x="5692" y="23542"/>
                  </a:moveTo>
                  <a:cubicBezTo>
                    <a:pt x="6005" y="23542"/>
                    <a:pt x="6321" y="23568"/>
                    <a:pt x="6636" y="23591"/>
                  </a:cubicBezTo>
                  <a:cubicBezTo>
                    <a:pt x="5666" y="23908"/>
                    <a:pt x="4623" y="23845"/>
                    <a:pt x="3653" y="24189"/>
                  </a:cubicBezTo>
                  <a:cubicBezTo>
                    <a:pt x="3907" y="23954"/>
                    <a:pt x="4678" y="23664"/>
                    <a:pt x="4805" y="23636"/>
                  </a:cubicBezTo>
                  <a:cubicBezTo>
                    <a:pt x="5097" y="23565"/>
                    <a:pt x="5393" y="23542"/>
                    <a:pt x="5692" y="23542"/>
                  </a:cubicBezTo>
                  <a:close/>
                  <a:moveTo>
                    <a:pt x="6419" y="23800"/>
                  </a:moveTo>
                  <a:lnTo>
                    <a:pt x="6419" y="23800"/>
                  </a:lnTo>
                  <a:cubicBezTo>
                    <a:pt x="6101" y="23999"/>
                    <a:pt x="5766" y="24162"/>
                    <a:pt x="5394" y="24271"/>
                  </a:cubicBezTo>
                  <a:cubicBezTo>
                    <a:pt x="5222" y="24322"/>
                    <a:pt x="4524" y="24490"/>
                    <a:pt x="4037" y="24490"/>
                  </a:cubicBezTo>
                  <a:cubicBezTo>
                    <a:pt x="3832" y="24490"/>
                    <a:pt x="3665" y="24460"/>
                    <a:pt x="3590" y="24380"/>
                  </a:cubicBezTo>
                  <a:cubicBezTo>
                    <a:pt x="4496" y="24026"/>
                    <a:pt x="5485" y="24035"/>
                    <a:pt x="6419" y="23800"/>
                  </a:cubicBezTo>
                  <a:close/>
                  <a:moveTo>
                    <a:pt x="12757" y="24734"/>
                  </a:moveTo>
                  <a:cubicBezTo>
                    <a:pt x="12730" y="24761"/>
                    <a:pt x="12712" y="24788"/>
                    <a:pt x="12685" y="24815"/>
                  </a:cubicBezTo>
                  <a:cubicBezTo>
                    <a:pt x="11869" y="25196"/>
                    <a:pt x="11034" y="25559"/>
                    <a:pt x="10200" y="25894"/>
                  </a:cubicBezTo>
                  <a:cubicBezTo>
                    <a:pt x="10781" y="25051"/>
                    <a:pt x="11751" y="24734"/>
                    <a:pt x="12757" y="24734"/>
                  </a:cubicBezTo>
                  <a:close/>
                  <a:moveTo>
                    <a:pt x="12367" y="25142"/>
                  </a:moveTo>
                  <a:cubicBezTo>
                    <a:pt x="11857" y="25626"/>
                    <a:pt x="11264" y="25978"/>
                    <a:pt x="10573" y="25978"/>
                  </a:cubicBezTo>
                  <a:cubicBezTo>
                    <a:pt x="10540" y="25978"/>
                    <a:pt x="10506" y="25978"/>
                    <a:pt x="10472" y="25976"/>
                  </a:cubicBezTo>
                  <a:cubicBezTo>
                    <a:pt x="11107" y="25704"/>
                    <a:pt x="11742" y="25432"/>
                    <a:pt x="12367" y="25142"/>
                  </a:cubicBezTo>
                  <a:close/>
                  <a:moveTo>
                    <a:pt x="8378" y="1"/>
                  </a:moveTo>
                  <a:cubicBezTo>
                    <a:pt x="8364" y="1"/>
                    <a:pt x="8350" y="5"/>
                    <a:pt x="8341" y="14"/>
                  </a:cubicBezTo>
                  <a:cubicBezTo>
                    <a:pt x="8051" y="395"/>
                    <a:pt x="7643" y="703"/>
                    <a:pt x="7444" y="1148"/>
                  </a:cubicBezTo>
                  <a:cubicBezTo>
                    <a:pt x="7244" y="1610"/>
                    <a:pt x="7317" y="2154"/>
                    <a:pt x="7453" y="2626"/>
                  </a:cubicBezTo>
                  <a:cubicBezTo>
                    <a:pt x="7462" y="2644"/>
                    <a:pt x="7471" y="2653"/>
                    <a:pt x="7489" y="2662"/>
                  </a:cubicBezTo>
                  <a:cubicBezTo>
                    <a:pt x="7425" y="2816"/>
                    <a:pt x="7380" y="2961"/>
                    <a:pt x="7326" y="3106"/>
                  </a:cubicBezTo>
                  <a:cubicBezTo>
                    <a:pt x="7308" y="2553"/>
                    <a:pt x="7035" y="2018"/>
                    <a:pt x="6745" y="1511"/>
                  </a:cubicBezTo>
                  <a:cubicBezTo>
                    <a:pt x="6730" y="1487"/>
                    <a:pt x="6704" y="1476"/>
                    <a:pt x="6679" y="1476"/>
                  </a:cubicBezTo>
                  <a:cubicBezTo>
                    <a:pt x="6645" y="1476"/>
                    <a:pt x="6611" y="1496"/>
                    <a:pt x="6600" y="1538"/>
                  </a:cubicBezTo>
                  <a:cubicBezTo>
                    <a:pt x="6383" y="2336"/>
                    <a:pt x="6537" y="3197"/>
                    <a:pt x="7081" y="3832"/>
                  </a:cubicBezTo>
                  <a:cubicBezTo>
                    <a:pt x="6954" y="4213"/>
                    <a:pt x="6845" y="4594"/>
                    <a:pt x="6745" y="4984"/>
                  </a:cubicBezTo>
                  <a:lnTo>
                    <a:pt x="6709" y="4984"/>
                  </a:lnTo>
                  <a:cubicBezTo>
                    <a:pt x="6836" y="4539"/>
                    <a:pt x="6899" y="4068"/>
                    <a:pt x="6709" y="3632"/>
                  </a:cubicBezTo>
                  <a:cubicBezTo>
                    <a:pt x="6510" y="3179"/>
                    <a:pt x="6101" y="2862"/>
                    <a:pt x="5820" y="2463"/>
                  </a:cubicBezTo>
                  <a:cubicBezTo>
                    <a:pt x="5808" y="2439"/>
                    <a:pt x="5786" y="2427"/>
                    <a:pt x="5762" y="2427"/>
                  </a:cubicBezTo>
                  <a:cubicBezTo>
                    <a:pt x="5733" y="2427"/>
                    <a:pt x="5704" y="2445"/>
                    <a:pt x="5693" y="2481"/>
                  </a:cubicBezTo>
                  <a:cubicBezTo>
                    <a:pt x="5494" y="3097"/>
                    <a:pt x="5313" y="3805"/>
                    <a:pt x="5630" y="4421"/>
                  </a:cubicBezTo>
                  <a:cubicBezTo>
                    <a:pt x="5848" y="4829"/>
                    <a:pt x="6237" y="5120"/>
                    <a:pt x="6700" y="5129"/>
                  </a:cubicBezTo>
                  <a:cubicBezTo>
                    <a:pt x="6582" y="5564"/>
                    <a:pt x="6482" y="5990"/>
                    <a:pt x="6392" y="6425"/>
                  </a:cubicBezTo>
                  <a:cubicBezTo>
                    <a:pt x="6401" y="6226"/>
                    <a:pt x="6401" y="6017"/>
                    <a:pt x="6328" y="5827"/>
                  </a:cubicBezTo>
                  <a:cubicBezTo>
                    <a:pt x="6183" y="5473"/>
                    <a:pt x="5793" y="5337"/>
                    <a:pt x="5539" y="5074"/>
                  </a:cubicBezTo>
                  <a:cubicBezTo>
                    <a:pt x="5520" y="5058"/>
                    <a:pt x="5499" y="5050"/>
                    <a:pt x="5478" y="5050"/>
                  </a:cubicBezTo>
                  <a:cubicBezTo>
                    <a:pt x="5432" y="5050"/>
                    <a:pt x="5391" y="5087"/>
                    <a:pt x="5385" y="5138"/>
                  </a:cubicBezTo>
                  <a:cubicBezTo>
                    <a:pt x="5340" y="5827"/>
                    <a:pt x="5376" y="6915"/>
                    <a:pt x="6265" y="7033"/>
                  </a:cubicBezTo>
                  <a:lnTo>
                    <a:pt x="6274" y="7033"/>
                  </a:lnTo>
                  <a:cubicBezTo>
                    <a:pt x="6228" y="7269"/>
                    <a:pt x="6183" y="7513"/>
                    <a:pt x="6147" y="7749"/>
                  </a:cubicBezTo>
                  <a:cubicBezTo>
                    <a:pt x="6129" y="7758"/>
                    <a:pt x="6111" y="7767"/>
                    <a:pt x="6101" y="7776"/>
                  </a:cubicBezTo>
                  <a:cubicBezTo>
                    <a:pt x="6029" y="7804"/>
                    <a:pt x="6056" y="7912"/>
                    <a:pt x="6120" y="7931"/>
                  </a:cubicBezTo>
                  <a:cubicBezTo>
                    <a:pt x="6038" y="8447"/>
                    <a:pt x="5965" y="8964"/>
                    <a:pt x="5920" y="9490"/>
                  </a:cubicBezTo>
                  <a:cubicBezTo>
                    <a:pt x="5612" y="8729"/>
                    <a:pt x="5222" y="7994"/>
                    <a:pt x="4714" y="7368"/>
                  </a:cubicBezTo>
                  <a:cubicBezTo>
                    <a:pt x="5476" y="6389"/>
                    <a:pt x="4515" y="5156"/>
                    <a:pt x="4297" y="4149"/>
                  </a:cubicBezTo>
                  <a:cubicBezTo>
                    <a:pt x="4293" y="4119"/>
                    <a:pt x="4269" y="4105"/>
                    <a:pt x="4244" y="4105"/>
                  </a:cubicBezTo>
                  <a:cubicBezTo>
                    <a:pt x="4217" y="4105"/>
                    <a:pt x="4188" y="4121"/>
                    <a:pt x="4179" y="4149"/>
                  </a:cubicBezTo>
                  <a:cubicBezTo>
                    <a:pt x="3862" y="5002"/>
                    <a:pt x="3825" y="5954"/>
                    <a:pt x="4179" y="6770"/>
                  </a:cubicBezTo>
                  <a:cubicBezTo>
                    <a:pt x="3916" y="6525"/>
                    <a:pt x="3626" y="6307"/>
                    <a:pt x="3309" y="6126"/>
                  </a:cubicBezTo>
                  <a:cubicBezTo>
                    <a:pt x="3309" y="6095"/>
                    <a:pt x="3288" y="6070"/>
                    <a:pt x="3253" y="6070"/>
                  </a:cubicBezTo>
                  <a:cubicBezTo>
                    <a:pt x="3248" y="6070"/>
                    <a:pt x="3242" y="6071"/>
                    <a:pt x="3236" y="6072"/>
                  </a:cubicBezTo>
                  <a:lnTo>
                    <a:pt x="3227" y="6072"/>
                  </a:lnTo>
                  <a:cubicBezTo>
                    <a:pt x="3218" y="6072"/>
                    <a:pt x="3218" y="6063"/>
                    <a:pt x="3209" y="6063"/>
                  </a:cubicBezTo>
                  <a:cubicBezTo>
                    <a:pt x="3209" y="6044"/>
                    <a:pt x="3209" y="6035"/>
                    <a:pt x="3191" y="6017"/>
                  </a:cubicBezTo>
                  <a:cubicBezTo>
                    <a:pt x="2719" y="5555"/>
                    <a:pt x="2411" y="4956"/>
                    <a:pt x="1794" y="4648"/>
                  </a:cubicBezTo>
                  <a:cubicBezTo>
                    <a:pt x="1268" y="4394"/>
                    <a:pt x="670" y="4349"/>
                    <a:pt x="89" y="4313"/>
                  </a:cubicBezTo>
                  <a:cubicBezTo>
                    <a:pt x="87" y="4312"/>
                    <a:pt x="84" y="4312"/>
                    <a:pt x="81" y="4312"/>
                  </a:cubicBezTo>
                  <a:cubicBezTo>
                    <a:pt x="16" y="4312"/>
                    <a:pt x="1" y="4414"/>
                    <a:pt x="53" y="4449"/>
                  </a:cubicBezTo>
                  <a:cubicBezTo>
                    <a:pt x="688" y="4875"/>
                    <a:pt x="833" y="5682"/>
                    <a:pt x="1549" y="6063"/>
                  </a:cubicBezTo>
                  <a:cubicBezTo>
                    <a:pt x="1869" y="6228"/>
                    <a:pt x="2208" y="6309"/>
                    <a:pt x="2550" y="6309"/>
                  </a:cubicBezTo>
                  <a:cubicBezTo>
                    <a:pt x="2770" y="6309"/>
                    <a:pt x="2992" y="6275"/>
                    <a:pt x="3209" y="6208"/>
                  </a:cubicBezTo>
                  <a:cubicBezTo>
                    <a:pt x="3907" y="6661"/>
                    <a:pt x="4424" y="7260"/>
                    <a:pt x="4850" y="7931"/>
                  </a:cubicBezTo>
                  <a:cubicBezTo>
                    <a:pt x="4517" y="7682"/>
                    <a:pt x="4144" y="7596"/>
                    <a:pt x="3752" y="7596"/>
                  </a:cubicBezTo>
                  <a:cubicBezTo>
                    <a:pt x="2854" y="7596"/>
                    <a:pt x="1853" y="8049"/>
                    <a:pt x="986" y="8049"/>
                  </a:cubicBezTo>
                  <a:cubicBezTo>
                    <a:pt x="974" y="8049"/>
                    <a:pt x="963" y="8049"/>
                    <a:pt x="951" y="8049"/>
                  </a:cubicBezTo>
                  <a:cubicBezTo>
                    <a:pt x="948" y="8048"/>
                    <a:pt x="944" y="8048"/>
                    <a:pt x="941" y="8048"/>
                  </a:cubicBezTo>
                  <a:cubicBezTo>
                    <a:pt x="867" y="8048"/>
                    <a:pt x="835" y="8150"/>
                    <a:pt x="887" y="8203"/>
                  </a:cubicBezTo>
                  <a:cubicBezTo>
                    <a:pt x="1413" y="8756"/>
                    <a:pt x="2057" y="9273"/>
                    <a:pt x="2855" y="9354"/>
                  </a:cubicBezTo>
                  <a:cubicBezTo>
                    <a:pt x="2917" y="9361"/>
                    <a:pt x="2979" y="9364"/>
                    <a:pt x="3039" y="9364"/>
                  </a:cubicBezTo>
                  <a:cubicBezTo>
                    <a:pt x="3829" y="9364"/>
                    <a:pt x="4498" y="8838"/>
                    <a:pt x="5113" y="8375"/>
                  </a:cubicBezTo>
                  <a:cubicBezTo>
                    <a:pt x="5394" y="8892"/>
                    <a:pt x="5639" y="9445"/>
                    <a:pt x="5875" y="9998"/>
                  </a:cubicBezTo>
                  <a:cubicBezTo>
                    <a:pt x="5784" y="11295"/>
                    <a:pt x="5775" y="12592"/>
                    <a:pt x="5866" y="13879"/>
                  </a:cubicBezTo>
                  <a:cubicBezTo>
                    <a:pt x="5820" y="14006"/>
                    <a:pt x="5775" y="14133"/>
                    <a:pt x="5739" y="14260"/>
                  </a:cubicBezTo>
                  <a:cubicBezTo>
                    <a:pt x="5739" y="14269"/>
                    <a:pt x="5739" y="14269"/>
                    <a:pt x="5739" y="14269"/>
                  </a:cubicBezTo>
                  <a:cubicBezTo>
                    <a:pt x="5331" y="13870"/>
                    <a:pt x="4868" y="13516"/>
                    <a:pt x="4360" y="13226"/>
                  </a:cubicBezTo>
                  <a:cubicBezTo>
                    <a:pt x="4632" y="12809"/>
                    <a:pt x="4841" y="12356"/>
                    <a:pt x="4759" y="11848"/>
                  </a:cubicBezTo>
                  <a:cubicBezTo>
                    <a:pt x="4651" y="11213"/>
                    <a:pt x="4243" y="10542"/>
                    <a:pt x="3907" y="10007"/>
                  </a:cubicBezTo>
                  <a:cubicBezTo>
                    <a:pt x="3888" y="9983"/>
                    <a:pt x="3854" y="9970"/>
                    <a:pt x="3822" y="9970"/>
                  </a:cubicBezTo>
                  <a:cubicBezTo>
                    <a:pt x="3793" y="9970"/>
                    <a:pt x="3766" y="9981"/>
                    <a:pt x="3753" y="10007"/>
                  </a:cubicBezTo>
                  <a:cubicBezTo>
                    <a:pt x="3499" y="10551"/>
                    <a:pt x="3200" y="11023"/>
                    <a:pt x="3309" y="11630"/>
                  </a:cubicBezTo>
                  <a:cubicBezTo>
                    <a:pt x="3399" y="12111"/>
                    <a:pt x="3608" y="12564"/>
                    <a:pt x="3880" y="12963"/>
                  </a:cubicBezTo>
                  <a:cubicBezTo>
                    <a:pt x="3644" y="12845"/>
                    <a:pt x="3408" y="12746"/>
                    <a:pt x="3163" y="12655"/>
                  </a:cubicBezTo>
                  <a:cubicBezTo>
                    <a:pt x="3046" y="11367"/>
                    <a:pt x="1613" y="11113"/>
                    <a:pt x="561" y="11041"/>
                  </a:cubicBezTo>
                  <a:cubicBezTo>
                    <a:pt x="557" y="11041"/>
                    <a:pt x="554" y="11040"/>
                    <a:pt x="551" y="11040"/>
                  </a:cubicBezTo>
                  <a:cubicBezTo>
                    <a:pt x="475" y="11040"/>
                    <a:pt x="427" y="11135"/>
                    <a:pt x="470" y="11204"/>
                  </a:cubicBezTo>
                  <a:cubicBezTo>
                    <a:pt x="769" y="11712"/>
                    <a:pt x="1042" y="12483"/>
                    <a:pt x="1586" y="12791"/>
                  </a:cubicBezTo>
                  <a:cubicBezTo>
                    <a:pt x="1796" y="12911"/>
                    <a:pt x="2029" y="12960"/>
                    <a:pt x="2265" y="12960"/>
                  </a:cubicBezTo>
                  <a:cubicBezTo>
                    <a:pt x="2527" y="12960"/>
                    <a:pt x="2793" y="12900"/>
                    <a:pt x="3036" y="12809"/>
                  </a:cubicBezTo>
                  <a:cubicBezTo>
                    <a:pt x="3046" y="12827"/>
                    <a:pt x="3064" y="12836"/>
                    <a:pt x="3082" y="12845"/>
                  </a:cubicBezTo>
                  <a:cubicBezTo>
                    <a:pt x="3245" y="12927"/>
                    <a:pt x="3399" y="13009"/>
                    <a:pt x="3553" y="13090"/>
                  </a:cubicBezTo>
                  <a:cubicBezTo>
                    <a:pt x="3431" y="13071"/>
                    <a:pt x="3304" y="13063"/>
                    <a:pt x="3175" y="13063"/>
                  </a:cubicBezTo>
                  <a:cubicBezTo>
                    <a:pt x="2431" y="13063"/>
                    <a:pt x="1595" y="13336"/>
                    <a:pt x="969" y="13444"/>
                  </a:cubicBezTo>
                  <a:cubicBezTo>
                    <a:pt x="878" y="13453"/>
                    <a:pt x="878" y="13580"/>
                    <a:pt x="942" y="13625"/>
                  </a:cubicBezTo>
                  <a:cubicBezTo>
                    <a:pt x="1424" y="13923"/>
                    <a:pt x="1961" y="14071"/>
                    <a:pt x="2494" y="14071"/>
                  </a:cubicBezTo>
                  <a:cubicBezTo>
                    <a:pt x="3114" y="14071"/>
                    <a:pt x="3730" y="13871"/>
                    <a:pt x="4252" y="13471"/>
                  </a:cubicBezTo>
                  <a:cubicBezTo>
                    <a:pt x="4823" y="13816"/>
                    <a:pt x="5376" y="14188"/>
                    <a:pt x="5920" y="14605"/>
                  </a:cubicBezTo>
                  <a:cubicBezTo>
                    <a:pt x="6047" y="15983"/>
                    <a:pt x="6265" y="17352"/>
                    <a:pt x="6600" y="18694"/>
                  </a:cubicBezTo>
                  <a:cubicBezTo>
                    <a:pt x="6655" y="18939"/>
                    <a:pt x="6718" y="19184"/>
                    <a:pt x="6782" y="19429"/>
                  </a:cubicBezTo>
                  <a:cubicBezTo>
                    <a:pt x="6364" y="19048"/>
                    <a:pt x="5929" y="18703"/>
                    <a:pt x="5467" y="18386"/>
                  </a:cubicBezTo>
                  <a:cubicBezTo>
                    <a:pt x="6074" y="17252"/>
                    <a:pt x="4732" y="16418"/>
                    <a:pt x="4415" y="15421"/>
                  </a:cubicBezTo>
                  <a:cubicBezTo>
                    <a:pt x="4404" y="15394"/>
                    <a:pt x="4374" y="15376"/>
                    <a:pt x="4345" y="15376"/>
                  </a:cubicBezTo>
                  <a:cubicBezTo>
                    <a:pt x="4326" y="15376"/>
                    <a:pt x="4308" y="15384"/>
                    <a:pt x="4297" y="15403"/>
                  </a:cubicBezTo>
                  <a:cubicBezTo>
                    <a:pt x="3880" y="16273"/>
                    <a:pt x="4070" y="17271"/>
                    <a:pt x="4705" y="17924"/>
                  </a:cubicBezTo>
                  <a:cubicBezTo>
                    <a:pt x="4505" y="17806"/>
                    <a:pt x="4306" y="17697"/>
                    <a:pt x="4097" y="17606"/>
                  </a:cubicBezTo>
                  <a:cubicBezTo>
                    <a:pt x="4122" y="17549"/>
                    <a:pt x="4087" y="17477"/>
                    <a:pt x="4020" y="17477"/>
                  </a:cubicBezTo>
                  <a:cubicBezTo>
                    <a:pt x="4013" y="17477"/>
                    <a:pt x="4006" y="17477"/>
                    <a:pt x="3998" y="17479"/>
                  </a:cubicBezTo>
                  <a:cubicBezTo>
                    <a:pt x="3735" y="17053"/>
                    <a:pt x="3426" y="16627"/>
                    <a:pt x="2982" y="16382"/>
                  </a:cubicBezTo>
                  <a:cubicBezTo>
                    <a:pt x="2420" y="16074"/>
                    <a:pt x="1676" y="16065"/>
                    <a:pt x="1060" y="15965"/>
                  </a:cubicBezTo>
                  <a:cubicBezTo>
                    <a:pt x="1054" y="15963"/>
                    <a:pt x="1047" y="15963"/>
                    <a:pt x="1041" y="15963"/>
                  </a:cubicBezTo>
                  <a:cubicBezTo>
                    <a:pt x="965" y="15963"/>
                    <a:pt x="894" y="16061"/>
                    <a:pt x="969" y="16128"/>
                  </a:cubicBezTo>
                  <a:cubicBezTo>
                    <a:pt x="1504" y="16609"/>
                    <a:pt x="1649" y="17243"/>
                    <a:pt x="2347" y="17579"/>
                  </a:cubicBezTo>
                  <a:cubicBezTo>
                    <a:pt x="2637" y="17714"/>
                    <a:pt x="2932" y="17774"/>
                    <a:pt x="3229" y="17774"/>
                  </a:cubicBezTo>
                  <a:cubicBezTo>
                    <a:pt x="3472" y="17774"/>
                    <a:pt x="3717" y="17734"/>
                    <a:pt x="3961" y="17661"/>
                  </a:cubicBezTo>
                  <a:cubicBezTo>
                    <a:pt x="4360" y="17887"/>
                    <a:pt x="4750" y="18132"/>
                    <a:pt x="5131" y="18395"/>
                  </a:cubicBezTo>
                  <a:cubicBezTo>
                    <a:pt x="4556" y="18238"/>
                    <a:pt x="3952" y="18143"/>
                    <a:pt x="3356" y="18143"/>
                  </a:cubicBezTo>
                  <a:cubicBezTo>
                    <a:pt x="2402" y="18143"/>
                    <a:pt x="1467" y="18387"/>
                    <a:pt x="697" y="19012"/>
                  </a:cubicBezTo>
                  <a:cubicBezTo>
                    <a:pt x="633" y="19066"/>
                    <a:pt x="670" y="19193"/>
                    <a:pt x="751" y="19202"/>
                  </a:cubicBezTo>
                  <a:cubicBezTo>
                    <a:pt x="1448" y="19318"/>
                    <a:pt x="2191" y="19504"/>
                    <a:pt x="2915" y="19504"/>
                  </a:cubicBezTo>
                  <a:cubicBezTo>
                    <a:pt x="3096" y="19504"/>
                    <a:pt x="3276" y="19492"/>
                    <a:pt x="3454" y="19465"/>
                  </a:cubicBezTo>
                  <a:cubicBezTo>
                    <a:pt x="4143" y="19365"/>
                    <a:pt x="4778" y="19030"/>
                    <a:pt x="5376" y="18667"/>
                  </a:cubicBezTo>
                  <a:cubicBezTo>
                    <a:pt x="5403" y="18649"/>
                    <a:pt x="5421" y="18622"/>
                    <a:pt x="5421" y="18595"/>
                  </a:cubicBezTo>
                  <a:cubicBezTo>
                    <a:pt x="5938" y="18966"/>
                    <a:pt x="6419" y="19365"/>
                    <a:pt x="6881" y="19819"/>
                  </a:cubicBezTo>
                  <a:cubicBezTo>
                    <a:pt x="7271" y="21378"/>
                    <a:pt x="7706" y="22974"/>
                    <a:pt x="8232" y="24543"/>
                  </a:cubicBezTo>
                  <a:cubicBezTo>
                    <a:pt x="7824" y="24180"/>
                    <a:pt x="7389" y="23845"/>
                    <a:pt x="6954" y="23518"/>
                  </a:cubicBezTo>
                  <a:cubicBezTo>
                    <a:pt x="6954" y="23509"/>
                    <a:pt x="6954" y="23491"/>
                    <a:pt x="6936" y="23482"/>
                  </a:cubicBezTo>
                  <a:cubicBezTo>
                    <a:pt x="6936" y="23482"/>
                    <a:pt x="6936" y="23473"/>
                    <a:pt x="6927" y="23473"/>
                  </a:cubicBezTo>
                  <a:cubicBezTo>
                    <a:pt x="7308" y="22394"/>
                    <a:pt x="6673" y="21460"/>
                    <a:pt x="6056" y="20617"/>
                  </a:cubicBezTo>
                  <a:cubicBezTo>
                    <a:pt x="6036" y="20593"/>
                    <a:pt x="6009" y="20581"/>
                    <a:pt x="5983" y="20581"/>
                  </a:cubicBezTo>
                  <a:cubicBezTo>
                    <a:pt x="5951" y="20581"/>
                    <a:pt x="5921" y="20599"/>
                    <a:pt x="5911" y="20635"/>
                  </a:cubicBezTo>
                  <a:cubicBezTo>
                    <a:pt x="5603" y="21433"/>
                    <a:pt x="5702" y="22340"/>
                    <a:pt x="6201" y="22993"/>
                  </a:cubicBezTo>
                  <a:cubicBezTo>
                    <a:pt x="5802" y="22720"/>
                    <a:pt x="5385" y="22457"/>
                    <a:pt x="4968" y="22222"/>
                  </a:cubicBezTo>
                  <a:cubicBezTo>
                    <a:pt x="4977" y="22213"/>
                    <a:pt x="4986" y="22204"/>
                    <a:pt x="4995" y="22185"/>
                  </a:cubicBezTo>
                  <a:cubicBezTo>
                    <a:pt x="5131" y="21714"/>
                    <a:pt x="5195" y="21242"/>
                    <a:pt x="4886" y="20825"/>
                  </a:cubicBezTo>
                  <a:cubicBezTo>
                    <a:pt x="4578" y="20399"/>
                    <a:pt x="4070" y="20163"/>
                    <a:pt x="3771" y="19719"/>
                  </a:cubicBezTo>
                  <a:cubicBezTo>
                    <a:pt x="3754" y="19698"/>
                    <a:pt x="3730" y="19687"/>
                    <a:pt x="3707" y="19687"/>
                  </a:cubicBezTo>
                  <a:cubicBezTo>
                    <a:pt x="3680" y="19687"/>
                    <a:pt x="3654" y="19703"/>
                    <a:pt x="3644" y="19737"/>
                  </a:cubicBezTo>
                  <a:cubicBezTo>
                    <a:pt x="3635" y="19792"/>
                    <a:pt x="3626" y="19846"/>
                    <a:pt x="3626" y="19891"/>
                  </a:cubicBezTo>
                  <a:cubicBezTo>
                    <a:pt x="3599" y="19909"/>
                    <a:pt x="3581" y="19946"/>
                    <a:pt x="3608" y="19973"/>
                  </a:cubicBezTo>
                  <a:cubicBezTo>
                    <a:pt x="3526" y="20707"/>
                    <a:pt x="3871" y="21351"/>
                    <a:pt x="4351" y="21895"/>
                  </a:cubicBezTo>
                  <a:cubicBezTo>
                    <a:pt x="4043" y="21741"/>
                    <a:pt x="3735" y="21587"/>
                    <a:pt x="3417" y="21442"/>
                  </a:cubicBezTo>
                  <a:cubicBezTo>
                    <a:pt x="3417" y="21415"/>
                    <a:pt x="3408" y="21387"/>
                    <a:pt x="3372" y="21369"/>
                  </a:cubicBezTo>
                  <a:cubicBezTo>
                    <a:pt x="3293" y="20663"/>
                    <a:pt x="2446" y="20535"/>
                    <a:pt x="1779" y="20535"/>
                  </a:cubicBezTo>
                  <a:cubicBezTo>
                    <a:pt x="1606" y="20535"/>
                    <a:pt x="1446" y="20544"/>
                    <a:pt x="1314" y="20553"/>
                  </a:cubicBezTo>
                  <a:cubicBezTo>
                    <a:pt x="1268" y="20553"/>
                    <a:pt x="1232" y="20599"/>
                    <a:pt x="1259" y="20644"/>
                  </a:cubicBezTo>
                  <a:cubicBezTo>
                    <a:pt x="1459" y="20970"/>
                    <a:pt x="1640" y="21442"/>
                    <a:pt x="2030" y="21596"/>
                  </a:cubicBezTo>
                  <a:cubicBezTo>
                    <a:pt x="2153" y="21650"/>
                    <a:pt x="2297" y="21670"/>
                    <a:pt x="2448" y="21670"/>
                  </a:cubicBezTo>
                  <a:cubicBezTo>
                    <a:pt x="2731" y="21670"/>
                    <a:pt x="3039" y="21598"/>
                    <a:pt x="3281" y="21533"/>
                  </a:cubicBezTo>
                  <a:cubicBezTo>
                    <a:pt x="3635" y="21696"/>
                    <a:pt x="3970" y="21877"/>
                    <a:pt x="4315" y="22059"/>
                  </a:cubicBezTo>
                  <a:cubicBezTo>
                    <a:pt x="4246" y="22053"/>
                    <a:pt x="4176" y="22051"/>
                    <a:pt x="4107" y="22051"/>
                  </a:cubicBezTo>
                  <a:cubicBezTo>
                    <a:pt x="3086" y="22051"/>
                    <a:pt x="2068" y="22601"/>
                    <a:pt x="1431" y="23373"/>
                  </a:cubicBezTo>
                  <a:cubicBezTo>
                    <a:pt x="1379" y="23435"/>
                    <a:pt x="1394" y="23573"/>
                    <a:pt x="1494" y="23573"/>
                  </a:cubicBezTo>
                  <a:cubicBezTo>
                    <a:pt x="1498" y="23573"/>
                    <a:pt x="1501" y="23573"/>
                    <a:pt x="1504" y="23573"/>
                  </a:cubicBezTo>
                  <a:cubicBezTo>
                    <a:pt x="2547" y="23446"/>
                    <a:pt x="4261" y="23391"/>
                    <a:pt x="4868" y="22376"/>
                  </a:cubicBezTo>
                  <a:cubicBezTo>
                    <a:pt x="5430" y="22702"/>
                    <a:pt x="5975" y="23056"/>
                    <a:pt x="6510" y="23437"/>
                  </a:cubicBezTo>
                  <a:cubicBezTo>
                    <a:pt x="6217" y="23400"/>
                    <a:pt x="5910" y="23375"/>
                    <a:pt x="5603" y="23375"/>
                  </a:cubicBezTo>
                  <a:cubicBezTo>
                    <a:pt x="4705" y="23375"/>
                    <a:pt x="3811" y="23591"/>
                    <a:pt x="3290" y="24362"/>
                  </a:cubicBezTo>
                  <a:cubicBezTo>
                    <a:pt x="3263" y="24407"/>
                    <a:pt x="3290" y="24471"/>
                    <a:pt x="3336" y="24480"/>
                  </a:cubicBezTo>
                  <a:cubicBezTo>
                    <a:pt x="3635" y="24533"/>
                    <a:pt x="3932" y="24561"/>
                    <a:pt x="4226" y="24561"/>
                  </a:cubicBezTo>
                  <a:cubicBezTo>
                    <a:pt x="5170" y="24561"/>
                    <a:pt x="6075" y="24279"/>
                    <a:pt x="6863" y="23691"/>
                  </a:cubicBezTo>
                  <a:cubicBezTo>
                    <a:pt x="7371" y="24063"/>
                    <a:pt x="7870" y="24462"/>
                    <a:pt x="8350" y="24888"/>
                  </a:cubicBezTo>
                  <a:cubicBezTo>
                    <a:pt x="9312" y="27690"/>
                    <a:pt x="10590" y="30374"/>
                    <a:pt x="12467" y="32541"/>
                  </a:cubicBezTo>
                  <a:cubicBezTo>
                    <a:pt x="12507" y="32587"/>
                    <a:pt x="12554" y="32607"/>
                    <a:pt x="12600" y="32607"/>
                  </a:cubicBezTo>
                  <a:cubicBezTo>
                    <a:pt x="12753" y="32607"/>
                    <a:pt x="12899" y="32395"/>
                    <a:pt x="12766" y="32242"/>
                  </a:cubicBezTo>
                  <a:cubicBezTo>
                    <a:pt x="11506" y="30791"/>
                    <a:pt x="10508" y="29104"/>
                    <a:pt x="9692" y="27300"/>
                  </a:cubicBezTo>
                  <a:cubicBezTo>
                    <a:pt x="9747" y="26910"/>
                    <a:pt x="9819" y="26529"/>
                    <a:pt x="9901" y="26148"/>
                  </a:cubicBezTo>
                  <a:cubicBezTo>
                    <a:pt x="9921" y="26168"/>
                    <a:pt x="9940" y="26183"/>
                    <a:pt x="9967" y="26183"/>
                  </a:cubicBezTo>
                  <a:cubicBezTo>
                    <a:pt x="9977" y="26183"/>
                    <a:pt x="9988" y="26180"/>
                    <a:pt x="10001" y="26175"/>
                  </a:cubicBezTo>
                  <a:cubicBezTo>
                    <a:pt x="10055" y="26148"/>
                    <a:pt x="10119" y="26121"/>
                    <a:pt x="10182" y="26103"/>
                  </a:cubicBezTo>
                  <a:cubicBezTo>
                    <a:pt x="10331" y="26135"/>
                    <a:pt x="10478" y="26151"/>
                    <a:pt x="10623" y="26151"/>
                  </a:cubicBezTo>
                  <a:cubicBezTo>
                    <a:pt x="11486" y="26151"/>
                    <a:pt x="12274" y="25607"/>
                    <a:pt x="12848" y="24924"/>
                  </a:cubicBezTo>
                  <a:cubicBezTo>
                    <a:pt x="12875" y="24915"/>
                    <a:pt x="12912" y="24897"/>
                    <a:pt x="12948" y="24879"/>
                  </a:cubicBezTo>
                  <a:cubicBezTo>
                    <a:pt x="12993" y="24860"/>
                    <a:pt x="12993" y="24806"/>
                    <a:pt x="12966" y="24770"/>
                  </a:cubicBezTo>
                  <a:cubicBezTo>
                    <a:pt x="12993" y="24743"/>
                    <a:pt x="13011" y="24724"/>
                    <a:pt x="13029" y="24697"/>
                  </a:cubicBezTo>
                  <a:cubicBezTo>
                    <a:pt x="13075" y="24634"/>
                    <a:pt x="13011" y="24561"/>
                    <a:pt x="12948" y="24561"/>
                  </a:cubicBezTo>
                  <a:cubicBezTo>
                    <a:pt x="12882" y="24559"/>
                    <a:pt x="12816" y="24557"/>
                    <a:pt x="12750" y="24557"/>
                  </a:cubicBezTo>
                  <a:cubicBezTo>
                    <a:pt x="11654" y="24557"/>
                    <a:pt x="10564" y="24919"/>
                    <a:pt x="9983" y="25894"/>
                  </a:cubicBezTo>
                  <a:cubicBezTo>
                    <a:pt x="9973" y="25894"/>
                    <a:pt x="9973" y="25894"/>
                    <a:pt x="9964" y="25885"/>
                  </a:cubicBezTo>
                  <a:cubicBezTo>
                    <a:pt x="10273" y="24697"/>
                    <a:pt x="10762" y="23555"/>
                    <a:pt x="11442" y="22539"/>
                  </a:cubicBezTo>
                  <a:cubicBezTo>
                    <a:pt x="12011" y="22996"/>
                    <a:pt x="12616" y="23195"/>
                    <a:pt x="13211" y="23195"/>
                  </a:cubicBezTo>
                  <a:cubicBezTo>
                    <a:pt x="14363" y="23195"/>
                    <a:pt x="15477" y="22452"/>
                    <a:pt x="16212" y="21406"/>
                  </a:cubicBezTo>
                  <a:cubicBezTo>
                    <a:pt x="16258" y="21324"/>
                    <a:pt x="16194" y="21215"/>
                    <a:pt x="16103" y="21215"/>
                  </a:cubicBezTo>
                  <a:cubicBezTo>
                    <a:pt x="15351" y="21233"/>
                    <a:pt x="14544" y="21206"/>
                    <a:pt x="13809" y="21378"/>
                  </a:cubicBezTo>
                  <a:cubicBezTo>
                    <a:pt x="13029" y="21560"/>
                    <a:pt x="12340" y="21995"/>
                    <a:pt x="11606" y="22312"/>
                  </a:cubicBezTo>
                  <a:cubicBezTo>
                    <a:pt x="11841" y="21977"/>
                    <a:pt x="12095" y="21650"/>
                    <a:pt x="12376" y="21351"/>
                  </a:cubicBezTo>
                  <a:cubicBezTo>
                    <a:pt x="12413" y="21351"/>
                    <a:pt x="12440" y="21315"/>
                    <a:pt x="12449" y="21279"/>
                  </a:cubicBezTo>
                  <a:cubicBezTo>
                    <a:pt x="12794" y="20916"/>
                    <a:pt x="13174" y="20580"/>
                    <a:pt x="13583" y="20281"/>
                  </a:cubicBezTo>
                  <a:cubicBezTo>
                    <a:pt x="13601" y="20272"/>
                    <a:pt x="13610" y="20254"/>
                    <a:pt x="13619" y="20227"/>
                  </a:cubicBezTo>
                  <a:cubicBezTo>
                    <a:pt x="13619" y="20227"/>
                    <a:pt x="13628" y="20236"/>
                    <a:pt x="13628" y="20236"/>
                  </a:cubicBezTo>
                  <a:cubicBezTo>
                    <a:pt x="13713" y="20242"/>
                    <a:pt x="13799" y="20246"/>
                    <a:pt x="13883" y="20246"/>
                  </a:cubicBezTo>
                  <a:cubicBezTo>
                    <a:pt x="15090" y="20246"/>
                    <a:pt x="16189" y="19589"/>
                    <a:pt x="16756" y="18513"/>
                  </a:cubicBezTo>
                  <a:cubicBezTo>
                    <a:pt x="16791" y="18452"/>
                    <a:pt x="16759" y="18358"/>
                    <a:pt x="16685" y="18358"/>
                  </a:cubicBezTo>
                  <a:cubicBezTo>
                    <a:pt x="16682" y="18358"/>
                    <a:pt x="16678" y="18358"/>
                    <a:pt x="16675" y="18359"/>
                  </a:cubicBezTo>
                  <a:cubicBezTo>
                    <a:pt x="15550" y="18440"/>
                    <a:pt x="13519" y="18449"/>
                    <a:pt x="13564" y="20045"/>
                  </a:cubicBezTo>
                  <a:cubicBezTo>
                    <a:pt x="13537" y="20064"/>
                    <a:pt x="13528" y="20091"/>
                    <a:pt x="13528" y="20118"/>
                  </a:cubicBezTo>
                  <a:cubicBezTo>
                    <a:pt x="13519" y="20127"/>
                    <a:pt x="13501" y="20127"/>
                    <a:pt x="13492" y="20136"/>
                  </a:cubicBezTo>
                  <a:cubicBezTo>
                    <a:pt x="13120" y="20399"/>
                    <a:pt x="12766" y="20707"/>
                    <a:pt x="12440" y="21034"/>
                  </a:cubicBezTo>
                  <a:cubicBezTo>
                    <a:pt x="12594" y="20517"/>
                    <a:pt x="13048" y="20154"/>
                    <a:pt x="13156" y="19619"/>
                  </a:cubicBezTo>
                  <a:cubicBezTo>
                    <a:pt x="13338" y="18794"/>
                    <a:pt x="12875" y="17987"/>
                    <a:pt x="13057" y="17153"/>
                  </a:cubicBezTo>
                  <a:cubicBezTo>
                    <a:pt x="13070" y="17094"/>
                    <a:pt x="13026" y="17049"/>
                    <a:pt x="12977" y="17049"/>
                  </a:cubicBezTo>
                  <a:cubicBezTo>
                    <a:pt x="12958" y="17049"/>
                    <a:pt x="12938" y="17056"/>
                    <a:pt x="12921" y="17071"/>
                  </a:cubicBezTo>
                  <a:cubicBezTo>
                    <a:pt x="12277" y="17688"/>
                    <a:pt x="11778" y="18422"/>
                    <a:pt x="11705" y="19329"/>
                  </a:cubicBezTo>
                  <a:cubicBezTo>
                    <a:pt x="11651" y="19928"/>
                    <a:pt x="11687" y="20862"/>
                    <a:pt x="12204" y="21270"/>
                  </a:cubicBezTo>
                  <a:cubicBezTo>
                    <a:pt x="11615" y="21895"/>
                    <a:pt x="11107" y="22603"/>
                    <a:pt x="10690" y="23364"/>
                  </a:cubicBezTo>
                  <a:cubicBezTo>
                    <a:pt x="10753" y="23129"/>
                    <a:pt x="10771" y="22893"/>
                    <a:pt x="10735" y="22648"/>
                  </a:cubicBezTo>
                  <a:cubicBezTo>
                    <a:pt x="10626" y="22040"/>
                    <a:pt x="10173" y="21560"/>
                    <a:pt x="9992" y="20979"/>
                  </a:cubicBezTo>
                  <a:cubicBezTo>
                    <a:pt x="9983" y="20957"/>
                    <a:pt x="9962" y="20945"/>
                    <a:pt x="9942" y="20945"/>
                  </a:cubicBezTo>
                  <a:cubicBezTo>
                    <a:pt x="9921" y="20945"/>
                    <a:pt x="9901" y="20957"/>
                    <a:pt x="9892" y="20979"/>
                  </a:cubicBezTo>
                  <a:cubicBezTo>
                    <a:pt x="9574" y="22040"/>
                    <a:pt x="9221" y="23464"/>
                    <a:pt x="10227" y="24244"/>
                  </a:cubicBezTo>
                  <a:cubicBezTo>
                    <a:pt x="10227" y="24244"/>
                    <a:pt x="10227" y="24244"/>
                    <a:pt x="10227" y="24253"/>
                  </a:cubicBezTo>
                  <a:cubicBezTo>
                    <a:pt x="10236" y="24253"/>
                    <a:pt x="10246" y="24262"/>
                    <a:pt x="10255" y="24271"/>
                  </a:cubicBezTo>
                  <a:cubicBezTo>
                    <a:pt x="9892" y="25133"/>
                    <a:pt x="9647" y="26048"/>
                    <a:pt x="9547" y="26973"/>
                  </a:cubicBezTo>
                  <a:cubicBezTo>
                    <a:pt x="8686" y="25006"/>
                    <a:pt x="8024" y="22920"/>
                    <a:pt x="7462" y="20880"/>
                  </a:cubicBezTo>
                  <a:cubicBezTo>
                    <a:pt x="8187" y="19420"/>
                    <a:pt x="8931" y="17987"/>
                    <a:pt x="9865" y="16690"/>
                  </a:cubicBezTo>
                  <a:cubicBezTo>
                    <a:pt x="9910" y="16690"/>
                    <a:pt x="9955" y="16654"/>
                    <a:pt x="9937" y="16609"/>
                  </a:cubicBezTo>
                  <a:cubicBezTo>
                    <a:pt x="10218" y="16219"/>
                    <a:pt x="10518" y="15847"/>
                    <a:pt x="10835" y="15493"/>
                  </a:cubicBezTo>
                  <a:cubicBezTo>
                    <a:pt x="10835" y="15493"/>
                    <a:pt x="10835" y="15493"/>
                    <a:pt x="10835" y="15502"/>
                  </a:cubicBezTo>
                  <a:cubicBezTo>
                    <a:pt x="11567" y="16330"/>
                    <a:pt x="12523" y="16522"/>
                    <a:pt x="13518" y="16522"/>
                  </a:cubicBezTo>
                  <a:cubicBezTo>
                    <a:pt x="14126" y="16522"/>
                    <a:pt x="14747" y="16450"/>
                    <a:pt x="15342" y="16409"/>
                  </a:cubicBezTo>
                  <a:cubicBezTo>
                    <a:pt x="15414" y="16400"/>
                    <a:pt x="15478" y="16300"/>
                    <a:pt x="15414" y="16246"/>
                  </a:cubicBezTo>
                  <a:cubicBezTo>
                    <a:pt x="14483" y="15523"/>
                    <a:pt x="13387" y="14950"/>
                    <a:pt x="12244" y="14950"/>
                  </a:cubicBezTo>
                  <a:cubicBezTo>
                    <a:pt x="11895" y="14950"/>
                    <a:pt x="11542" y="15003"/>
                    <a:pt x="11189" y="15122"/>
                  </a:cubicBezTo>
                  <a:cubicBezTo>
                    <a:pt x="11488" y="14813"/>
                    <a:pt x="11796" y="14523"/>
                    <a:pt x="12141" y="14242"/>
                  </a:cubicBezTo>
                  <a:cubicBezTo>
                    <a:pt x="12466" y="14323"/>
                    <a:pt x="12832" y="14401"/>
                    <a:pt x="13187" y="14401"/>
                  </a:cubicBezTo>
                  <a:cubicBezTo>
                    <a:pt x="13386" y="14401"/>
                    <a:pt x="13581" y="14376"/>
                    <a:pt x="13764" y="14314"/>
                  </a:cubicBezTo>
                  <a:cubicBezTo>
                    <a:pt x="14381" y="14097"/>
                    <a:pt x="14970" y="13516"/>
                    <a:pt x="15487" y="13127"/>
                  </a:cubicBezTo>
                  <a:cubicBezTo>
                    <a:pt x="15559" y="13063"/>
                    <a:pt x="15541" y="12954"/>
                    <a:pt x="15441" y="12945"/>
                  </a:cubicBezTo>
                  <a:cubicBezTo>
                    <a:pt x="15212" y="12930"/>
                    <a:pt x="14971" y="12919"/>
                    <a:pt x="14726" y="12919"/>
                  </a:cubicBezTo>
                  <a:cubicBezTo>
                    <a:pt x="13770" y="12919"/>
                    <a:pt x="12766" y="13098"/>
                    <a:pt x="12268" y="13979"/>
                  </a:cubicBezTo>
                  <a:lnTo>
                    <a:pt x="12250" y="13979"/>
                  </a:lnTo>
                  <a:cubicBezTo>
                    <a:pt x="12213" y="14006"/>
                    <a:pt x="12177" y="14033"/>
                    <a:pt x="12141" y="14061"/>
                  </a:cubicBezTo>
                  <a:cubicBezTo>
                    <a:pt x="12123" y="14070"/>
                    <a:pt x="12114" y="14070"/>
                    <a:pt x="12095" y="14079"/>
                  </a:cubicBezTo>
                  <a:cubicBezTo>
                    <a:pt x="12068" y="14088"/>
                    <a:pt x="12050" y="14106"/>
                    <a:pt x="12041" y="14133"/>
                  </a:cubicBezTo>
                  <a:cubicBezTo>
                    <a:pt x="11832" y="14287"/>
                    <a:pt x="11633" y="14460"/>
                    <a:pt x="11442" y="14623"/>
                  </a:cubicBezTo>
                  <a:cubicBezTo>
                    <a:pt x="11442" y="14623"/>
                    <a:pt x="11442" y="14614"/>
                    <a:pt x="11433" y="14614"/>
                  </a:cubicBezTo>
                  <a:cubicBezTo>
                    <a:pt x="11705" y="14206"/>
                    <a:pt x="12104" y="13952"/>
                    <a:pt x="12304" y="13498"/>
                  </a:cubicBezTo>
                  <a:cubicBezTo>
                    <a:pt x="12531" y="12991"/>
                    <a:pt x="12649" y="12428"/>
                    <a:pt x="12812" y="11902"/>
                  </a:cubicBezTo>
                  <a:cubicBezTo>
                    <a:pt x="12826" y="11844"/>
                    <a:pt x="12771" y="11781"/>
                    <a:pt x="12716" y="11781"/>
                  </a:cubicBezTo>
                  <a:cubicBezTo>
                    <a:pt x="12702" y="11781"/>
                    <a:pt x="12688" y="11785"/>
                    <a:pt x="12676" y="11794"/>
                  </a:cubicBezTo>
                  <a:cubicBezTo>
                    <a:pt x="11796" y="12446"/>
                    <a:pt x="10590" y="13562"/>
                    <a:pt x="11316" y="14741"/>
                  </a:cubicBezTo>
                  <a:cubicBezTo>
                    <a:pt x="10835" y="15176"/>
                    <a:pt x="10409" y="15657"/>
                    <a:pt x="10010" y="16164"/>
                  </a:cubicBezTo>
                  <a:cubicBezTo>
                    <a:pt x="10164" y="15756"/>
                    <a:pt x="10463" y="15403"/>
                    <a:pt x="10545" y="14958"/>
                  </a:cubicBezTo>
                  <a:cubicBezTo>
                    <a:pt x="10672" y="14251"/>
                    <a:pt x="10490" y="13526"/>
                    <a:pt x="10617" y="12818"/>
                  </a:cubicBezTo>
                  <a:cubicBezTo>
                    <a:pt x="10629" y="12759"/>
                    <a:pt x="10591" y="12723"/>
                    <a:pt x="10547" y="12723"/>
                  </a:cubicBezTo>
                  <a:cubicBezTo>
                    <a:pt x="10524" y="12723"/>
                    <a:pt x="10500" y="12733"/>
                    <a:pt x="10481" y="12755"/>
                  </a:cubicBezTo>
                  <a:cubicBezTo>
                    <a:pt x="9656" y="13897"/>
                    <a:pt x="9176" y="15176"/>
                    <a:pt x="9747" y="16518"/>
                  </a:cubicBezTo>
                  <a:cubicBezTo>
                    <a:pt x="9275" y="17171"/>
                    <a:pt x="8849" y="17860"/>
                    <a:pt x="8468" y="18567"/>
                  </a:cubicBezTo>
                  <a:cubicBezTo>
                    <a:pt x="8631" y="18023"/>
                    <a:pt x="8922" y="17543"/>
                    <a:pt x="8949" y="16944"/>
                  </a:cubicBezTo>
                  <a:cubicBezTo>
                    <a:pt x="8976" y="16155"/>
                    <a:pt x="8722" y="15384"/>
                    <a:pt x="8459" y="14650"/>
                  </a:cubicBezTo>
                  <a:cubicBezTo>
                    <a:pt x="8449" y="14625"/>
                    <a:pt x="8421" y="14609"/>
                    <a:pt x="8396" y="14609"/>
                  </a:cubicBezTo>
                  <a:cubicBezTo>
                    <a:pt x="8374" y="14609"/>
                    <a:pt x="8354" y="14621"/>
                    <a:pt x="8350" y="14650"/>
                  </a:cubicBezTo>
                  <a:cubicBezTo>
                    <a:pt x="8033" y="16201"/>
                    <a:pt x="6863" y="17515"/>
                    <a:pt x="8187" y="18948"/>
                  </a:cubicBezTo>
                  <a:cubicBezTo>
                    <a:pt x="8196" y="18966"/>
                    <a:pt x="8205" y="18966"/>
                    <a:pt x="8214" y="18975"/>
                  </a:cubicBezTo>
                  <a:cubicBezTo>
                    <a:pt x="8223" y="18984"/>
                    <a:pt x="8223" y="18994"/>
                    <a:pt x="8223" y="18994"/>
                  </a:cubicBezTo>
                  <a:cubicBezTo>
                    <a:pt x="8223" y="19003"/>
                    <a:pt x="8223" y="19003"/>
                    <a:pt x="8223" y="19012"/>
                  </a:cubicBezTo>
                  <a:cubicBezTo>
                    <a:pt x="7942" y="19556"/>
                    <a:pt x="7670" y="20109"/>
                    <a:pt x="7407" y="20662"/>
                  </a:cubicBezTo>
                  <a:cubicBezTo>
                    <a:pt x="7217" y="19973"/>
                    <a:pt x="7035" y="19293"/>
                    <a:pt x="6863" y="18622"/>
                  </a:cubicBezTo>
                  <a:cubicBezTo>
                    <a:pt x="6455" y="17053"/>
                    <a:pt x="6210" y="15457"/>
                    <a:pt x="6092" y="13870"/>
                  </a:cubicBezTo>
                  <a:cubicBezTo>
                    <a:pt x="6247" y="13516"/>
                    <a:pt x="6410" y="13190"/>
                    <a:pt x="6600" y="12873"/>
                  </a:cubicBezTo>
                  <a:cubicBezTo>
                    <a:pt x="7000" y="13044"/>
                    <a:pt x="7419" y="13125"/>
                    <a:pt x="7836" y="13125"/>
                  </a:cubicBezTo>
                  <a:cubicBezTo>
                    <a:pt x="8589" y="13125"/>
                    <a:pt x="9336" y="12859"/>
                    <a:pt x="9955" y="12374"/>
                  </a:cubicBezTo>
                  <a:cubicBezTo>
                    <a:pt x="10019" y="12329"/>
                    <a:pt x="9983" y="12220"/>
                    <a:pt x="9910" y="12202"/>
                  </a:cubicBezTo>
                  <a:cubicBezTo>
                    <a:pt x="9393" y="12069"/>
                    <a:pt x="8871" y="11994"/>
                    <a:pt x="8344" y="11994"/>
                  </a:cubicBezTo>
                  <a:cubicBezTo>
                    <a:pt x="8114" y="11994"/>
                    <a:pt x="7884" y="12008"/>
                    <a:pt x="7652" y="12038"/>
                  </a:cubicBezTo>
                  <a:cubicBezTo>
                    <a:pt x="7489" y="12057"/>
                    <a:pt x="7289" y="12075"/>
                    <a:pt x="7099" y="12111"/>
                  </a:cubicBezTo>
                  <a:cubicBezTo>
                    <a:pt x="7398" y="11721"/>
                    <a:pt x="7716" y="11349"/>
                    <a:pt x="8078" y="11014"/>
                  </a:cubicBezTo>
                  <a:cubicBezTo>
                    <a:pt x="8078" y="11032"/>
                    <a:pt x="8078" y="11050"/>
                    <a:pt x="8096" y="11068"/>
                  </a:cubicBezTo>
                  <a:cubicBezTo>
                    <a:pt x="8555" y="11438"/>
                    <a:pt x="9067" y="11561"/>
                    <a:pt x="9600" y="11561"/>
                  </a:cubicBezTo>
                  <a:cubicBezTo>
                    <a:pt x="10426" y="11561"/>
                    <a:pt x="11301" y="11264"/>
                    <a:pt x="12095" y="11132"/>
                  </a:cubicBezTo>
                  <a:cubicBezTo>
                    <a:pt x="12159" y="11123"/>
                    <a:pt x="12168" y="11023"/>
                    <a:pt x="12114" y="10996"/>
                  </a:cubicBezTo>
                  <a:cubicBezTo>
                    <a:pt x="11300" y="10623"/>
                    <a:pt x="10449" y="10345"/>
                    <a:pt x="9578" y="10345"/>
                  </a:cubicBezTo>
                  <a:cubicBezTo>
                    <a:pt x="9303" y="10345"/>
                    <a:pt x="9027" y="10373"/>
                    <a:pt x="8749" y="10433"/>
                  </a:cubicBezTo>
                  <a:cubicBezTo>
                    <a:pt x="9003" y="10243"/>
                    <a:pt x="9257" y="10053"/>
                    <a:pt x="9529" y="9871"/>
                  </a:cubicBezTo>
                  <a:cubicBezTo>
                    <a:pt x="9790" y="9964"/>
                    <a:pt x="10046" y="10006"/>
                    <a:pt x="10293" y="10006"/>
                  </a:cubicBezTo>
                  <a:cubicBezTo>
                    <a:pt x="11383" y="10006"/>
                    <a:pt x="12314" y="9183"/>
                    <a:pt x="12757" y="8148"/>
                  </a:cubicBezTo>
                  <a:cubicBezTo>
                    <a:pt x="12785" y="8085"/>
                    <a:pt x="12748" y="7994"/>
                    <a:pt x="12667" y="7994"/>
                  </a:cubicBezTo>
                  <a:cubicBezTo>
                    <a:pt x="11424" y="8012"/>
                    <a:pt x="9828" y="8194"/>
                    <a:pt x="9475" y="9626"/>
                  </a:cubicBezTo>
                  <a:cubicBezTo>
                    <a:pt x="9475" y="9644"/>
                    <a:pt x="9475" y="9644"/>
                    <a:pt x="9484" y="9654"/>
                  </a:cubicBezTo>
                  <a:lnTo>
                    <a:pt x="9466" y="9663"/>
                  </a:lnTo>
                  <a:cubicBezTo>
                    <a:pt x="9438" y="9681"/>
                    <a:pt x="9420" y="9708"/>
                    <a:pt x="9420" y="9735"/>
                  </a:cubicBezTo>
                  <a:cubicBezTo>
                    <a:pt x="9112" y="9898"/>
                    <a:pt x="8822" y="10080"/>
                    <a:pt x="8532" y="10288"/>
                  </a:cubicBezTo>
                  <a:cubicBezTo>
                    <a:pt x="8668" y="10134"/>
                    <a:pt x="8777" y="9971"/>
                    <a:pt x="8849" y="9790"/>
                  </a:cubicBezTo>
                  <a:cubicBezTo>
                    <a:pt x="9030" y="9300"/>
                    <a:pt x="8958" y="8710"/>
                    <a:pt x="8913" y="8203"/>
                  </a:cubicBezTo>
                  <a:cubicBezTo>
                    <a:pt x="8906" y="8159"/>
                    <a:pt x="8870" y="8128"/>
                    <a:pt x="8830" y="8128"/>
                  </a:cubicBezTo>
                  <a:cubicBezTo>
                    <a:pt x="8812" y="8128"/>
                    <a:pt x="8793" y="8134"/>
                    <a:pt x="8777" y="8148"/>
                  </a:cubicBezTo>
                  <a:cubicBezTo>
                    <a:pt x="8432" y="8493"/>
                    <a:pt x="7969" y="8846"/>
                    <a:pt x="7833" y="9336"/>
                  </a:cubicBezTo>
                  <a:cubicBezTo>
                    <a:pt x="7697" y="9790"/>
                    <a:pt x="7770" y="10325"/>
                    <a:pt x="7951" y="10760"/>
                  </a:cubicBezTo>
                  <a:cubicBezTo>
                    <a:pt x="7453" y="11213"/>
                    <a:pt x="7008" y="11730"/>
                    <a:pt x="6646" y="12301"/>
                  </a:cubicBezTo>
                  <a:cubicBezTo>
                    <a:pt x="6546" y="12374"/>
                    <a:pt x="6473" y="12465"/>
                    <a:pt x="6437" y="12592"/>
                  </a:cubicBezTo>
                  <a:cubicBezTo>
                    <a:pt x="6437" y="12610"/>
                    <a:pt x="6437" y="12619"/>
                    <a:pt x="6437" y="12628"/>
                  </a:cubicBezTo>
                  <a:cubicBezTo>
                    <a:pt x="6301" y="12873"/>
                    <a:pt x="6174" y="13117"/>
                    <a:pt x="6065" y="13371"/>
                  </a:cubicBezTo>
                  <a:cubicBezTo>
                    <a:pt x="5975" y="11549"/>
                    <a:pt x="6065" y="9726"/>
                    <a:pt x="6328" y="7922"/>
                  </a:cubicBezTo>
                  <a:cubicBezTo>
                    <a:pt x="6918" y="7876"/>
                    <a:pt x="7407" y="7931"/>
                    <a:pt x="7933" y="7550"/>
                  </a:cubicBezTo>
                  <a:cubicBezTo>
                    <a:pt x="8568" y="7087"/>
                    <a:pt x="9030" y="6353"/>
                    <a:pt x="9493" y="5727"/>
                  </a:cubicBezTo>
                  <a:cubicBezTo>
                    <a:pt x="9529" y="5682"/>
                    <a:pt x="9475" y="5600"/>
                    <a:pt x="9420" y="5600"/>
                  </a:cubicBezTo>
                  <a:cubicBezTo>
                    <a:pt x="8187" y="5673"/>
                    <a:pt x="7008" y="6326"/>
                    <a:pt x="6410" y="7396"/>
                  </a:cubicBezTo>
                  <a:cubicBezTo>
                    <a:pt x="6537" y="6634"/>
                    <a:pt x="6691" y="5863"/>
                    <a:pt x="6881" y="5101"/>
                  </a:cubicBezTo>
                  <a:cubicBezTo>
                    <a:pt x="7507" y="5020"/>
                    <a:pt x="8051" y="5002"/>
                    <a:pt x="8604" y="4675"/>
                  </a:cubicBezTo>
                  <a:cubicBezTo>
                    <a:pt x="9094" y="4385"/>
                    <a:pt x="9466" y="3977"/>
                    <a:pt x="9847" y="3569"/>
                  </a:cubicBezTo>
                  <a:cubicBezTo>
                    <a:pt x="9874" y="3560"/>
                    <a:pt x="9910" y="3542"/>
                    <a:pt x="9937" y="3533"/>
                  </a:cubicBezTo>
                  <a:cubicBezTo>
                    <a:pt x="9973" y="3515"/>
                    <a:pt x="9983" y="3478"/>
                    <a:pt x="9964" y="3451"/>
                  </a:cubicBezTo>
                  <a:cubicBezTo>
                    <a:pt x="9983" y="3424"/>
                    <a:pt x="10001" y="3406"/>
                    <a:pt x="10028" y="3379"/>
                  </a:cubicBezTo>
                  <a:cubicBezTo>
                    <a:pt x="10064" y="3333"/>
                    <a:pt x="10037" y="3261"/>
                    <a:pt x="9973" y="3261"/>
                  </a:cubicBezTo>
                  <a:cubicBezTo>
                    <a:pt x="8867" y="3270"/>
                    <a:pt x="7670" y="3496"/>
                    <a:pt x="7063" y="4403"/>
                  </a:cubicBezTo>
                  <a:cubicBezTo>
                    <a:pt x="7108" y="4231"/>
                    <a:pt x="7153" y="4059"/>
                    <a:pt x="7199" y="3895"/>
                  </a:cubicBezTo>
                  <a:cubicBezTo>
                    <a:pt x="7244" y="3877"/>
                    <a:pt x="7271" y="3832"/>
                    <a:pt x="7235" y="3787"/>
                  </a:cubicBezTo>
                  <a:cubicBezTo>
                    <a:pt x="7235" y="3787"/>
                    <a:pt x="7235" y="3778"/>
                    <a:pt x="7235" y="3778"/>
                  </a:cubicBezTo>
                  <a:cubicBezTo>
                    <a:pt x="7344" y="3415"/>
                    <a:pt x="7453" y="3052"/>
                    <a:pt x="7570" y="2689"/>
                  </a:cubicBezTo>
                  <a:cubicBezTo>
                    <a:pt x="7580" y="2680"/>
                    <a:pt x="7570" y="2671"/>
                    <a:pt x="7570" y="2662"/>
                  </a:cubicBezTo>
                  <a:cubicBezTo>
                    <a:pt x="7570" y="2653"/>
                    <a:pt x="7570" y="2653"/>
                    <a:pt x="7580" y="2653"/>
                  </a:cubicBezTo>
                  <a:cubicBezTo>
                    <a:pt x="8650" y="2553"/>
                    <a:pt x="10200" y="2445"/>
                    <a:pt x="10400" y="1102"/>
                  </a:cubicBezTo>
                  <a:cubicBezTo>
                    <a:pt x="10408" y="1055"/>
                    <a:pt x="10373" y="1000"/>
                    <a:pt x="10322" y="1000"/>
                  </a:cubicBezTo>
                  <a:cubicBezTo>
                    <a:pt x="10315" y="1000"/>
                    <a:pt x="10307" y="1001"/>
                    <a:pt x="10300" y="1003"/>
                  </a:cubicBezTo>
                  <a:cubicBezTo>
                    <a:pt x="9837" y="1157"/>
                    <a:pt x="9321" y="1112"/>
                    <a:pt x="8849" y="1211"/>
                  </a:cubicBezTo>
                  <a:cubicBezTo>
                    <a:pt x="8831" y="767"/>
                    <a:pt x="8695" y="377"/>
                    <a:pt x="8414" y="14"/>
                  </a:cubicBezTo>
                  <a:cubicBezTo>
                    <a:pt x="8405" y="5"/>
                    <a:pt x="8391" y="1"/>
                    <a:pt x="8378" y="1"/>
                  </a:cubicBezTo>
                  <a:close/>
                </a:path>
              </a:pathLst>
            </a:custGeom>
            <a:solidFill>
              <a:srgbClr val="CF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4" name="Google Shape;324;p29"/>
          <p:cNvSpPr/>
          <p:nvPr/>
        </p:nvSpPr>
        <p:spPr>
          <a:xfrm rot="7041009">
            <a:off x="4444680" y="3901461"/>
            <a:ext cx="2240991" cy="2620806"/>
          </a:xfrm>
          <a:custGeom>
            <a:avLst/>
            <a:gdLst/>
            <a:ahLst/>
            <a:cxnLst/>
            <a:rect l="l" t="t" r="r" b="b"/>
            <a:pathLst>
              <a:path w="70242" h="82147" extrusionOk="0">
                <a:moveTo>
                  <a:pt x="32696" y="0"/>
                </a:moveTo>
                <a:cubicBezTo>
                  <a:pt x="32591" y="0"/>
                  <a:pt x="32477" y="66"/>
                  <a:pt x="32464" y="197"/>
                </a:cubicBezTo>
                <a:cubicBezTo>
                  <a:pt x="31847" y="4804"/>
                  <a:pt x="28846" y="8594"/>
                  <a:pt x="25327" y="11451"/>
                </a:cubicBezTo>
                <a:cubicBezTo>
                  <a:pt x="21510" y="14552"/>
                  <a:pt x="16985" y="16556"/>
                  <a:pt x="12650" y="18823"/>
                </a:cubicBezTo>
                <a:cubicBezTo>
                  <a:pt x="10410" y="19984"/>
                  <a:pt x="8207" y="21226"/>
                  <a:pt x="6166" y="22722"/>
                </a:cubicBezTo>
                <a:cubicBezTo>
                  <a:pt x="4253" y="24119"/>
                  <a:pt x="2294" y="25751"/>
                  <a:pt x="1143" y="27873"/>
                </a:cubicBezTo>
                <a:cubicBezTo>
                  <a:pt x="136" y="29732"/>
                  <a:pt x="0" y="31917"/>
                  <a:pt x="1170" y="33740"/>
                </a:cubicBezTo>
                <a:cubicBezTo>
                  <a:pt x="2240" y="35408"/>
                  <a:pt x="4045" y="36487"/>
                  <a:pt x="5840" y="37231"/>
                </a:cubicBezTo>
                <a:cubicBezTo>
                  <a:pt x="8171" y="38201"/>
                  <a:pt x="10700" y="38655"/>
                  <a:pt x="13158" y="39208"/>
                </a:cubicBezTo>
                <a:cubicBezTo>
                  <a:pt x="15833" y="39806"/>
                  <a:pt x="18526" y="40423"/>
                  <a:pt x="21065" y="41466"/>
                </a:cubicBezTo>
                <a:cubicBezTo>
                  <a:pt x="23223" y="42345"/>
                  <a:pt x="25291" y="43551"/>
                  <a:pt x="26987" y="45175"/>
                </a:cubicBezTo>
                <a:cubicBezTo>
                  <a:pt x="28764" y="46870"/>
                  <a:pt x="29979" y="48992"/>
                  <a:pt x="30505" y="51404"/>
                </a:cubicBezTo>
                <a:cubicBezTo>
                  <a:pt x="31629" y="56519"/>
                  <a:pt x="30033" y="61742"/>
                  <a:pt x="30441" y="66892"/>
                </a:cubicBezTo>
                <a:cubicBezTo>
                  <a:pt x="30623" y="69241"/>
                  <a:pt x="31212" y="71599"/>
                  <a:pt x="32591" y="73539"/>
                </a:cubicBezTo>
                <a:cubicBezTo>
                  <a:pt x="33842" y="75307"/>
                  <a:pt x="35637" y="76595"/>
                  <a:pt x="37614" y="77429"/>
                </a:cubicBezTo>
                <a:cubicBezTo>
                  <a:pt x="40127" y="78496"/>
                  <a:pt x="42761" y="78827"/>
                  <a:pt x="45423" y="78827"/>
                </a:cubicBezTo>
                <a:cubicBezTo>
                  <a:pt x="47786" y="78827"/>
                  <a:pt x="50172" y="78566"/>
                  <a:pt x="52513" y="78327"/>
                </a:cubicBezTo>
                <a:cubicBezTo>
                  <a:pt x="54354" y="78136"/>
                  <a:pt x="56256" y="77968"/>
                  <a:pt x="58149" y="77968"/>
                </a:cubicBezTo>
                <a:cubicBezTo>
                  <a:pt x="61280" y="77968"/>
                  <a:pt x="64385" y="78428"/>
                  <a:pt x="67149" y="80005"/>
                </a:cubicBezTo>
                <a:cubicBezTo>
                  <a:pt x="68137" y="80558"/>
                  <a:pt x="69026" y="81256"/>
                  <a:pt x="69796" y="82081"/>
                </a:cubicBezTo>
                <a:cubicBezTo>
                  <a:pt x="69841" y="82128"/>
                  <a:pt x="69891" y="82147"/>
                  <a:pt x="69939" y="82147"/>
                </a:cubicBezTo>
                <a:cubicBezTo>
                  <a:pt x="70100" y="82147"/>
                  <a:pt x="70242" y="81935"/>
                  <a:pt x="70096" y="81782"/>
                </a:cubicBezTo>
                <a:cubicBezTo>
                  <a:pt x="67057" y="78540"/>
                  <a:pt x="62435" y="77527"/>
                  <a:pt x="58133" y="77527"/>
                </a:cubicBezTo>
                <a:cubicBezTo>
                  <a:pt x="58018" y="77527"/>
                  <a:pt x="57904" y="77528"/>
                  <a:pt x="57790" y="77529"/>
                </a:cubicBezTo>
                <a:cubicBezTo>
                  <a:pt x="53689" y="77584"/>
                  <a:pt x="49561" y="78434"/>
                  <a:pt x="45450" y="78434"/>
                </a:cubicBezTo>
                <a:cubicBezTo>
                  <a:pt x="44100" y="78434"/>
                  <a:pt x="42750" y="78343"/>
                  <a:pt x="41405" y="78100"/>
                </a:cubicBezTo>
                <a:cubicBezTo>
                  <a:pt x="39210" y="77710"/>
                  <a:pt x="37034" y="76940"/>
                  <a:pt x="35220" y="75607"/>
                </a:cubicBezTo>
                <a:cubicBezTo>
                  <a:pt x="33298" y="74201"/>
                  <a:pt x="32001" y="72188"/>
                  <a:pt x="31366" y="69903"/>
                </a:cubicBezTo>
                <a:cubicBezTo>
                  <a:pt x="29997" y="64934"/>
                  <a:pt x="31457" y="59774"/>
                  <a:pt x="31312" y="54741"/>
                </a:cubicBezTo>
                <a:cubicBezTo>
                  <a:pt x="31239" y="52266"/>
                  <a:pt x="30777" y="49790"/>
                  <a:pt x="29498" y="47641"/>
                </a:cubicBezTo>
                <a:cubicBezTo>
                  <a:pt x="28374" y="45737"/>
                  <a:pt x="26733" y="44195"/>
                  <a:pt x="24901" y="42989"/>
                </a:cubicBezTo>
                <a:cubicBezTo>
                  <a:pt x="20503" y="40097"/>
                  <a:pt x="15225" y="39299"/>
                  <a:pt x="10202" y="38102"/>
                </a:cubicBezTo>
                <a:cubicBezTo>
                  <a:pt x="7998" y="37576"/>
                  <a:pt x="5786" y="36977"/>
                  <a:pt x="3863" y="35744"/>
                </a:cubicBezTo>
                <a:cubicBezTo>
                  <a:pt x="2113" y="34619"/>
                  <a:pt x="680" y="32906"/>
                  <a:pt x="744" y="30729"/>
                </a:cubicBezTo>
                <a:cubicBezTo>
                  <a:pt x="816" y="28208"/>
                  <a:pt x="2712" y="26150"/>
                  <a:pt x="4498" y="24590"/>
                </a:cubicBezTo>
                <a:cubicBezTo>
                  <a:pt x="6393" y="22931"/>
                  <a:pt x="8533" y="21562"/>
                  <a:pt x="10728" y="20337"/>
                </a:cubicBezTo>
                <a:cubicBezTo>
                  <a:pt x="15026" y="17934"/>
                  <a:pt x="19623" y="16048"/>
                  <a:pt x="23677" y="13219"/>
                </a:cubicBezTo>
                <a:cubicBezTo>
                  <a:pt x="27250" y="10725"/>
                  <a:pt x="30568" y="7470"/>
                  <a:pt x="32119" y="3308"/>
                </a:cubicBezTo>
                <a:cubicBezTo>
                  <a:pt x="32491" y="2301"/>
                  <a:pt x="32745" y="1258"/>
                  <a:pt x="32881" y="197"/>
                </a:cubicBezTo>
                <a:cubicBezTo>
                  <a:pt x="32899" y="66"/>
                  <a:pt x="32801" y="0"/>
                  <a:pt x="32696" y="0"/>
                </a:cubicBezTo>
                <a:close/>
              </a:path>
            </a:pathLst>
          </a:custGeom>
          <a:solidFill>
            <a:srgbClr val="CFBC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9"/>
          <p:cNvSpPr/>
          <p:nvPr/>
        </p:nvSpPr>
        <p:spPr>
          <a:xfrm rot="-3599971">
            <a:off x="525270" y="-1265609"/>
            <a:ext cx="2241038" cy="2620862"/>
          </a:xfrm>
          <a:custGeom>
            <a:avLst/>
            <a:gdLst/>
            <a:ahLst/>
            <a:cxnLst/>
            <a:rect l="l" t="t" r="r" b="b"/>
            <a:pathLst>
              <a:path w="70242" h="82147" extrusionOk="0">
                <a:moveTo>
                  <a:pt x="32696" y="0"/>
                </a:moveTo>
                <a:cubicBezTo>
                  <a:pt x="32591" y="0"/>
                  <a:pt x="32477" y="66"/>
                  <a:pt x="32464" y="197"/>
                </a:cubicBezTo>
                <a:cubicBezTo>
                  <a:pt x="31847" y="4804"/>
                  <a:pt x="28846" y="8594"/>
                  <a:pt x="25327" y="11451"/>
                </a:cubicBezTo>
                <a:cubicBezTo>
                  <a:pt x="21510" y="14552"/>
                  <a:pt x="16985" y="16556"/>
                  <a:pt x="12650" y="18823"/>
                </a:cubicBezTo>
                <a:cubicBezTo>
                  <a:pt x="10410" y="19984"/>
                  <a:pt x="8207" y="21226"/>
                  <a:pt x="6166" y="22722"/>
                </a:cubicBezTo>
                <a:cubicBezTo>
                  <a:pt x="4253" y="24119"/>
                  <a:pt x="2294" y="25751"/>
                  <a:pt x="1143" y="27873"/>
                </a:cubicBezTo>
                <a:cubicBezTo>
                  <a:pt x="136" y="29732"/>
                  <a:pt x="0" y="31917"/>
                  <a:pt x="1170" y="33740"/>
                </a:cubicBezTo>
                <a:cubicBezTo>
                  <a:pt x="2240" y="35408"/>
                  <a:pt x="4045" y="36487"/>
                  <a:pt x="5840" y="37231"/>
                </a:cubicBezTo>
                <a:cubicBezTo>
                  <a:pt x="8171" y="38201"/>
                  <a:pt x="10700" y="38655"/>
                  <a:pt x="13158" y="39208"/>
                </a:cubicBezTo>
                <a:cubicBezTo>
                  <a:pt x="15833" y="39806"/>
                  <a:pt x="18526" y="40423"/>
                  <a:pt x="21065" y="41466"/>
                </a:cubicBezTo>
                <a:cubicBezTo>
                  <a:pt x="23223" y="42345"/>
                  <a:pt x="25291" y="43551"/>
                  <a:pt x="26987" y="45175"/>
                </a:cubicBezTo>
                <a:cubicBezTo>
                  <a:pt x="28764" y="46870"/>
                  <a:pt x="29979" y="48992"/>
                  <a:pt x="30505" y="51404"/>
                </a:cubicBezTo>
                <a:cubicBezTo>
                  <a:pt x="31629" y="56519"/>
                  <a:pt x="30033" y="61742"/>
                  <a:pt x="30441" y="66892"/>
                </a:cubicBezTo>
                <a:cubicBezTo>
                  <a:pt x="30623" y="69241"/>
                  <a:pt x="31212" y="71599"/>
                  <a:pt x="32591" y="73539"/>
                </a:cubicBezTo>
                <a:cubicBezTo>
                  <a:pt x="33842" y="75307"/>
                  <a:pt x="35637" y="76595"/>
                  <a:pt x="37614" y="77429"/>
                </a:cubicBezTo>
                <a:cubicBezTo>
                  <a:pt x="40127" y="78496"/>
                  <a:pt x="42761" y="78827"/>
                  <a:pt x="45423" y="78827"/>
                </a:cubicBezTo>
                <a:cubicBezTo>
                  <a:pt x="47786" y="78827"/>
                  <a:pt x="50172" y="78566"/>
                  <a:pt x="52513" y="78327"/>
                </a:cubicBezTo>
                <a:cubicBezTo>
                  <a:pt x="54354" y="78136"/>
                  <a:pt x="56256" y="77968"/>
                  <a:pt x="58149" y="77968"/>
                </a:cubicBezTo>
                <a:cubicBezTo>
                  <a:pt x="61280" y="77968"/>
                  <a:pt x="64385" y="78428"/>
                  <a:pt x="67149" y="80005"/>
                </a:cubicBezTo>
                <a:cubicBezTo>
                  <a:pt x="68137" y="80558"/>
                  <a:pt x="69026" y="81256"/>
                  <a:pt x="69796" y="82081"/>
                </a:cubicBezTo>
                <a:cubicBezTo>
                  <a:pt x="69841" y="82128"/>
                  <a:pt x="69891" y="82147"/>
                  <a:pt x="69939" y="82147"/>
                </a:cubicBezTo>
                <a:cubicBezTo>
                  <a:pt x="70100" y="82147"/>
                  <a:pt x="70242" y="81935"/>
                  <a:pt x="70096" y="81782"/>
                </a:cubicBezTo>
                <a:cubicBezTo>
                  <a:pt x="67057" y="78540"/>
                  <a:pt x="62435" y="77527"/>
                  <a:pt x="58133" y="77527"/>
                </a:cubicBezTo>
                <a:cubicBezTo>
                  <a:pt x="58018" y="77527"/>
                  <a:pt x="57904" y="77528"/>
                  <a:pt x="57790" y="77529"/>
                </a:cubicBezTo>
                <a:cubicBezTo>
                  <a:pt x="53689" y="77584"/>
                  <a:pt x="49561" y="78434"/>
                  <a:pt x="45450" y="78434"/>
                </a:cubicBezTo>
                <a:cubicBezTo>
                  <a:pt x="44100" y="78434"/>
                  <a:pt x="42750" y="78343"/>
                  <a:pt x="41405" y="78100"/>
                </a:cubicBezTo>
                <a:cubicBezTo>
                  <a:pt x="39210" y="77710"/>
                  <a:pt x="37034" y="76940"/>
                  <a:pt x="35220" y="75607"/>
                </a:cubicBezTo>
                <a:cubicBezTo>
                  <a:pt x="33298" y="74201"/>
                  <a:pt x="32001" y="72188"/>
                  <a:pt x="31366" y="69903"/>
                </a:cubicBezTo>
                <a:cubicBezTo>
                  <a:pt x="29997" y="64934"/>
                  <a:pt x="31457" y="59774"/>
                  <a:pt x="31312" y="54741"/>
                </a:cubicBezTo>
                <a:cubicBezTo>
                  <a:pt x="31239" y="52266"/>
                  <a:pt x="30777" y="49790"/>
                  <a:pt x="29498" y="47641"/>
                </a:cubicBezTo>
                <a:cubicBezTo>
                  <a:pt x="28374" y="45737"/>
                  <a:pt x="26733" y="44195"/>
                  <a:pt x="24901" y="42989"/>
                </a:cubicBezTo>
                <a:cubicBezTo>
                  <a:pt x="20503" y="40097"/>
                  <a:pt x="15225" y="39299"/>
                  <a:pt x="10202" y="38102"/>
                </a:cubicBezTo>
                <a:cubicBezTo>
                  <a:pt x="7998" y="37576"/>
                  <a:pt x="5786" y="36977"/>
                  <a:pt x="3863" y="35744"/>
                </a:cubicBezTo>
                <a:cubicBezTo>
                  <a:pt x="2113" y="34619"/>
                  <a:pt x="680" y="32906"/>
                  <a:pt x="744" y="30729"/>
                </a:cubicBezTo>
                <a:cubicBezTo>
                  <a:pt x="816" y="28208"/>
                  <a:pt x="2712" y="26150"/>
                  <a:pt x="4498" y="24590"/>
                </a:cubicBezTo>
                <a:cubicBezTo>
                  <a:pt x="6393" y="22931"/>
                  <a:pt x="8533" y="21562"/>
                  <a:pt x="10728" y="20337"/>
                </a:cubicBezTo>
                <a:cubicBezTo>
                  <a:pt x="15026" y="17934"/>
                  <a:pt x="19623" y="16048"/>
                  <a:pt x="23677" y="13219"/>
                </a:cubicBezTo>
                <a:cubicBezTo>
                  <a:pt x="27250" y="10725"/>
                  <a:pt x="30568" y="7470"/>
                  <a:pt x="32119" y="3308"/>
                </a:cubicBezTo>
                <a:cubicBezTo>
                  <a:pt x="32491" y="2301"/>
                  <a:pt x="32745" y="1258"/>
                  <a:pt x="32881" y="197"/>
                </a:cubicBezTo>
                <a:cubicBezTo>
                  <a:pt x="32899" y="66"/>
                  <a:pt x="32801" y="0"/>
                  <a:pt x="32696" y="0"/>
                </a:cubicBezTo>
                <a:close/>
              </a:path>
            </a:pathLst>
          </a:custGeom>
          <a:solidFill>
            <a:srgbClr val="CFBC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3_1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oogle Shape;327;p30"/>
          <p:cNvGrpSpPr/>
          <p:nvPr/>
        </p:nvGrpSpPr>
        <p:grpSpPr>
          <a:xfrm>
            <a:off x="3628054" y="4328075"/>
            <a:ext cx="2004356" cy="2451751"/>
            <a:chOff x="7577304" y="3591550"/>
            <a:chExt cx="2004356" cy="2451751"/>
          </a:xfrm>
        </p:grpSpPr>
        <p:sp>
          <p:nvSpPr>
            <p:cNvPr id="328" name="Google Shape;328;p30"/>
            <p:cNvSpPr/>
            <p:nvPr/>
          </p:nvSpPr>
          <p:spPr>
            <a:xfrm rot="899939">
              <a:off x="8452307" y="3679687"/>
              <a:ext cx="915021" cy="1776804"/>
            </a:xfrm>
            <a:custGeom>
              <a:avLst/>
              <a:gdLst/>
              <a:ahLst/>
              <a:cxnLst/>
              <a:rect l="l" t="t" r="r" b="b"/>
              <a:pathLst>
                <a:path w="16792" h="32607" extrusionOk="0">
                  <a:moveTo>
                    <a:pt x="8495" y="295"/>
                  </a:moveTo>
                  <a:cubicBezTo>
                    <a:pt x="8650" y="495"/>
                    <a:pt x="8713" y="1021"/>
                    <a:pt x="8731" y="1238"/>
                  </a:cubicBezTo>
                  <a:cubicBezTo>
                    <a:pt x="8586" y="1275"/>
                    <a:pt x="8450" y="1329"/>
                    <a:pt x="8323" y="1402"/>
                  </a:cubicBezTo>
                  <a:cubicBezTo>
                    <a:pt x="8305" y="1411"/>
                    <a:pt x="8296" y="1420"/>
                    <a:pt x="8278" y="1429"/>
                  </a:cubicBezTo>
                  <a:cubicBezTo>
                    <a:pt x="8323" y="1048"/>
                    <a:pt x="8396" y="667"/>
                    <a:pt x="8495" y="295"/>
                  </a:cubicBezTo>
                  <a:close/>
                  <a:moveTo>
                    <a:pt x="10218" y="1193"/>
                  </a:moveTo>
                  <a:lnTo>
                    <a:pt x="10218" y="1193"/>
                  </a:lnTo>
                  <a:cubicBezTo>
                    <a:pt x="10209" y="1211"/>
                    <a:pt x="10209" y="1220"/>
                    <a:pt x="10200" y="1238"/>
                  </a:cubicBezTo>
                  <a:cubicBezTo>
                    <a:pt x="9402" y="1601"/>
                    <a:pt x="8595" y="1937"/>
                    <a:pt x="7815" y="2327"/>
                  </a:cubicBezTo>
                  <a:cubicBezTo>
                    <a:pt x="8006" y="1755"/>
                    <a:pt x="8468" y="1429"/>
                    <a:pt x="9103" y="1347"/>
                  </a:cubicBezTo>
                  <a:cubicBezTo>
                    <a:pt x="9484" y="1302"/>
                    <a:pt x="9847" y="1293"/>
                    <a:pt x="10218" y="1193"/>
                  </a:cubicBezTo>
                  <a:close/>
                  <a:moveTo>
                    <a:pt x="10155" y="1393"/>
                  </a:moveTo>
                  <a:lnTo>
                    <a:pt x="10155" y="1393"/>
                  </a:lnTo>
                  <a:cubicBezTo>
                    <a:pt x="9819" y="2236"/>
                    <a:pt x="8767" y="2336"/>
                    <a:pt x="7906" y="2417"/>
                  </a:cubicBezTo>
                  <a:cubicBezTo>
                    <a:pt x="8668" y="2091"/>
                    <a:pt x="9402" y="1737"/>
                    <a:pt x="10155" y="1393"/>
                  </a:cubicBezTo>
                  <a:close/>
                  <a:moveTo>
                    <a:pt x="8374" y="214"/>
                  </a:moveTo>
                  <a:cubicBezTo>
                    <a:pt x="8375" y="214"/>
                    <a:pt x="8376" y="214"/>
                    <a:pt x="8378" y="214"/>
                  </a:cubicBezTo>
                  <a:cubicBezTo>
                    <a:pt x="8405" y="214"/>
                    <a:pt x="8423" y="232"/>
                    <a:pt x="8441" y="241"/>
                  </a:cubicBezTo>
                  <a:cubicBezTo>
                    <a:pt x="8278" y="667"/>
                    <a:pt x="8169" y="1093"/>
                    <a:pt x="8124" y="1547"/>
                  </a:cubicBezTo>
                  <a:cubicBezTo>
                    <a:pt x="7861" y="1773"/>
                    <a:pt x="7706" y="2091"/>
                    <a:pt x="7688" y="2435"/>
                  </a:cubicBezTo>
                  <a:cubicBezTo>
                    <a:pt x="7643" y="2435"/>
                    <a:pt x="7607" y="2445"/>
                    <a:pt x="7570" y="2445"/>
                  </a:cubicBezTo>
                  <a:cubicBezTo>
                    <a:pt x="7543" y="2200"/>
                    <a:pt x="7498" y="1955"/>
                    <a:pt x="7516" y="1701"/>
                  </a:cubicBezTo>
                  <a:cubicBezTo>
                    <a:pt x="7534" y="1248"/>
                    <a:pt x="7752" y="939"/>
                    <a:pt x="8033" y="595"/>
                  </a:cubicBezTo>
                  <a:cubicBezTo>
                    <a:pt x="8096" y="523"/>
                    <a:pt x="8282" y="214"/>
                    <a:pt x="8374" y="214"/>
                  </a:cubicBezTo>
                  <a:close/>
                  <a:moveTo>
                    <a:pt x="6827" y="1991"/>
                  </a:moveTo>
                  <a:lnTo>
                    <a:pt x="6827" y="1991"/>
                  </a:lnTo>
                  <a:cubicBezTo>
                    <a:pt x="7063" y="2454"/>
                    <a:pt x="7226" y="2943"/>
                    <a:pt x="7144" y="3460"/>
                  </a:cubicBezTo>
                  <a:cubicBezTo>
                    <a:pt x="7063" y="2961"/>
                    <a:pt x="6963" y="2472"/>
                    <a:pt x="6827" y="1991"/>
                  </a:cubicBezTo>
                  <a:close/>
                  <a:moveTo>
                    <a:pt x="6700" y="1882"/>
                  </a:moveTo>
                  <a:cubicBezTo>
                    <a:pt x="6818" y="2417"/>
                    <a:pt x="6954" y="2943"/>
                    <a:pt x="7045" y="3478"/>
                  </a:cubicBezTo>
                  <a:cubicBezTo>
                    <a:pt x="6754" y="2989"/>
                    <a:pt x="6627" y="2454"/>
                    <a:pt x="6700" y="1882"/>
                  </a:cubicBezTo>
                  <a:close/>
                  <a:moveTo>
                    <a:pt x="5793" y="2662"/>
                  </a:moveTo>
                  <a:cubicBezTo>
                    <a:pt x="6228" y="3224"/>
                    <a:pt x="6745" y="3678"/>
                    <a:pt x="6691" y="4476"/>
                  </a:cubicBezTo>
                  <a:cubicBezTo>
                    <a:pt x="6676" y="4687"/>
                    <a:pt x="6650" y="4766"/>
                    <a:pt x="6617" y="4766"/>
                  </a:cubicBezTo>
                  <a:cubicBezTo>
                    <a:pt x="6531" y="4766"/>
                    <a:pt x="6403" y="4203"/>
                    <a:pt x="6337" y="4031"/>
                  </a:cubicBezTo>
                  <a:cubicBezTo>
                    <a:pt x="6165" y="3596"/>
                    <a:pt x="5993" y="3161"/>
                    <a:pt x="5820" y="2726"/>
                  </a:cubicBezTo>
                  <a:cubicBezTo>
                    <a:pt x="5811" y="2707"/>
                    <a:pt x="5802" y="2698"/>
                    <a:pt x="5784" y="2689"/>
                  </a:cubicBezTo>
                  <a:cubicBezTo>
                    <a:pt x="5784" y="2680"/>
                    <a:pt x="5793" y="2671"/>
                    <a:pt x="5793" y="2662"/>
                  </a:cubicBezTo>
                  <a:close/>
                  <a:moveTo>
                    <a:pt x="9705" y="3420"/>
                  </a:moveTo>
                  <a:cubicBezTo>
                    <a:pt x="9745" y="3420"/>
                    <a:pt x="9771" y="3424"/>
                    <a:pt x="9774" y="3433"/>
                  </a:cubicBezTo>
                  <a:cubicBezTo>
                    <a:pt x="9783" y="3433"/>
                    <a:pt x="9783" y="3442"/>
                    <a:pt x="9774" y="3451"/>
                  </a:cubicBezTo>
                  <a:cubicBezTo>
                    <a:pt x="8867" y="3841"/>
                    <a:pt x="7788" y="4158"/>
                    <a:pt x="7017" y="4802"/>
                  </a:cubicBezTo>
                  <a:cubicBezTo>
                    <a:pt x="7235" y="4385"/>
                    <a:pt x="7543" y="4031"/>
                    <a:pt x="7979" y="3805"/>
                  </a:cubicBezTo>
                  <a:cubicBezTo>
                    <a:pt x="8278" y="3651"/>
                    <a:pt x="8613" y="3560"/>
                    <a:pt x="8949" y="3505"/>
                  </a:cubicBezTo>
                  <a:lnTo>
                    <a:pt x="8949" y="3505"/>
                  </a:lnTo>
                  <a:cubicBezTo>
                    <a:pt x="8948" y="3506"/>
                    <a:pt x="8949" y="3506"/>
                    <a:pt x="8950" y="3506"/>
                  </a:cubicBezTo>
                  <a:cubicBezTo>
                    <a:pt x="8978" y="3506"/>
                    <a:pt x="9511" y="3420"/>
                    <a:pt x="9705" y="3420"/>
                  </a:cubicBezTo>
                  <a:close/>
                  <a:moveTo>
                    <a:pt x="9611" y="3669"/>
                  </a:moveTo>
                  <a:lnTo>
                    <a:pt x="9611" y="3669"/>
                  </a:lnTo>
                  <a:cubicBezTo>
                    <a:pt x="9302" y="3959"/>
                    <a:pt x="8677" y="4403"/>
                    <a:pt x="8595" y="4449"/>
                  </a:cubicBezTo>
                  <a:cubicBezTo>
                    <a:pt x="8105" y="4757"/>
                    <a:pt x="7607" y="4811"/>
                    <a:pt x="7063" y="4884"/>
                  </a:cubicBezTo>
                  <a:cubicBezTo>
                    <a:pt x="7779" y="4331"/>
                    <a:pt x="8758" y="4004"/>
                    <a:pt x="9611" y="3669"/>
                  </a:cubicBezTo>
                  <a:close/>
                  <a:moveTo>
                    <a:pt x="5748" y="2853"/>
                  </a:moveTo>
                  <a:lnTo>
                    <a:pt x="5748" y="2853"/>
                  </a:lnTo>
                  <a:cubicBezTo>
                    <a:pt x="6038" y="3560"/>
                    <a:pt x="6328" y="4258"/>
                    <a:pt x="6600" y="4965"/>
                  </a:cubicBezTo>
                  <a:cubicBezTo>
                    <a:pt x="5639" y="4802"/>
                    <a:pt x="5576" y="3696"/>
                    <a:pt x="5748" y="2853"/>
                  </a:cubicBezTo>
                  <a:close/>
                  <a:moveTo>
                    <a:pt x="643" y="4512"/>
                  </a:moveTo>
                  <a:lnTo>
                    <a:pt x="643" y="4512"/>
                  </a:lnTo>
                  <a:cubicBezTo>
                    <a:pt x="1078" y="4557"/>
                    <a:pt x="1513" y="4648"/>
                    <a:pt x="1885" y="4875"/>
                  </a:cubicBezTo>
                  <a:cubicBezTo>
                    <a:pt x="2356" y="5165"/>
                    <a:pt x="2628" y="5655"/>
                    <a:pt x="3000" y="6044"/>
                  </a:cubicBezTo>
                  <a:cubicBezTo>
                    <a:pt x="3000" y="6063"/>
                    <a:pt x="3009" y="6081"/>
                    <a:pt x="3027" y="6090"/>
                  </a:cubicBezTo>
                  <a:cubicBezTo>
                    <a:pt x="3036" y="6090"/>
                    <a:pt x="3036" y="6099"/>
                    <a:pt x="3046" y="6099"/>
                  </a:cubicBezTo>
                  <a:cubicBezTo>
                    <a:pt x="3009" y="6099"/>
                    <a:pt x="2973" y="6099"/>
                    <a:pt x="2946" y="6108"/>
                  </a:cubicBezTo>
                  <a:cubicBezTo>
                    <a:pt x="2937" y="6099"/>
                    <a:pt x="2937" y="6099"/>
                    <a:pt x="2937" y="6090"/>
                  </a:cubicBezTo>
                  <a:cubicBezTo>
                    <a:pt x="2202" y="5528"/>
                    <a:pt x="1431" y="5002"/>
                    <a:pt x="643" y="4512"/>
                  </a:cubicBezTo>
                  <a:close/>
                  <a:moveTo>
                    <a:pt x="298" y="4476"/>
                  </a:moveTo>
                  <a:cubicBezTo>
                    <a:pt x="334" y="4476"/>
                    <a:pt x="361" y="4485"/>
                    <a:pt x="389" y="4485"/>
                  </a:cubicBezTo>
                  <a:cubicBezTo>
                    <a:pt x="1187" y="4993"/>
                    <a:pt x="1948" y="5546"/>
                    <a:pt x="2692" y="6117"/>
                  </a:cubicBezTo>
                  <a:cubicBezTo>
                    <a:pt x="2102" y="6117"/>
                    <a:pt x="1513" y="5927"/>
                    <a:pt x="1096" y="5491"/>
                  </a:cubicBezTo>
                  <a:cubicBezTo>
                    <a:pt x="779" y="5174"/>
                    <a:pt x="606" y="4784"/>
                    <a:pt x="298" y="4476"/>
                  </a:cubicBezTo>
                  <a:close/>
                  <a:moveTo>
                    <a:pt x="5603" y="5346"/>
                  </a:moveTo>
                  <a:lnTo>
                    <a:pt x="5603" y="5346"/>
                  </a:lnTo>
                  <a:cubicBezTo>
                    <a:pt x="5857" y="5528"/>
                    <a:pt x="6147" y="5682"/>
                    <a:pt x="6228" y="5990"/>
                  </a:cubicBezTo>
                  <a:cubicBezTo>
                    <a:pt x="6283" y="6217"/>
                    <a:pt x="6256" y="6453"/>
                    <a:pt x="6256" y="6688"/>
                  </a:cubicBezTo>
                  <a:cubicBezTo>
                    <a:pt x="6056" y="6235"/>
                    <a:pt x="5838" y="5791"/>
                    <a:pt x="5603" y="5346"/>
                  </a:cubicBezTo>
                  <a:close/>
                  <a:moveTo>
                    <a:pt x="5548" y="5428"/>
                  </a:moveTo>
                  <a:cubicBezTo>
                    <a:pt x="5784" y="5918"/>
                    <a:pt x="6002" y="6398"/>
                    <a:pt x="6210" y="6897"/>
                  </a:cubicBezTo>
                  <a:cubicBezTo>
                    <a:pt x="5630" y="6616"/>
                    <a:pt x="5539" y="6017"/>
                    <a:pt x="5548" y="5428"/>
                  </a:cubicBezTo>
                  <a:close/>
                  <a:moveTo>
                    <a:pt x="4315" y="4693"/>
                  </a:moveTo>
                  <a:cubicBezTo>
                    <a:pt x="4542" y="5183"/>
                    <a:pt x="4778" y="5872"/>
                    <a:pt x="4814" y="6371"/>
                  </a:cubicBezTo>
                  <a:cubicBezTo>
                    <a:pt x="4832" y="6570"/>
                    <a:pt x="4814" y="6770"/>
                    <a:pt x="4759" y="6960"/>
                  </a:cubicBezTo>
                  <a:cubicBezTo>
                    <a:pt x="4719" y="7042"/>
                    <a:pt x="4687" y="7082"/>
                    <a:pt x="4665" y="7082"/>
                  </a:cubicBezTo>
                  <a:cubicBezTo>
                    <a:pt x="4633" y="7082"/>
                    <a:pt x="4622" y="6996"/>
                    <a:pt x="4632" y="6824"/>
                  </a:cubicBezTo>
                  <a:cubicBezTo>
                    <a:pt x="4496" y="6543"/>
                    <a:pt x="4478" y="6144"/>
                    <a:pt x="4369" y="5836"/>
                  </a:cubicBezTo>
                  <a:cubicBezTo>
                    <a:pt x="4369" y="5827"/>
                    <a:pt x="4351" y="5818"/>
                    <a:pt x="4342" y="5818"/>
                  </a:cubicBezTo>
                  <a:cubicBezTo>
                    <a:pt x="4324" y="5682"/>
                    <a:pt x="4315" y="5537"/>
                    <a:pt x="4306" y="5392"/>
                  </a:cubicBezTo>
                  <a:lnTo>
                    <a:pt x="4306" y="5392"/>
                  </a:lnTo>
                  <a:cubicBezTo>
                    <a:pt x="4315" y="5428"/>
                    <a:pt x="4324" y="5455"/>
                    <a:pt x="4333" y="5491"/>
                  </a:cubicBezTo>
                  <a:cubicBezTo>
                    <a:pt x="4324" y="5428"/>
                    <a:pt x="4315" y="5364"/>
                    <a:pt x="4306" y="5301"/>
                  </a:cubicBezTo>
                  <a:cubicBezTo>
                    <a:pt x="4297" y="5101"/>
                    <a:pt x="4306" y="4893"/>
                    <a:pt x="4315" y="4693"/>
                  </a:cubicBezTo>
                  <a:close/>
                  <a:moveTo>
                    <a:pt x="4214" y="4411"/>
                  </a:moveTo>
                  <a:cubicBezTo>
                    <a:pt x="4212" y="4436"/>
                    <a:pt x="4218" y="4460"/>
                    <a:pt x="4224" y="4485"/>
                  </a:cubicBezTo>
                  <a:cubicBezTo>
                    <a:pt x="4215" y="4494"/>
                    <a:pt x="4206" y="4503"/>
                    <a:pt x="4206" y="4512"/>
                  </a:cubicBezTo>
                  <a:cubicBezTo>
                    <a:pt x="4161" y="5247"/>
                    <a:pt x="4107" y="6017"/>
                    <a:pt x="4442" y="6697"/>
                  </a:cubicBezTo>
                  <a:cubicBezTo>
                    <a:pt x="4451" y="6716"/>
                    <a:pt x="4469" y="6725"/>
                    <a:pt x="4487" y="6725"/>
                  </a:cubicBezTo>
                  <a:cubicBezTo>
                    <a:pt x="4524" y="6879"/>
                    <a:pt x="4551" y="7033"/>
                    <a:pt x="4578" y="7196"/>
                  </a:cubicBezTo>
                  <a:cubicBezTo>
                    <a:pt x="4569" y="7187"/>
                    <a:pt x="4560" y="7169"/>
                    <a:pt x="4551" y="7160"/>
                  </a:cubicBezTo>
                  <a:cubicBezTo>
                    <a:pt x="4306" y="6725"/>
                    <a:pt x="4134" y="6262"/>
                    <a:pt x="4088" y="5745"/>
                  </a:cubicBezTo>
                  <a:cubicBezTo>
                    <a:pt x="4052" y="5419"/>
                    <a:pt x="4070" y="5092"/>
                    <a:pt x="4134" y="4766"/>
                  </a:cubicBezTo>
                  <a:cubicBezTo>
                    <a:pt x="4150" y="4642"/>
                    <a:pt x="4182" y="4526"/>
                    <a:pt x="4214" y="4411"/>
                  </a:cubicBezTo>
                  <a:close/>
                  <a:moveTo>
                    <a:pt x="9073" y="5751"/>
                  </a:moveTo>
                  <a:cubicBezTo>
                    <a:pt x="9124" y="5751"/>
                    <a:pt x="9166" y="5761"/>
                    <a:pt x="9194" y="5782"/>
                  </a:cubicBezTo>
                  <a:cubicBezTo>
                    <a:pt x="8677" y="6063"/>
                    <a:pt x="8178" y="6362"/>
                    <a:pt x="7697" y="6697"/>
                  </a:cubicBezTo>
                  <a:cubicBezTo>
                    <a:pt x="7289" y="6988"/>
                    <a:pt x="6909" y="7323"/>
                    <a:pt x="6473" y="7577"/>
                  </a:cubicBezTo>
                  <a:cubicBezTo>
                    <a:pt x="6754" y="7133"/>
                    <a:pt x="7081" y="6743"/>
                    <a:pt x="7516" y="6434"/>
                  </a:cubicBezTo>
                  <a:cubicBezTo>
                    <a:pt x="7685" y="6306"/>
                    <a:pt x="8677" y="5751"/>
                    <a:pt x="9073" y="5751"/>
                  </a:cubicBezTo>
                  <a:close/>
                  <a:moveTo>
                    <a:pt x="9148" y="5972"/>
                  </a:moveTo>
                  <a:lnTo>
                    <a:pt x="9148" y="5972"/>
                  </a:lnTo>
                  <a:cubicBezTo>
                    <a:pt x="8922" y="6317"/>
                    <a:pt x="8169" y="7096"/>
                    <a:pt x="8042" y="7214"/>
                  </a:cubicBezTo>
                  <a:cubicBezTo>
                    <a:pt x="7561" y="7631"/>
                    <a:pt x="7099" y="7668"/>
                    <a:pt x="6573" y="7713"/>
                  </a:cubicBezTo>
                  <a:cubicBezTo>
                    <a:pt x="6990" y="7450"/>
                    <a:pt x="7371" y="7124"/>
                    <a:pt x="7770" y="6833"/>
                  </a:cubicBezTo>
                  <a:cubicBezTo>
                    <a:pt x="8214" y="6516"/>
                    <a:pt x="8677" y="6226"/>
                    <a:pt x="9148" y="5972"/>
                  </a:cubicBezTo>
                  <a:close/>
                  <a:moveTo>
                    <a:pt x="3740" y="7769"/>
                  </a:moveTo>
                  <a:cubicBezTo>
                    <a:pt x="4176" y="7769"/>
                    <a:pt x="4592" y="7886"/>
                    <a:pt x="4941" y="8239"/>
                  </a:cubicBezTo>
                  <a:cubicBezTo>
                    <a:pt x="4291" y="8331"/>
                    <a:pt x="3470" y="8481"/>
                    <a:pt x="2696" y="8481"/>
                  </a:cubicBezTo>
                  <a:cubicBezTo>
                    <a:pt x="2173" y="8481"/>
                    <a:pt x="1672" y="8413"/>
                    <a:pt x="1259" y="8212"/>
                  </a:cubicBezTo>
                  <a:cubicBezTo>
                    <a:pt x="1486" y="8103"/>
                    <a:pt x="2411" y="8003"/>
                    <a:pt x="2547" y="7967"/>
                  </a:cubicBezTo>
                  <a:cubicBezTo>
                    <a:pt x="2938" y="7864"/>
                    <a:pt x="3347" y="7769"/>
                    <a:pt x="3740" y="7769"/>
                  </a:cubicBezTo>
                  <a:close/>
                  <a:moveTo>
                    <a:pt x="1214" y="8302"/>
                  </a:moveTo>
                  <a:lnTo>
                    <a:pt x="1214" y="8302"/>
                  </a:lnTo>
                  <a:cubicBezTo>
                    <a:pt x="1665" y="8547"/>
                    <a:pt x="2216" y="8627"/>
                    <a:pt x="2787" y="8627"/>
                  </a:cubicBezTo>
                  <a:cubicBezTo>
                    <a:pt x="3444" y="8627"/>
                    <a:pt x="4127" y="8521"/>
                    <a:pt x="4714" y="8438"/>
                  </a:cubicBezTo>
                  <a:lnTo>
                    <a:pt x="4714" y="8438"/>
                  </a:lnTo>
                  <a:cubicBezTo>
                    <a:pt x="4215" y="8747"/>
                    <a:pt x="3698" y="9109"/>
                    <a:pt x="3118" y="9128"/>
                  </a:cubicBezTo>
                  <a:cubicBezTo>
                    <a:pt x="2919" y="9128"/>
                    <a:pt x="1295" y="8602"/>
                    <a:pt x="1214" y="8302"/>
                  </a:cubicBezTo>
                  <a:close/>
                  <a:moveTo>
                    <a:pt x="12340" y="8212"/>
                  </a:moveTo>
                  <a:cubicBezTo>
                    <a:pt x="11433" y="8629"/>
                    <a:pt x="10545" y="9073"/>
                    <a:pt x="9665" y="9554"/>
                  </a:cubicBezTo>
                  <a:cubicBezTo>
                    <a:pt x="10246" y="8484"/>
                    <a:pt x="11216" y="8266"/>
                    <a:pt x="12340" y="8212"/>
                  </a:cubicBezTo>
                  <a:close/>
                  <a:moveTo>
                    <a:pt x="12404" y="8393"/>
                  </a:moveTo>
                  <a:lnTo>
                    <a:pt x="12404" y="8393"/>
                  </a:lnTo>
                  <a:cubicBezTo>
                    <a:pt x="11946" y="9200"/>
                    <a:pt x="11177" y="9767"/>
                    <a:pt x="10277" y="9767"/>
                  </a:cubicBezTo>
                  <a:cubicBezTo>
                    <a:pt x="10125" y="9767"/>
                    <a:pt x="9969" y="9751"/>
                    <a:pt x="9810" y="9717"/>
                  </a:cubicBezTo>
                  <a:cubicBezTo>
                    <a:pt x="10654" y="9236"/>
                    <a:pt x="11515" y="8801"/>
                    <a:pt x="12404" y="8393"/>
                  </a:cubicBezTo>
                  <a:close/>
                  <a:moveTo>
                    <a:pt x="8586" y="8556"/>
                  </a:moveTo>
                  <a:lnTo>
                    <a:pt x="8586" y="8556"/>
                  </a:lnTo>
                  <a:cubicBezTo>
                    <a:pt x="8359" y="9155"/>
                    <a:pt x="8169" y="9762"/>
                    <a:pt x="8024" y="10388"/>
                  </a:cubicBezTo>
                  <a:cubicBezTo>
                    <a:pt x="7942" y="10007"/>
                    <a:pt x="7924" y="9590"/>
                    <a:pt x="8069" y="9236"/>
                  </a:cubicBezTo>
                  <a:cubicBezTo>
                    <a:pt x="8178" y="8992"/>
                    <a:pt x="8378" y="8765"/>
                    <a:pt x="8586" y="8556"/>
                  </a:cubicBezTo>
                  <a:close/>
                  <a:moveTo>
                    <a:pt x="8777" y="8375"/>
                  </a:moveTo>
                  <a:cubicBezTo>
                    <a:pt x="8813" y="8747"/>
                    <a:pt x="8840" y="9137"/>
                    <a:pt x="8767" y="9499"/>
                  </a:cubicBezTo>
                  <a:cubicBezTo>
                    <a:pt x="8686" y="9926"/>
                    <a:pt x="8441" y="10216"/>
                    <a:pt x="8142" y="10488"/>
                  </a:cubicBezTo>
                  <a:cubicBezTo>
                    <a:pt x="8296" y="9780"/>
                    <a:pt x="8495" y="9082"/>
                    <a:pt x="8767" y="8411"/>
                  </a:cubicBezTo>
                  <a:cubicBezTo>
                    <a:pt x="8777" y="8402"/>
                    <a:pt x="8777" y="8384"/>
                    <a:pt x="8767" y="8375"/>
                  </a:cubicBezTo>
                  <a:close/>
                  <a:moveTo>
                    <a:pt x="9522" y="10508"/>
                  </a:moveTo>
                  <a:cubicBezTo>
                    <a:pt x="10078" y="10508"/>
                    <a:pt x="10628" y="10615"/>
                    <a:pt x="11170" y="10796"/>
                  </a:cubicBezTo>
                  <a:cubicBezTo>
                    <a:pt x="11189" y="10796"/>
                    <a:pt x="11343" y="10851"/>
                    <a:pt x="11488" y="10896"/>
                  </a:cubicBezTo>
                  <a:cubicBezTo>
                    <a:pt x="10372" y="10914"/>
                    <a:pt x="9266" y="10932"/>
                    <a:pt x="8151" y="10941"/>
                  </a:cubicBezTo>
                  <a:cubicBezTo>
                    <a:pt x="8269" y="10841"/>
                    <a:pt x="8378" y="10733"/>
                    <a:pt x="8504" y="10633"/>
                  </a:cubicBezTo>
                  <a:cubicBezTo>
                    <a:pt x="8846" y="10547"/>
                    <a:pt x="9185" y="10508"/>
                    <a:pt x="9522" y="10508"/>
                  </a:cubicBezTo>
                  <a:close/>
                  <a:moveTo>
                    <a:pt x="11642" y="11041"/>
                  </a:moveTo>
                  <a:cubicBezTo>
                    <a:pt x="11560" y="11050"/>
                    <a:pt x="11488" y="11068"/>
                    <a:pt x="11479" y="11068"/>
                  </a:cubicBezTo>
                  <a:cubicBezTo>
                    <a:pt x="11034" y="11195"/>
                    <a:pt x="10545" y="11286"/>
                    <a:pt x="10091" y="11340"/>
                  </a:cubicBezTo>
                  <a:cubicBezTo>
                    <a:pt x="9911" y="11360"/>
                    <a:pt x="9729" y="11375"/>
                    <a:pt x="9546" y="11375"/>
                  </a:cubicBezTo>
                  <a:cubicBezTo>
                    <a:pt x="9316" y="11375"/>
                    <a:pt x="9086" y="11352"/>
                    <a:pt x="8858" y="11286"/>
                  </a:cubicBezTo>
                  <a:cubicBezTo>
                    <a:pt x="8758" y="11259"/>
                    <a:pt x="8659" y="11222"/>
                    <a:pt x="8559" y="11168"/>
                  </a:cubicBezTo>
                  <a:cubicBezTo>
                    <a:pt x="8385" y="11110"/>
                    <a:pt x="8327" y="11081"/>
                    <a:pt x="8385" y="11081"/>
                  </a:cubicBezTo>
                  <a:cubicBezTo>
                    <a:pt x="8399" y="11081"/>
                    <a:pt x="8421" y="11083"/>
                    <a:pt x="8450" y="11086"/>
                  </a:cubicBezTo>
                  <a:cubicBezTo>
                    <a:pt x="8483" y="11060"/>
                    <a:pt x="8557" y="11052"/>
                    <a:pt x="8643" y="11052"/>
                  </a:cubicBezTo>
                  <a:cubicBezTo>
                    <a:pt x="8794" y="11052"/>
                    <a:pt x="8983" y="11077"/>
                    <a:pt x="9058" y="11077"/>
                  </a:cubicBezTo>
                  <a:cubicBezTo>
                    <a:pt x="9919" y="11068"/>
                    <a:pt x="10781" y="11050"/>
                    <a:pt x="11642" y="11041"/>
                  </a:cubicBezTo>
                  <a:close/>
                  <a:moveTo>
                    <a:pt x="842" y="11277"/>
                  </a:moveTo>
                  <a:lnTo>
                    <a:pt x="842" y="11277"/>
                  </a:lnTo>
                  <a:cubicBezTo>
                    <a:pt x="1703" y="11358"/>
                    <a:pt x="2728" y="11576"/>
                    <a:pt x="2946" y="12492"/>
                  </a:cubicBezTo>
                  <a:cubicBezTo>
                    <a:pt x="2275" y="12038"/>
                    <a:pt x="1586" y="11621"/>
                    <a:pt x="842" y="11277"/>
                  </a:cubicBezTo>
                  <a:close/>
                  <a:moveTo>
                    <a:pt x="8331" y="12189"/>
                  </a:moveTo>
                  <a:cubicBezTo>
                    <a:pt x="8745" y="12189"/>
                    <a:pt x="9146" y="12249"/>
                    <a:pt x="9547" y="12338"/>
                  </a:cubicBezTo>
                  <a:cubicBezTo>
                    <a:pt x="9030" y="12428"/>
                    <a:pt x="8514" y="12501"/>
                    <a:pt x="7997" y="12537"/>
                  </a:cubicBezTo>
                  <a:cubicBezTo>
                    <a:pt x="7877" y="12543"/>
                    <a:pt x="7456" y="12589"/>
                    <a:pt x="7131" y="12589"/>
                  </a:cubicBezTo>
                  <a:cubicBezTo>
                    <a:pt x="6987" y="12589"/>
                    <a:pt x="6863" y="12580"/>
                    <a:pt x="6791" y="12555"/>
                  </a:cubicBezTo>
                  <a:cubicBezTo>
                    <a:pt x="6827" y="12501"/>
                    <a:pt x="6863" y="12446"/>
                    <a:pt x="6909" y="12383"/>
                  </a:cubicBezTo>
                  <a:cubicBezTo>
                    <a:pt x="7271" y="12274"/>
                    <a:pt x="8069" y="12202"/>
                    <a:pt x="8169" y="12193"/>
                  </a:cubicBezTo>
                  <a:cubicBezTo>
                    <a:pt x="8223" y="12190"/>
                    <a:pt x="8277" y="12189"/>
                    <a:pt x="8331" y="12189"/>
                  </a:cubicBezTo>
                  <a:close/>
                  <a:moveTo>
                    <a:pt x="851" y="11458"/>
                  </a:moveTo>
                  <a:cubicBezTo>
                    <a:pt x="1586" y="11803"/>
                    <a:pt x="2284" y="12220"/>
                    <a:pt x="2928" y="12709"/>
                  </a:cubicBezTo>
                  <a:cubicBezTo>
                    <a:pt x="2726" y="12732"/>
                    <a:pt x="2517" y="12762"/>
                    <a:pt x="2314" y="12762"/>
                  </a:cubicBezTo>
                  <a:cubicBezTo>
                    <a:pt x="2033" y="12762"/>
                    <a:pt x="1762" y="12706"/>
                    <a:pt x="1531" y="12501"/>
                  </a:cubicBezTo>
                  <a:cubicBezTo>
                    <a:pt x="1250" y="12247"/>
                    <a:pt x="1042" y="11830"/>
                    <a:pt x="851" y="11458"/>
                  </a:cubicBezTo>
                  <a:close/>
                  <a:moveTo>
                    <a:pt x="9466" y="12465"/>
                  </a:moveTo>
                  <a:cubicBezTo>
                    <a:pt x="8944" y="12781"/>
                    <a:pt x="8374" y="12931"/>
                    <a:pt x="7789" y="12931"/>
                  </a:cubicBezTo>
                  <a:cubicBezTo>
                    <a:pt x="7418" y="12931"/>
                    <a:pt x="7040" y="12871"/>
                    <a:pt x="6664" y="12755"/>
                  </a:cubicBezTo>
                  <a:cubicBezTo>
                    <a:pt x="6682" y="12728"/>
                    <a:pt x="6700" y="12700"/>
                    <a:pt x="6718" y="12673"/>
                  </a:cubicBezTo>
                  <a:cubicBezTo>
                    <a:pt x="6830" y="12675"/>
                    <a:pt x="6941" y="12676"/>
                    <a:pt x="7052" y="12676"/>
                  </a:cubicBezTo>
                  <a:cubicBezTo>
                    <a:pt x="7864" y="12676"/>
                    <a:pt x="8668" y="12616"/>
                    <a:pt x="9466" y="12465"/>
                  </a:cubicBezTo>
                  <a:close/>
                  <a:moveTo>
                    <a:pt x="3726" y="10442"/>
                  </a:moveTo>
                  <a:cubicBezTo>
                    <a:pt x="3907" y="11295"/>
                    <a:pt x="4034" y="12165"/>
                    <a:pt x="4125" y="13045"/>
                  </a:cubicBezTo>
                  <a:cubicBezTo>
                    <a:pt x="3871" y="12691"/>
                    <a:pt x="3671" y="12310"/>
                    <a:pt x="3553" y="11884"/>
                  </a:cubicBezTo>
                  <a:cubicBezTo>
                    <a:pt x="3472" y="11594"/>
                    <a:pt x="3408" y="11295"/>
                    <a:pt x="3499" y="10996"/>
                  </a:cubicBezTo>
                  <a:cubicBezTo>
                    <a:pt x="3508" y="10950"/>
                    <a:pt x="3626" y="10633"/>
                    <a:pt x="3726" y="10442"/>
                  </a:cubicBezTo>
                  <a:close/>
                  <a:moveTo>
                    <a:pt x="3862" y="10297"/>
                  </a:moveTo>
                  <a:lnTo>
                    <a:pt x="3862" y="10297"/>
                  </a:lnTo>
                  <a:cubicBezTo>
                    <a:pt x="4025" y="10361"/>
                    <a:pt x="4388" y="11313"/>
                    <a:pt x="4442" y="11449"/>
                  </a:cubicBezTo>
                  <a:cubicBezTo>
                    <a:pt x="4687" y="12057"/>
                    <a:pt x="4587" y="12537"/>
                    <a:pt x="4279" y="13063"/>
                  </a:cubicBezTo>
                  <a:cubicBezTo>
                    <a:pt x="4179" y="12129"/>
                    <a:pt x="4034" y="11213"/>
                    <a:pt x="3862" y="10297"/>
                  </a:cubicBezTo>
                  <a:close/>
                  <a:moveTo>
                    <a:pt x="3189" y="13230"/>
                  </a:moveTo>
                  <a:cubicBezTo>
                    <a:pt x="3424" y="13230"/>
                    <a:pt x="3649" y="13260"/>
                    <a:pt x="3853" y="13335"/>
                  </a:cubicBezTo>
                  <a:cubicBezTo>
                    <a:pt x="3055" y="13399"/>
                    <a:pt x="2266" y="13471"/>
                    <a:pt x="1468" y="13535"/>
                  </a:cubicBezTo>
                  <a:cubicBezTo>
                    <a:pt x="2004" y="13400"/>
                    <a:pt x="2627" y="13230"/>
                    <a:pt x="3189" y="13230"/>
                  </a:cubicBezTo>
                  <a:close/>
                  <a:moveTo>
                    <a:pt x="3952" y="13480"/>
                  </a:moveTo>
                  <a:lnTo>
                    <a:pt x="3952" y="13480"/>
                  </a:lnTo>
                  <a:cubicBezTo>
                    <a:pt x="3510" y="13733"/>
                    <a:pt x="3021" y="13861"/>
                    <a:pt x="2529" y="13861"/>
                  </a:cubicBezTo>
                  <a:cubicBezTo>
                    <a:pt x="2175" y="13861"/>
                    <a:pt x="1819" y="13794"/>
                    <a:pt x="1477" y="13662"/>
                  </a:cubicBezTo>
                  <a:cubicBezTo>
                    <a:pt x="2302" y="13598"/>
                    <a:pt x="3127" y="13544"/>
                    <a:pt x="3952" y="13480"/>
                  </a:cubicBezTo>
                  <a:close/>
                  <a:moveTo>
                    <a:pt x="14759" y="13107"/>
                  </a:moveTo>
                  <a:cubicBezTo>
                    <a:pt x="14814" y="13107"/>
                    <a:pt x="14870" y="13107"/>
                    <a:pt x="14925" y="13108"/>
                  </a:cubicBezTo>
                  <a:cubicBezTo>
                    <a:pt x="14127" y="13417"/>
                    <a:pt x="13320" y="13707"/>
                    <a:pt x="12503" y="13952"/>
                  </a:cubicBezTo>
                  <a:cubicBezTo>
                    <a:pt x="13057" y="13253"/>
                    <a:pt x="13900" y="13107"/>
                    <a:pt x="14759" y="13107"/>
                  </a:cubicBezTo>
                  <a:close/>
                  <a:moveTo>
                    <a:pt x="15024" y="13254"/>
                  </a:moveTo>
                  <a:lnTo>
                    <a:pt x="15024" y="13254"/>
                  </a:lnTo>
                  <a:cubicBezTo>
                    <a:pt x="14689" y="13526"/>
                    <a:pt x="14335" y="13807"/>
                    <a:pt x="13972" y="13997"/>
                  </a:cubicBezTo>
                  <a:cubicBezTo>
                    <a:pt x="13688" y="14142"/>
                    <a:pt x="13387" y="14195"/>
                    <a:pt x="13081" y="14195"/>
                  </a:cubicBezTo>
                  <a:cubicBezTo>
                    <a:pt x="12872" y="14195"/>
                    <a:pt x="12660" y="14170"/>
                    <a:pt x="12449" y="14133"/>
                  </a:cubicBezTo>
                  <a:cubicBezTo>
                    <a:pt x="13311" y="13861"/>
                    <a:pt x="14172" y="13553"/>
                    <a:pt x="15024" y="13254"/>
                  </a:cubicBezTo>
                  <a:close/>
                  <a:moveTo>
                    <a:pt x="12449" y="12474"/>
                  </a:moveTo>
                  <a:lnTo>
                    <a:pt x="12449" y="12474"/>
                  </a:lnTo>
                  <a:cubicBezTo>
                    <a:pt x="12367" y="12773"/>
                    <a:pt x="12277" y="13072"/>
                    <a:pt x="12177" y="13362"/>
                  </a:cubicBezTo>
                  <a:cubicBezTo>
                    <a:pt x="12050" y="13716"/>
                    <a:pt x="11805" y="13952"/>
                    <a:pt x="11579" y="14215"/>
                  </a:cubicBezTo>
                  <a:cubicBezTo>
                    <a:pt x="11805" y="13598"/>
                    <a:pt x="12095" y="13018"/>
                    <a:pt x="12449" y="12474"/>
                  </a:cubicBezTo>
                  <a:close/>
                  <a:moveTo>
                    <a:pt x="12558" y="12120"/>
                  </a:moveTo>
                  <a:lnTo>
                    <a:pt x="12558" y="12120"/>
                  </a:lnTo>
                  <a:cubicBezTo>
                    <a:pt x="12549" y="12138"/>
                    <a:pt x="12540" y="12165"/>
                    <a:pt x="12540" y="12183"/>
                  </a:cubicBezTo>
                  <a:cubicBezTo>
                    <a:pt x="12014" y="12873"/>
                    <a:pt x="11633" y="13598"/>
                    <a:pt x="11361" y="14414"/>
                  </a:cubicBezTo>
                  <a:cubicBezTo>
                    <a:pt x="11080" y="13462"/>
                    <a:pt x="11823" y="12700"/>
                    <a:pt x="12558" y="12120"/>
                  </a:cubicBezTo>
                  <a:close/>
                  <a:moveTo>
                    <a:pt x="10436" y="13072"/>
                  </a:moveTo>
                  <a:cubicBezTo>
                    <a:pt x="10454" y="13263"/>
                    <a:pt x="10400" y="13816"/>
                    <a:pt x="10400" y="13879"/>
                  </a:cubicBezTo>
                  <a:cubicBezTo>
                    <a:pt x="10409" y="14233"/>
                    <a:pt x="10436" y="14587"/>
                    <a:pt x="10363" y="14940"/>
                  </a:cubicBezTo>
                  <a:cubicBezTo>
                    <a:pt x="10282" y="15339"/>
                    <a:pt x="9992" y="15629"/>
                    <a:pt x="9892" y="16010"/>
                  </a:cubicBezTo>
                  <a:cubicBezTo>
                    <a:pt x="9892" y="16014"/>
                    <a:pt x="9891" y="16018"/>
                    <a:pt x="9889" y="16024"/>
                  </a:cubicBezTo>
                  <a:lnTo>
                    <a:pt x="9889" y="16024"/>
                  </a:lnTo>
                  <a:cubicBezTo>
                    <a:pt x="9896" y="15988"/>
                    <a:pt x="9901" y="15952"/>
                    <a:pt x="9901" y="15910"/>
                  </a:cubicBezTo>
                  <a:cubicBezTo>
                    <a:pt x="9928" y="15684"/>
                    <a:pt x="9955" y="15457"/>
                    <a:pt x="9992" y="15230"/>
                  </a:cubicBezTo>
                  <a:cubicBezTo>
                    <a:pt x="10001" y="15235"/>
                    <a:pt x="10010" y="15237"/>
                    <a:pt x="10020" y="15237"/>
                  </a:cubicBezTo>
                  <a:cubicBezTo>
                    <a:pt x="10048" y="15237"/>
                    <a:pt x="10076" y="15217"/>
                    <a:pt x="10082" y="15176"/>
                  </a:cubicBezTo>
                  <a:cubicBezTo>
                    <a:pt x="10110" y="14886"/>
                    <a:pt x="10137" y="14605"/>
                    <a:pt x="10173" y="14314"/>
                  </a:cubicBezTo>
                  <a:cubicBezTo>
                    <a:pt x="10173" y="14305"/>
                    <a:pt x="10173" y="14305"/>
                    <a:pt x="10182" y="14296"/>
                  </a:cubicBezTo>
                  <a:cubicBezTo>
                    <a:pt x="10182" y="14287"/>
                    <a:pt x="10173" y="14287"/>
                    <a:pt x="10182" y="14287"/>
                  </a:cubicBezTo>
                  <a:cubicBezTo>
                    <a:pt x="10200" y="14151"/>
                    <a:pt x="10218" y="14024"/>
                    <a:pt x="10246" y="13888"/>
                  </a:cubicBezTo>
                  <a:cubicBezTo>
                    <a:pt x="10273" y="13752"/>
                    <a:pt x="10318" y="13616"/>
                    <a:pt x="10345" y="13480"/>
                  </a:cubicBezTo>
                  <a:lnTo>
                    <a:pt x="10354" y="13471"/>
                  </a:lnTo>
                  <a:lnTo>
                    <a:pt x="10345" y="13471"/>
                  </a:lnTo>
                  <a:cubicBezTo>
                    <a:pt x="10354" y="13435"/>
                    <a:pt x="10363" y="13399"/>
                    <a:pt x="10363" y="13362"/>
                  </a:cubicBezTo>
                  <a:cubicBezTo>
                    <a:pt x="10372" y="13299"/>
                    <a:pt x="10372" y="13263"/>
                    <a:pt x="10372" y="13235"/>
                  </a:cubicBezTo>
                  <a:cubicBezTo>
                    <a:pt x="10391" y="13181"/>
                    <a:pt x="10418" y="13127"/>
                    <a:pt x="10436" y="13072"/>
                  </a:cubicBezTo>
                  <a:close/>
                  <a:moveTo>
                    <a:pt x="10218" y="13480"/>
                  </a:moveTo>
                  <a:lnTo>
                    <a:pt x="10218" y="13480"/>
                  </a:lnTo>
                  <a:cubicBezTo>
                    <a:pt x="10091" y="13861"/>
                    <a:pt x="10010" y="14251"/>
                    <a:pt x="9973" y="14650"/>
                  </a:cubicBezTo>
                  <a:cubicBezTo>
                    <a:pt x="9847" y="15131"/>
                    <a:pt x="9792" y="15620"/>
                    <a:pt x="9783" y="16110"/>
                  </a:cubicBezTo>
                  <a:cubicBezTo>
                    <a:pt x="9611" y="15375"/>
                    <a:pt x="9656" y="14641"/>
                    <a:pt x="9973" y="13915"/>
                  </a:cubicBezTo>
                  <a:cubicBezTo>
                    <a:pt x="9992" y="13870"/>
                    <a:pt x="10110" y="13671"/>
                    <a:pt x="10218" y="13480"/>
                  </a:cubicBezTo>
                  <a:close/>
                  <a:moveTo>
                    <a:pt x="12178" y="15139"/>
                  </a:moveTo>
                  <a:cubicBezTo>
                    <a:pt x="12965" y="15139"/>
                    <a:pt x="13723" y="15377"/>
                    <a:pt x="14444" y="15802"/>
                  </a:cubicBezTo>
                  <a:cubicBezTo>
                    <a:pt x="14653" y="15919"/>
                    <a:pt x="14925" y="16037"/>
                    <a:pt x="14988" y="16119"/>
                  </a:cubicBezTo>
                  <a:cubicBezTo>
                    <a:pt x="13719" y="15666"/>
                    <a:pt x="12286" y="15566"/>
                    <a:pt x="10962" y="15348"/>
                  </a:cubicBezTo>
                  <a:cubicBezTo>
                    <a:pt x="10971" y="15339"/>
                    <a:pt x="10980" y="15330"/>
                    <a:pt x="10989" y="15321"/>
                  </a:cubicBezTo>
                  <a:cubicBezTo>
                    <a:pt x="11392" y="15198"/>
                    <a:pt x="11789" y="15139"/>
                    <a:pt x="12178" y="15139"/>
                  </a:cubicBezTo>
                  <a:close/>
                  <a:moveTo>
                    <a:pt x="11194" y="15567"/>
                  </a:moveTo>
                  <a:cubicBezTo>
                    <a:pt x="11225" y="15567"/>
                    <a:pt x="11340" y="15599"/>
                    <a:pt x="11551" y="15629"/>
                  </a:cubicBezTo>
                  <a:cubicBezTo>
                    <a:pt x="11778" y="15657"/>
                    <a:pt x="11996" y="15693"/>
                    <a:pt x="12222" y="15729"/>
                  </a:cubicBezTo>
                  <a:cubicBezTo>
                    <a:pt x="13120" y="15874"/>
                    <a:pt x="14045" y="15938"/>
                    <a:pt x="14906" y="16228"/>
                  </a:cubicBezTo>
                  <a:cubicBezTo>
                    <a:pt x="14861" y="16246"/>
                    <a:pt x="14789" y="16255"/>
                    <a:pt x="14698" y="16273"/>
                  </a:cubicBezTo>
                  <a:cubicBezTo>
                    <a:pt x="14245" y="16324"/>
                    <a:pt x="13760" y="16374"/>
                    <a:pt x="13302" y="16374"/>
                  </a:cubicBezTo>
                  <a:cubicBezTo>
                    <a:pt x="13265" y="16374"/>
                    <a:pt x="13229" y="16374"/>
                    <a:pt x="13193" y="16373"/>
                  </a:cubicBezTo>
                  <a:cubicBezTo>
                    <a:pt x="12576" y="16346"/>
                    <a:pt x="11860" y="16119"/>
                    <a:pt x="11379" y="15729"/>
                  </a:cubicBezTo>
                  <a:cubicBezTo>
                    <a:pt x="11227" y="15606"/>
                    <a:pt x="11160" y="15567"/>
                    <a:pt x="11194" y="15567"/>
                  </a:cubicBezTo>
                  <a:close/>
                  <a:moveTo>
                    <a:pt x="1314" y="16192"/>
                  </a:moveTo>
                  <a:cubicBezTo>
                    <a:pt x="1722" y="16246"/>
                    <a:pt x="2148" y="16300"/>
                    <a:pt x="2538" y="16409"/>
                  </a:cubicBezTo>
                  <a:cubicBezTo>
                    <a:pt x="3046" y="16563"/>
                    <a:pt x="3381" y="16908"/>
                    <a:pt x="3671" y="17325"/>
                  </a:cubicBezTo>
                  <a:cubicBezTo>
                    <a:pt x="2882" y="16944"/>
                    <a:pt x="2093" y="16572"/>
                    <a:pt x="1314" y="16192"/>
                  </a:cubicBezTo>
                  <a:close/>
                  <a:moveTo>
                    <a:pt x="1504" y="16464"/>
                  </a:moveTo>
                  <a:lnTo>
                    <a:pt x="1504" y="16464"/>
                  </a:lnTo>
                  <a:cubicBezTo>
                    <a:pt x="2220" y="16817"/>
                    <a:pt x="2946" y="17171"/>
                    <a:pt x="3662" y="17525"/>
                  </a:cubicBezTo>
                  <a:cubicBezTo>
                    <a:pt x="3536" y="17539"/>
                    <a:pt x="3412" y="17547"/>
                    <a:pt x="3290" y="17547"/>
                  </a:cubicBezTo>
                  <a:cubicBezTo>
                    <a:pt x="2875" y="17547"/>
                    <a:pt x="2481" y="17451"/>
                    <a:pt x="2102" y="17171"/>
                  </a:cubicBezTo>
                  <a:cubicBezTo>
                    <a:pt x="1840" y="16980"/>
                    <a:pt x="1676" y="16717"/>
                    <a:pt x="1504" y="16464"/>
                  </a:cubicBezTo>
                  <a:close/>
                  <a:moveTo>
                    <a:pt x="4333" y="15711"/>
                  </a:moveTo>
                  <a:cubicBezTo>
                    <a:pt x="4460" y="16554"/>
                    <a:pt x="4759" y="17361"/>
                    <a:pt x="5158" y="18123"/>
                  </a:cubicBezTo>
                  <a:cubicBezTo>
                    <a:pt x="4587" y="17688"/>
                    <a:pt x="4215" y="17071"/>
                    <a:pt x="4233" y="16318"/>
                  </a:cubicBezTo>
                  <a:cubicBezTo>
                    <a:pt x="4233" y="16173"/>
                    <a:pt x="4224" y="15765"/>
                    <a:pt x="4324" y="15711"/>
                  </a:cubicBezTo>
                  <a:close/>
                  <a:moveTo>
                    <a:pt x="4524" y="15956"/>
                  </a:moveTo>
                  <a:cubicBezTo>
                    <a:pt x="4623" y="16119"/>
                    <a:pt x="4714" y="16282"/>
                    <a:pt x="4823" y="16436"/>
                  </a:cubicBezTo>
                  <a:cubicBezTo>
                    <a:pt x="5022" y="16727"/>
                    <a:pt x="5267" y="17017"/>
                    <a:pt x="5376" y="17352"/>
                  </a:cubicBezTo>
                  <a:cubicBezTo>
                    <a:pt x="5430" y="17506"/>
                    <a:pt x="5494" y="17715"/>
                    <a:pt x="5467" y="17878"/>
                  </a:cubicBezTo>
                  <a:cubicBezTo>
                    <a:pt x="5434" y="18103"/>
                    <a:pt x="5400" y="18180"/>
                    <a:pt x="5365" y="18180"/>
                  </a:cubicBezTo>
                  <a:cubicBezTo>
                    <a:pt x="5313" y="18180"/>
                    <a:pt x="5258" y="18005"/>
                    <a:pt x="5204" y="17896"/>
                  </a:cubicBezTo>
                  <a:cubicBezTo>
                    <a:pt x="4895" y="17271"/>
                    <a:pt x="4687" y="16627"/>
                    <a:pt x="4524" y="15956"/>
                  </a:cubicBezTo>
                  <a:close/>
                  <a:moveTo>
                    <a:pt x="8395" y="15014"/>
                  </a:moveTo>
                  <a:cubicBezTo>
                    <a:pt x="8411" y="15014"/>
                    <a:pt x="8429" y="15030"/>
                    <a:pt x="8450" y="15067"/>
                  </a:cubicBezTo>
                  <a:cubicBezTo>
                    <a:pt x="8060" y="16255"/>
                    <a:pt x="7951" y="17425"/>
                    <a:pt x="8160" y="18640"/>
                  </a:cubicBezTo>
                  <a:cubicBezTo>
                    <a:pt x="7498" y="17661"/>
                    <a:pt x="7779" y="16745"/>
                    <a:pt x="8178" y="15693"/>
                  </a:cubicBezTo>
                  <a:cubicBezTo>
                    <a:pt x="8269" y="15442"/>
                    <a:pt x="8309" y="15014"/>
                    <a:pt x="8395" y="15014"/>
                  </a:cubicBezTo>
                  <a:close/>
                  <a:moveTo>
                    <a:pt x="8486" y="15167"/>
                  </a:moveTo>
                  <a:cubicBezTo>
                    <a:pt x="8504" y="15203"/>
                    <a:pt x="8523" y="15248"/>
                    <a:pt x="8541" y="15312"/>
                  </a:cubicBezTo>
                  <a:cubicBezTo>
                    <a:pt x="8686" y="15838"/>
                    <a:pt x="8822" y="16391"/>
                    <a:pt x="8795" y="16944"/>
                  </a:cubicBezTo>
                  <a:cubicBezTo>
                    <a:pt x="8758" y="17525"/>
                    <a:pt x="8514" y="17960"/>
                    <a:pt x="8323" y="18486"/>
                  </a:cubicBezTo>
                  <a:cubicBezTo>
                    <a:pt x="8271" y="18641"/>
                    <a:pt x="8256" y="18716"/>
                    <a:pt x="8254" y="18716"/>
                  </a:cubicBezTo>
                  <a:cubicBezTo>
                    <a:pt x="8251" y="18716"/>
                    <a:pt x="8270" y="18593"/>
                    <a:pt x="8260" y="18359"/>
                  </a:cubicBezTo>
                  <a:cubicBezTo>
                    <a:pt x="8205" y="17234"/>
                    <a:pt x="8160" y="16255"/>
                    <a:pt x="8486" y="15167"/>
                  </a:cubicBezTo>
                  <a:close/>
                  <a:moveTo>
                    <a:pt x="3456" y="18376"/>
                  </a:moveTo>
                  <a:cubicBezTo>
                    <a:pt x="4011" y="18376"/>
                    <a:pt x="4567" y="18470"/>
                    <a:pt x="5122" y="18531"/>
                  </a:cubicBezTo>
                  <a:cubicBezTo>
                    <a:pt x="4428" y="18698"/>
                    <a:pt x="3741" y="18843"/>
                    <a:pt x="3034" y="18843"/>
                  </a:cubicBezTo>
                  <a:cubicBezTo>
                    <a:pt x="2975" y="18843"/>
                    <a:pt x="2915" y="18841"/>
                    <a:pt x="2855" y="18839"/>
                  </a:cubicBezTo>
                  <a:cubicBezTo>
                    <a:pt x="2560" y="18835"/>
                    <a:pt x="2287" y="18816"/>
                    <a:pt x="2019" y="18816"/>
                  </a:cubicBezTo>
                  <a:cubicBezTo>
                    <a:pt x="1769" y="18816"/>
                    <a:pt x="1523" y="18832"/>
                    <a:pt x="1268" y="18894"/>
                  </a:cubicBezTo>
                  <a:cubicBezTo>
                    <a:pt x="1413" y="18459"/>
                    <a:pt x="3109" y="18377"/>
                    <a:pt x="3381" y="18377"/>
                  </a:cubicBezTo>
                  <a:cubicBezTo>
                    <a:pt x="3406" y="18377"/>
                    <a:pt x="3431" y="18376"/>
                    <a:pt x="3456" y="18376"/>
                  </a:cubicBezTo>
                  <a:close/>
                  <a:moveTo>
                    <a:pt x="4623" y="18848"/>
                  </a:moveTo>
                  <a:lnTo>
                    <a:pt x="4623" y="18848"/>
                  </a:lnTo>
                  <a:cubicBezTo>
                    <a:pt x="4170" y="19075"/>
                    <a:pt x="3680" y="19247"/>
                    <a:pt x="3163" y="19284"/>
                  </a:cubicBezTo>
                  <a:cubicBezTo>
                    <a:pt x="3102" y="19288"/>
                    <a:pt x="3041" y="19290"/>
                    <a:pt x="2979" y="19290"/>
                  </a:cubicBezTo>
                  <a:cubicBezTo>
                    <a:pt x="2669" y="19290"/>
                    <a:pt x="2359" y="19238"/>
                    <a:pt x="2048" y="19193"/>
                  </a:cubicBezTo>
                  <a:cubicBezTo>
                    <a:pt x="1876" y="19166"/>
                    <a:pt x="1703" y="19139"/>
                    <a:pt x="1531" y="19102"/>
                  </a:cubicBezTo>
                  <a:cubicBezTo>
                    <a:pt x="1441" y="19116"/>
                    <a:pt x="1368" y="19123"/>
                    <a:pt x="1312" y="19123"/>
                  </a:cubicBezTo>
                  <a:cubicBezTo>
                    <a:pt x="1257" y="19123"/>
                    <a:pt x="1218" y="19116"/>
                    <a:pt x="1196" y="19102"/>
                  </a:cubicBezTo>
                  <a:cubicBezTo>
                    <a:pt x="1495" y="19021"/>
                    <a:pt x="1793" y="18999"/>
                    <a:pt x="2092" y="18999"/>
                  </a:cubicBezTo>
                  <a:cubicBezTo>
                    <a:pt x="2453" y="18999"/>
                    <a:pt x="2815" y="19031"/>
                    <a:pt x="3182" y="19031"/>
                  </a:cubicBezTo>
                  <a:cubicBezTo>
                    <a:pt x="3293" y="19031"/>
                    <a:pt x="3405" y="19028"/>
                    <a:pt x="3517" y="19021"/>
                  </a:cubicBezTo>
                  <a:cubicBezTo>
                    <a:pt x="3889" y="18994"/>
                    <a:pt x="4261" y="18921"/>
                    <a:pt x="4623" y="18848"/>
                  </a:cubicBezTo>
                  <a:close/>
                  <a:moveTo>
                    <a:pt x="16285" y="18585"/>
                  </a:moveTo>
                  <a:lnTo>
                    <a:pt x="16285" y="18585"/>
                  </a:lnTo>
                  <a:cubicBezTo>
                    <a:pt x="15441" y="19048"/>
                    <a:pt x="14589" y="19492"/>
                    <a:pt x="13746" y="19946"/>
                  </a:cubicBezTo>
                  <a:cubicBezTo>
                    <a:pt x="13900" y="18740"/>
                    <a:pt x="15251" y="18649"/>
                    <a:pt x="16285" y="18585"/>
                  </a:cubicBezTo>
                  <a:close/>
                  <a:moveTo>
                    <a:pt x="16348" y="18776"/>
                  </a:moveTo>
                  <a:lnTo>
                    <a:pt x="16348" y="18776"/>
                  </a:lnTo>
                  <a:cubicBezTo>
                    <a:pt x="15804" y="19510"/>
                    <a:pt x="14970" y="19964"/>
                    <a:pt x="14054" y="20018"/>
                  </a:cubicBezTo>
                  <a:cubicBezTo>
                    <a:pt x="14816" y="19601"/>
                    <a:pt x="15587" y="19184"/>
                    <a:pt x="16348" y="18776"/>
                  </a:cubicBezTo>
                  <a:close/>
                  <a:moveTo>
                    <a:pt x="12875" y="17787"/>
                  </a:moveTo>
                  <a:cubicBezTo>
                    <a:pt x="12875" y="17987"/>
                    <a:pt x="12875" y="18205"/>
                    <a:pt x="12884" y="18277"/>
                  </a:cubicBezTo>
                  <a:cubicBezTo>
                    <a:pt x="12975" y="18876"/>
                    <a:pt x="13102" y="19429"/>
                    <a:pt x="12821" y="20009"/>
                  </a:cubicBezTo>
                  <a:cubicBezTo>
                    <a:pt x="12703" y="20245"/>
                    <a:pt x="12503" y="20526"/>
                    <a:pt x="12349" y="20744"/>
                  </a:cubicBezTo>
                  <a:cubicBezTo>
                    <a:pt x="12322" y="20789"/>
                    <a:pt x="12313" y="20816"/>
                    <a:pt x="12304" y="20843"/>
                  </a:cubicBezTo>
                  <a:cubicBezTo>
                    <a:pt x="12304" y="20825"/>
                    <a:pt x="12295" y="20798"/>
                    <a:pt x="12286" y="20771"/>
                  </a:cubicBezTo>
                  <a:cubicBezTo>
                    <a:pt x="12186" y="20508"/>
                    <a:pt x="12168" y="20163"/>
                    <a:pt x="12168" y="19891"/>
                  </a:cubicBezTo>
                  <a:cubicBezTo>
                    <a:pt x="12168" y="19456"/>
                    <a:pt x="12250" y="19021"/>
                    <a:pt x="12395" y="18604"/>
                  </a:cubicBezTo>
                  <a:cubicBezTo>
                    <a:pt x="12558" y="18341"/>
                    <a:pt x="12721" y="18060"/>
                    <a:pt x="12875" y="17787"/>
                  </a:cubicBezTo>
                  <a:close/>
                  <a:moveTo>
                    <a:pt x="12838" y="17361"/>
                  </a:moveTo>
                  <a:cubicBezTo>
                    <a:pt x="12838" y="17361"/>
                    <a:pt x="12839" y="17361"/>
                    <a:pt x="12839" y="17361"/>
                  </a:cubicBezTo>
                  <a:cubicBezTo>
                    <a:pt x="12866" y="17379"/>
                    <a:pt x="12866" y="17497"/>
                    <a:pt x="12875" y="17633"/>
                  </a:cubicBezTo>
                  <a:cubicBezTo>
                    <a:pt x="12603" y="17924"/>
                    <a:pt x="12367" y="18304"/>
                    <a:pt x="12240" y="18694"/>
                  </a:cubicBezTo>
                  <a:cubicBezTo>
                    <a:pt x="11959" y="19429"/>
                    <a:pt x="11959" y="20200"/>
                    <a:pt x="12186" y="20979"/>
                  </a:cubicBezTo>
                  <a:cubicBezTo>
                    <a:pt x="11624" y="20254"/>
                    <a:pt x="11887" y="18785"/>
                    <a:pt x="12268" y="18114"/>
                  </a:cubicBezTo>
                  <a:cubicBezTo>
                    <a:pt x="12339" y="17989"/>
                    <a:pt x="12808" y="17361"/>
                    <a:pt x="12838" y="17361"/>
                  </a:cubicBezTo>
                  <a:close/>
                  <a:moveTo>
                    <a:pt x="1696" y="20670"/>
                  </a:moveTo>
                  <a:cubicBezTo>
                    <a:pt x="2289" y="20670"/>
                    <a:pt x="3091" y="20746"/>
                    <a:pt x="3218" y="21306"/>
                  </a:cubicBezTo>
                  <a:cubicBezTo>
                    <a:pt x="2674" y="21088"/>
                    <a:pt x="2130" y="20871"/>
                    <a:pt x="1577" y="20671"/>
                  </a:cubicBezTo>
                  <a:cubicBezTo>
                    <a:pt x="1615" y="20671"/>
                    <a:pt x="1655" y="20670"/>
                    <a:pt x="1696" y="20670"/>
                  </a:cubicBezTo>
                  <a:close/>
                  <a:moveTo>
                    <a:pt x="1468" y="20771"/>
                  </a:moveTo>
                  <a:cubicBezTo>
                    <a:pt x="2003" y="20988"/>
                    <a:pt x="2538" y="21197"/>
                    <a:pt x="3073" y="21406"/>
                  </a:cubicBezTo>
                  <a:cubicBezTo>
                    <a:pt x="2879" y="21436"/>
                    <a:pt x="2659" y="21473"/>
                    <a:pt x="2456" y="21473"/>
                  </a:cubicBezTo>
                  <a:cubicBezTo>
                    <a:pt x="2300" y="21473"/>
                    <a:pt x="2154" y="21451"/>
                    <a:pt x="2039" y="21387"/>
                  </a:cubicBezTo>
                  <a:cubicBezTo>
                    <a:pt x="1821" y="21261"/>
                    <a:pt x="1613" y="21007"/>
                    <a:pt x="1468" y="20771"/>
                  </a:cubicBezTo>
                  <a:close/>
                  <a:moveTo>
                    <a:pt x="3735" y="19918"/>
                  </a:moveTo>
                  <a:cubicBezTo>
                    <a:pt x="4052" y="20372"/>
                    <a:pt x="4632" y="20608"/>
                    <a:pt x="4859" y="21115"/>
                  </a:cubicBezTo>
                  <a:cubicBezTo>
                    <a:pt x="4895" y="21215"/>
                    <a:pt x="5031" y="21959"/>
                    <a:pt x="4886" y="21986"/>
                  </a:cubicBezTo>
                  <a:cubicBezTo>
                    <a:pt x="4876" y="21988"/>
                    <a:pt x="4866" y="21989"/>
                    <a:pt x="4857" y="21989"/>
                  </a:cubicBezTo>
                  <a:cubicBezTo>
                    <a:pt x="4692" y="21989"/>
                    <a:pt x="4656" y="21697"/>
                    <a:pt x="4596" y="21560"/>
                  </a:cubicBezTo>
                  <a:cubicBezTo>
                    <a:pt x="4406" y="21134"/>
                    <a:pt x="4215" y="20698"/>
                    <a:pt x="3998" y="20281"/>
                  </a:cubicBezTo>
                  <a:cubicBezTo>
                    <a:pt x="3991" y="20268"/>
                    <a:pt x="3980" y="20259"/>
                    <a:pt x="3967" y="20259"/>
                  </a:cubicBezTo>
                  <a:cubicBezTo>
                    <a:pt x="3962" y="20259"/>
                    <a:pt x="3957" y="20261"/>
                    <a:pt x="3952" y="20263"/>
                  </a:cubicBezTo>
                  <a:cubicBezTo>
                    <a:pt x="3889" y="20154"/>
                    <a:pt x="3816" y="20045"/>
                    <a:pt x="3735" y="19946"/>
                  </a:cubicBezTo>
                  <a:cubicBezTo>
                    <a:pt x="3735" y="19937"/>
                    <a:pt x="3735" y="19928"/>
                    <a:pt x="3735" y="19918"/>
                  </a:cubicBezTo>
                  <a:close/>
                  <a:moveTo>
                    <a:pt x="3717" y="20118"/>
                  </a:moveTo>
                  <a:lnTo>
                    <a:pt x="3717" y="20118"/>
                  </a:lnTo>
                  <a:cubicBezTo>
                    <a:pt x="3816" y="20263"/>
                    <a:pt x="3916" y="20417"/>
                    <a:pt x="3998" y="20580"/>
                  </a:cubicBezTo>
                  <a:cubicBezTo>
                    <a:pt x="4007" y="20599"/>
                    <a:pt x="4025" y="20599"/>
                    <a:pt x="4043" y="20599"/>
                  </a:cubicBezTo>
                  <a:cubicBezTo>
                    <a:pt x="4233" y="21088"/>
                    <a:pt x="4451" y="21569"/>
                    <a:pt x="4669" y="22049"/>
                  </a:cubicBezTo>
                  <a:cubicBezTo>
                    <a:pt x="4197" y="21478"/>
                    <a:pt x="3671" y="20871"/>
                    <a:pt x="3717" y="20118"/>
                  </a:cubicBezTo>
                  <a:close/>
                  <a:moveTo>
                    <a:pt x="15609" y="21440"/>
                  </a:moveTo>
                  <a:cubicBezTo>
                    <a:pt x="15620" y="21440"/>
                    <a:pt x="15631" y="21441"/>
                    <a:pt x="15641" y="21442"/>
                  </a:cubicBezTo>
                  <a:cubicBezTo>
                    <a:pt x="14770" y="21786"/>
                    <a:pt x="13846" y="22077"/>
                    <a:pt x="12939" y="22240"/>
                  </a:cubicBezTo>
                  <a:cubicBezTo>
                    <a:pt x="12794" y="22267"/>
                    <a:pt x="12195" y="22349"/>
                    <a:pt x="11941" y="22394"/>
                  </a:cubicBezTo>
                  <a:cubicBezTo>
                    <a:pt x="12313" y="22258"/>
                    <a:pt x="13456" y="21696"/>
                    <a:pt x="13555" y="21669"/>
                  </a:cubicBezTo>
                  <a:cubicBezTo>
                    <a:pt x="14108" y="21505"/>
                    <a:pt x="14689" y="21496"/>
                    <a:pt x="15260" y="21478"/>
                  </a:cubicBezTo>
                  <a:cubicBezTo>
                    <a:pt x="15389" y="21470"/>
                    <a:pt x="15518" y="21440"/>
                    <a:pt x="15609" y="21440"/>
                  </a:cubicBezTo>
                  <a:close/>
                  <a:moveTo>
                    <a:pt x="4487" y="22240"/>
                  </a:moveTo>
                  <a:cubicBezTo>
                    <a:pt x="3907" y="22467"/>
                    <a:pt x="3363" y="22648"/>
                    <a:pt x="2728" y="22766"/>
                  </a:cubicBezTo>
                  <a:cubicBezTo>
                    <a:pt x="2583" y="22793"/>
                    <a:pt x="2447" y="22829"/>
                    <a:pt x="2329" y="22875"/>
                  </a:cubicBezTo>
                  <a:cubicBezTo>
                    <a:pt x="2955" y="22457"/>
                    <a:pt x="3680" y="22276"/>
                    <a:pt x="4487" y="22240"/>
                  </a:cubicBezTo>
                  <a:close/>
                  <a:moveTo>
                    <a:pt x="15704" y="21614"/>
                  </a:moveTo>
                  <a:cubicBezTo>
                    <a:pt x="15695" y="21641"/>
                    <a:pt x="15695" y="21669"/>
                    <a:pt x="15677" y="21705"/>
                  </a:cubicBezTo>
                  <a:cubicBezTo>
                    <a:pt x="15623" y="21841"/>
                    <a:pt x="15396" y="22013"/>
                    <a:pt x="15287" y="22104"/>
                  </a:cubicBezTo>
                  <a:cubicBezTo>
                    <a:pt x="14650" y="22677"/>
                    <a:pt x="13957" y="22952"/>
                    <a:pt x="13240" y="22952"/>
                  </a:cubicBezTo>
                  <a:cubicBezTo>
                    <a:pt x="12733" y="22952"/>
                    <a:pt x="12215" y="22815"/>
                    <a:pt x="11696" y="22548"/>
                  </a:cubicBezTo>
                  <a:cubicBezTo>
                    <a:pt x="13057" y="22512"/>
                    <a:pt x="14444" y="22131"/>
                    <a:pt x="15704" y="21614"/>
                  </a:cubicBezTo>
                  <a:close/>
                  <a:moveTo>
                    <a:pt x="5975" y="20961"/>
                  </a:moveTo>
                  <a:lnTo>
                    <a:pt x="5975" y="20961"/>
                  </a:lnTo>
                  <a:cubicBezTo>
                    <a:pt x="5993" y="21750"/>
                    <a:pt x="6201" y="22485"/>
                    <a:pt x="6591" y="23165"/>
                  </a:cubicBezTo>
                  <a:cubicBezTo>
                    <a:pt x="6020" y="22557"/>
                    <a:pt x="5766" y="21796"/>
                    <a:pt x="5975" y="20961"/>
                  </a:cubicBezTo>
                  <a:close/>
                  <a:moveTo>
                    <a:pt x="6101" y="20952"/>
                  </a:moveTo>
                  <a:lnTo>
                    <a:pt x="6101" y="20952"/>
                  </a:lnTo>
                  <a:cubicBezTo>
                    <a:pt x="6618" y="21650"/>
                    <a:pt x="7054" y="22421"/>
                    <a:pt x="6836" y="23292"/>
                  </a:cubicBezTo>
                  <a:cubicBezTo>
                    <a:pt x="6374" y="22584"/>
                    <a:pt x="6138" y="21796"/>
                    <a:pt x="6101" y="20952"/>
                  </a:cubicBezTo>
                  <a:close/>
                  <a:moveTo>
                    <a:pt x="4614" y="22394"/>
                  </a:moveTo>
                  <a:lnTo>
                    <a:pt x="4614" y="22394"/>
                  </a:lnTo>
                  <a:cubicBezTo>
                    <a:pt x="4079" y="23065"/>
                    <a:pt x="2900" y="23219"/>
                    <a:pt x="2003" y="23301"/>
                  </a:cubicBezTo>
                  <a:cubicBezTo>
                    <a:pt x="2411" y="22893"/>
                    <a:pt x="3018" y="22947"/>
                    <a:pt x="3535" y="22802"/>
                  </a:cubicBezTo>
                  <a:cubicBezTo>
                    <a:pt x="3907" y="22702"/>
                    <a:pt x="4261" y="22539"/>
                    <a:pt x="4614" y="22394"/>
                  </a:cubicBezTo>
                  <a:close/>
                  <a:moveTo>
                    <a:pt x="10046" y="21451"/>
                  </a:moveTo>
                  <a:lnTo>
                    <a:pt x="10046" y="21451"/>
                  </a:lnTo>
                  <a:cubicBezTo>
                    <a:pt x="10137" y="21650"/>
                    <a:pt x="10255" y="21895"/>
                    <a:pt x="10282" y="21959"/>
                  </a:cubicBezTo>
                  <a:cubicBezTo>
                    <a:pt x="10626" y="22666"/>
                    <a:pt x="10563" y="23219"/>
                    <a:pt x="10300" y="23899"/>
                  </a:cubicBezTo>
                  <a:cubicBezTo>
                    <a:pt x="10110" y="23101"/>
                    <a:pt x="10010" y="22276"/>
                    <a:pt x="10046" y="21451"/>
                  </a:cubicBezTo>
                  <a:close/>
                  <a:moveTo>
                    <a:pt x="9928" y="21224"/>
                  </a:moveTo>
                  <a:cubicBezTo>
                    <a:pt x="9928" y="21224"/>
                    <a:pt x="9937" y="21242"/>
                    <a:pt x="9955" y="21270"/>
                  </a:cubicBezTo>
                  <a:cubicBezTo>
                    <a:pt x="9955" y="21270"/>
                    <a:pt x="9946" y="21270"/>
                    <a:pt x="9946" y="21279"/>
                  </a:cubicBezTo>
                  <a:cubicBezTo>
                    <a:pt x="9901" y="22195"/>
                    <a:pt x="9946" y="23065"/>
                    <a:pt x="10137" y="23954"/>
                  </a:cubicBezTo>
                  <a:cubicBezTo>
                    <a:pt x="9910" y="23654"/>
                    <a:pt x="9765" y="23310"/>
                    <a:pt x="9720" y="22920"/>
                  </a:cubicBezTo>
                  <a:cubicBezTo>
                    <a:pt x="9701" y="22757"/>
                    <a:pt x="9701" y="21261"/>
                    <a:pt x="9928" y="21224"/>
                  </a:cubicBezTo>
                  <a:close/>
                  <a:moveTo>
                    <a:pt x="5692" y="23542"/>
                  </a:moveTo>
                  <a:cubicBezTo>
                    <a:pt x="6005" y="23542"/>
                    <a:pt x="6321" y="23568"/>
                    <a:pt x="6636" y="23591"/>
                  </a:cubicBezTo>
                  <a:cubicBezTo>
                    <a:pt x="5666" y="23908"/>
                    <a:pt x="4623" y="23845"/>
                    <a:pt x="3653" y="24189"/>
                  </a:cubicBezTo>
                  <a:cubicBezTo>
                    <a:pt x="3907" y="23954"/>
                    <a:pt x="4678" y="23664"/>
                    <a:pt x="4805" y="23636"/>
                  </a:cubicBezTo>
                  <a:cubicBezTo>
                    <a:pt x="5097" y="23565"/>
                    <a:pt x="5393" y="23542"/>
                    <a:pt x="5692" y="23542"/>
                  </a:cubicBezTo>
                  <a:close/>
                  <a:moveTo>
                    <a:pt x="6419" y="23800"/>
                  </a:moveTo>
                  <a:lnTo>
                    <a:pt x="6419" y="23800"/>
                  </a:lnTo>
                  <a:cubicBezTo>
                    <a:pt x="6101" y="23999"/>
                    <a:pt x="5766" y="24162"/>
                    <a:pt x="5394" y="24271"/>
                  </a:cubicBezTo>
                  <a:cubicBezTo>
                    <a:pt x="5222" y="24322"/>
                    <a:pt x="4524" y="24490"/>
                    <a:pt x="4037" y="24490"/>
                  </a:cubicBezTo>
                  <a:cubicBezTo>
                    <a:pt x="3832" y="24490"/>
                    <a:pt x="3665" y="24460"/>
                    <a:pt x="3590" y="24380"/>
                  </a:cubicBezTo>
                  <a:cubicBezTo>
                    <a:pt x="4496" y="24026"/>
                    <a:pt x="5485" y="24035"/>
                    <a:pt x="6419" y="23800"/>
                  </a:cubicBezTo>
                  <a:close/>
                  <a:moveTo>
                    <a:pt x="12757" y="24734"/>
                  </a:moveTo>
                  <a:cubicBezTo>
                    <a:pt x="12730" y="24761"/>
                    <a:pt x="12712" y="24788"/>
                    <a:pt x="12685" y="24815"/>
                  </a:cubicBezTo>
                  <a:cubicBezTo>
                    <a:pt x="11869" y="25196"/>
                    <a:pt x="11034" y="25559"/>
                    <a:pt x="10200" y="25894"/>
                  </a:cubicBezTo>
                  <a:cubicBezTo>
                    <a:pt x="10781" y="25051"/>
                    <a:pt x="11751" y="24734"/>
                    <a:pt x="12757" y="24734"/>
                  </a:cubicBezTo>
                  <a:close/>
                  <a:moveTo>
                    <a:pt x="12367" y="25142"/>
                  </a:moveTo>
                  <a:cubicBezTo>
                    <a:pt x="11857" y="25626"/>
                    <a:pt x="11264" y="25978"/>
                    <a:pt x="10573" y="25978"/>
                  </a:cubicBezTo>
                  <a:cubicBezTo>
                    <a:pt x="10540" y="25978"/>
                    <a:pt x="10506" y="25978"/>
                    <a:pt x="10472" y="25976"/>
                  </a:cubicBezTo>
                  <a:cubicBezTo>
                    <a:pt x="11107" y="25704"/>
                    <a:pt x="11742" y="25432"/>
                    <a:pt x="12367" y="25142"/>
                  </a:cubicBezTo>
                  <a:close/>
                  <a:moveTo>
                    <a:pt x="8378" y="1"/>
                  </a:moveTo>
                  <a:cubicBezTo>
                    <a:pt x="8364" y="1"/>
                    <a:pt x="8350" y="5"/>
                    <a:pt x="8341" y="14"/>
                  </a:cubicBezTo>
                  <a:cubicBezTo>
                    <a:pt x="8051" y="395"/>
                    <a:pt x="7643" y="703"/>
                    <a:pt x="7444" y="1148"/>
                  </a:cubicBezTo>
                  <a:cubicBezTo>
                    <a:pt x="7244" y="1610"/>
                    <a:pt x="7317" y="2154"/>
                    <a:pt x="7453" y="2626"/>
                  </a:cubicBezTo>
                  <a:cubicBezTo>
                    <a:pt x="7462" y="2644"/>
                    <a:pt x="7471" y="2653"/>
                    <a:pt x="7489" y="2662"/>
                  </a:cubicBezTo>
                  <a:cubicBezTo>
                    <a:pt x="7425" y="2816"/>
                    <a:pt x="7380" y="2961"/>
                    <a:pt x="7326" y="3106"/>
                  </a:cubicBezTo>
                  <a:cubicBezTo>
                    <a:pt x="7308" y="2553"/>
                    <a:pt x="7035" y="2018"/>
                    <a:pt x="6745" y="1511"/>
                  </a:cubicBezTo>
                  <a:cubicBezTo>
                    <a:pt x="6730" y="1487"/>
                    <a:pt x="6704" y="1476"/>
                    <a:pt x="6679" y="1476"/>
                  </a:cubicBezTo>
                  <a:cubicBezTo>
                    <a:pt x="6645" y="1476"/>
                    <a:pt x="6611" y="1496"/>
                    <a:pt x="6600" y="1538"/>
                  </a:cubicBezTo>
                  <a:cubicBezTo>
                    <a:pt x="6383" y="2336"/>
                    <a:pt x="6537" y="3197"/>
                    <a:pt x="7081" y="3832"/>
                  </a:cubicBezTo>
                  <a:cubicBezTo>
                    <a:pt x="6954" y="4213"/>
                    <a:pt x="6845" y="4594"/>
                    <a:pt x="6745" y="4984"/>
                  </a:cubicBezTo>
                  <a:lnTo>
                    <a:pt x="6709" y="4984"/>
                  </a:lnTo>
                  <a:cubicBezTo>
                    <a:pt x="6836" y="4539"/>
                    <a:pt x="6899" y="4068"/>
                    <a:pt x="6709" y="3632"/>
                  </a:cubicBezTo>
                  <a:cubicBezTo>
                    <a:pt x="6510" y="3179"/>
                    <a:pt x="6101" y="2862"/>
                    <a:pt x="5820" y="2463"/>
                  </a:cubicBezTo>
                  <a:cubicBezTo>
                    <a:pt x="5808" y="2439"/>
                    <a:pt x="5786" y="2427"/>
                    <a:pt x="5762" y="2427"/>
                  </a:cubicBezTo>
                  <a:cubicBezTo>
                    <a:pt x="5733" y="2427"/>
                    <a:pt x="5704" y="2445"/>
                    <a:pt x="5693" y="2481"/>
                  </a:cubicBezTo>
                  <a:cubicBezTo>
                    <a:pt x="5494" y="3097"/>
                    <a:pt x="5313" y="3805"/>
                    <a:pt x="5630" y="4421"/>
                  </a:cubicBezTo>
                  <a:cubicBezTo>
                    <a:pt x="5848" y="4829"/>
                    <a:pt x="6237" y="5120"/>
                    <a:pt x="6700" y="5129"/>
                  </a:cubicBezTo>
                  <a:cubicBezTo>
                    <a:pt x="6582" y="5564"/>
                    <a:pt x="6482" y="5990"/>
                    <a:pt x="6392" y="6425"/>
                  </a:cubicBezTo>
                  <a:cubicBezTo>
                    <a:pt x="6401" y="6226"/>
                    <a:pt x="6401" y="6017"/>
                    <a:pt x="6328" y="5827"/>
                  </a:cubicBezTo>
                  <a:cubicBezTo>
                    <a:pt x="6183" y="5473"/>
                    <a:pt x="5793" y="5337"/>
                    <a:pt x="5539" y="5074"/>
                  </a:cubicBezTo>
                  <a:cubicBezTo>
                    <a:pt x="5520" y="5058"/>
                    <a:pt x="5499" y="5050"/>
                    <a:pt x="5478" y="5050"/>
                  </a:cubicBezTo>
                  <a:cubicBezTo>
                    <a:pt x="5432" y="5050"/>
                    <a:pt x="5391" y="5087"/>
                    <a:pt x="5385" y="5138"/>
                  </a:cubicBezTo>
                  <a:cubicBezTo>
                    <a:pt x="5340" y="5827"/>
                    <a:pt x="5376" y="6915"/>
                    <a:pt x="6265" y="7033"/>
                  </a:cubicBezTo>
                  <a:lnTo>
                    <a:pt x="6274" y="7033"/>
                  </a:lnTo>
                  <a:cubicBezTo>
                    <a:pt x="6228" y="7269"/>
                    <a:pt x="6183" y="7513"/>
                    <a:pt x="6147" y="7749"/>
                  </a:cubicBezTo>
                  <a:cubicBezTo>
                    <a:pt x="6129" y="7758"/>
                    <a:pt x="6111" y="7767"/>
                    <a:pt x="6101" y="7776"/>
                  </a:cubicBezTo>
                  <a:cubicBezTo>
                    <a:pt x="6029" y="7804"/>
                    <a:pt x="6056" y="7912"/>
                    <a:pt x="6120" y="7931"/>
                  </a:cubicBezTo>
                  <a:cubicBezTo>
                    <a:pt x="6038" y="8447"/>
                    <a:pt x="5965" y="8964"/>
                    <a:pt x="5920" y="9490"/>
                  </a:cubicBezTo>
                  <a:cubicBezTo>
                    <a:pt x="5612" y="8729"/>
                    <a:pt x="5222" y="7994"/>
                    <a:pt x="4714" y="7368"/>
                  </a:cubicBezTo>
                  <a:cubicBezTo>
                    <a:pt x="5476" y="6389"/>
                    <a:pt x="4515" y="5156"/>
                    <a:pt x="4297" y="4149"/>
                  </a:cubicBezTo>
                  <a:cubicBezTo>
                    <a:pt x="4293" y="4119"/>
                    <a:pt x="4269" y="4105"/>
                    <a:pt x="4244" y="4105"/>
                  </a:cubicBezTo>
                  <a:cubicBezTo>
                    <a:pt x="4217" y="4105"/>
                    <a:pt x="4188" y="4121"/>
                    <a:pt x="4179" y="4149"/>
                  </a:cubicBezTo>
                  <a:cubicBezTo>
                    <a:pt x="3862" y="5002"/>
                    <a:pt x="3825" y="5954"/>
                    <a:pt x="4179" y="6770"/>
                  </a:cubicBezTo>
                  <a:cubicBezTo>
                    <a:pt x="3916" y="6525"/>
                    <a:pt x="3626" y="6307"/>
                    <a:pt x="3309" y="6126"/>
                  </a:cubicBezTo>
                  <a:cubicBezTo>
                    <a:pt x="3309" y="6095"/>
                    <a:pt x="3288" y="6070"/>
                    <a:pt x="3253" y="6070"/>
                  </a:cubicBezTo>
                  <a:cubicBezTo>
                    <a:pt x="3248" y="6070"/>
                    <a:pt x="3242" y="6071"/>
                    <a:pt x="3236" y="6072"/>
                  </a:cubicBezTo>
                  <a:lnTo>
                    <a:pt x="3227" y="6072"/>
                  </a:lnTo>
                  <a:cubicBezTo>
                    <a:pt x="3218" y="6072"/>
                    <a:pt x="3218" y="6063"/>
                    <a:pt x="3209" y="6063"/>
                  </a:cubicBezTo>
                  <a:cubicBezTo>
                    <a:pt x="3209" y="6044"/>
                    <a:pt x="3209" y="6035"/>
                    <a:pt x="3191" y="6017"/>
                  </a:cubicBezTo>
                  <a:cubicBezTo>
                    <a:pt x="2719" y="5555"/>
                    <a:pt x="2411" y="4956"/>
                    <a:pt x="1794" y="4648"/>
                  </a:cubicBezTo>
                  <a:cubicBezTo>
                    <a:pt x="1268" y="4394"/>
                    <a:pt x="670" y="4349"/>
                    <a:pt x="89" y="4313"/>
                  </a:cubicBezTo>
                  <a:cubicBezTo>
                    <a:pt x="87" y="4312"/>
                    <a:pt x="84" y="4312"/>
                    <a:pt x="81" y="4312"/>
                  </a:cubicBezTo>
                  <a:cubicBezTo>
                    <a:pt x="16" y="4312"/>
                    <a:pt x="1" y="4414"/>
                    <a:pt x="53" y="4449"/>
                  </a:cubicBezTo>
                  <a:cubicBezTo>
                    <a:pt x="688" y="4875"/>
                    <a:pt x="833" y="5682"/>
                    <a:pt x="1549" y="6063"/>
                  </a:cubicBezTo>
                  <a:cubicBezTo>
                    <a:pt x="1869" y="6228"/>
                    <a:pt x="2208" y="6309"/>
                    <a:pt x="2550" y="6309"/>
                  </a:cubicBezTo>
                  <a:cubicBezTo>
                    <a:pt x="2770" y="6309"/>
                    <a:pt x="2992" y="6275"/>
                    <a:pt x="3209" y="6208"/>
                  </a:cubicBezTo>
                  <a:cubicBezTo>
                    <a:pt x="3907" y="6661"/>
                    <a:pt x="4424" y="7260"/>
                    <a:pt x="4850" y="7931"/>
                  </a:cubicBezTo>
                  <a:cubicBezTo>
                    <a:pt x="4517" y="7682"/>
                    <a:pt x="4144" y="7596"/>
                    <a:pt x="3752" y="7596"/>
                  </a:cubicBezTo>
                  <a:cubicBezTo>
                    <a:pt x="2854" y="7596"/>
                    <a:pt x="1853" y="8049"/>
                    <a:pt x="986" y="8049"/>
                  </a:cubicBezTo>
                  <a:cubicBezTo>
                    <a:pt x="974" y="8049"/>
                    <a:pt x="963" y="8049"/>
                    <a:pt x="951" y="8049"/>
                  </a:cubicBezTo>
                  <a:cubicBezTo>
                    <a:pt x="948" y="8048"/>
                    <a:pt x="944" y="8048"/>
                    <a:pt x="941" y="8048"/>
                  </a:cubicBezTo>
                  <a:cubicBezTo>
                    <a:pt x="867" y="8048"/>
                    <a:pt x="835" y="8150"/>
                    <a:pt x="887" y="8203"/>
                  </a:cubicBezTo>
                  <a:cubicBezTo>
                    <a:pt x="1413" y="8756"/>
                    <a:pt x="2057" y="9273"/>
                    <a:pt x="2855" y="9354"/>
                  </a:cubicBezTo>
                  <a:cubicBezTo>
                    <a:pt x="2917" y="9361"/>
                    <a:pt x="2979" y="9364"/>
                    <a:pt x="3039" y="9364"/>
                  </a:cubicBezTo>
                  <a:cubicBezTo>
                    <a:pt x="3829" y="9364"/>
                    <a:pt x="4498" y="8838"/>
                    <a:pt x="5113" y="8375"/>
                  </a:cubicBezTo>
                  <a:cubicBezTo>
                    <a:pt x="5394" y="8892"/>
                    <a:pt x="5639" y="9445"/>
                    <a:pt x="5875" y="9998"/>
                  </a:cubicBezTo>
                  <a:cubicBezTo>
                    <a:pt x="5784" y="11295"/>
                    <a:pt x="5775" y="12592"/>
                    <a:pt x="5866" y="13879"/>
                  </a:cubicBezTo>
                  <a:cubicBezTo>
                    <a:pt x="5820" y="14006"/>
                    <a:pt x="5775" y="14133"/>
                    <a:pt x="5739" y="14260"/>
                  </a:cubicBezTo>
                  <a:cubicBezTo>
                    <a:pt x="5739" y="14269"/>
                    <a:pt x="5739" y="14269"/>
                    <a:pt x="5739" y="14269"/>
                  </a:cubicBezTo>
                  <a:cubicBezTo>
                    <a:pt x="5331" y="13870"/>
                    <a:pt x="4868" y="13516"/>
                    <a:pt x="4360" y="13226"/>
                  </a:cubicBezTo>
                  <a:cubicBezTo>
                    <a:pt x="4632" y="12809"/>
                    <a:pt x="4841" y="12356"/>
                    <a:pt x="4759" y="11848"/>
                  </a:cubicBezTo>
                  <a:cubicBezTo>
                    <a:pt x="4651" y="11213"/>
                    <a:pt x="4243" y="10542"/>
                    <a:pt x="3907" y="10007"/>
                  </a:cubicBezTo>
                  <a:cubicBezTo>
                    <a:pt x="3888" y="9983"/>
                    <a:pt x="3854" y="9970"/>
                    <a:pt x="3822" y="9970"/>
                  </a:cubicBezTo>
                  <a:cubicBezTo>
                    <a:pt x="3793" y="9970"/>
                    <a:pt x="3766" y="9981"/>
                    <a:pt x="3753" y="10007"/>
                  </a:cubicBezTo>
                  <a:cubicBezTo>
                    <a:pt x="3499" y="10551"/>
                    <a:pt x="3200" y="11023"/>
                    <a:pt x="3309" y="11630"/>
                  </a:cubicBezTo>
                  <a:cubicBezTo>
                    <a:pt x="3399" y="12111"/>
                    <a:pt x="3608" y="12564"/>
                    <a:pt x="3880" y="12963"/>
                  </a:cubicBezTo>
                  <a:cubicBezTo>
                    <a:pt x="3644" y="12845"/>
                    <a:pt x="3408" y="12746"/>
                    <a:pt x="3163" y="12655"/>
                  </a:cubicBezTo>
                  <a:cubicBezTo>
                    <a:pt x="3046" y="11367"/>
                    <a:pt x="1613" y="11113"/>
                    <a:pt x="561" y="11041"/>
                  </a:cubicBezTo>
                  <a:cubicBezTo>
                    <a:pt x="557" y="11041"/>
                    <a:pt x="554" y="11040"/>
                    <a:pt x="551" y="11040"/>
                  </a:cubicBezTo>
                  <a:cubicBezTo>
                    <a:pt x="475" y="11040"/>
                    <a:pt x="427" y="11135"/>
                    <a:pt x="470" y="11204"/>
                  </a:cubicBezTo>
                  <a:cubicBezTo>
                    <a:pt x="769" y="11712"/>
                    <a:pt x="1042" y="12483"/>
                    <a:pt x="1586" y="12791"/>
                  </a:cubicBezTo>
                  <a:cubicBezTo>
                    <a:pt x="1796" y="12911"/>
                    <a:pt x="2029" y="12960"/>
                    <a:pt x="2265" y="12960"/>
                  </a:cubicBezTo>
                  <a:cubicBezTo>
                    <a:pt x="2527" y="12960"/>
                    <a:pt x="2793" y="12900"/>
                    <a:pt x="3036" y="12809"/>
                  </a:cubicBezTo>
                  <a:cubicBezTo>
                    <a:pt x="3046" y="12827"/>
                    <a:pt x="3064" y="12836"/>
                    <a:pt x="3082" y="12845"/>
                  </a:cubicBezTo>
                  <a:cubicBezTo>
                    <a:pt x="3245" y="12927"/>
                    <a:pt x="3399" y="13009"/>
                    <a:pt x="3553" y="13090"/>
                  </a:cubicBezTo>
                  <a:cubicBezTo>
                    <a:pt x="3431" y="13071"/>
                    <a:pt x="3304" y="13063"/>
                    <a:pt x="3175" y="13063"/>
                  </a:cubicBezTo>
                  <a:cubicBezTo>
                    <a:pt x="2431" y="13063"/>
                    <a:pt x="1595" y="13336"/>
                    <a:pt x="969" y="13444"/>
                  </a:cubicBezTo>
                  <a:cubicBezTo>
                    <a:pt x="878" y="13453"/>
                    <a:pt x="878" y="13580"/>
                    <a:pt x="942" y="13625"/>
                  </a:cubicBezTo>
                  <a:cubicBezTo>
                    <a:pt x="1424" y="13923"/>
                    <a:pt x="1961" y="14071"/>
                    <a:pt x="2494" y="14071"/>
                  </a:cubicBezTo>
                  <a:cubicBezTo>
                    <a:pt x="3114" y="14071"/>
                    <a:pt x="3730" y="13871"/>
                    <a:pt x="4252" y="13471"/>
                  </a:cubicBezTo>
                  <a:cubicBezTo>
                    <a:pt x="4823" y="13816"/>
                    <a:pt x="5376" y="14188"/>
                    <a:pt x="5920" y="14605"/>
                  </a:cubicBezTo>
                  <a:cubicBezTo>
                    <a:pt x="6047" y="15983"/>
                    <a:pt x="6265" y="17352"/>
                    <a:pt x="6600" y="18694"/>
                  </a:cubicBezTo>
                  <a:cubicBezTo>
                    <a:pt x="6655" y="18939"/>
                    <a:pt x="6718" y="19184"/>
                    <a:pt x="6782" y="19429"/>
                  </a:cubicBezTo>
                  <a:cubicBezTo>
                    <a:pt x="6364" y="19048"/>
                    <a:pt x="5929" y="18703"/>
                    <a:pt x="5467" y="18386"/>
                  </a:cubicBezTo>
                  <a:cubicBezTo>
                    <a:pt x="6074" y="17252"/>
                    <a:pt x="4732" y="16418"/>
                    <a:pt x="4415" y="15421"/>
                  </a:cubicBezTo>
                  <a:cubicBezTo>
                    <a:pt x="4404" y="15394"/>
                    <a:pt x="4374" y="15376"/>
                    <a:pt x="4345" y="15376"/>
                  </a:cubicBezTo>
                  <a:cubicBezTo>
                    <a:pt x="4326" y="15376"/>
                    <a:pt x="4308" y="15384"/>
                    <a:pt x="4297" y="15403"/>
                  </a:cubicBezTo>
                  <a:cubicBezTo>
                    <a:pt x="3880" y="16273"/>
                    <a:pt x="4070" y="17271"/>
                    <a:pt x="4705" y="17924"/>
                  </a:cubicBezTo>
                  <a:cubicBezTo>
                    <a:pt x="4505" y="17806"/>
                    <a:pt x="4306" y="17697"/>
                    <a:pt x="4097" y="17606"/>
                  </a:cubicBezTo>
                  <a:cubicBezTo>
                    <a:pt x="4122" y="17549"/>
                    <a:pt x="4087" y="17477"/>
                    <a:pt x="4020" y="17477"/>
                  </a:cubicBezTo>
                  <a:cubicBezTo>
                    <a:pt x="4013" y="17477"/>
                    <a:pt x="4006" y="17477"/>
                    <a:pt x="3998" y="17479"/>
                  </a:cubicBezTo>
                  <a:cubicBezTo>
                    <a:pt x="3735" y="17053"/>
                    <a:pt x="3426" y="16627"/>
                    <a:pt x="2982" y="16382"/>
                  </a:cubicBezTo>
                  <a:cubicBezTo>
                    <a:pt x="2420" y="16074"/>
                    <a:pt x="1676" y="16065"/>
                    <a:pt x="1060" y="15965"/>
                  </a:cubicBezTo>
                  <a:cubicBezTo>
                    <a:pt x="1054" y="15963"/>
                    <a:pt x="1047" y="15963"/>
                    <a:pt x="1041" y="15963"/>
                  </a:cubicBezTo>
                  <a:cubicBezTo>
                    <a:pt x="965" y="15963"/>
                    <a:pt x="894" y="16061"/>
                    <a:pt x="969" y="16128"/>
                  </a:cubicBezTo>
                  <a:cubicBezTo>
                    <a:pt x="1504" y="16609"/>
                    <a:pt x="1649" y="17243"/>
                    <a:pt x="2347" y="17579"/>
                  </a:cubicBezTo>
                  <a:cubicBezTo>
                    <a:pt x="2637" y="17714"/>
                    <a:pt x="2932" y="17774"/>
                    <a:pt x="3229" y="17774"/>
                  </a:cubicBezTo>
                  <a:cubicBezTo>
                    <a:pt x="3472" y="17774"/>
                    <a:pt x="3717" y="17734"/>
                    <a:pt x="3961" y="17661"/>
                  </a:cubicBezTo>
                  <a:cubicBezTo>
                    <a:pt x="4360" y="17887"/>
                    <a:pt x="4750" y="18132"/>
                    <a:pt x="5131" y="18395"/>
                  </a:cubicBezTo>
                  <a:cubicBezTo>
                    <a:pt x="4556" y="18238"/>
                    <a:pt x="3952" y="18143"/>
                    <a:pt x="3356" y="18143"/>
                  </a:cubicBezTo>
                  <a:cubicBezTo>
                    <a:pt x="2402" y="18143"/>
                    <a:pt x="1467" y="18387"/>
                    <a:pt x="697" y="19012"/>
                  </a:cubicBezTo>
                  <a:cubicBezTo>
                    <a:pt x="633" y="19066"/>
                    <a:pt x="670" y="19193"/>
                    <a:pt x="751" y="19202"/>
                  </a:cubicBezTo>
                  <a:cubicBezTo>
                    <a:pt x="1448" y="19318"/>
                    <a:pt x="2191" y="19504"/>
                    <a:pt x="2915" y="19504"/>
                  </a:cubicBezTo>
                  <a:cubicBezTo>
                    <a:pt x="3096" y="19504"/>
                    <a:pt x="3276" y="19492"/>
                    <a:pt x="3454" y="19465"/>
                  </a:cubicBezTo>
                  <a:cubicBezTo>
                    <a:pt x="4143" y="19365"/>
                    <a:pt x="4778" y="19030"/>
                    <a:pt x="5376" y="18667"/>
                  </a:cubicBezTo>
                  <a:cubicBezTo>
                    <a:pt x="5403" y="18649"/>
                    <a:pt x="5421" y="18622"/>
                    <a:pt x="5421" y="18595"/>
                  </a:cubicBezTo>
                  <a:cubicBezTo>
                    <a:pt x="5938" y="18966"/>
                    <a:pt x="6419" y="19365"/>
                    <a:pt x="6881" y="19819"/>
                  </a:cubicBezTo>
                  <a:cubicBezTo>
                    <a:pt x="7271" y="21378"/>
                    <a:pt x="7706" y="22974"/>
                    <a:pt x="8232" y="24543"/>
                  </a:cubicBezTo>
                  <a:cubicBezTo>
                    <a:pt x="7824" y="24180"/>
                    <a:pt x="7389" y="23845"/>
                    <a:pt x="6954" y="23518"/>
                  </a:cubicBezTo>
                  <a:cubicBezTo>
                    <a:pt x="6954" y="23509"/>
                    <a:pt x="6954" y="23491"/>
                    <a:pt x="6936" y="23482"/>
                  </a:cubicBezTo>
                  <a:cubicBezTo>
                    <a:pt x="6936" y="23482"/>
                    <a:pt x="6936" y="23473"/>
                    <a:pt x="6927" y="23473"/>
                  </a:cubicBezTo>
                  <a:cubicBezTo>
                    <a:pt x="7308" y="22394"/>
                    <a:pt x="6673" y="21460"/>
                    <a:pt x="6056" y="20617"/>
                  </a:cubicBezTo>
                  <a:cubicBezTo>
                    <a:pt x="6036" y="20593"/>
                    <a:pt x="6009" y="20581"/>
                    <a:pt x="5983" y="20581"/>
                  </a:cubicBezTo>
                  <a:cubicBezTo>
                    <a:pt x="5951" y="20581"/>
                    <a:pt x="5921" y="20599"/>
                    <a:pt x="5911" y="20635"/>
                  </a:cubicBezTo>
                  <a:cubicBezTo>
                    <a:pt x="5603" y="21433"/>
                    <a:pt x="5702" y="22340"/>
                    <a:pt x="6201" y="22993"/>
                  </a:cubicBezTo>
                  <a:cubicBezTo>
                    <a:pt x="5802" y="22720"/>
                    <a:pt x="5385" y="22457"/>
                    <a:pt x="4968" y="22222"/>
                  </a:cubicBezTo>
                  <a:cubicBezTo>
                    <a:pt x="4977" y="22213"/>
                    <a:pt x="4986" y="22204"/>
                    <a:pt x="4995" y="22185"/>
                  </a:cubicBezTo>
                  <a:cubicBezTo>
                    <a:pt x="5131" y="21714"/>
                    <a:pt x="5195" y="21242"/>
                    <a:pt x="4886" y="20825"/>
                  </a:cubicBezTo>
                  <a:cubicBezTo>
                    <a:pt x="4578" y="20399"/>
                    <a:pt x="4070" y="20163"/>
                    <a:pt x="3771" y="19719"/>
                  </a:cubicBezTo>
                  <a:cubicBezTo>
                    <a:pt x="3754" y="19698"/>
                    <a:pt x="3730" y="19687"/>
                    <a:pt x="3707" y="19687"/>
                  </a:cubicBezTo>
                  <a:cubicBezTo>
                    <a:pt x="3680" y="19687"/>
                    <a:pt x="3654" y="19703"/>
                    <a:pt x="3644" y="19737"/>
                  </a:cubicBezTo>
                  <a:cubicBezTo>
                    <a:pt x="3635" y="19792"/>
                    <a:pt x="3626" y="19846"/>
                    <a:pt x="3626" y="19891"/>
                  </a:cubicBezTo>
                  <a:cubicBezTo>
                    <a:pt x="3599" y="19909"/>
                    <a:pt x="3581" y="19946"/>
                    <a:pt x="3608" y="19973"/>
                  </a:cubicBezTo>
                  <a:cubicBezTo>
                    <a:pt x="3526" y="20707"/>
                    <a:pt x="3871" y="21351"/>
                    <a:pt x="4351" y="21895"/>
                  </a:cubicBezTo>
                  <a:cubicBezTo>
                    <a:pt x="4043" y="21741"/>
                    <a:pt x="3735" y="21587"/>
                    <a:pt x="3417" y="21442"/>
                  </a:cubicBezTo>
                  <a:cubicBezTo>
                    <a:pt x="3417" y="21415"/>
                    <a:pt x="3408" y="21387"/>
                    <a:pt x="3372" y="21369"/>
                  </a:cubicBezTo>
                  <a:cubicBezTo>
                    <a:pt x="3293" y="20663"/>
                    <a:pt x="2446" y="20535"/>
                    <a:pt x="1779" y="20535"/>
                  </a:cubicBezTo>
                  <a:cubicBezTo>
                    <a:pt x="1606" y="20535"/>
                    <a:pt x="1446" y="20544"/>
                    <a:pt x="1314" y="20553"/>
                  </a:cubicBezTo>
                  <a:cubicBezTo>
                    <a:pt x="1268" y="20553"/>
                    <a:pt x="1232" y="20599"/>
                    <a:pt x="1259" y="20644"/>
                  </a:cubicBezTo>
                  <a:cubicBezTo>
                    <a:pt x="1459" y="20970"/>
                    <a:pt x="1640" y="21442"/>
                    <a:pt x="2030" y="21596"/>
                  </a:cubicBezTo>
                  <a:cubicBezTo>
                    <a:pt x="2153" y="21650"/>
                    <a:pt x="2297" y="21670"/>
                    <a:pt x="2448" y="21670"/>
                  </a:cubicBezTo>
                  <a:cubicBezTo>
                    <a:pt x="2731" y="21670"/>
                    <a:pt x="3039" y="21598"/>
                    <a:pt x="3281" y="21533"/>
                  </a:cubicBezTo>
                  <a:cubicBezTo>
                    <a:pt x="3635" y="21696"/>
                    <a:pt x="3970" y="21877"/>
                    <a:pt x="4315" y="22059"/>
                  </a:cubicBezTo>
                  <a:cubicBezTo>
                    <a:pt x="4246" y="22053"/>
                    <a:pt x="4176" y="22051"/>
                    <a:pt x="4107" y="22051"/>
                  </a:cubicBezTo>
                  <a:cubicBezTo>
                    <a:pt x="3086" y="22051"/>
                    <a:pt x="2068" y="22601"/>
                    <a:pt x="1431" y="23373"/>
                  </a:cubicBezTo>
                  <a:cubicBezTo>
                    <a:pt x="1379" y="23435"/>
                    <a:pt x="1394" y="23573"/>
                    <a:pt x="1494" y="23573"/>
                  </a:cubicBezTo>
                  <a:cubicBezTo>
                    <a:pt x="1498" y="23573"/>
                    <a:pt x="1501" y="23573"/>
                    <a:pt x="1504" y="23573"/>
                  </a:cubicBezTo>
                  <a:cubicBezTo>
                    <a:pt x="2547" y="23446"/>
                    <a:pt x="4261" y="23391"/>
                    <a:pt x="4868" y="22376"/>
                  </a:cubicBezTo>
                  <a:cubicBezTo>
                    <a:pt x="5430" y="22702"/>
                    <a:pt x="5975" y="23056"/>
                    <a:pt x="6510" y="23437"/>
                  </a:cubicBezTo>
                  <a:cubicBezTo>
                    <a:pt x="6217" y="23400"/>
                    <a:pt x="5910" y="23375"/>
                    <a:pt x="5603" y="23375"/>
                  </a:cubicBezTo>
                  <a:cubicBezTo>
                    <a:pt x="4705" y="23375"/>
                    <a:pt x="3811" y="23591"/>
                    <a:pt x="3290" y="24362"/>
                  </a:cubicBezTo>
                  <a:cubicBezTo>
                    <a:pt x="3263" y="24407"/>
                    <a:pt x="3290" y="24471"/>
                    <a:pt x="3336" y="24480"/>
                  </a:cubicBezTo>
                  <a:cubicBezTo>
                    <a:pt x="3635" y="24533"/>
                    <a:pt x="3932" y="24561"/>
                    <a:pt x="4226" y="24561"/>
                  </a:cubicBezTo>
                  <a:cubicBezTo>
                    <a:pt x="5170" y="24561"/>
                    <a:pt x="6075" y="24279"/>
                    <a:pt x="6863" y="23691"/>
                  </a:cubicBezTo>
                  <a:cubicBezTo>
                    <a:pt x="7371" y="24063"/>
                    <a:pt x="7870" y="24462"/>
                    <a:pt x="8350" y="24888"/>
                  </a:cubicBezTo>
                  <a:cubicBezTo>
                    <a:pt x="9312" y="27690"/>
                    <a:pt x="10590" y="30374"/>
                    <a:pt x="12467" y="32541"/>
                  </a:cubicBezTo>
                  <a:cubicBezTo>
                    <a:pt x="12507" y="32587"/>
                    <a:pt x="12554" y="32607"/>
                    <a:pt x="12600" y="32607"/>
                  </a:cubicBezTo>
                  <a:cubicBezTo>
                    <a:pt x="12753" y="32607"/>
                    <a:pt x="12899" y="32395"/>
                    <a:pt x="12766" y="32242"/>
                  </a:cubicBezTo>
                  <a:cubicBezTo>
                    <a:pt x="11506" y="30791"/>
                    <a:pt x="10508" y="29104"/>
                    <a:pt x="9692" y="27300"/>
                  </a:cubicBezTo>
                  <a:cubicBezTo>
                    <a:pt x="9747" y="26910"/>
                    <a:pt x="9819" y="26529"/>
                    <a:pt x="9901" y="26148"/>
                  </a:cubicBezTo>
                  <a:cubicBezTo>
                    <a:pt x="9921" y="26168"/>
                    <a:pt x="9940" y="26183"/>
                    <a:pt x="9967" y="26183"/>
                  </a:cubicBezTo>
                  <a:cubicBezTo>
                    <a:pt x="9977" y="26183"/>
                    <a:pt x="9988" y="26180"/>
                    <a:pt x="10001" y="26175"/>
                  </a:cubicBezTo>
                  <a:cubicBezTo>
                    <a:pt x="10055" y="26148"/>
                    <a:pt x="10119" y="26121"/>
                    <a:pt x="10182" y="26103"/>
                  </a:cubicBezTo>
                  <a:cubicBezTo>
                    <a:pt x="10331" y="26135"/>
                    <a:pt x="10478" y="26151"/>
                    <a:pt x="10623" y="26151"/>
                  </a:cubicBezTo>
                  <a:cubicBezTo>
                    <a:pt x="11486" y="26151"/>
                    <a:pt x="12274" y="25607"/>
                    <a:pt x="12848" y="24924"/>
                  </a:cubicBezTo>
                  <a:cubicBezTo>
                    <a:pt x="12875" y="24915"/>
                    <a:pt x="12912" y="24897"/>
                    <a:pt x="12948" y="24879"/>
                  </a:cubicBezTo>
                  <a:cubicBezTo>
                    <a:pt x="12993" y="24860"/>
                    <a:pt x="12993" y="24806"/>
                    <a:pt x="12966" y="24770"/>
                  </a:cubicBezTo>
                  <a:cubicBezTo>
                    <a:pt x="12993" y="24743"/>
                    <a:pt x="13011" y="24724"/>
                    <a:pt x="13029" y="24697"/>
                  </a:cubicBezTo>
                  <a:cubicBezTo>
                    <a:pt x="13075" y="24634"/>
                    <a:pt x="13011" y="24561"/>
                    <a:pt x="12948" y="24561"/>
                  </a:cubicBezTo>
                  <a:cubicBezTo>
                    <a:pt x="12882" y="24559"/>
                    <a:pt x="12816" y="24557"/>
                    <a:pt x="12750" y="24557"/>
                  </a:cubicBezTo>
                  <a:cubicBezTo>
                    <a:pt x="11654" y="24557"/>
                    <a:pt x="10564" y="24919"/>
                    <a:pt x="9983" y="25894"/>
                  </a:cubicBezTo>
                  <a:cubicBezTo>
                    <a:pt x="9973" y="25894"/>
                    <a:pt x="9973" y="25894"/>
                    <a:pt x="9964" y="25885"/>
                  </a:cubicBezTo>
                  <a:cubicBezTo>
                    <a:pt x="10273" y="24697"/>
                    <a:pt x="10762" y="23555"/>
                    <a:pt x="11442" y="22539"/>
                  </a:cubicBezTo>
                  <a:cubicBezTo>
                    <a:pt x="12011" y="22996"/>
                    <a:pt x="12616" y="23195"/>
                    <a:pt x="13211" y="23195"/>
                  </a:cubicBezTo>
                  <a:cubicBezTo>
                    <a:pt x="14363" y="23195"/>
                    <a:pt x="15477" y="22452"/>
                    <a:pt x="16212" y="21406"/>
                  </a:cubicBezTo>
                  <a:cubicBezTo>
                    <a:pt x="16258" y="21324"/>
                    <a:pt x="16194" y="21215"/>
                    <a:pt x="16103" y="21215"/>
                  </a:cubicBezTo>
                  <a:cubicBezTo>
                    <a:pt x="15351" y="21233"/>
                    <a:pt x="14544" y="21206"/>
                    <a:pt x="13809" y="21378"/>
                  </a:cubicBezTo>
                  <a:cubicBezTo>
                    <a:pt x="13029" y="21560"/>
                    <a:pt x="12340" y="21995"/>
                    <a:pt x="11606" y="22312"/>
                  </a:cubicBezTo>
                  <a:cubicBezTo>
                    <a:pt x="11841" y="21977"/>
                    <a:pt x="12095" y="21650"/>
                    <a:pt x="12376" y="21351"/>
                  </a:cubicBezTo>
                  <a:cubicBezTo>
                    <a:pt x="12413" y="21351"/>
                    <a:pt x="12440" y="21315"/>
                    <a:pt x="12449" y="21279"/>
                  </a:cubicBezTo>
                  <a:cubicBezTo>
                    <a:pt x="12794" y="20916"/>
                    <a:pt x="13174" y="20580"/>
                    <a:pt x="13583" y="20281"/>
                  </a:cubicBezTo>
                  <a:cubicBezTo>
                    <a:pt x="13601" y="20272"/>
                    <a:pt x="13610" y="20254"/>
                    <a:pt x="13619" y="20227"/>
                  </a:cubicBezTo>
                  <a:cubicBezTo>
                    <a:pt x="13619" y="20227"/>
                    <a:pt x="13628" y="20236"/>
                    <a:pt x="13628" y="20236"/>
                  </a:cubicBezTo>
                  <a:cubicBezTo>
                    <a:pt x="13713" y="20242"/>
                    <a:pt x="13799" y="20246"/>
                    <a:pt x="13883" y="20246"/>
                  </a:cubicBezTo>
                  <a:cubicBezTo>
                    <a:pt x="15090" y="20246"/>
                    <a:pt x="16189" y="19589"/>
                    <a:pt x="16756" y="18513"/>
                  </a:cubicBezTo>
                  <a:cubicBezTo>
                    <a:pt x="16791" y="18452"/>
                    <a:pt x="16759" y="18358"/>
                    <a:pt x="16685" y="18358"/>
                  </a:cubicBezTo>
                  <a:cubicBezTo>
                    <a:pt x="16682" y="18358"/>
                    <a:pt x="16678" y="18358"/>
                    <a:pt x="16675" y="18359"/>
                  </a:cubicBezTo>
                  <a:cubicBezTo>
                    <a:pt x="15550" y="18440"/>
                    <a:pt x="13519" y="18449"/>
                    <a:pt x="13564" y="20045"/>
                  </a:cubicBezTo>
                  <a:cubicBezTo>
                    <a:pt x="13537" y="20064"/>
                    <a:pt x="13528" y="20091"/>
                    <a:pt x="13528" y="20118"/>
                  </a:cubicBezTo>
                  <a:cubicBezTo>
                    <a:pt x="13519" y="20127"/>
                    <a:pt x="13501" y="20127"/>
                    <a:pt x="13492" y="20136"/>
                  </a:cubicBezTo>
                  <a:cubicBezTo>
                    <a:pt x="13120" y="20399"/>
                    <a:pt x="12766" y="20707"/>
                    <a:pt x="12440" y="21034"/>
                  </a:cubicBezTo>
                  <a:cubicBezTo>
                    <a:pt x="12594" y="20517"/>
                    <a:pt x="13048" y="20154"/>
                    <a:pt x="13156" y="19619"/>
                  </a:cubicBezTo>
                  <a:cubicBezTo>
                    <a:pt x="13338" y="18794"/>
                    <a:pt x="12875" y="17987"/>
                    <a:pt x="13057" y="17153"/>
                  </a:cubicBezTo>
                  <a:cubicBezTo>
                    <a:pt x="13070" y="17094"/>
                    <a:pt x="13026" y="17049"/>
                    <a:pt x="12977" y="17049"/>
                  </a:cubicBezTo>
                  <a:cubicBezTo>
                    <a:pt x="12958" y="17049"/>
                    <a:pt x="12938" y="17056"/>
                    <a:pt x="12921" y="17071"/>
                  </a:cubicBezTo>
                  <a:cubicBezTo>
                    <a:pt x="12277" y="17688"/>
                    <a:pt x="11778" y="18422"/>
                    <a:pt x="11705" y="19329"/>
                  </a:cubicBezTo>
                  <a:cubicBezTo>
                    <a:pt x="11651" y="19928"/>
                    <a:pt x="11687" y="20862"/>
                    <a:pt x="12204" y="21270"/>
                  </a:cubicBezTo>
                  <a:cubicBezTo>
                    <a:pt x="11615" y="21895"/>
                    <a:pt x="11107" y="22603"/>
                    <a:pt x="10690" y="23364"/>
                  </a:cubicBezTo>
                  <a:cubicBezTo>
                    <a:pt x="10753" y="23129"/>
                    <a:pt x="10771" y="22893"/>
                    <a:pt x="10735" y="22648"/>
                  </a:cubicBezTo>
                  <a:cubicBezTo>
                    <a:pt x="10626" y="22040"/>
                    <a:pt x="10173" y="21560"/>
                    <a:pt x="9992" y="20979"/>
                  </a:cubicBezTo>
                  <a:cubicBezTo>
                    <a:pt x="9983" y="20957"/>
                    <a:pt x="9962" y="20945"/>
                    <a:pt x="9942" y="20945"/>
                  </a:cubicBezTo>
                  <a:cubicBezTo>
                    <a:pt x="9921" y="20945"/>
                    <a:pt x="9901" y="20957"/>
                    <a:pt x="9892" y="20979"/>
                  </a:cubicBezTo>
                  <a:cubicBezTo>
                    <a:pt x="9574" y="22040"/>
                    <a:pt x="9221" y="23464"/>
                    <a:pt x="10227" y="24244"/>
                  </a:cubicBezTo>
                  <a:cubicBezTo>
                    <a:pt x="10227" y="24244"/>
                    <a:pt x="10227" y="24244"/>
                    <a:pt x="10227" y="24253"/>
                  </a:cubicBezTo>
                  <a:cubicBezTo>
                    <a:pt x="10236" y="24253"/>
                    <a:pt x="10246" y="24262"/>
                    <a:pt x="10255" y="24271"/>
                  </a:cubicBezTo>
                  <a:cubicBezTo>
                    <a:pt x="9892" y="25133"/>
                    <a:pt x="9647" y="26048"/>
                    <a:pt x="9547" y="26973"/>
                  </a:cubicBezTo>
                  <a:cubicBezTo>
                    <a:pt x="8686" y="25006"/>
                    <a:pt x="8024" y="22920"/>
                    <a:pt x="7462" y="20880"/>
                  </a:cubicBezTo>
                  <a:cubicBezTo>
                    <a:pt x="8187" y="19420"/>
                    <a:pt x="8931" y="17987"/>
                    <a:pt x="9865" y="16690"/>
                  </a:cubicBezTo>
                  <a:cubicBezTo>
                    <a:pt x="9910" y="16690"/>
                    <a:pt x="9955" y="16654"/>
                    <a:pt x="9937" y="16609"/>
                  </a:cubicBezTo>
                  <a:cubicBezTo>
                    <a:pt x="10218" y="16219"/>
                    <a:pt x="10518" y="15847"/>
                    <a:pt x="10835" y="15493"/>
                  </a:cubicBezTo>
                  <a:cubicBezTo>
                    <a:pt x="10835" y="15493"/>
                    <a:pt x="10835" y="15493"/>
                    <a:pt x="10835" y="15502"/>
                  </a:cubicBezTo>
                  <a:cubicBezTo>
                    <a:pt x="11567" y="16330"/>
                    <a:pt x="12523" y="16522"/>
                    <a:pt x="13518" y="16522"/>
                  </a:cubicBezTo>
                  <a:cubicBezTo>
                    <a:pt x="14126" y="16522"/>
                    <a:pt x="14747" y="16450"/>
                    <a:pt x="15342" y="16409"/>
                  </a:cubicBezTo>
                  <a:cubicBezTo>
                    <a:pt x="15414" y="16400"/>
                    <a:pt x="15478" y="16300"/>
                    <a:pt x="15414" y="16246"/>
                  </a:cubicBezTo>
                  <a:cubicBezTo>
                    <a:pt x="14483" y="15523"/>
                    <a:pt x="13387" y="14950"/>
                    <a:pt x="12244" y="14950"/>
                  </a:cubicBezTo>
                  <a:cubicBezTo>
                    <a:pt x="11895" y="14950"/>
                    <a:pt x="11542" y="15003"/>
                    <a:pt x="11189" y="15122"/>
                  </a:cubicBezTo>
                  <a:cubicBezTo>
                    <a:pt x="11488" y="14813"/>
                    <a:pt x="11796" y="14523"/>
                    <a:pt x="12141" y="14242"/>
                  </a:cubicBezTo>
                  <a:cubicBezTo>
                    <a:pt x="12466" y="14323"/>
                    <a:pt x="12832" y="14401"/>
                    <a:pt x="13187" y="14401"/>
                  </a:cubicBezTo>
                  <a:cubicBezTo>
                    <a:pt x="13386" y="14401"/>
                    <a:pt x="13581" y="14376"/>
                    <a:pt x="13764" y="14314"/>
                  </a:cubicBezTo>
                  <a:cubicBezTo>
                    <a:pt x="14381" y="14097"/>
                    <a:pt x="14970" y="13516"/>
                    <a:pt x="15487" y="13127"/>
                  </a:cubicBezTo>
                  <a:cubicBezTo>
                    <a:pt x="15559" y="13063"/>
                    <a:pt x="15541" y="12954"/>
                    <a:pt x="15441" y="12945"/>
                  </a:cubicBezTo>
                  <a:cubicBezTo>
                    <a:pt x="15212" y="12930"/>
                    <a:pt x="14971" y="12919"/>
                    <a:pt x="14726" y="12919"/>
                  </a:cubicBezTo>
                  <a:cubicBezTo>
                    <a:pt x="13770" y="12919"/>
                    <a:pt x="12766" y="13098"/>
                    <a:pt x="12268" y="13979"/>
                  </a:cubicBezTo>
                  <a:lnTo>
                    <a:pt x="12250" y="13979"/>
                  </a:lnTo>
                  <a:cubicBezTo>
                    <a:pt x="12213" y="14006"/>
                    <a:pt x="12177" y="14033"/>
                    <a:pt x="12141" y="14061"/>
                  </a:cubicBezTo>
                  <a:cubicBezTo>
                    <a:pt x="12123" y="14070"/>
                    <a:pt x="12114" y="14070"/>
                    <a:pt x="12095" y="14079"/>
                  </a:cubicBezTo>
                  <a:cubicBezTo>
                    <a:pt x="12068" y="14088"/>
                    <a:pt x="12050" y="14106"/>
                    <a:pt x="12041" y="14133"/>
                  </a:cubicBezTo>
                  <a:cubicBezTo>
                    <a:pt x="11832" y="14287"/>
                    <a:pt x="11633" y="14460"/>
                    <a:pt x="11442" y="14623"/>
                  </a:cubicBezTo>
                  <a:cubicBezTo>
                    <a:pt x="11442" y="14623"/>
                    <a:pt x="11442" y="14614"/>
                    <a:pt x="11433" y="14614"/>
                  </a:cubicBezTo>
                  <a:cubicBezTo>
                    <a:pt x="11705" y="14206"/>
                    <a:pt x="12104" y="13952"/>
                    <a:pt x="12304" y="13498"/>
                  </a:cubicBezTo>
                  <a:cubicBezTo>
                    <a:pt x="12531" y="12991"/>
                    <a:pt x="12649" y="12428"/>
                    <a:pt x="12812" y="11902"/>
                  </a:cubicBezTo>
                  <a:cubicBezTo>
                    <a:pt x="12826" y="11844"/>
                    <a:pt x="12771" y="11781"/>
                    <a:pt x="12716" y="11781"/>
                  </a:cubicBezTo>
                  <a:cubicBezTo>
                    <a:pt x="12702" y="11781"/>
                    <a:pt x="12688" y="11785"/>
                    <a:pt x="12676" y="11794"/>
                  </a:cubicBezTo>
                  <a:cubicBezTo>
                    <a:pt x="11796" y="12446"/>
                    <a:pt x="10590" y="13562"/>
                    <a:pt x="11316" y="14741"/>
                  </a:cubicBezTo>
                  <a:cubicBezTo>
                    <a:pt x="10835" y="15176"/>
                    <a:pt x="10409" y="15657"/>
                    <a:pt x="10010" y="16164"/>
                  </a:cubicBezTo>
                  <a:cubicBezTo>
                    <a:pt x="10164" y="15756"/>
                    <a:pt x="10463" y="15403"/>
                    <a:pt x="10545" y="14958"/>
                  </a:cubicBezTo>
                  <a:cubicBezTo>
                    <a:pt x="10672" y="14251"/>
                    <a:pt x="10490" y="13526"/>
                    <a:pt x="10617" y="12818"/>
                  </a:cubicBezTo>
                  <a:cubicBezTo>
                    <a:pt x="10629" y="12759"/>
                    <a:pt x="10591" y="12723"/>
                    <a:pt x="10547" y="12723"/>
                  </a:cubicBezTo>
                  <a:cubicBezTo>
                    <a:pt x="10524" y="12723"/>
                    <a:pt x="10500" y="12733"/>
                    <a:pt x="10481" y="12755"/>
                  </a:cubicBezTo>
                  <a:cubicBezTo>
                    <a:pt x="9656" y="13897"/>
                    <a:pt x="9176" y="15176"/>
                    <a:pt x="9747" y="16518"/>
                  </a:cubicBezTo>
                  <a:cubicBezTo>
                    <a:pt x="9275" y="17171"/>
                    <a:pt x="8849" y="17860"/>
                    <a:pt x="8468" y="18567"/>
                  </a:cubicBezTo>
                  <a:cubicBezTo>
                    <a:pt x="8631" y="18023"/>
                    <a:pt x="8922" y="17543"/>
                    <a:pt x="8949" y="16944"/>
                  </a:cubicBezTo>
                  <a:cubicBezTo>
                    <a:pt x="8976" y="16155"/>
                    <a:pt x="8722" y="15384"/>
                    <a:pt x="8459" y="14650"/>
                  </a:cubicBezTo>
                  <a:cubicBezTo>
                    <a:pt x="8449" y="14625"/>
                    <a:pt x="8421" y="14609"/>
                    <a:pt x="8396" y="14609"/>
                  </a:cubicBezTo>
                  <a:cubicBezTo>
                    <a:pt x="8374" y="14609"/>
                    <a:pt x="8354" y="14621"/>
                    <a:pt x="8350" y="14650"/>
                  </a:cubicBezTo>
                  <a:cubicBezTo>
                    <a:pt x="8033" y="16201"/>
                    <a:pt x="6863" y="17515"/>
                    <a:pt x="8187" y="18948"/>
                  </a:cubicBezTo>
                  <a:cubicBezTo>
                    <a:pt x="8196" y="18966"/>
                    <a:pt x="8205" y="18966"/>
                    <a:pt x="8214" y="18975"/>
                  </a:cubicBezTo>
                  <a:cubicBezTo>
                    <a:pt x="8223" y="18984"/>
                    <a:pt x="8223" y="18994"/>
                    <a:pt x="8223" y="18994"/>
                  </a:cubicBezTo>
                  <a:cubicBezTo>
                    <a:pt x="8223" y="19003"/>
                    <a:pt x="8223" y="19003"/>
                    <a:pt x="8223" y="19012"/>
                  </a:cubicBezTo>
                  <a:cubicBezTo>
                    <a:pt x="7942" y="19556"/>
                    <a:pt x="7670" y="20109"/>
                    <a:pt x="7407" y="20662"/>
                  </a:cubicBezTo>
                  <a:cubicBezTo>
                    <a:pt x="7217" y="19973"/>
                    <a:pt x="7035" y="19293"/>
                    <a:pt x="6863" y="18622"/>
                  </a:cubicBezTo>
                  <a:cubicBezTo>
                    <a:pt x="6455" y="17053"/>
                    <a:pt x="6210" y="15457"/>
                    <a:pt x="6092" y="13870"/>
                  </a:cubicBezTo>
                  <a:cubicBezTo>
                    <a:pt x="6247" y="13516"/>
                    <a:pt x="6410" y="13190"/>
                    <a:pt x="6600" y="12873"/>
                  </a:cubicBezTo>
                  <a:cubicBezTo>
                    <a:pt x="7000" y="13044"/>
                    <a:pt x="7419" y="13125"/>
                    <a:pt x="7836" y="13125"/>
                  </a:cubicBezTo>
                  <a:cubicBezTo>
                    <a:pt x="8589" y="13125"/>
                    <a:pt x="9336" y="12859"/>
                    <a:pt x="9955" y="12374"/>
                  </a:cubicBezTo>
                  <a:cubicBezTo>
                    <a:pt x="10019" y="12329"/>
                    <a:pt x="9983" y="12220"/>
                    <a:pt x="9910" y="12202"/>
                  </a:cubicBezTo>
                  <a:cubicBezTo>
                    <a:pt x="9393" y="12069"/>
                    <a:pt x="8871" y="11994"/>
                    <a:pt x="8344" y="11994"/>
                  </a:cubicBezTo>
                  <a:cubicBezTo>
                    <a:pt x="8114" y="11994"/>
                    <a:pt x="7884" y="12008"/>
                    <a:pt x="7652" y="12038"/>
                  </a:cubicBezTo>
                  <a:cubicBezTo>
                    <a:pt x="7489" y="12057"/>
                    <a:pt x="7289" y="12075"/>
                    <a:pt x="7099" y="12111"/>
                  </a:cubicBezTo>
                  <a:cubicBezTo>
                    <a:pt x="7398" y="11721"/>
                    <a:pt x="7716" y="11349"/>
                    <a:pt x="8078" y="11014"/>
                  </a:cubicBezTo>
                  <a:cubicBezTo>
                    <a:pt x="8078" y="11032"/>
                    <a:pt x="8078" y="11050"/>
                    <a:pt x="8096" y="11068"/>
                  </a:cubicBezTo>
                  <a:cubicBezTo>
                    <a:pt x="8555" y="11438"/>
                    <a:pt x="9067" y="11561"/>
                    <a:pt x="9600" y="11561"/>
                  </a:cubicBezTo>
                  <a:cubicBezTo>
                    <a:pt x="10426" y="11561"/>
                    <a:pt x="11301" y="11264"/>
                    <a:pt x="12095" y="11132"/>
                  </a:cubicBezTo>
                  <a:cubicBezTo>
                    <a:pt x="12159" y="11123"/>
                    <a:pt x="12168" y="11023"/>
                    <a:pt x="12114" y="10996"/>
                  </a:cubicBezTo>
                  <a:cubicBezTo>
                    <a:pt x="11300" y="10623"/>
                    <a:pt x="10449" y="10345"/>
                    <a:pt x="9578" y="10345"/>
                  </a:cubicBezTo>
                  <a:cubicBezTo>
                    <a:pt x="9303" y="10345"/>
                    <a:pt x="9027" y="10373"/>
                    <a:pt x="8749" y="10433"/>
                  </a:cubicBezTo>
                  <a:cubicBezTo>
                    <a:pt x="9003" y="10243"/>
                    <a:pt x="9257" y="10053"/>
                    <a:pt x="9529" y="9871"/>
                  </a:cubicBezTo>
                  <a:cubicBezTo>
                    <a:pt x="9790" y="9964"/>
                    <a:pt x="10046" y="10006"/>
                    <a:pt x="10293" y="10006"/>
                  </a:cubicBezTo>
                  <a:cubicBezTo>
                    <a:pt x="11383" y="10006"/>
                    <a:pt x="12314" y="9183"/>
                    <a:pt x="12757" y="8148"/>
                  </a:cubicBezTo>
                  <a:cubicBezTo>
                    <a:pt x="12785" y="8085"/>
                    <a:pt x="12748" y="7994"/>
                    <a:pt x="12667" y="7994"/>
                  </a:cubicBezTo>
                  <a:cubicBezTo>
                    <a:pt x="11424" y="8012"/>
                    <a:pt x="9828" y="8194"/>
                    <a:pt x="9475" y="9626"/>
                  </a:cubicBezTo>
                  <a:cubicBezTo>
                    <a:pt x="9475" y="9644"/>
                    <a:pt x="9475" y="9644"/>
                    <a:pt x="9484" y="9654"/>
                  </a:cubicBezTo>
                  <a:lnTo>
                    <a:pt x="9466" y="9663"/>
                  </a:lnTo>
                  <a:cubicBezTo>
                    <a:pt x="9438" y="9681"/>
                    <a:pt x="9420" y="9708"/>
                    <a:pt x="9420" y="9735"/>
                  </a:cubicBezTo>
                  <a:cubicBezTo>
                    <a:pt x="9112" y="9898"/>
                    <a:pt x="8822" y="10080"/>
                    <a:pt x="8532" y="10288"/>
                  </a:cubicBezTo>
                  <a:cubicBezTo>
                    <a:pt x="8668" y="10134"/>
                    <a:pt x="8777" y="9971"/>
                    <a:pt x="8849" y="9790"/>
                  </a:cubicBezTo>
                  <a:cubicBezTo>
                    <a:pt x="9030" y="9300"/>
                    <a:pt x="8958" y="8710"/>
                    <a:pt x="8913" y="8203"/>
                  </a:cubicBezTo>
                  <a:cubicBezTo>
                    <a:pt x="8906" y="8159"/>
                    <a:pt x="8870" y="8128"/>
                    <a:pt x="8830" y="8128"/>
                  </a:cubicBezTo>
                  <a:cubicBezTo>
                    <a:pt x="8812" y="8128"/>
                    <a:pt x="8793" y="8134"/>
                    <a:pt x="8777" y="8148"/>
                  </a:cubicBezTo>
                  <a:cubicBezTo>
                    <a:pt x="8432" y="8493"/>
                    <a:pt x="7969" y="8846"/>
                    <a:pt x="7833" y="9336"/>
                  </a:cubicBezTo>
                  <a:cubicBezTo>
                    <a:pt x="7697" y="9790"/>
                    <a:pt x="7770" y="10325"/>
                    <a:pt x="7951" y="10760"/>
                  </a:cubicBezTo>
                  <a:cubicBezTo>
                    <a:pt x="7453" y="11213"/>
                    <a:pt x="7008" y="11730"/>
                    <a:pt x="6646" y="12301"/>
                  </a:cubicBezTo>
                  <a:cubicBezTo>
                    <a:pt x="6546" y="12374"/>
                    <a:pt x="6473" y="12465"/>
                    <a:pt x="6437" y="12592"/>
                  </a:cubicBezTo>
                  <a:cubicBezTo>
                    <a:pt x="6437" y="12610"/>
                    <a:pt x="6437" y="12619"/>
                    <a:pt x="6437" y="12628"/>
                  </a:cubicBezTo>
                  <a:cubicBezTo>
                    <a:pt x="6301" y="12873"/>
                    <a:pt x="6174" y="13117"/>
                    <a:pt x="6065" y="13371"/>
                  </a:cubicBezTo>
                  <a:cubicBezTo>
                    <a:pt x="5975" y="11549"/>
                    <a:pt x="6065" y="9726"/>
                    <a:pt x="6328" y="7922"/>
                  </a:cubicBezTo>
                  <a:cubicBezTo>
                    <a:pt x="6918" y="7876"/>
                    <a:pt x="7407" y="7931"/>
                    <a:pt x="7933" y="7550"/>
                  </a:cubicBezTo>
                  <a:cubicBezTo>
                    <a:pt x="8568" y="7087"/>
                    <a:pt x="9030" y="6353"/>
                    <a:pt x="9493" y="5727"/>
                  </a:cubicBezTo>
                  <a:cubicBezTo>
                    <a:pt x="9529" y="5682"/>
                    <a:pt x="9475" y="5600"/>
                    <a:pt x="9420" y="5600"/>
                  </a:cubicBezTo>
                  <a:cubicBezTo>
                    <a:pt x="8187" y="5673"/>
                    <a:pt x="7008" y="6326"/>
                    <a:pt x="6410" y="7396"/>
                  </a:cubicBezTo>
                  <a:cubicBezTo>
                    <a:pt x="6537" y="6634"/>
                    <a:pt x="6691" y="5863"/>
                    <a:pt x="6881" y="5101"/>
                  </a:cubicBezTo>
                  <a:cubicBezTo>
                    <a:pt x="7507" y="5020"/>
                    <a:pt x="8051" y="5002"/>
                    <a:pt x="8604" y="4675"/>
                  </a:cubicBezTo>
                  <a:cubicBezTo>
                    <a:pt x="9094" y="4385"/>
                    <a:pt x="9466" y="3977"/>
                    <a:pt x="9847" y="3569"/>
                  </a:cubicBezTo>
                  <a:cubicBezTo>
                    <a:pt x="9874" y="3560"/>
                    <a:pt x="9910" y="3542"/>
                    <a:pt x="9937" y="3533"/>
                  </a:cubicBezTo>
                  <a:cubicBezTo>
                    <a:pt x="9973" y="3515"/>
                    <a:pt x="9983" y="3478"/>
                    <a:pt x="9964" y="3451"/>
                  </a:cubicBezTo>
                  <a:cubicBezTo>
                    <a:pt x="9983" y="3424"/>
                    <a:pt x="10001" y="3406"/>
                    <a:pt x="10028" y="3379"/>
                  </a:cubicBezTo>
                  <a:cubicBezTo>
                    <a:pt x="10064" y="3333"/>
                    <a:pt x="10037" y="3261"/>
                    <a:pt x="9973" y="3261"/>
                  </a:cubicBezTo>
                  <a:cubicBezTo>
                    <a:pt x="8867" y="3270"/>
                    <a:pt x="7670" y="3496"/>
                    <a:pt x="7063" y="4403"/>
                  </a:cubicBezTo>
                  <a:cubicBezTo>
                    <a:pt x="7108" y="4231"/>
                    <a:pt x="7153" y="4059"/>
                    <a:pt x="7199" y="3895"/>
                  </a:cubicBezTo>
                  <a:cubicBezTo>
                    <a:pt x="7244" y="3877"/>
                    <a:pt x="7271" y="3832"/>
                    <a:pt x="7235" y="3787"/>
                  </a:cubicBezTo>
                  <a:cubicBezTo>
                    <a:pt x="7235" y="3787"/>
                    <a:pt x="7235" y="3778"/>
                    <a:pt x="7235" y="3778"/>
                  </a:cubicBezTo>
                  <a:cubicBezTo>
                    <a:pt x="7344" y="3415"/>
                    <a:pt x="7453" y="3052"/>
                    <a:pt x="7570" y="2689"/>
                  </a:cubicBezTo>
                  <a:cubicBezTo>
                    <a:pt x="7580" y="2680"/>
                    <a:pt x="7570" y="2671"/>
                    <a:pt x="7570" y="2662"/>
                  </a:cubicBezTo>
                  <a:cubicBezTo>
                    <a:pt x="7570" y="2653"/>
                    <a:pt x="7570" y="2653"/>
                    <a:pt x="7580" y="2653"/>
                  </a:cubicBezTo>
                  <a:cubicBezTo>
                    <a:pt x="8650" y="2553"/>
                    <a:pt x="10200" y="2445"/>
                    <a:pt x="10400" y="1102"/>
                  </a:cubicBezTo>
                  <a:cubicBezTo>
                    <a:pt x="10408" y="1055"/>
                    <a:pt x="10373" y="1000"/>
                    <a:pt x="10322" y="1000"/>
                  </a:cubicBezTo>
                  <a:cubicBezTo>
                    <a:pt x="10315" y="1000"/>
                    <a:pt x="10307" y="1001"/>
                    <a:pt x="10300" y="1003"/>
                  </a:cubicBezTo>
                  <a:cubicBezTo>
                    <a:pt x="9837" y="1157"/>
                    <a:pt x="9321" y="1112"/>
                    <a:pt x="8849" y="1211"/>
                  </a:cubicBezTo>
                  <a:cubicBezTo>
                    <a:pt x="8831" y="767"/>
                    <a:pt x="8695" y="377"/>
                    <a:pt x="8414" y="14"/>
                  </a:cubicBezTo>
                  <a:cubicBezTo>
                    <a:pt x="8405" y="5"/>
                    <a:pt x="8391" y="1"/>
                    <a:pt x="8378" y="1"/>
                  </a:cubicBezTo>
                  <a:close/>
                </a:path>
              </a:pathLst>
            </a:custGeom>
            <a:solidFill>
              <a:srgbClr val="CF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 rot="-2181785" flipH="1">
              <a:off x="8014943" y="4168262"/>
              <a:ext cx="915007" cy="1776776"/>
            </a:xfrm>
            <a:custGeom>
              <a:avLst/>
              <a:gdLst/>
              <a:ahLst/>
              <a:cxnLst/>
              <a:rect l="l" t="t" r="r" b="b"/>
              <a:pathLst>
                <a:path w="16792" h="32607" extrusionOk="0">
                  <a:moveTo>
                    <a:pt x="8495" y="295"/>
                  </a:moveTo>
                  <a:cubicBezTo>
                    <a:pt x="8650" y="495"/>
                    <a:pt x="8713" y="1021"/>
                    <a:pt x="8731" y="1238"/>
                  </a:cubicBezTo>
                  <a:cubicBezTo>
                    <a:pt x="8586" y="1275"/>
                    <a:pt x="8450" y="1329"/>
                    <a:pt x="8323" y="1402"/>
                  </a:cubicBezTo>
                  <a:cubicBezTo>
                    <a:pt x="8305" y="1411"/>
                    <a:pt x="8296" y="1420"/>
                    <a:pt x="8278" y="1429"/>
                  </a:cubicBezTo>
                  <a:cubicBezTo>
                    <a:pt x="8323" y="1048"/>
                    <a:pt x="8396" y="667"/>
                    <a:pt x="8495" y="295"/>
                  </a:cubicBezTo>
                  <a:close/>
                  <a:moveTo>
                    <a:pt x="10218" y="1193"/>
                  </a:moveTo>
                  <a:lnTo>
                    <a:pt x="10218" y="1193"/>
                  </a:lnTo>
                  <a:cubicBezTo>
                    <a:pt x="10209" y="1211"/>
                    <a:pt x="10209" y="1220"/>
                    <a:pt x="10200" y="1238"/>
                  </a:cubicBezTo>
                  <a:cubicBezTo>
                    <a:pt x="9402" y="1601"/>
                    <a:pt x="8595" y="1937"/>
                    <a:pt x="7815" y="2327"/>
                  </a:cubicBezTo>
                  <a:cubicBezTo>
                    <a:pt x="8006" y="1755"/>
                    <a:pt x="8468" y="1429"/>
                    <a:pt x="9103" y="1347"/>
                  </a:cubicBezTo>
                  <a:cubicBezTo>
                    <a:pt x="9484" y="1302"/>
                    <a:pt x="9847" y="1293"/>
                    <a:pt x="10218" y="1193"/>
                  </a:cubicBezTo>
                  <a:close/>
                  <a:moveTo>
                    <a:pt x="10155" y="1393"/>
                  </a:moveTo>
                  <a:lnTo>
                    <a:pt x="10155" y="1393"/>
                  </a:lnTo>
                  <a:cubicBezTo>
                    <a:pt x="9819" y="2236"/>
                    <a:pt x="8767" y="2336"/>
                    <a:pt x="7906" y="2417"/>
                  </a:cubicBezTo>
                  <a:cubicBezTo>
                    <a:pt x="8668" y="2091"/>
                    <a:pt x="9402" y="1737"/>
                    <a:pt x="10155" y="1393"/>
                  </a:cubicBezTo>
                  <a:close/>
                  <a:moveTo>
                    <a:pt x="8374" y="214"/>
                  </a:moveTo>
                  <a:cubicBezTo>
                    <a:pt x="8375" y="214"/>
                    <a:pt x="8376" y="214"/>
                    <a:pt x="8378" y="214"/>
                  </a:cubicBezTo>
                  <a:cubicBezTo>
                    <a:pt x="8405" y="214"/>
                    <a:pt x="8423" y="232"/>
                    <a:pt x="8441" y="241"/>
                  </a:cubicBezTo>
                  <a:cubicBezTo>
                    <a:pt x="8278" y="667"/>
                    <a:pt x="8169" y="1093"/>
                    <a:pt x="8124" y="1547"/>
                  </a:cubicBezTo>
                  <a:cubicBezTo>
                    <a:pt x="7861" y="1773"/>
                    <a:pt x="7706" y="2091"/>
                    <a:pt x="7688" y="2435"/>
                  </a:cubicBezTo>
                  <a:cubicBezTo>
                    <a:pt x="7643" y="2435"/>
                    <a:pt x="7607" y="2445"/>
                    <a:pt x="7570" y="2445"/>
                  </a:cubicBezTo>
                  <a:cubicBezTo>
                    <a:pt x="7543" y="2200"/>
                    <a:pt x="7498" y="1955"/>
                    <a:pt x="7516" y="1701"/>
                  </a:cubicBezTo>
                  <a:cubicBezTo>
                    <a:pt x="7534" y="1248"/>
                    <a:pt x="7752" y="939"/>
                    <a:pt x="8033" y="595"/>
                  </a:cubicBezTo>
                  <a:cubicBezTo>
                    <a:pt x="8096" y="523"/>
                    <a:pt x="8282" y="214"/>
                    <a:pt x="8374" y="214"/>
                  </a:cubicBezTo>
                  <a:close/>
                  <a:moveTo>
                    <a:pt x="6827" y="1991"/>
                  </a:moveTo>
                  <a:lnTo>
                    <a:pt x="6827" y="1991"/>
                  </a:lnTo>
                  <a:cubicBezTo>
                    <a:pt x="7063" y="2454"/>
                    <a:pt x="7226" y="2943"/>
                    <a:pt x="7144" y="3460"/>
                  </a:cubicBezTo>
                  <a:cubicBezTo>
                    <a:pt x="7063" y="2961"/>
                    <a:pt x="6963" y="2472"/>
                    <a:pt x="6827" y="1991"/>
                  </a:cubicBezTo>
                  <a:close/>
                  <a:moveTo>
                    <a:pt x="6700" y="1882"/>
                  </a:moveTo>
                  <a:cubicBezTo>
                    <a:pt x="6818" y="2417"/>
                    <a:pt x="6954" y="2943"/>
                    <a:pt x="7045" y="3478"/>
                  </a:cubicBezTo>
                  <a:cubicBezTo>
                    <a:pt x="6754" y="2989"/>
                    <a:pt x="6627" y="2454"/>
                    <a:pt x="6700" y="1882"/>
                  </a:cubicBezTo>
                  <a:close/>
                  <a:moveTo>
                    <a:pt x="5793" y="2662"/>
                  </a:moveTo>
                  <a:cubicBezTo>
                    <a:pt x="6228" y="3224"/>
                    <a:pt x="6745" y="3678"/>
                    <a:pt x="6691" y="4476"/>
                  </a:cubicBezTo>
                  <a:cubicBezTo>
                    <a:pt x="6676" y="4687"/>
                    <a:pt x="6650" y="4766"/>
                    <a:pt x="6617" y="4766"/>
                  </a:cubicBezTo>
                  <a:cubicBezTo>
                    <a:pt x="6531" y="4766"/>
                    <a:pt x="6403" y="4203"/>
                    <a:pt x="6337" y="4031"/>
                  </a:cubicBezTo>
                  <a:cubicBezTo>
                    <a:pt x="6165" y="3596"/>
                    <a:pt x="5993" y="3161"/>
                    <a:pt x="5820" y="2726"/>
                  </a:cubicBezTo>
                  <a:cubicBezTo>
                    <a:pt x="5811" y="2707"/>
                    <a:pt x="5802" y="2698"/>
                    <a:pt x="5784" y="2689"/>
                  </a:cubicBezTo>
                  <a:cubicBezTo>
                    <a:pt x="5784" y="2680"/>
                    <a:pt x="5793" y="2671"/>
                    <a:pt x="5793" y="2662"/>
                  </a:cubicBezTo>
                  <a:close/>
                  <a:moveTo>
                    <a:pt x="9705" y="3420"/>
                  </a:moveTo>
                  <a:cubicBezTo>
                    <a:pt x="9745" y="3420"/>
                    <a:pt x="9771" y="3424"/>
                    <a:pt x="9774" y="3433"/>
                  </a:cubicBezTo>
                  <a:cubicBezTo>
                    <a:pt x="9783" y="3433"/>
                    <a:pt x="9783" y="3442"/>
                    <a:pt x="9774" y="3451"/>
                  </a:cubicBezTo>
                  <a:cubicBezTo>
                    <a:pt x="8867" y="3841"/>
                    <a:pt x="7788" y="4158"/>
                    <a:pt x="7017" y="4802"/>
                  </a:cubicBezTo>
                  <a:cubicBezTo>
                    <a:pt x="7235" y="4385"/>
                    <a:pt x="7543" y="4031"/>
                    <a:pt x="7979" y="3805"/>
                  </a:cubicBezTo>
                  <a:cubicBezTo>
                    <a:pt x="8278" y="3651"/>
                    <a:pt x="8613" y="3560"/>
                    <a:pt x="8949" y="3505"/>
                  </a:cubicBezTo>
                  <a:lnTo>
                    <a:pt x="8949" y="3505"/>
                  </a:lnTo>
                  <a:cubicBezTo>
                    <a:pt x="8948" y="3506"/>
                    <a:pt x="8949" y="3506"/>
                    <a:pt x="8950" y="3506"/>
                  </a:cubicBezTo>
                  <a:cubicBezTo>
                    <a:pt x="8978" y="3506"/>
                    <a:pt x="9511" y="3420"/>
                    <a:pt x="9705" y="3420"/>
                  </a:cubicBezTo>
                  <a:close/>
                  <a:moveTo>
                    <a:pt x="9611" y="3669"/>
                  </a:moveTo>
                  <a:lnTo>
                    <a:pt x="9611" y="3669"/>
                  </a:lnTo>
                  <a:cubicBezTo>
                    <a:pt x="9302" y="3959"/>
                    <a:pt x="8677" y="4403"/>
                    <a:pt x="8595" y="4449"/>
                  </a:cubicBezTo>
                  <a:cubicBezTo>
                    <a:pt x="8105" y="4757"/>
                    <a:pt x="7607" y="4811"/>
                    <a:pt x="7063" y="4884"/>
                  </a:cubicBezTo>
                  <a:cubicBezTo>
                    <a:pt x="7779" y="4331"/>
                    <a:pt x="8758" y="4004"/>
                    <a:pt x="9611" y="3669"/>
                  </a:cubicBezTo>
                  <a:close/>
                  <a:moveTo>
                    <a:pt x="5748" y="2853"/>
                  </a:moveTo>
                  <a:lnTo>
                    <a:pt x="5748" y="2853"/>
                  </a:lnTo>
                  <a:cubicBezTo>
                    <a:pt x="6038" y="3560"/>
                    <a:pt x="6328" y="4258"/>
                    <a:pt x="6600" y="4965"/>
                  </a:cubicBezTo>
                  <a:cubicBezTo>
                    <a:pt x="5639" y="4802"/>
                    <a:pt x="5576" y="3696"/>
                    <a:pt x="5748" y="2853"/>
                  </a:cubicBezTo>
                  <a:close/>
                  <a:moveTo>
                    <a:pt x="643" y="4512"/>
                  </a:moveTo>
                  <a:lnTo>
                    <a:pt x="643" y="4512"/>
                  </a:lnTo>
                  <a:cubicBezTo>
                    <a:pt x="1078" y="4557"/>
                    <a:pt x="1513" y="4648"/>
                    <a:pt x="1885" y="4875"/>
                  </a:cubicBezTo>
                  <a:cubicBezTo>
                    <a:pt x="2356" y="5165"/>
                    <a:pt x="2628" y="5655"/>
                    <a:pt x="3000" y="6044"/>
                  </a:cubicBezTo>
                  <a:cubicBezTo>
                    <a:pt x="3000" y="6063"/>
                    <a:pt x="3009" y="6081"/>
                    <a:pt x="3027" y="6090"/>
                  </a:cubicBezTo>
                  <a:cubicBezTo>
                    <a:pt x="3036" y="6090"/>
                    <a:pt x="3036" y="6099"/>
                    <a:pt x="3046" y="6099"/>
                  </a:cubicBezTo>
                  <a:cubicBezTo>
                    <a:pt x="3009" y="6099"/>
                    <a:pt x="2973" y="6099"/>
                    <a:pt x="2946" y="6108"/>
                  </a:cubicBezTo>
                  <a:cubicBezTo>
                    <a:pt x="2937" y="6099"/>
                    <a:pt x="2937" y="6099"/>
                    <a:pt x="2937" y="6090"/>
                  </a:cubicBezTo>
                  <a:cubicBezTo>
                    <a:pt x="2202" y="5528"/>
                    <a:pt x="1431" y="5002"/>
                    <a:pt x="643" y="4512"/>
                  </a:cubicBezTo>
                  <a:close/>
                  <a:moveTo>
                    <a:pt x="298" y="4476"/>
                  </a:moveTo>
                  <a:cubicBezTo>
                    <a:pt x="334" y="4476"/>
                    <a:pt x="361" y="4485"/>
                    <a:pt x="389" y="4485"/>
                  </a:cubicBezTo>
                  <a:cubicBezTo>
                    <a:pt x="1187" y="4993"/>
                    <a:pt x="1948" y="5546"/>
                    <a:pt x="2692" y="6117"/>
                  </a:cubicBezTo>
                  <a:cubicBezTo>
                    <a:pt x="2102" y="6117"/>
                    <a:pt x="1513" y="5927"/>
                    <a:pt x="1096" y="5491"/>
                  </a:cubicBezTo>
                  <a:cubicBezTo>
                    <a:pt x="779" y="5174"/>
                    <a:pt x="606" y="4784"/>
                    <a:pt x="298" y="4476"/>
                  </a:cubicBezTo>
                  <a:close/>
                  <a:moveTo>
                    <a:pt x="5603" y="5346"/>
                  </a:moveTo>
                  <a:lnTo>
                    <a:pt x="5603" y="5346"/>
                  </a:lnTo>
                  <a:cubicBezTo>
                    <a:pt x="5857" y="5528"/>
                    <a:pt x="6147" y="5682"/>
                    <a:pt x="6228" y="5990"/>
                  </a:cubicBezTo>
                  <a:cubicBezTo>
                    <a:pt x="6283" y="6217"/>
                    <a:pt x="6256" y="6453"/>
                    <a:pt x="6256" y="6688"/>
                  </a:cubicBezTo>
                  <a:cubicBezTo>
                    <a:pt x="6056" y="6235"/>
                    <a:pt x="5838" y="5791"/>
                    <a:pt x="5603" y="5346"/>
                  </a:cubicBezTo>
                  <a:close/>
                  <a:moveTo>
                    <a:pt x="5548" y="5428"/>
                  </a:moveTo>
                  <a:cubicBezTo>
                    <a:pt x="5784" y="5918"/>
                    <a:pt x="6002" y="6398"/>
                    <a:pt x="6210" y="6897"/>
                  </a:cubicBezTo>
                  <a:cubicBezTo>
                    <a:pt x="5630" y="6616"/>
                    <a:pt x="5539" y="6017"/>
                    <a:pt x="5548" y="5428"/>
                  </a:cubicBezTo>
                  <a:close/>
                  <a:moveTo>
                    <a:pt x="4315" y="4693"/>
                  </a:moveTo>
                  <a:cubicBezTo>
                    <a:pt x="4542" y="5183"/>
                    <a:pt x="4778" y="5872"/>
                    <a:pt x="4814" y="6371"/>
                  </a:cubicBezTo>
                  <a:cubicBezTo>
                    <a:pt x="4832" y="6570"/>
                    <a:pt x="4814" y="6770"/>
                    <a:pt x="4759" y="6960"/>
                  </a:cubicBezTo>
                  <a:cubicBezTo>
                    <a:pt x="4719" y="7042"/>
                    <a:pt x="4687" y="7082"/>
                    <a:pt x="4665" y="7082"/>
                  </a:cubicBezTo>
                  <a:cubicBezTo>
                    <a:pt x="4633" y="7082"/>
                    <a:pt x="4622" y="6996"/>
                    <a:pt x="4632" y="6824"/>
                  </a:cubicBezTo>
                  <a:cubicBezTo>
                    <a:pt x="4496" y="6543"/>
                    <a:pt x="4478" y="6144"/>
                    <a:pt x="4369" y="5836"/>
                  </a:cubicBezTo>
                  <a:cubicBezTo>
                    <a:pt x="4369" y="5827"/>
                    <a:pt x="4351" y="5818"/>
                    <a:pt x="4342" y="5818"/>
                  </a:cubicBezTo>
                  <a:cubicBezTo>
                    <a:pt x="4324" y="5682"/>
                    <a:pt x="4315" y="5537"/>
                    <a:pt x="4306" y="5392"/>
                  </a:cubicBezTo>
                  <a:lnTo>
                    <a:pt x="4306" y="5392"/>
                  </a:lnTo>
                  <a:cubicBezTo>
                    <a:pt x="4315" y="5428"/>
                    <a:pt x="4324" y="5455"/>
                    <a:pt x="4333" y="5491"/>
                  </a:cubicBezTo>
                  <a:cubicBezTo>
                    <a:pt x="4324" y="5428"/>
                    <a:pt x="4315" y="5364"/>
                    <a:pt x="4306" y="5301"/>
                  </a:cubicBezTo>
                  <a:cubicBezTo>
                    <a:pt x="4297" y="5101"/>
                    <a:pt x="4306" y="4893"/>
                    <a:pt x="4315" y="4693"/>
                  </a:cubicBezTo>
                  <a:close/>
                  <a:moveTo>
                    <a:pt x="4214" y="4411"/>
                  </a:moveTo>
                  <a:cubicBezTo>
                    <a:pt x="4212" y="4436"/>
                    <a:pt x="4218" y="4460"/>
                    <a:pt x="4224" y="4485"/>
                  </a:cubicBezTo>
                  <a:cubicBezTo>
                    <a:pt x="4215" y="4494"/>
                    <a:pt x="4206" y="4503"/>
                    <a:pt x="4206" y="4512"/>
                  </a:cubicBezTo>
                  <a:cubicBezTo>
                    <a:pt x="4161" y="5247"/>
                    <a:pt x="4107" y="6017"/>
                    <a:pt x="4442" y="6697"/>
                  </a:cubicBezTo>
                  <a:cubicBezTo>
                    <a:pt x="4451" y="6716"/>
                    <a:pt x="4469" y="6725"/>
                    <a:pt x="4487" y="6725"/>
                  </a:cubicBezTo>
                  <a:cubicBezTo>
                    <a:pt x="4524" y="6879"/>
                    <a:pt x="4551" y="7033"/>
                    <a:pt x="4578" y="7196"/>
                  </a:cubicBezTo>
                  <a:cubicBezTo>
                    <a:pt x="4569" y="7187"/>
                    <a:pt x="4560" y="7169"/>
                    <a:pt x="4551" y="7160"/>
                  </a:cubicBezTo>
                  <a:cubicBezTo>
                    <a:pt x="4306" y="6725"/>
                    <a:pt x="4134" y="6262"/>
                    <a:pt x="4088" y="5745"/>
                  </a:cubicBezTo>
                  <a:cubicBezTo>
                    <a:pt x="4052" y="5419"/>
                    <a:pt x="4070" y="5092"/>
                    <a:pt x="4134" y="4766"/>
                  </a:cubicBezTo>
                  <a:cubicBezTo>
                    <a:pt x="4150" y="4642"/>
                    <a:pt x="4182" y="4526"/>
                    <a:pt x="4214" y="4411"/>
                  </a:cubicBezTo>
                  <a:close/>
                  <a:moveTo>
                    <a:pt x="9073" y="5751"/>
                  </a:moveTo>
                  <a:cubicBezTo>
                    <a:pt x="9124" y="5751"/>
                    <a:pt x="9166" y="5761"/>
                    <a:pt x="9194" y="5782"/>
                  </a:cubicBezTo>
                  <a:cubicBezTo>
                    <a:pt x="8677" y="6063"/>
                    <a:pt x="8178" y="6362"/>
                    <a:pt x="7697" y="6697"/>
                  </a:cubicBezTo>
                  <a:cubicBezTo>
                    <a:pt x="7289" y="6988"/>
                    <a:pt x="6909" y="7323"/>
                    <a:pt x="6473" y="7577"/>
                  </a:cubicBezTo>
                  <a:cubicBezTo>
                    <a:pt x="6754" y="7133"/>
                    <a:pt x="7081" y="6743"/>
                    <a:pt x="7516" y="6434"/>
                  </a:cubicBezTo>
                  <a:cubicBezTo>
                    <a:pt x="7685" y="6306"/>
                    <a:pt x="8677" y="5751"/>
                    <a:pt x="9073" y="5751"/>
                  </a:cubicBezTo>
                  <a:close/>
                  <a:moveTo>
                    <a:pt x="9148" y="5972"/>
                  </a:moveTo>
                  <a:lnTo>
                    <a:pt x="9148" y="5972"/>
                  </a:lnTo>
                  <a:cubicBezTo>
                    <a:pt x="8922" y="6317"/>
                    <a:pt x="8169" y="7096"/>
                    <a:pt x="8042" y="7214"/>
                  </a:cubicBezTo>
                  <a:cubicBezTo>
                    <a:pt x="7561" y="7631"/>
                    <a:pt x="7099" y="7668"/>
                    <a:pt x="6573" y="7713"/>
                  </a:cubicBezTo>
                  <a:cubicBezTo>
                    <a:pt x="6990" y="7450"/>
                    <a:pt x="7371" y="7124"/>
                    <a:pt x="7770" y="6833"/>
                  </a:cubicBezTo>
                  <a:cubicBezTo>
                    <a:pt x="8214" y="6516"/>
                    <a:pt x="8677" y="6226"/>
                    <a:pt x="9148" y="5972"/>
                  </a:cubicBezTo>
                  <a:close/>
                  <a:moveTo>
                    <a:pt x="3740" y="7769"/>
                  </a:moveTo>
                  <a:cubicBezTo>
                    <a:pt x="4176" y="7769"/>
                    <a:pt x="4592" y="7886"/>
                    <a:pt x="4941" y="8239"/>
                  </a:cubicBezTo>
                  <a:cubicBezTo>
                    <a:pt x="4291" y="8331"/>
                    <a:pt x="3470" y="8481"/>
                    <a:pt x="2696" y="8481"/>
                  </a:cubicBezTo>
                  <a:cubicBezTo>
                    <a:pt x="2173" y="8481"/>
                    <a:pt x="1672" y="8413"/>
                    <a:pt x="1259" y="8212"/>
                  </a:cubicBezTo>
                  <a:cubicBezTo>
                    <a:pt x="1486" y="8103"/>
                    <a:pt x="2411" y="8003"/>
                    <a:pt x="2547" y="7967"/>
                  </a:cubicBezTo>
                  <a:cubicBezTo>
                    <a:pt x="2938" y="7864"/>
                    <a:pt x="3347" y="7769"/>
                    <a:pt x="3740" y="7769"/>
                  </a:cubicBezTo>
                  <a:close/>
                  <a:moveTo>
                    <a:pt x="1214" y="8302"/>
                  </a:moveTo>
                  <a:lnTo>
                    <a:pt x="1214" y="8302"/>
                  </a:lnTo>
                  <a:cubicBezTo>
                    <a:pt x="1665" y="8547"/>
                    <a:pt x="2216" y="8627"/>
                    <a:pt x="2787" y="8627"/>
                  </a:cubicBezTo>
                  <a:cubicBezTo>
                    <a:pt x="3444" y="8627"/>
                    <a:pt x="4127" y="8521"/>
                    <a:pt x="4714" y="8438"/>
                  </a:cubicBezTo>
                  <a:lnTo>
                    <a:pt x="4714" y="8438"/>
                  </a:lnTo>
                  <a:cubicBezTo>
                    <a:pt x="4215" y="8747"/>
                    <a:pt x="3698" y="9109"/>
                    <a:pt x="3118" y="9128"/>
                  </a:cubicBezTo>
                  <a:cubicBezTo>
                    <a:pt x="2919" y="9128"/>
                    <a:pt x="1295" y="8602"/>
                    <a:pt x="1214" y="8302"/>
                  </a:cubicBezTo>
                  <a:close/>
                  <a:moveTo>
                    <a:pt x="12340" y="8212"/>
                  </a:moveTo>
                  <a:cubicBezTo>
                    <a:pt x="11433" y="8629"/>
                    <a:pt x="10545" y="9073"/>
                    <a:pt x="9665" y="9554"/>
                  </a:cubicBezTo>
                  <a:cubicBezTo>
                    <a:pt x="10246" y="8484"/>
                    <a:pt x="11216" y="8266"/>
                    <a:pt x="12340" y="8212"/>
                  </a:cubicBezTo>
                  <a:close/>
                  <a:moveTo>
                    <a:pt x="12404" y="8393"/>
                  </a:moveTo>
                  <a:lnTo>
                    <a:pt x="12404" y="8393"/>
                  </a:lnTo>
                  <a:cubicBezTo>
                    <a:pt x="11946" y="9200"/>
                    <a:pt x="11177" y="9767"/>
                    <a:pt x="10277" y="9767"/>
                  </a:cubicBezTo>
                  <a:cubicBezTo>
                    <a:pt x="10125" y="9767"/>
                    <a:pt x="9969" y="9751"/>
                    <a:pt x="9810" y="9717"/>
                  </a:cubicBezTo>
                  <a:cubicBezTo>
                    <a:pt x="10654" y="9236"/>
                    <a:pt x="11515" y="8801"/>
                    <a:pt x="12404" y="8393"/>
                  </a:cubicBezTo>
                  <a:close/>
                  <a:moveTo>
                    <a:pt x="8586" y="8556"/>
                  </a:moveTo>
                  <a:lnTo>
                    <a:pt x="8586" y="8556"/>
                  </a:lnTo>
                  <a:cubicBezTo>
                    <a:pt x="8359" y="9155"/>
                    <a:pt x="8169" y="9762"/>
                    <a:pt x="8024" y="10388"/>
                  </a:cubicBezTo>
                  <a:cubicBezTo>
                    <a:pt x="7942" y="10007"/>
                    <a:pt x="7924" y="9590"/>
                    <a:pt x="8069" y="9236"/>
                  </a:cubicBezTo>
                  <a:cubicBezTo>
                    <a:pt x="8178" y="8992"/>
                    <a:pt x="8378" y="8765"/>
                    <a:pt x="8586" y="8556"/>
                  </a:cubicBezTo>
                  <a:close/>
                  <a:moveTo>
                    <a:pt x="8777" y="8375"/>
                  </a:moveTo>
                  <a:cubicBezTo>
                    <a:pt x="8813" y="8747"/>
                    <a:pt x="8840" y="9137"/>
                    <a:pt x="8767" y="9499"/>
                  </a:cubicBezTo>
                  <a:cubicBezTo>
                    <a:pt x="8686" y="9926"/>
                    <a:pt x="8441" y="10216"/>
                    <a:pt x="8142" y="10488"/>
                  </a:cubicBezTo>
                  <a:cubicBezTo>
                    <a:pt x="8296" y="9780"/>
                    <a:pt x="8495" y="9082"/>
                    <a:pt x="8767" y="8411"/>
                  </a:cubicBezTo>
                  <a:cubicBezTo>
                    <a:pt x="8777" y="8402"/>
                    <a:pt x="8777" y="8384"/>
                    <a:pt x="8767" y="8375"/>
                  </a:cubicBezTo>
                  <a:close/>
                  <a:moveTo>
                    <a:pt x="9522" y="10508"/>
                  </a:moveTo>
                  <a:cubicBezTo>
                    <a:pt x="10078" y="10508"/>
                    <a:pt x="10628" y="10615"/>
                    <a:pt x="11170" y="10796"/>
                  </a:cubicBezTo>
                  <a:cubicBezTo>
                    <a:pt x="11189" y="10796"/>
                    <a:pt x="11343" y="10851"/>
                    <a:pt x="11488" y="10896"/>
                  </a:cubicBezTo>
                  <a:cubicBezTo>
                    <a:pt x="10372" y="10914"/>
                    <a:pt x="9266" y="10932"/>
                    <a:pt x="8151" y="10941"/>
                  </a:cubicBezTo>
                  <a:cubicBezTo>
                    <a:pt x="8269" y="10841"/>
                    <a:pt x="8378" y="10733"/>
                    <a:pt x="8504" y="10633"/>
                  </a:cubicBezTo>
                  <a:cubicBezTo>
                    <a:pt x="8846" y="10547"/>
                    <a:pt x="9185" y="10508"/>
                    <a:pt x="9522" y="10508"/>
                  </a:cubicBezTo>
                  <a:close/>
                  <a:moveTo>
                    <a:pt x="11642" y="11041"/>
                  </a:moveTo>
                  <a:cubicBezTo>
                    <a:pt x="11560" y="11050"/>
                    <a:pt x="11488" y="11068"/>
                    <a:pt x="11479" y="11068"/>
                  </a:cubicBezTo>
                  <a:cubicBezTo>
                    <a:pt x="11034" y="11195"/>
                    <a:pt x="10545" y="11286"/>
                    <a:pt x="10091" y="11340"/>
                  </a:cubicBezTo>
                  <a:cubicBezTo>
                    <a:pt x="9911" y="11360"/>
                    <a:pt x="9729" y="11375"/>
                    <a:pt x="9546" y="11375"/>
                  </a:cubicBezTo>
                  <a:cubicBezTo>
                    <a:pt x="9316" y="11375"/>
                    <a:pt x="9086" y="11352"/>
                    <a:pt x="8858" y="11286"/>
                  </a:cubicBezTo>
                  <a:cubicBezTo>
                    <a:pt x="8758" y="11259"/>
                    <a:pt x="8659" y="11222"/>
                    <a:pt x="8559" y="11168"/>
                  </a:cubicBezTo>
                  <a:cubicBezTo>
                    <a:pt x="8385" y="11110"/>
                    <a:pt x="8327" y="11081"/>
                    <a:pt x="8385" y="11081"/>
                  </a:cubicBezTo>
                  <a:cubicBezTo>
                    <a:pt x="8399" y="11081"/>
                    <a:pt x="8421" y="11083"/>
                    <a:pt x="8450" y="11086"/>
                  </a:cubicBezTo>
                  <a:cubicBezTo>
                    <a:pt x="8483" y="11060"/>
                    <a:pt x="8557" y="11052"/>
                    <a:pt x="8643" y="11052"/>
                  </a:cubicBezTo>
                  <a:cubicBezTo>
                    <a:pt x="8794" y="11052"/>
                    <a:pt x="8983" y="11077"/>
                    <a:pt x="9058" y="11077"/>
                  </a:cubicBezTo>
                  <a:cubicBezTo>
                    <a:pt x="9919" y="11068"/>
                    <a:pt x="10781" y="11050"/>
                    <a:pt x="11642" y="11041"/>
                  </a:cubicBezTo>
                  <a:close/>
                  <a:moveTo>
                    <a:pt x="842" y="11277"/>
                  </a:moveTo>
                  <a:lnTo>
                    <a:pt x="842" y="11277"/>
                  </a:lnTo>
                  <a:cubicBezTo>
                    <a:pt x="1703" y="11358"/>
                    <a:pt x="2728" y="11576"/>
                    <a:pt x="2946" y="12492"/>
                  </a:cubicBezTo>
                  <a:cubicBezTo>
                    <a:pt x="2275" y="12038"/>
                    <a:pt x="1586" y="11621"/>
                    <a:pt x="842" y="11277"/>
                  </a:cubicBezTo>
                  <a:close/>
                  <a:moveTo>
                    <a:pt x="8331" y="12189"/>
                  </a:moveTo>
                  <a:cubicBezTo>
                    <a:pt x="8745" y="12189"/>
                    <a:pt x="9146" y="12249"/>
                    <a:pt x="9547" y="12338"/>
                  </a:cubicBezTo>
                  <a:cubicBezTo>
                    <a:pt x="9030" y="12428"/>
                    <a:pt x="8514" y="12501"/>
                    <a:pt x="7997" y="12537"/>
                  </a:cubicBezTo>
                  <a:cubicBezTo>
                    <a:pt x="7877" y="12543"/>
                    <a:pt x="7456" y="12589"/>
                    <a:pt x="7131" y="12589"/>
                  </a:cubicBezTo>
                  <a:cubicBezTo>
                    <a:pt x="6987" y="12589"/>
                    <a:pt x="6863" y="12580"/>
                    <a:pt x="6791" y="12555"/>
                  </a:cubicBezTo>
                  <a:cubicBezTo>
                    <a:pt x="6827" y="12501"/>
                    <a:pt x="6863" y="12446"/>
                    <a:pt x="6909" y="12383"/>
                  </a:cubicBezTo>
                  <a:cubicBezTo>
                    <a:pt x="7271" y="12274"/>
                    <a:pt x="8069" y="12202"/>
                    <a:pt x="8169" y="12193"/>
                  </a:cubicBezTo>
                  <a:cubicBezTo>
                    <a:pt x="8223" y="12190"/>
                    <a:pt x="8277" y="12189"/>
                    <a:pt x="8331" y="12189"/>
                  </a:cubicBezTo>
                  <a:close/>
                  <a:moveTo>
                    <a:pt x="851" y="11458"/>
                  </a:moveTo>
                  <a:cubicBezTo>
                    <a:pt x="1586" y="11803"/>
                    <a:pt x="2284" y="12220"/>
                    <a:pt x="2928" y="12709"/>
                  </a:cubicBezTo>
                  <a:cubicBezTo>
                    <a:pt x="2726" y="12732"/>
                    <a:pt x="2517" y="12762"/>
                    <a:pt x="2314" y="12762"/>
                  </a:cubicBezTo>
                  <a:cubicBezTo>
                    <a:pt x="2033" y="12762"/>
                    <a:pt x="1762" y="12706"/>
                    <a:pt x="1531" y="12501"/>
                  </a:cubicBezTo>
                  <a:cubicBezTo>
                    <a:pt x="1250" y="12247"/>
                    <a:pt x="1042" y="11830"/>
                    <a:pt x="851" y="11458"/>
                  </a:cubicBezTo>
                  <a:close/>
                  <a:moveTo>
                    <a:pt x="9466" y="12465"/>
                  </a:moveTo>
                  <a:cubicBezTo>
                    <a:pt x="8944" y="12781"/>
                    <a:pt x="8374" y="12931"/>
                    <a:pt x="7789" y="12931"/>
                  </a:cubicBezTo>
                  <a:cubicBezTo>
                    <a:pt x="7418" y="12931"/>
                    <a:pt x="7040" y="12871"/>
                    <a:pt x="6664" y="12755"/>
                  </a:cubicBezTo>
                  <a:cubicBezTo>
                    <a:pt x="6682" y="12728"/>
                    <a:pt x="6700" y="12700"/>
                    <a:pt x="6718" y="12673"/>
                  </a:cubicBezTo>
                  <a:cubicBezTo>
                    <a:pt x="6830" y="12675"/>
                    <a:pt x="6941" y="12676"/>
                    <a:pt x="7052" y="12676"/>
                  </a:cubicBezTo>
                  <a:cubicBezTo>
                    <a:pt x="7864" y="12676"/>
                    <a:pt x="8668" y="12616"/>
                    <a:pt x="9466" y="12465"/>
                  </a:cubicBezTo>
                  <a:close/>
                  <a:moveTo>
                    <a:pt x="3726" y="10442"/>
                  </a:moveTo>
                  <a:cubicBezTo>
                    <a:pt x="3907" y="11295"/>
                    <a:pt x="4034" y="12165"/>
                    <a:pt x="4125" y="13045"/>
                  </a:cubicBezTo>
                  <a:cubicBezTo>
                    <a:pt x="3871" y="12691"/>
                    <a:pt x="3671" y="12310"/>
                    <a:pt x="3553" y="11884"/>
                  </a:cubicBezTo>
                  <a:cubicBezTo>
                    <a:pt x="3472" y="11594"/>
                    <a:pt x="3408" y="11295"/>
                    <a:pt x="3499" y="10996"/>
                  </a:cubicBezTo>
                  <a:cubicBezTo>
                    <a:pt x="3508" y="10950"/>
                    <a:pt x="3626" y="10633"/>
                    <a:pt x="3726" y="10442"/>
                  </a:cubicBezTo>
                  <a:close/>
                  <a:moveTo>
                    <a:pt x="3862" y="10297"/>
                  </a:moveTo>
                  <a:lnTo>
                    <a:pt x="3862" y="10297"/>
                  </a:lnTo>
                  <a:cubicBezTo>
                    <a:pt x="4025" y="10361"/>
                    <a:pt x="4388" y="11313"/>
                    <a:pt x="4442" y="11449"/>
                  </a:cubicBezTo>
                  <a:cubicBezTo>
                    <a:pt x="4687" y="12057"/>
                    <a:pt x="4587" y="12537"/>
                    <a:pt x="4279" y="13063"/>
                  </a:cubicBezTo>
                  <a:cubicBezTo>
                    <a:pt x="4179" y="12129"/>
                    <a:pt x="4034" y="11213"/>
                    <a:pt x="3862" y="10297"/>
                  </a:cubicBezTo>
                  <a:close/>
                  <a:moveTo>
                    <a:pt x="3189" y="13230"/>
                  </a:moveTo>
                  <a:cubicBezTo>
                    <a:pt x="3424" y="13230"/>
                    <a:pt x="3649" y="13260"/>
                    <a:pt x="3853" y="13335"/>
                  </a:cubicBezTo>
                  <a:cubicBezTo>
                    <a:pt x="3055" y="13399"/>
                    <a:pt x="2266" y="13471"/>
                    <a:pt x="1468" y="13535"/>
                  </a:cubicBezTo>
                  <a:cubicBezTo>
                    <a:pt x="2004" y="13400"/>
                    <a:pt x="2627" y="13230"/>
                    <a:pt x="3189" y="13230"/>
                  </a:cubicBezTo>
                  <a:close/>
                  <a:moveTo>
                    <a:pt x="3952" y="13480"/>
                  </a:moveTo>
                  <a:lnTo>
                    <a:pt x="3952" y="13480"/>
                  </a:lnTo>
                  <a:cubicBezTo>
                    <a:pt x="3510" y="13733"/>
                    <a:pt x="3021" y="13861"/>
                    <a:pt x="2529" y="13861"/>
                  </a:cubicBezTo>
                  <a:cubicBezTo>
                    <a:pt x="2175" y="13861"/>
                    <a:pt x="1819" y="13794"/>
                    <a:pt x="1477" y="13662"/>
                  </a:cubicBezTo>
                  <a:cubicBezTo>
                    <a:pt x="2302" y="13598"/>
                    <a:pt x="3127" y="13544"/>
                    <a:pt x="3952" y="13480"/>
                  </a:cubicBezTo>
                  <a:close/>
                  <a:moveTo>
                    <a:pt x="14759" y="13107"/>
                  </a:moveTo>
                  <a:cubicBezTo>
                    <a:pt x="14814" y="13107"/>
                    <a:pt x="14870" y="13107"/>
                    <a:pt x="14925" y="13108"/>
                  </a:cubicBezTo>
                  <a:cubicBezTo>
                    <a:pt x="14127" y="13417"/>
                    <a:pt x="13320" y="13707"/>
                    <a:pt x="12503" y="13952"/>
                  </a:cubicBezTo>
                  <a:cubicBezTo>
                    <a:pt x="13057" y="13253"/>
                    <a:pt x="13900" y="13107"/>
                    <a:pt x="14759" y="13107"/>
                  </a:cubicBezTo>
                  <a:close/>
                  <a:moveTo>
                    <a:pt x="15024" y="13254"/>
                  </a:moveTo>
                  <a:lnTo>
                    <a:pt x="15024" y="13254"/>
                  </a:lnTo>
                  <a:cubicBezTo>
                    <a:pt x="14689" y="13526"/>
                    <a:pt x="14335" y="13807"/>
                    <a:pt x="13972" y="13997"/>
                  </a:cubicBezTo>
                  <a:cubicBezTo>
                    <a:pt x="13688" y="14142"/>
                    <a:pt x="13387" y="14195"/>
                    <a:pt x="13081" y="14195"/>
                  </a:cubicBezTo>
                  <a:cubicBezTo>
                    <a:pt x="12872" y="14195"/>
                    <a:pt x="12660" y="14170"/>
                    <a:pt x="12449" y="14133"/>
                  </a:cubicBezTo>
                  <a:cubicBezTo>
                    <a:pt x="13311" y="13861"/>
                    <a:pt x="14172" y="13553"/>
                    <a:pt x="15024" y="13254"/>
                  </a:cubicBezTo>
                  <a:close/>
                  <a:moveTo>
                    <a:pt x="12449" y="12474"/>
                  </a:moveTo>
                  <a:lnTo>
                    <a:pt x="12449" y="12474"/>
                  </a:lnTo>
                  <a:cubicBezTo>
                    <a:pt x="12367" y="12773"/>
                    <a:pt x="12277" y="13072"/>
                    <a:pt x="12177" y="13362"/>
                  </a:cubicBezTo>
                  <a:cubicBezTo>
                    <a:pt x="12050" y="13716"/>
                    <a:pt x="11805" y="13952"/>
                    <a:pt x="11579" y="14215"/>
                  </a:cubicBezTo>
                  <a:cubicBezTo>
                    <a:pt x="11805" y="13598"/>
                    <a:pt x="12095" y="13018"/>
                    <a:pt x="12449" y="12474"/>
                  </a:cubicBezTo>
                  <a:close/>
                  <a:moveTo>
                    <a:pt x="12558" y="12120"/>
                  </a:moveTo>
                  <a:lnTo>
                    <a:pt x="12558" y="12120"/>
                  </a:lnTo>
                  <a:cubicBezTo>
                    <a:pt x="12549" y="12138"/>
                    <a:pt x="12540" y="12165"/>
                    <a:pt x="12540" y="12183"/>
                  </a:cubicBezTo>
                  <a:cubicBezTo>
                    <a:pt x="12014" y="12873"/>
                    <a:pt x="11633" y="13598"/>
                    <a:pt x="11361" y="14414"/>
                  </a:cubicBezTo>
                  <a:cubicBezTo>
                    <a:pt x="11080" y="13462"/>
                    <a:pt x="11823" y="12700"/>
                    <a:pt x="12558" y="12120"/>
                  </a:cubicBezTo>
                  <a:close/>
                  <a:moveTo>
                    <a:pt x="10436" y="13072"/>
                  </a:moveTo>
                  <a:cubicBezTo>
                    <a:pt x="10454" y="13263"/>
                    <a:pt x="10400" y="13816"/>
                    <a:pt x="10400" y="13879"/>
                  </a:cubicBezTo>
                  <a:cubicBezTo>
                    <a:pt x="10409" y="14233"/>
                    <a:pt x="10436" y="14587"/>
                    <a:pt x="10363" y="14940"/>
                  </a:cubicBezTo>
                  <a:cubicBezTo>
                    <a:pt x="10282" y="15339"/>
                    <a:pt x="9992" y="15629"/>
                    <a:pt x="9892" y="16010"/>
                  </a:cubicBezTo>
                  <a:cubicBezTo>
                    <a:pt x="9892" y="16014"/>
                    <a:pt x="9891" y="16018"/>
                    <a:pt x="9889" y="16024"/>
                  </a:cubicBezTo>
                  <a:lnTo>
                    <a:pt x="9889" y="16024"/>
                  </a:lnTo>
                  <a:cubicBezTo>
                    <a:pt x="9896" y="15988"/>
                    <a:pt x="9901" y="15952"/>
                    <a:pt x="9901" y="15910"/>
                  </a:cubicBezTo>
                  <a:cubicBezTo>
                    <a:pt x="9928" y="15684"/>
                    <a:pt x="9955" y="15457"/>
                    <a:pt x="9992" y="15230"/>
                  </a:cubicBezTo>
                  <a:cubicBezTo>
                    <a:pt x="10001" y="15235"/>
                    <a:pt x="10010" y="15237"/>
                    <a:pt x="10020" y="15237"/>
                  </a:cubicBezTo>
                  <a:cubicBezTo>
                    <a:pt x="10048" y="15237"/>
                    <a:pt x="10076" y="15217"/>
                    <a:pt x="10082" y="15176"/>
                  </a:cubicBezTo>
                  <a:cubicBezTo>
                    <a:pt x="10110" y="14886"/>
                    <a:pt x="10137" y="14605"/>
                    <a:pt x="10173" y="14314"/>
                  </a:cubicBezTo>
                  <a:cubicBezTo>
                    <a:pt x="10173" y="14305"/>
                    <a:pt x="10173" y="14305"/>
                    <a:pt x="10182" y="14296"/>
                  </a:cubicBezTo>
                  <a:cubicBezTo>
                    <a:pt x="10182" y="14287"/>
                    <a:pt x="10173" y="14287"/>
                    <a:pt x="10182" y="14287"/>
                  </a:cubicBezTo>
                  <a:cubicBezTo>
                    <a:pt x="10200" y="14151"/>
                    <a:pt x="10218" y="14024"/>
                    <a:pt x="10246" y="13888"/>
                  </a:cubicBezTo>
                  <a:cubicBezTo>
                    <a:pt x="10273" y="13752"/>
                    <a:pt x="10318" y="13616"/>
                    <a:pt x="10345" y="13480"/>
                  </a:cubicBezTo>
                  <a:lnTo>
                    <a:pt x="10354" y="13471"/>
                  </a:lnTo>
                  <a:lnTo>
                    <a:pt x="10345" y="13471"/>
                  </a:lnTo>
                  <a:cubicBezTo>
                    <a:pt x="10354" y="13435"/>
                    <a:pt x="10363" y="13399"/>
                    <a:pt x="10363" y="13362"/>
                  </a:cubicBezTo>
                  <a:cubicBezTo>
                    <a:pt x="10372" y="13299"/>
                    <a:pt x="10372" y="13263"/>
                    <a:pt x="10372" y="13235"/>
                  </a:cubicBezTo>
                  <a:cubicBezTo>
                    <a:pt x="10391" y="13181"/>
                    <a:pt x="10418" y="13127"/>
                    <a:pt x="10436" y="13072"/>
                  </a:cubicBezTo>
                  <a:close/>
                  <a:moveTo>
                    <a:pt x="10218" y="13480"/>
                  </a:moveTo>
                  <a:lnTo>
                    <a:pt x="10218" y="13480"/>
                  </a:lnTo>
                  <a:cubicBezTo>
                    <a:pt x="10091" y="13861"/>
                    <a:pt x="10010" y="14251"/>
                    <a:pt x="9973" y="14650"/>
                  </a:cubicBezTo>
                  <a:cubicBezTo>
                    <a:pt x="9847" y="15131"/>
                    <a:pt x="9792" y="15620"/>
                    <a:pt x="9783" y="16110"/>
                  </a:cubicBezTo>
                  <a:cubicBezTo>
                    <a:pt x="9611" y="15375"/>
                    <a:pt x="9656" y="14641"/>
                    <a:pt x="9973" y="13915"/>
                  </a:cubicBezTo>
                  <a:cubicBezTo>
                    <a:pt x="9992" y="13870"/>
                    <a:pt x="10110" y="13671"/>
                    <a:pt x="10218" y="13480"/>
                  </a:cubicBezTo>
                  <a:close/>
                  <a:moveTo>
                    <a:pt x="12178" y="15139"/>
                  </a:moveTo>
                  <a:cubicBezTo>
                    <a:pt x="12965" y="15139"/>
                    <a:pt x="13723" y="15377"/>
                    <a:pt x="14444" y="15802"/>
                  </a:cubicBezTo>
                  <a:cubicBezTo>
                    <a:pt x="14653" y="15919"/>
                    <a:pt x="14925" y="16037"/>
                    <a:pt x="14988" y="16119"/>
                  </a:cubicBezTo>
                  <a:cubicBezTo>
                    <a:pt x="13719" y="15666"/>
                    <a:pt x="12286" y="15566"/>
                    <a:pt x="10962" y="15348"/>
                  </a:cubicBezTo>
                  <a:cubicBezTo>
                    <a:pt x="10971" y="15339"/>
                    <a:pt x="10980" y="15330"/>
                    <a:pt x="10989" y="15321"/>
                  </a:cubicBezTo>
                  <a:cubicBezTo>
                    <a:pt x="11392" y="15198"/>
                    <a:pt x="11789" y="15139"/>
                    <a:pt x="12178" y="15139"/>
                  </a:cubicBezTo>
                  <a:close/>
                  <a:moveTo>
                    <a:pt x="11194" y="15567"/>
                  </a:moveTo>
                  <a:cubicBezTo>
                    <a:pt x="11225" y="15567"/>
                    <a:pt x="11340" y="15599"/>
                    <a:pt x="11551" y="15629"/>
                  </a:cubicBezTo>
                  <a:cubicBezTo>
                    <a:pt x="11778" y="15657"/>
                    <a:pt x="11996" y="15693"/>
                    <a:pt x="12222" y="15729"/>
                  </a:cubicBezTo>
                  <a:cubicBezTo>
                    <a:pt x="13120" y="15874"/>
                    <a:pt x="14045" y="15938"/>
                    <a:pt x="14906" y="16228"/>
                  </a:cubicBezTo>
                  <a:cubicBezTo>
                    <a:pt x="14861" y="16246"/>
                    <a:pt x="14789" y="16255"/>
                    <a:pt x="14698" y="16273"/>
                  </a:cubicBezTo>
                  <a:cubicBezTo>
                    <a:pt x="14245" y="16324"/>
                    <a:pt x="13760" y="16374"/>
                    <a:pt x="13302" y="16374"/>
                  </a:cubicBezTo>
                  <a:cubicBezTo>
                    <a:pt x="13265" y="16374"/>
                    <a:pt x="13229" y="16374"/>
                    <a:pt x="13193" y="16373"/>
                  </a:cubicBezTo>
                  <a:cubicBezTo>
                    <a:pt x="12576" y="16346"/>
                    <a:pt x="11860" y="16119"/>
                    <a:pt x="11379" y="15729"/>
                  </a:cubicBezTo>
                  <a:cubicBezTo>
                    <a:pt x="11227" y="15606"/>
                    <a:pt x="11160" y="15567"/>
                    <a:pt x="11194" y="15567"/>
                  </a:cubicBezTo>
                  <a:close/>
                  <a:moveTo>
                    <a:pt x="1314" y="16192"/>
                  </a:moveTo>
                  <a:cubicBezTo>
                    <a:pt x="1722" y="16246"/>
                    <a:pt x="2148" y="16300"/>
                    <a:pt x="2538" y="16409"/>
                  </a:cubicBezTo>
                  <a:cubicBezTo>
                    <a:pt x="3046" y="16563"/>
                    <a:pt x="3381" y="16908"/>
                    <a:pt x="3671" y="17325"/>
                  </a:cubicBezTo>
                  <a:cubicBezTo>
                    <a:pt x="2882" y="16944"/>
                    <a:pt x="2093" y="16572"/>
                    <a:pt x="1314" y="16192"/>
                  </a:cubicBezTo>
                  <a:close/>
                  <a:moveTo>
                    <a:pt x="1504" y="16464"/>
                  </a:moveTo>
                  <a:lnTo>
                    <a:pt x="1504" y="16464"/>
                  </a:lnTo>
                  <a:cubicBezTo>
                    <a:pt x="2220" y="16817"/>
                    <a:pt x="2946" y="17171"/>
                    <a:pt x="3662" y="17525"/>
                  </a:cubicBezTo>
                  <a:cubicBezTo>
                    <a:pt x="3536" y="17539"/>
                    <a:pt x="3412" y="17547"/>
                    <a:pt x="3290" y="17547"/>
                  </a:cubicBezTo>
                  <a:cubicBezTo>
                    <a:pt x="2875" y="17547"/>
                    <a:pt x="2481" y="17451"/>
                    <a:pt x="2102" y="17171"/>
                  </a:cubicBezTo>
                  <a:cubicBezTo>
                    <a:pt x="1840" y="16980"/>
                    <a:pt x="1676" y="16717"/>
                    <a:pt x="1504" y="16464"/>
                  </a:cubicBezTo>
                  <a:close/>
                  <a:moveTo>
                    <a:pt x="4333" y="15711"/>
                  </a:moveTo>
                  <a:cubicBezTo>
                    <a:pt x="4460" y="16554"/>
                    <a:pt x="4759" y="17361"/>
                    <a:pt x="5158" y="18123"/>
                  </a:cubicBezTo>
                  <a:cubicBezTo>
                    <a:pt x="4587" y="17688"/>
                    <a:pt x="4215" y="17071"/>
                    <a:pt x="4233" y="16318"/>
                  </a:cubicBezTo>
                  <a:cubicBezTo>
                    <a:pt x="4233" y="16173"/>
                    <a:pt x="4224" y="15765"/>
                    <a:pt x="4324" y="15711"/>
                  </a:cubicBezTo>
                  <a:close/>
                  <a:moveTo>
                    <a:pt x="4524" y="15956"/>
                  </a:moveTo>
                  <a:cubicBezTo>
                    <a:pt x="4623" y="16119"/>
                    <a:pt x="4714" y="16282"/>
                    <a:pt x="4823" y="16436"/>
                  </a:cubicBezTo>
                  <a:cubicBezTo>
                    <a:pt x="5022" y="16727"/>
                    <a:pt x="5267" y="17017"/>
                    <a:pt x="5376" y="17352"/>
                  </a:cubicBezTo>
                  <a:cubicBezTo>
                    <a:pt x="5430" y="17506"/>
                    <a:pt x="5494" y="17715"/>
                    <a:pt x="5467" y="17878"/>
                  </a:cubicBezTo>
                  <a:cubicBezTo>
                    <a:pt x="5434" y="18103"/>
                    <a:pt x="5400" y="18180"/>
                    <a:pt x="5365" y="18180"/>
                  </a:cubicBezTo>
                  <a:cubicBezTo>
                    <a:pt x="5313" y="18180"/>
                    <a:pt x="5258" y="18005"/>
                    <a:pt x="5204" y="17896"/>
                  </a:cubicBezTo>
                  <a:cubicBezTo>
                    <a:pt x="4895" y="17271"/>
                    <a:pt x="4687" y="16627"/>
                    <a:pt x="4524" y="15956"/>
                  </a:cubicBezTo>
                  <a:close/>
                  <a:moveTo>
                    <a:pt x="8395" y="15014"/>
                  </a:moveTo>
                  <a:cubicBezTo>
                    <a:pt x="8411" y="15014"/>
                    <a:pt x="8429" y="15030"/>
                    <a:pt x="8450" y="15067"/>
                  </a:cubicBezTo>
                  <a:cubicBezTo>
                    <a:pt x="8060" y="16255"/>
                    <a:pt x="7951" y="17425"/>
                    <a:pt x="8160" y="18640"/>
                  </a:cubicBezTo>
                  <a:cubicBezTo>
                    <a:pt x="7498" y="17661"/>
                    <a:pt x="7779" y="16745"/>
                    <a:pt x="8178" y="15693"/>
                  </a:cubicBezTo>
                  <a:cubicBezTo>
                    <a:pt x="8269" y="15442"/>
                    <a:pt x="8309" y="15014"/>
                    <a:pt x="8395" y="15014"/>
                  </a:cubicBezTo>
                  <a:close/>
                  <a:moveTo>
                    <a:pt x="8486" y="15167"/>
                  </a:moveTo>
                  <a:cubicBezTo>
                    <a:pt x="8504" y="15203"/>
                    <a:pt x="8523" y="15248"/>
                    <a:pt x="8541" y="15312"/>
                  </a:cubicBezTo>
                  <a:cubicBezTo>
                    <a:pt x="8686" y="15838"/>
                    <a:pt x="8822" y="16391"/>
                    <a:pt x="8795" y="16944"/>
                  </a:cubicBezTo>
                  <a:cubicBezTo>
                    <a:pt x="8758" y="17525"/>
                    <a:pt x="8514" y="17960"/>
                    <a:pt x="8323" y="18486"/>
                  </a:cubicBezTo>
                  <a:cubicBezTo>
                    <a:pt x="8271" y="18641"/>
                    <a:pt x="8256" y="18716"/>
                    <a:pt x="8254" y="18716"/>
                  </a:cubicBezTo>
                  <a:cubicBezTo>
                    <a:pt x="8251" y="18716"/>
                    <a:pt x="8270" y="18593"/>
                    <a:pt x="8260" y="18359"/>
                  </a:cubicBezTo>
                  <a:cubicBezTo>
                    <a:pt x="8205" y="17234"/>
                    <a:pt x="8160" y="16255"/>
                    <a:pt x="8486" y="15167"/>
                  </a:cubicBezTo>
                  <a:close/>
                  <a:moveTo>
                    <a:pt x="3456" y="18376"/>
                  </a:moveTo>
                  <a:cubicBezTo>
                    <a:pt x="4011" y="18376"/>
                    <a:pt x="4567" y="18470"/>
                    <a:pt x="5122" y="18531"/>
                  </a:cubicBezTo>
                  <a:cubicBezTo>
                    <a:pt x="4428" y="18698"/>
                    <a:pt x="3741" y="18843"/>
                    <a:pt x="3034" y="18843"/>
                  </a:cubicBezTo>
                  <a:cubicBezTo>
                    <a:pt x="2975" y="18843"/>
                    <a:pt x="2915" y="18841"/>
                    <a:pt x="2855" y="18839"/>
                  </a:cubicBezTo>
                  <a:cubicBezTo>
                    <a:pt x="2560" y="18835"/>
                    <a:pt x="2287" y="18816"/>
                    <a:pt x="2019" y="18816"/>
                  </a:cubicBezTo>
                  <a:cubicBezTo>
                    <a:pt x="1769" y="18816"/>
                    <a:pt x="1523" y="18832"/>
                    <a:pt x="1268" y="18894"/>
                  </a:cubicBezTo>
                  <a:cubicBezTo>
                    <a:pt x="1413" y="18459"/>
                    <a:pt x="3109" y="18377"/>
                    <a:pt x="3381" y="18377"/>
                  </a:cubicBezTo>
                  <a:cubicBezTo>
                    <a:pt x="3406" y="18377"/>
                    <a:pt x="3431" y="18376"/>
                    <a:pt x="3456" y="18376"/>
                  </a:cubicBezTo>
                  <a:close/>
                  <a:moveTo>
                    <a:pt x="4623" y="18848"/>
                  </a:moveTo>
                  <a:lnTo>
                    <a:pt x="4623" y="18848"/>
                  </a:lnTo>
                  <a:cubicBezTo>
                    <a:pt x="4170" y="19075"/>
                    <a:pt x="3680" y="19247"/>
                    <a:pt x="3163" y="19284"/>
                  </a:cubicBezTo>
                  <a:cubicBezTo>
                    <a:pt x="3102" y="19288"/>
                    <a:pt x="3041" y="19290"/>
                    <a:pt x="2979" y="19290"/>
                  </a:cubicBezTo>
                  <a:cubicBezTo>
                    <a:pt x="2669" y="19290"/>
                    <a:pt x="2359" y="19238"/>
                    <a:pt x="2048" y="19193"/>
                  </a:cubicBezTo>
                  <a:cubicBezTo>
                    <a:pt x="1876" y="19166"/>
                    <a:pt x="1703" y="19139"/>
                    <a:pt x="1531" y="19102"/>
                  </a:cubicBezTo>
                  <a:cubicBezTo>
                    <a:pt x="1441" y="19116"/>
                    <a:pt x="1368" y="19123"/>
                    <a:pt x="1312" y="19123"/>
                  </a:cubicBezTo>
                  <a:cubicBezTo>
                    <a:pt x="1257" y="19123"/>
                    <a:pt x="1218" y="19116"/>
                    <a:pt x="1196" y="19102"/>
                  </a:cubicBezTo>
                  <a:cubicBezTo>
                    <a:pt x="1495" y="19021"/>
                    <a:pt x="1793" y="18999"/>
                    <a:pt x="2092" y="18999"/>
                  </a:cubicBezTo>
                  <a:cubicBezTo>
                    <a:pt x="2453" y="18999"/>
                    <a:pt x="2815" y="19031"/>
                    <a:pt x="3182" y="19031"/>
                  </a:cubicBezTo>
                  <a:cubicBezTo>
                    <a:pt x="3293" y="19031"/>
                    <a:pt x="3405" y="19028"/>
                    <a:pt x="3517" y="19021"/>
                  </a:cubicBezTo>
                  <a:cubicBezTo>
                    <a:pt x="3889" y="18994"/>
                    <a:pt x="4261" y="18921"/>
                    <a:pt x="4623" y="18848"/>
                  </a:cubicBezTo>
                  <a:close/>
                  <a:moveTo>
                    <a:pt x="16285" y="18585"/>
                  </a:moveTo>
                  <a:lnTo>
                    <a:pt x="16285" y="18585"/>
                  </a:lnTo>
                  <a:cubicBezTo>
                    <a:pt x="15441" y="19048"/>
                    <a:pt x="14589" y="19492"/>
                    <a:pt x="13746" y="19946"/>
                  </a:cubicBezTo>
                  <a:cubicBezTo>
                    <a:pt x="13900" y="18740"/>
                    <a:pt x="15251" y="18649"/>
                    <a:pt x="16285" y="18585"/>
                  </a:cubicBezTo>
                  <a:close/>
                  <a:moveTo>
                    <a:pt x="16348" y="18776"/>
                  </a:moveTo>
                  <a:lnTo>
                    <a:pt x="16348" y="18776"/>
                  </a:lnTo>
                  <a:cubicBezTo>
                    <a:pt x="15804" y="19510"/>
                    <a:pt x="14970" y="19964"/>
                    <a:pt x="14054" y="20018"/>
                  </a:cubicBezTo>
                  <a:cubicBezTo>
                    <a:pt x="14816" y="19601"/>
                    <a:pt x="15587" y="19184"/>
                    <a:pt x="16348" y="18776"/>
                  </a:cubicBezTo>
                  <a:close/>
                  <a:moveTo>
                    <a:pt x="12875" y="17787"/>
                  </a:moveTo>
                  <a:cubicBezTo>
                    <a:pt x="12875" y="17987"/>
                    <a:pt x="12875" y="18205"/>
                    <a:pt x="12884" y="18277"/>
                  </a:cubicBezTo>
                  <a:cubicBezTo>
                    <a:pt x="12975" y="18876"/>
                    <a:pt x="13102" y="19429"/>
                    <a:pt x="12821" y="20009"/>
                  </a:cubicBezTo>
                  <a:cubicBezTo>
                    <a:pt x="12703" y="20245"/>
                    <a:pt x="12503" y="20526"/>
                    <a:pt x="12349" y="20744"/>
                  </a:cubicBezTo>
                  <a:cubicBezTo>
                    <a:pt x="12322" y="20789"/>
                    <a:pt x="12313" y="20816"/>
                    <a:pt x="12304" y="20843"/>
                  </a:cubicBezTo>
                  <a:cubicBezTo>
                    <a:pt x="12304" y="20825"/>
                    <a:pt x="12295" y="20798"/>
                    <a:pt x="12286" y="20771"/>
                  </a:cubicBezTo>
                  <a:cubicBezTo>
                    <a:pt x="12186" y="20508"/>
                    <a:pt x="12168" y="20163"/>
                    <a:pt x="12168" y="19891"/>
                  </a:cubicBezTo>
                  <a:cubicBezTo>
                    <a:pt x="12168" y="19456"/>
                    <a:pt x="12250" y="19021"/>
                    <a:pt x="12395" y="18604"/>
                  </a:cubicBezTo>
                  <a:cubicBezTo>
                    <a:pt x="12558" y="18341"/>
                    <a:pt x="12721" y="18060"/>
                    <a:pt x="12875" y="17787"/>
                  </a:cubicBezTo>
                  <a:close/>
                  <a:moveTo>
                    <a:pt x="12838" y="17361"/>
                  </a:moveTo>
                  <a:cubicBezTo>
                    <a:pt x="12838" y="17361"/>
                    <a:pt x="12839" y="17361"/>
                    <a:pt x="12839" y="17361"/>
                  </a:cubicBezTo>
                  <a:cubicBezTo>
                    <a:pt x="12866" y="17379"/>
                    <a:pt x="12866" y="17497"/>
                    <a:pt x="12875" y="17633"/>
                  </a:cubicBezTo>
                  <a:cubicBezTo>
                    <a:pt x="12603" y="17924"/>
                    <a:pt x="12367" y="18304"/>
                    <a:pt x="12240" y="18694"/>
                  </a:cubicBezTo>
                  <a:cubicBezTo>
                    <a:pt x="11959" y="19429"/>
                    <a:pt x="11959" y="20200"/>
                    <a:pt x="12186" y="20979"/>
                  </a:cubicBezTo>
                  <a:cubicBezTo>
                    <a:pt x="11624" y="20254"/>
                    <a:pt x="11887" y="18785"/>
                    <a:pt x="12268" y="18114"/>
                  </a:cubicBezTo>
                  <a:cubicBezTo>
                    <a:pt x="12339" y="17989"/>
                    <a:pt x="12808" y="17361"/>
                    <a:pt x="12838" y="17361"/>
                  </a:cubicBezTo>
                  <a:close/>
                  <a:moveTo>
                    <a:pt x="1696" y="20670"/>
                  </a:moveTo>
                  <a:cubicBezTo>
                    <a:pt x="2289" y="20670"/>
                    <a:pt x="3091" y="20746"/>
                    <a:pt x="3218" y="21306"/>
                  </a:cubicBezTo>
                  <a:cubicBezTo>
                    <a:pt x="2674" y="21088"/>
                    <a:pt x="2130" y="20871"/>
                    <a:pt x="1577" y="20671"/>
                  </a:cubicBezTo>
                  <a:cubicBezTo>
                    <a:pt x="1615" y="20671"/>
                    <a:pt x="1655" y="20670"/>
                    <a:pt x="1696" y="20670"/>
                  </a:cubicBezTo>
                  <a:close/>
                  <a:moveTo>
                    <a:pt x="1468" y="20771"/>
                  </a:moveTo>
                  <a:cubicBezTo>
                    <a:pt x="2003" y="20988"/>
                    <a:pt x="2538" y="21197"/>
                    <a:pt x="3073" y="21406"/>
                  </a:cubicBezTo>
                  <a:cubicBezTo>
                    <a:pt x="2879" y="21436"/>
                    <a:pt x="2659" y="21473"/>
                    <a:pt x="2456" y="21473"/>
                  </a:cubicBezTo>
                  <a:cubicBezTo>
                    <a:pt x="2300" y="21473"/>
                    <a:pt x="2154" y="21451"/>
                    <a:pt x="2039" y="21387"/>
                  </a:cubicBezTo>
                  <a:cubicBezTo>
                    <a:pt x="1821" y="21261"/>
                    <a:pt x="1613" y="21007"/>
                    <a:pt x="1468" y="20771"/>
                  </a:cubicBezTo>
                  <a:close/>
                  <a:moveTo>
                    <a:pt x="3735" y="19918"/>
                  </a:moveTo>
                  <a:cubicBezTo>
                    <a:pt x="4052" y="20372"/>
                    <a:pt x="4632" y="20608"/>
                    <a:pt x="4859" y="21115"/>
                  </a:cubicBezTo>
                  <a:cubicBezTo>
                    <a:pt x="4895" y="21215"/>
                    <a:pt x="5031" y="21959"/>
                    <a:pt x="4886" y="21986"/>
                  </a:cubicBezTo>
                  <a:cubicBezTo>
                    <a:pt x="4876" y="21988"/>
                    <a:pt x="4866" y="21989"/>
                    <a:pt x="4857" y="21989"/>
                  </a:cubicBezTo>
                  <a:cubicBezTo>
                    <a:pt x="4692" y="21989"/>
                    <a:pt x="4656" y="21697"/>
                    <a:pt x="4596" y="21560"/>
                  </a:cubicBezTo>
                  <a:cubicBezTo>
                    <a:pt x="4406" y="21134"/>
                    <a:pt x="4215" y="20698"/>
                    <a:pt x="3998" y="20281"/>
                  </a:cubicBezTo>
                  <a:cubicBezTo>
                    <a:pt x="3991" y="20268"/>
                    <a:pt x="3980" y="20259"/>
                    <a:pt x="3967" y="20259"/>
                  </a:cubicBezTo>
                  <a:cubicBezTo>
                    <a:pt x="3962" y="20259"/>
                    <a:pt x="3957" y="20261"/>
                    <a:pt x="3952" y="20263"/>
                  </a:cubicBezTo>
                  <a:cubicBezTo>
                    <a:pt x="3889" y="20154"/>
                    <a:pt x="3816" y="20045"/>
                    <a:pt x="3735" y="19946"/>
                  </a:cubicBezTo>
                  <a:cubicBezTo>
                    <a:pt x="3735" y="19937"/>
                    <a:pt x="3735" y="19928"/>
                    <a:pt x="3735" y="19918"/>
                  </a:cubicBezTo>
                  <a:close/>
                  <a:moveTo>
                    <a:pt x="3717" y="20118"/>
                  </a:moveTo>
                  <a:lnTo>
                    <a:pt x="3717" y="20118"/>
                  </a:lnTo>
                  <a:cubicBezTo>
                    <a:pt x="3816" y="20263"/>
                    <a:pt x="3916" y="20417"/>
                    <a:pt x="3998" y="20580"/>
                  </a:cubicBezTo>
                  <a:cubicBezTo>
                    <a:pt x="4007" y="20599"/>
                    <a:pt x="4025" y="20599"/>
                    <a:pt x="4043" y="20599"/>
                  </a:cubicBezTo>
                  <a:cubicBezTo>
                    <a:pt x="4233" y="21088"/>
                    <a:pt x="4451" y="21569"/>
                    <a:pt x="4669" y="22049"/>
                  </a:cubicBezTo>
                  <a:cubicBezTo>
                    <a:pt x="4197" y="21478"/>
                    <a:pt x="3671" y="20871"/>
                    <a:pt x="3717" y="20118"/>
                  </a:cubicBezTo>
                  <a:close/>
                  <a:moveTo>
                    <a:pt x="15609" y="21440"/>
                  </a:moveTo>
                  <a:cubicBezTo>
                    <a:pt x="15620" y="21440"/>
                    <a:pt x="15631" y="21441"/>
                    <a:pt x="15641" y="21442"/>
                  </a:cubicBezTo>
                  <a:cubicBezTo>
                    <a:pt x="14770" y="21786"/>
                    <a:pt x="13846" y="22077"/>
                    <a:pt x="12939" y="22240"/>
                  </a:cubicBezTo>
                  <a:cubicBezTo>
                    <a:pt x="12794" y="22267"/>
                    <a:pt x="12195" y="22349"/>
                    <a:pt x="11941" y="22394"/>
                  </a:cubicBezTo>
                  <a:cubicBezTo>
                    <a:pt x="12313" y="22258"/>
                    <a:pt x="13456" y="21696"/>
                    <a:pt x="13555" y="21669"/>
                  </a:cubicBezTo>
                  <a:cubicBezTo>
                    <a:pt x="14108" y="21505"/>
                    <a:pt x="14689" y="21496"/>
                    <a:pt x="15260" y="21478"/>
                  </a:cubicBezTo>
                  <a:cubicBezTo>
                    <a:pt x="15389" y="21470"/>
                    <a:pt x="15518" y="21440"/>
                    <a:pt x="15609" y="21440"/>
                  </a:cubicBezTo>
                  <a:close/>
                  <a:moveTo>
                    <a:pt x="4487" y="22240"/>
                  </a:moveTo>
                  <a:cubicBezTo>
                    <a:pt x="3907" y="22467"/>
                    <a:pt x="3363" y="22648"/>
                    <a:pt x="2728" y="22766"/>
                  </a:cubicBezTo>
                  <a:cubicBezTo>
                    <a:pt x="2583" y="22793"/>
                    <a:pt x="2447" y="22829"/>
                    <a:pt x="2329" y="22875"/>
                  </a:cubicBezTo>
                  <a:cubicBezTo>
                    <a:pt x="2955" y="22457"/>
                    <a:pt x="3680" y="22276"/>
                    <a:pt x="4487" y="22240"/>
                  </a:cubicBezTo>
                  <a:close/>
                  <a:moveTo>
                    <a:pt x="15704" y="21614"/>
                  </a:moveTo>
                  <a:cubicBezTo>
                    <a:pt x="15695" y="21641"/>
                    <a:pt x="15695" y="21669"/>
                    <a:pt x="15677" y="21705"/>
                  </a:cubicBezTo>
                  <a:cubicBezTo>
                    <a:pt x="15623" y="21841"/>
                    <a:pt x="15396" y="22013"/>
                    <a:pt x="15287" y="22104"/>
                  </a:cubicBezTo>
                  <a:cubicBezTo>
                    <a:pt x="14650" y="22677"/>
                    <a:pt x="13957" y="22952"/>
                    <a:pt x="13240" y="22952"/>
                  </a:cubicBezTo>
                  <a:cubicBezTo>
                    <a:pt x="12733" y="22952"/>
                    <a:pt x="12215" y="22815"/>
                    <a:pt x="11696" y="22548"/>
                  </a:cubicBezTo>
                  <a:cubicBezTo>
                    <a:pt x="13057" y="22512"/>
                    <a:pt x="14444" y="22131"/>
                    <a:pt x="15704" y="21614"/>
                  </a:cubicBezTo>
                  <a:close/>
                  <a:moveTo>
                    <a:pt x="5975" y="20961"/>
                  </a:moveTo>
                  <a:lnTo>
                    <a:pt x="5975" y="20961"/>
                  </a:lnTo>
                  <a:cubicBezTo>
                    <a:pt x="5993" y="21750"/>
                    <a:pt x="6201" y="22485"/>
                    <a:pt x="6591" y="23165"/>
                  </a:cubicBezTo>
                  <a:cubicBezTo>
                    <a:pt x="6020" y="22557"/>
                    <a:pt x="5766" y="21796"/>
                    <a:pt x="5975" y="20961"/>
                  </a:cubicBezTo>
                  <a:close/>
                  <a:moveTo>
                    <a:pt x="6101" y="20952"/>
                  </a:moveTo>
                  <a:lnTo>
                    <a:pt x="6101" y="20952"/>
                  </a:lnTo>
                  <a:cubicBezTo>
                    <a:pt x="6618" y="21650"/>
                    <a:pt x="7054" y="22421"/>
                    <a:pt x="6836" y="23292"/>
                  </a:cubicBezTo>
                  <a:cubicBezTo>
                    <a:pt x="6374" y="22584"/>
                    <a:pt x="6138" y="21796"/>
                    <a:pt x="6101" y="20952"/>
                  </a:cubicBezTo>
                  <a:close/>
                  <a:moveTo>
                    <a:pt x="4614" y="22394"/>
                  </a:moveTo>
                  <a:lnTo>
                    <a:pt x="4614" y="22394"/>
                  </a:lnTo>
                  <a:cubicBezTo>
                    <a:pt x="4079" y="23065"/>
                    <a:pt x="2900" y="23219"/>
                    <a:pt x="2003" y="23301"/>
                  </a:cubicBezTo>
                  <a:cubicBezTo>
                    <a:pt x="2411" y="22893"/>
                    <a:pt x="3018" y="22947"/>
                    <a:pt x="3535" y="22802"/>
                  </a:cubicBezTo>
                  <a:cubicBezTo>
                    <a:pt x="3907" y="22702"/>
                    <a:pt x="4261" y="22539"/>
                    <a:pt x="4614" y="22394"/>
                  </a:cubicBezTo>
                  <a:close/>
                  <a:moveTo>
                    <a:pt x="10046" y="21451"/>
                  </a:moveTo>
                  <a:lnTo>
                    <a:pt x="10046" y="21451"/>
                  </a:lnTo>
                  <a:cubicBezTo>
                    <a:pt x="10137" y="21650"/>
                    <a:pt x="10255" y="21895"/>
                    <a:pt x="10282" y="21959"/>
                  </a:cubicBezTo>
                  <a:cubicBezTo>
                    <a:pt x="10626" y="22666"/>
                    <a:pt x="10563" y="23219"/>
                    <a:pt x="10300" y="23899"/>
                  </a:cubicBezTo>
                  <a:cubicBezTo>
                    <a:pt x="10110" y="23101"/>
                    <a:pt x="10010" y="22276"/>
                    <a:pt x="10046" y="21451"/>
                  </a:cubicBezTo>
                  <a:close/>
                  <a:moveTo>
                    <a:pt x="9928" y="21224"/>
                  </a:moveTo>
                  <a:cubicBezTo>
                    <a:pt x="9928" y="21224"/>
                    <a:pt x="9937" y="21242"/>
                    <a:pt x="9955" y="21270"/>
                  </a:cubicBezTo>
                  <a:cubicBezTo>
                    <a:pt x="9955" y="21270"/>
                    <a:pt x="9946" y="21270"/>
                    <a:pt x="9946" y="21279"/>
                  </a:cubicBezTo>
                  <a:cubicBezTo>
                    <a:pt x="9901" y="22195"/>
                    <a:pt x="9946" y="23065"/>
                    <a:pt x="10137" y="23954"/>
                  </a:cubicBezTo>
                  <a:cubicBezTo>
                    <a:pt x="9910" y="23654"/>
                    <a:pt x="9765" y="23310"/>
                    <a:pt x="9720" y="22920"/>
                  </a:cubicBezTo>
                  <a:cubicBezTo>
                    <a:pt x="9701" y="22757"/>
                    <a:pt x="9701" y="21261"/>
                    <a:pt x="9928" y="21224"/>
                  </a:cubicBezTo>
                  <a:close/>
                  <a:moveTo>
                    <a:pt x="5692" y="23542"/>
                  </a:moveTo>
                  <a:cubicBezTo>
                    <a:pt x="6005" y="23542"/>
                    <a:pt x="6321" y="23568"/>
                    <a:pt x="6636" y="23591"/>
                  </a:cubicBezTo>
                  <a:cubicBezTo>
                    <a:pt x="5666" y="23908"/>
                    <a:pt x="4623" y="23845"/>
                    <a:pt x="3653" y="24189"/>
                  </a:cubicBezTo>
                  <a:cubicBezTo>
                    <a:pt x="3907" y="23954"/>
                    <a:pt x="4678" y="23664"/>
                    <a:pt x="4805" y="23636"/>
                  </a:cubicBezTo>
                  <a:cubicBezTo>
                    <a:pt x="5097" y="23565"/>
                    <a:pt x="5393" y="23542"/>
                    <a:pt x="5692" y="23542"/>
                  </a:cubicBezTo>
                  <a:close/>
                  <a:moveTo>
                    <a:pt x="6419" y="23800"/>
                  </a:moveTo>
                  <a:lnTo>
                    <a:pt x="6419" y="23800"/>
                  </a:lnTo>
                  <a:cubicBezTo>
                    <a:pt x="6101" y="23999"/>
                    <a:pt x="5766" y="24162"/>
                    <a:pt x="5394" y="24271"/>
                  </a:cubicBezTo>
                  <a:cubicBezTo>
                    <a:pt x="5222" y="24322"/>
                    <a:pt x="4524" y="24490"/>
                    <a:pt x="4037" y="24490"/>
                  </a:cubicBezTo>
                  <a:cubicBezTo>
                    <a:pt x="3832" y="24490"/>
                    <a:pt x="3665" y="24460"/>
                    <a:pt x="3590" y="24380"/>
                  </a:cubicBezTo>
                  <a:cubicBezTo>
                    <a:pt x="4496" y="24026"/>
                    <a:pt x="5485" y="24035"/>
                    <a:pt x="6419" y="23800"/>
                  </a:cubicBezTo>
                  <a:close/>
                  <a:moveTo>
                    <a:pt x="12757" y="24734"/>
                  </a:moveTo>
                  <a:cubicBezTo>
                    <a:pt x="12730" y="24761"/>
                    <a:pt x="12712" y="24788"/>
                    <a:pt x="12685" y="24815"/>
                  </a:cubicBezTo>
                  <a:cubicBezTo>
                    <a:pt x="11869" y="25196"/>
                    <a:pt x="11034" y="25559"/>
                    <a:pt x="10200" y="25894"/>
                  </a:cubicBezTo>
                  <a:cubicBezTo>
                    <a:pt x="10781" y="25051"/>
                    <a:pt x="11751" y="24734"/>
                    <a:pt x="12757" y="24734"/>
                  </a:cubicBezTo>
                  <a:close/>
                  <a:moveTo>
                    <a:pt x="12367" y="25142"/>
                  </a:moveTo>
                  <a:cubicBezTo>
                    <a:pt x="11857" y="25626"/>
                    <a:pt x="11264" y="25978"/>
                    <a:pt x="10573" y="25978"/>
                  </a:cubicBezTo>
                  <a:cubicBezTo>
                    <a:pt x="10540" y="25978"/>
                    <a:pt x="10506" y="25978"/>
                    <a:pt x="10472" y="25976"/>
                  </a:cubicBezTo>
                  <a:cubicBezTo>
                    <a:pt x="11107" y="25704"/>
                    <a:pt x="11742" y="25432"/>
                    <a:pt x="12367" y="25142"/>
                  </a:cubicBezTo>
                  <a:close/>
                  <a:moveTo>
                    <a:pt x="8378" y="1"/>
                  </a:moveTo>
                  <a:cubicBezTo>
                    <a:pt x="8364" y="1"/>
                    <a:pt x="8350" y="5"/>
                    <a:pt x="8341" y="14"/>
                  </a:cubicBezTo>
                  <a:cubicBezTo>
                    <a:pt x="8051" y="395"/>
                    <a:pt x="7643" y="703"/>
                    <a:pt x="7444" y="1148"/>
                  </a:cubicBezTo>
                  <a:cubicBezTo>
                    <a:pt x="7244" y="1610"/>
                    <a:pt x="7317" y="2154"/>
                    <a:pt x="7453" y="2626"/>
                  </a:cubicBezTo>
                  <a:cubicBezTo>
                    <a:pt x="7462" y="2644"/>
                    <a:pt x="7471" y="2653"/>
                    <a:pt x="7489" y="2662"/>
                  </a:cubicBezTo>
                  <a:cubicBezTo>
                    <a:pt x="7425" y="2816"/>
                    <a:pt x="7380" y="2961"/>
                    <a:pt x="7326" y="3106"/>
                  </a:cubicBezTo>
                  <a:cubicBezTo>
                    <a:pt x="7308" y="2553"/>
                    <a:pt x="7035" y="2018"/>
                    <a:pt x="6745" y="1511"/>
                  </a:cubicBezTo>
                  <a:cubicBezTo>
                    <a:pt x="6730" y="1487"/>
                    <a:pt x="6704" y="1476"/>
                    <a:pt x="6679" y="1476"/>
                  </a:cubicBezTo>
                  <a:cubicBezTo>
                    <a:pt x="6645" y="1476"/>
                    <a:pt x="6611" y="1496"/>
                    <a:pt x="6600" y="1538"/>
                  </a:cubicBezTo>
                  <a:cubicBezTo>
                    <a:pt x="6383" y="2336"/>
                    <a:pt x="6537" y="3197"/>
                    <a:pt x="7081" y="3832"/>
                  </a:cubicBezTo>
                  <a:cubicBezTo>
                    <a:pt x="6954" y="4213"/>
                    <a:pt x="6845" y="4594"/>
                    <a:pt x="6745" y="4984"/>
                  </a:cubicBezTo>
                  <a:lnTo>
                    <a:pt x="6709" y="4984"/>
                  </a:lnTo>
                  <a:cubicBezTo>
                    <a:pt x="6836" y="4539"/>
                    <a:pt x="6899" y="4068"/>
                    <a:pt x="6709" y="3632"/>
                  </a:cubicBezTo>
                  <a:cubicBezTo>
                    <a:pt x="6510" y="3179"/>
                    <a:pt x="6101" y="2862"/>
                    <a:pt x="5820" y="2463"/>
                  </a:cubicBezTo>
                  <a:cubicBezTo>
                    <a:pt x="5808" y="2439"/>
                    <a:pt x="5786" y="2427"/>
                    <a:pt x="5762" y="2427"/>
                  </a:cubicBezTo>
                  <a:cubicBezTo>
                    <a:pt x="5733" y="2427"/>
                    <a:pt x="5704" y="2445"/>
                    <a:pt x="5693" y="2481"/>
                  </a:cubicBezTo>
                  <a:cubicBezTo>
                    <a:pt x="5494" y="3097"/>
                    <a:pt x="5313" y="3805"/>
                    <a:pt x="5630" y="4421"/>
                  </a:cubicBezTo>
                  <a:cubicBezTo>
                    <a:pt x="5848" y="4829"/>
                    <a:pt x="6237" y="5120"/>
                    <a:pt x="6700" y="5129"/>
                  </a:cubicBezTo>
                  <a:cubicBezTo>
                    <a:pt x="6582" y="5564"/>
                    <a:pt x="6482" y="5990"/>
                    <a:pt x="6392" y="6425"/>
                  </a:cubicBezTo>
                  <a:cubicBezTo>
                    <a:pt x="6401" y="6226"/>
                    <a:pt x="6401" y="6017"/>
                    <a:pt x="6328" y="5827"/>
                  </a:cubicBezTo>
                  <a:cubicBezTo>
                    <a:pt x="6183" y="5473"/>
                    <a:pt x="5793" y="5337"/>
                    <a:pt x="5539" y="5074"/>
                  </a:cubicBezTo>
                  <a:cubicBezTo>
                    <a:pt x="5520" y="5058"/>
                    <a:pt x="5499" y="5050"/>
                    <a:pt x="5478" y="5050"/>
                  </a:cubicBezTo>
                  <a:cubicBezTo>
                    <a:pt x="5432" y="5050"/>
                    <a:pt x="5391" y="5087"/>
                    <a:pt x="5385" y="5138"/>
                  </a:cubicBezTo>
                  <a:cubicBezTo>
                    <a:pt x="5340" y="5827"/>
                    <a:pt x="5376" y="6915"/>
                    <a:pt x="6265" y="7033"/>
                  </a:cubicBezTo>
                  <a:lnTo>
                    <a:pt x="6274" y="7033"/>
                  </a:lnTo>
                  <a:cubicBezTo>
                    <a:pt x="6228" y="7269"/>
                    <a:pt x="6183" y="7513"/>
                    <a:pt x="6147" y="7749"/>
                  </a:cubicBezTo>
                  <a:cubicBezTo>
                    <a:pt x="6129" y="7758"/>
                    <a:pt x="6111" y="7767"/>
                    <a:pt x="6101" y="7776"/>
                  </a:cubicBezTo>
                  <a:cubicBezTo>
                    <a:pt x="6029" y="7804"/>
                    <a:pt x="6056" y="7912"/>
                    <a:pt x="6120" y="7931"/>
                  </a:cubicBezTo>
                  <a:cubicBezTo>
                    <a:pt x="6038" y="8447"/>
                    <a:pt x="5965" y="8964"/>
                    <a:pt x="5920" y="9490"/>
                  </a:cubicBezTo>
                  <a:cubicBezTo>
                    <a:pt x="5612" y="8729"/>
                    <a:pt x="5222" y="7994"/>
                    <a:pt x="4714" y="7368"/>
                  </a:cubicBezTo>
                  <a:cubicBezTo>
                    <a:pt x="5476" y="6389"/>
                    <a:pt x="4515" y="5156"/>
                    <a:pt x="4297" y="4149"/>
                  </a:cubicBezTo>
                  <a:cubicBezTo>
                    <a:pt x="4293" y="4119"/>
                    <a:pt x="4269" y="4105"/>
                    <a:pt x="4244" y="4105"/>
                  </a:cubicBezTo>
                  <a:cubicBezTo>
                    <a:pt x="4217" y="4105"/>
                    <a:pt x="4188" y="4121"/>
                    <a:pt x="4179" y="4149"/>
                  </a:cubicBezTo>
                  <a:cubicBezTo>
                    <a:pt x="3862" y="5002"/>
                    <a:pt x="3825" y="5954"/>
                    <a:pt x="4179" y="6770"/>
                  </a:cubicBezTo>
                  <a:cubicBezTo>
                    <a:pt x="3916" y="6525"/>
                    <a:pt x="3626" y="6307"/>
                    <a:pt x="3309" y="6126"/>
                  </a:cubicBezTo>
                  <a:cubicBezTo>
                    <a:pt x="3309" y="6095"/>
                    <a:pt x="3288" y="6070"/>
                    <a:pt x="3253" y="6070"/>
                  </a:cubicBezTo>
                  <a:cubicBezTo>
                    <a:pt x="3248" y="6070"/>
                    <a:pt x="3242" y="6071"/>
                    <a:pt x="3236" y="6072"/>
                  </a:cubicBezTo>
                  <a:lnTo>
                    <a:pt x="3227" y="6072"/>
                  </a:lnTo>
                  <a:cubicBezTo>
                    <a:pt x="3218" y="6072"/>
                    <a:pt x="3218" y="6063"/>
                    <a:pt x="3209" y="6063"/>
                  </a:cubicBezTo>
                  <a:cubicBezTo>
                    <a:pt x="3209" y="6044"/>
                    <a:pt x="3209" y="6035"/>
                    <a:pt x="3191" y="6017"/>
                  </a:cubicBezTo>
                  <a:cubicBezTo>
                    <a:pt x="2719" y="5555"/>
                    <a:pt x="2411" y="4956"/>
                    <a:pt x="1794" y="4648"/>
                  </a:cubicBezTo>
                  <a:cubicBezTo>
                    <a:pt x="1268" y="4394"/>
                    <a:pt x="670" y="4349"/>
                    <a:pt x="89" y="4313"/>
                  </a:cubicBezTo>
                  <a:cubicBezTo>
                    <a:pt x="87" y="4312"/>
                    <a:pt x="84" y="4312"/>
                    <a:pt x="81" y="4312"/>
                  </a:cubicBezTo>
                  <a:cubicBezTo>
                    <a:pt x="16" y="4312"/>
                    <a:pt x="1" y="4414"/>
                    <a:pt x="53" y="4449"/>
                  </a:cubicBezTo>
                  <a:cubicBezTo>
                    <a:pt x="688" y="4875"/>
                    <a:pt x="833" y="5682"/>
                    <a:pt x="1549" y="6063"/>
                  </a:cubicBezTo>
                  <a:cubicBezTo>
                    <a:pt x="1869" y="6228"/>
                    <a:pt x="2208" y="6309"/>
                    <a:pt x="2550" y="6309"/>
                  </a:cubicBezTo>
                  <a:cubicBezTo>
                    <a:pt x="2770" y="6309"/>
                    <a:pt x="2992" y="6275"/>
                    <a:pt x="3209" y="6208"/>
                  </a:cubicBezTo>
                  <a:cubicBezTo>
                    <a:pt x="3907" y="6661"/>
                    <a:pt x="4424" y="7260"/>
                    <a:pt x="4850" y="7931"/>
                  </a:cubicBezTo>
                  <a:cubicBezTo>
                    <a:pt x="4517" y="7682"/>
                    <a:pt x="4144" y="7596"/>
                    <a:pt x="3752" y="7596"/>
                  </a:cubicBezTo>
                  <a:cubicBezTo>
                    <a:pt x="2854" y="7596"/>
                    <a:pt x="1853" y="8049"/>
                    <a:pt x="986" y="8049"/>
                  </a:cubicBezTo>
                  <a:cubicBezTo>
                    <a:pt x="974" y="8049"/>
                    <a:pt x="963" y="8049"/>
                    <a:pt x="951" y="8049"/>
                  </a:cubicBezTo>
                  <a:cubicBezTo>
                    <a:pt x="948" y="8048"/>
                    <a:pt x="944" y="8048"/>
                    <a:pt x="941" y="8048"/>
                  </a:cubicBezTo>
                  <a:cubicBezTo>
                    <a:pt x="867" y="8048"/>
                    <a:pt x="835" y="8150"/>
                    <a:pt x="887" y="8203"/>
                  </a:cubicBezTo>
                  <a:cubicBezTo>
                    <a:pt x="1413" y="8756"/>
                    <a:pt x="2057" y="9273"/>
                    <a:pt x="2855" y="9354"/>
                  </a:cubicBezTo>
                  <a:cubicBezTo>
                    <a:pt x="2917" y="9361"/>
                    <a:pt x="2979" y="9364"/>
                    <a:pt x="3039" y="9364"/>
                  </a:cubicBezTo>
                  <a:cubicBezTo>
                    <a:pt x="3829" y="9364"/>
                    <a:pt x="4498" y="8838"/>
                    <a:pt x="5113" y="8375"/>
                  </a:cubicBezTo>
                  <a:cubicBezTo>
                    <a:pt x="5394" y="8892"/>
                    <a:pt x="5639" y="9445"/>
                    <a:pt x="5875" y="9998"/>
                  </a:cubicBezTo>
                  <a:cubicBezTo>
                    <a:pt x="5784" y="11295"/>
                    <a:pt x="5775" y="12592"/>
                    <a:pt x="5866" y="13879"/>
                  </a:cubicBezTo>
                  <a:cubicBezTo>
                    <a:pt x="5820" y="14006"/>
                    <a:pt x="5775" y="14133"/>
                    <a:pt x="5739" y="14260"/>
                  </a:cubicBezTo>
                  <a:cubicBezTo>
                    <a:pt x="5739" y="14269"/>
                    <a:pt x="5739" y="14269"/>
                    <a:pt x="5739" y="14269"/>
                  </a:cubicBezTo>
                  <a:cubicBezTo>
                    <a:pt x="5331" y="13870"/>
                    <a:pt x="4868" y="13516"/>
                    <a:pt x="4360" y="13226"/>
                  </a:cubicBezTo>
                  <a:cubicBezTo>
                    <a:pt x="4632" y="12809"/>
                    <a:pt x="4841" y="12356"/>
                    <a:pt x="4759" y="11848"/>
                  </a:cubicBezTo>
                  <a:cubicBezTo>
                    <a:pt x="4651" y="11213"/>
                    <a:pt x="4243" y="10542"/>
                    <a:pt x="3907" y="10007"/>
                  </a:cubicBezTo>
                  <a:cubicBezTo>
                    <a:pt x="3888" y="9983"/>
                    <a:pt x="3854" y="9970"/>
                    <a:pt x="3822" y="9970"/>
                  </a:cubicBezTo>
                  <a:cubicBezTo>
                    <a:pt x="3793" y="9970"/>
                    <a:pt x="3766" y="9981"/>
                    <a:pt x="3753" y="10007"/>
                  </a:cubicBezTo>
                  <a:cubicBezTo>
                    <a:pt x="3499" y="10551"/>
                    <a:pt x="3200" y="11023"/>
                    <a:pt x="3309" y="11630"/>
                  </a:cubicBezTo>
                  <a:cubicBezTo>
                    <a:pt x="3399" y="12111"/>
                    <a:pt x="3608" y="12564"/>
                    <a:pt x="3880" y="12963"/>
                  </a:cubicBezTo>
                  <a:cubicBezTo>
                    <a:pt x="3644" y="12845"/>
                    <a:pt x="3408" y="12746"/>
                    <a:pt x="3163" y="12655"/>
                  </a:cubicBezTo>
                  <a:cubicBezTo>
                    <a:pt x="3046" y="11367"/>
                    <a:pt x="1613" y="11113"/>
                    <a:pt x="561" y="11041"/>
                  </a:cubicBezTo>
                  <a:cubicBezTo>
                    <a:pt x="557" y="11041"/>
                    <a:pt x="554" y="11040"/>
                    <a:pt x="551" y="11040"/>
                  </a:cubicBezTo>
                  <a:cubicBezTo>
                    <a:pt x="475" y="11040"/>
                    <a:pt x="427" y="11135"/>
                    <a:pt x="470" y="11204"/>
                  </a:cubicBezTo>
                  <a:cubicBezTo>
                    <a:pt x="769" y="11712"/>
                    <a:pt x="1042" y="12483"/>
                    <a:pt x="1586" y="12791"/>
                  </a:cubicBezTo>
                  <a:cubicBezTo>
                    <a:pt x="1796" y="12911"/>
                    <a:pt x="2029" y="12960"/>
                    <a:pt x="2265" y="12960"/>
                  </a:cubicBezTo>
                  <a:cubicBezTo>
                    <a:pt x="2527" y="12960"/>
                    <a:pt x="2793" y="12900"/>
                    <a:pt x="3036" y="12809"/>
                  </a:cubicBezTo>
                  <a:cubicBezTo>
                    <a:pt x="3046" y="12827"/>
                    <a:pt x="3064" y="12836"/>
                    <a:pt x="3082" y="12845"/>
                  </a:cubicBezTo>
                  <a:cubicBezTo>
                    <a:pt x="3245" y="12927"/>
                    <a:pt x="3399" y="13009"/>
                    <a:pt x="3553" y="13090"/>
                  </a:cubicBezTo>
                  <a:cubicBezTo>
                    <a:pt x="3431" y="13071"/>
                    <a:pt x="3304" y="13063"/>
                    <a:pt x="3175" y="13063"/>
                  </a:cubicBezTo>
                  <a:cubicBezTo>
                    <a:pt x="2431" y="13063"/>
                    <a:pt x="1595" y="13336"/>
                    <a:pt x="969" y="13444"/>
                  </a:cubicBezTo>
                  <a:cubicBezTo>
                    <a:pt x="878" y="13453"/>
                    <a:pt x="878" y="13580"/>
                    <a:pt x="942" y="13625"/>
                  </a:cubicBezTo>
                  <a:cubicBezTo>
                    <a:pt x="1424" y="13923"/>
                    <a:pt x="1961" y="14071"/>
                    <a:pt x="2494" y="14071"/>
                  </a:cubicBezTo>
                  <a:cubicBezTo>
                    <a:pt x="3114" y="14071"/>
                    <a:pt x="3730" y="13871"/>
                    <a:pt x="4252" y="13471"/>
                  </a:cubicBezTo>
                  <a:cubicBezTo>
                    <a:pt x="4823" y="13816"/>
                    <a:pt x="5376" y="14188"/>
                    <a:pt x="5920" y="14605"/>
                  </a:cubicBezTo>
                  <a:cubicBezTo>
                    <a:pt x="6047" y="15983"/>
                    <a:pt x="6265" y="17352"/>
                    <a:pt x="6600" y="18694"/>
                  </a:cubicBezTo>
                  <a:cubicBezTo>
                    <a:pt x="6655" y="18939"/>
                    <a:pt x="6718" y="19184"/>
                    <a:pt x="6782" y="19429"/>
                  </a:cubicBezTo>
                  <a:cubicBezTo>
                    <a:pt x="6364" y="19048"/>
                    <a:pt x="5929" y="18703"/>
                    <a:pt x="5467" y="18386"/>
                  </a:cubicBezTo>
                  <a:cubicBezTo>
                    <a:pt x="6074" y="17252"/>
                    <a:pt x="4732" y="16418"/>
                    <a:pt x="4415" y="15421"/>
                  </a:cubicBezTo>
                  <a:cubicBezTo>
                    <a:pt x="4404" y="15394"/>
                    <a:pt x="4374" y="15376"/>
                    <a:pt x="4345" y="15376"/>
                  </a:cubicBezTo>
                  <a:cubicBezTo>
                    <a:pt x="4326" y="15376"/>
                    <a:pt x="4308" y="15384"/>
                    <a:pt x="4297" y="15403"/>
                  </a:cubicBezTo>
                  <a:cubicBezTo>
                    <a:pt x="3880" y="16273"/>
                    <a:pt x="4070" y="17271"/>
                    <a:pt x="4705" y="17924"/>
                  </a:cubicBezTo>
                  <a:cubicBezTo>
                    <a:pt x="4505" y="17806"/>
                    <a:pt x="4306" y="17697"/>
                    <a:pt x="4097" y="17606"/>
                  </a:cubicBezTo>
                  <a:cubicBezTo>
                    <a:pt x="4122" y="17549"/>
                    <a:pt x="4087" y="17477"/>
                    <a:pt x="4020" y="17477"/>
                  </a:cubicBezTo>
                  <a:cubicBezTo>
                    <a:pt x="4013" y="17477"/>
                    <a:pt x="4006" y="17477"/>
                    <a:pt x="3998" y="17479"/>
                  </a:cubicBezTo>
                  <a:cubicBezTo>
                    <a:pt x="3735" y="17053"/>
                    <a:pt x="3426" y="16627"/>
                    <a:pt x="2982" y="16382"/>
                  </a:cubicBezTo>
                  <a:cubicBezTo>
                    <a:pt x="2420" y="16074"/>
                    <a:pt x="1676" y="16065"/>
                    <a:pt x="1060" y="15965"/>
                  </a:cubicBezTo>
                  <a:cubicBezTo>
                    <a:pt x="1054" y="15963"/>
                    <a:pt x="1047" y="15963"/>
                    <a:pt x="1041" y="15963"/>
                  </a:cubicBezTo>
                  <a:cubicBezTo>
                    <a:pt x="965" y="15963"/>
                    <a:pt x="894" y="16061"/>
                    <a:pt x="969" y="16128"/>
                  </a:cubicBezTo>
                  <a:cubicBezTo>
                    <a:pt x="1504" y="16609"/>
                    <a:pt x="1649" y="17243"/>
                    <a:pt x="2347" y="17579"/>
                  </a:cubicBezTo>
                  <a:cubicBezTo>
                    <a:pt x="2637" y="17714"/>
                    <a:pt x="2932" y="17774"/>
                    <a:pt x="3229" y="17774"/>
                  </a:cubicBezTo>
                  <a:cubicBezTo>
                    <a:pt x="3472" y="17774"/>
                    <a:pt x="3717" y="17734"/>
                    <a:pt x="3961" y="17661"/>
                  </a:cubicBezTo>
                  <a:cubicBezTo>
                    <a:pt x="4360" y="17887"/>
                    <a:pt x="4750" y="18132"/>
                    <a:pt x="5131" y="18395"/>
                  </a:cubicBezTo>
                  <a:cubicBezTo>
                    <a:pt x="4556" y="18238"/>
                    <a:pt x="3952" y="18143"/>
                    <a:pt x="3356" y="18143"/>
                  </a:cubicBezTo>
                  <a:cubicBezTo>
                    <a:pt x="2402" y="18143"/>
                    <a:pt x="1467" y="18387"/>
                    <a:pt x="697" y="19012"/>
                  </a:cubicBezTo>
                  <a:cubicBezTo>
                    <a:pt x="633" y="19066"/>
                    <a:pt x="670" y="19193"/>
                    <a:pt x="751" y="19202"/>
                  </a:cubicBezTo>
                  <a:cubicBezTo>
                    <a:pt x="1448" y="19318"/>
                    <a:pt x="2191" y="19504"/>
                    <a:pt x="2915" y="19504"/>
                  </a:cubicBezTo>
                  <a:cubicBezTo>
                    <a:pt x="3096" y="19504"/>
                    <a:pt x="3276" y="19492"/>
                    <a:pt x="3454" y="19465"/>
                  </a:cubicBezTo>
                  <a:cubicBezTo>
                    <a:pt x="4143" y="19365"/>
                    <a:pt x="4778" y="19030"/>
                    <a:pt x="5376" y="18667"/>
                  </a:cubicBezTo>
                  <a:cubicBezTo>
                    <a:pt x="5403" y="18649"/>
                    <a:pt x="5421" y="18622"/>
                    <a:pt x="5421" y="18595"/>
                  </a:cubicBezTo>
                  <a:cubicBezTo>
                    <a:pt x="5938" y="18966"/>
                    <a:pt x="6419" y="19365"/>
                    <a:pt x="6881" y="19819"/>
                  </a:cubicBezTo>
                  <a:cubicBezTo>
                    <a:pt x="7271" y="21378"/>
                    <a:pt x="7706" y="22974"/>
                    <a:pt x="8232" y="24543"/>
                  </a:cubicBezTo>
                  <a:cubicBezTo>
                    <a:pt x="7824" y="24180"/>
                    <a:pt x="7389" y="23845"/>
                    <a:pt x="6954" y="23518"/>
                  </a:cubicBezTo>
                  <a:cubicBezTo>
                    <a:pt x="6954" y="23509"/>
                    <a:pt x="6954" y="23491"/>
                    <a:pt x="6936" y="23482"/>
                  </a:cubicBezTo>
                  <a:cubicBezTo>
                    <a:pt x="6936" y="23482"/>
                    <a:pt x="6936" y="23473"/>
                    <a:pt x="6927" y="23473"/>
                  </a:cubicBezTo>
                  <a:cubicBezTo>
                    <a:pt x="7308" y="22394"/>
                    <a:pt x="6673" y="21460"/>
                    <a:pt x="6056" y="20617"/>
                  </a:cubicBezTo>
                  <a:cubicBezTo>
                    <a:pt x="6036" y="20593"/>
                    <a:pt x="6009" y="20581"/>
                    <a:pt x="5983" y="20581"/>
                  </a:cubicBezTo>
                  <a:cubicBezTo>
                    <a:pt x="5951" y="20581"/>
                    <a:pt x="5921" y="20599"/>
                    <a:pt x="5911" y="20635"/>
                  </a:cubicBezTo>
                  <a:cubicBezTo>
                    <a:pt x="5603" y="21433"/>
                    <a:pt x="5702" y="22340"/>
                    <a:pt x="6201" y="22993"/>
                  </a:cubicBezTo>
                  <a:cubicBezTo>
                    <a:pt x="5802" y="22720"/>
                    <a:pt x="5385" y="22457"/>
                    <a:pt x="4968" y="22222"/>
                  </a:cubicBezTo>
                  <a:cubicBezTo>
                    <a:pt x="4977" y="22213"/>
                    <a:pt x="4986" y="22204"/>
                    <a:pt x="4995" y="22185"/>
                  </a:cubicBezTo>
                  <a:cubicBezTo>
                    <a:pt x="5131" y="21714"/>
                    <a:pt x="5195" y="21242"/>
                    <a:pt x="4886" y="20825"/>
                  </a:cubicBezTo>
                  <a:cubicBezTo>
                    <a:pt x="4578" y="20399"/>
                    <a:pt x="4070" y="20163"/>
                    <a:pt x="3771" y="19719"/>
                  </a:cubicBezTo>
                  <a:cubicBezTo>
                    <a:pt x="3754" y="19698"/>
                    <a:pt x="3730" y="19687"/>
                    <a:pt x="3707" y="19687"/>
                  </a:cubicBezTo>
                  <a:cubicBezTo>
                    <a:pt x="3680" y="19687"/>
                    <a:pt x="3654" y="19703"/>
                    <a:pt x="3644" y="19737"/>
                  </a:cubicBezTo>
                  <a:cubicBezTo>
                    <a:pt x="3635" y="19792"/>
                    <a:pt x="3626" y="19846"/>
                    <a:pt x="3626" y="19891"/>
                  </a:cubicBezTo>
                  <a:cubicBezTo>
                    <a:pt x="3599" y="19909"/>
                    <a:pt x="3581" y="19946"/>
                    <a:pt x="3608" y="19973"/>
                  </a:cubicBezTo>
                  <a:cubicBezTo>
                    <a:pt x="3526" y="20707"/>
                    <a:pt x="3871" y="21351"/>
                    <a:pt x="4351" y="21895"/>
                  </a:cubicBezTo>
                  <a:cubicBezTo>
                    <a:pt x="4043" y="21741"/>
                    <a:pt x="3735" y="21587"/>
                    <a:pt x="3417" y="21442"/>
                  </a:cubicBezTo>
                  <a:cubicBezTo>
                    <a:pt x="3417" y="21415"/>
                    <a:pt x="3408" y="21387"/>
                    <a:pt x="3372" y="21369"/>
                  </a:cubicBezTo>
                  <a:cubicBezTo>
                    <a:pt x="3293" y="20663"/>
                    <a:pt x="2446" y="20535"/>
                    <a:pt x="1779" y="20535"/>
                  </a:cubicBezTo>
                  <a:cubicBezTo>
                    <a:pt x="1606" y="20535"/>
                    <a:pt x="1446" y="20544"/>
                    <a:pt x="1314" y="20553"/>
                  </a:cubicBezTo>
                  <a:cubicBezTo>
                    <a:pt x="1268" y="20553"/>
                    <a:pt x="1232" y="20599"/>
                    <a:pt x="1259" y="20644"/>
                  </a:cubicBezTo>
                  <a:cubicBezTo>
                    <a:pt x="1459" y="20970"/>
                    <a:pt x="1640" y="21442"/>
                    <a:pt x="2030" y="21596"/>
                  </a:cubicBezTo>
                  <a:cubicBezTo>
                    <a:pt x="2153" y="21650"/>
                    <a:pt x="2297" y="21670"/>
                    <a:pt x="2448" y="21670"/>
                  </a:cubicBezTo>
                  <a:cubicBezTo>
                    <a:pt x="2731" y="21670"/>
                    <a:pt x="3039" y="21598"/>
                    <a:pt x="3281" y="21533"/>
                  </a:cubicBezTo>
                  <a:cubicBezTo>
                    <a:pt x="3635" y="21696"/>
                    <a:pt x="3970" y="21877"/>
                    <a:pt x="4315" y="22059"/>
                  </a:cubicBezTo>
                  <a:cubicBezTo>
                    <a:pt x="4246" y="22053"/>
                    <a:pt x="4176" y="22051"/>
                    <a:pt x="4107" y="22051"/>
                  </a:cubicBezTo>
                  <a:cubicBezTo>
                    <a:pt x="3086" y="22051"/>
                    <a:pt x="2068" y="22601"/>
                    <a:pt x="1431" y="23373"/>
                  </a:cubicBezTo>
                  <a:cubicBezTo>
                    <a:pt x="1379" y="23435"/>
                    <a:pt x="1394" y="23573"/>
                    <a:pt x="1494" y="23573"/>
                  </a:cubicBezTo>
                  <a:cubicBezTo>
                    <a:pt x="1498" y="23573"/>
                    <a:pt x="1501" y="23573"/>
                    <a:pt x="1504" y="23573"/>
                  </a:cubicBezTo>
                  <a:cubicBezTo>
                    <a:pt x="2547" y="23446"/>
                    <a:pt x="4261" y="23391"/>
                    <a:pt x="4868" y="22376"/>
                  </a:cubicBezTo>
                  <a:cubicBezTo>
                    <a:pt x="5430" y="22702"/>
                    <a:pt x="5975" y="23056"/>
                    <a:pt x="6510" y="23437"/>
                  </a:cubicBezTo>
                  <a:cubicBezTo>
                    <a:pt x="6217" y="23400"/>
                    <a:pt x="5910" y="23375"/>
                    <a:pt x="5603" y="23375"/>
                  </a:cubicBezTo>
                  <a:cubicBezTo>
                    <a:pt x="4705" y="23375"/>
                    <a:pt x="3811" y="23591"/>
                    <a:pt x="3290" y="24362"/>
                  </a:cubicBezTo>
                  <a:cubicBezTo>
                    <a:pt x="3263" y="24407"/>
                    <a:pt x="3290" y="24471"/>
                    <a:pt x="3336" y="24480"/>
                  </a:cubicBezTo>
                  <a:cubicBezTo>
                    <a:pt x="3635" y="24533"/>
                    <a:pt x="3932" y="24561"/>
                    <a:pt x="4226" y="24561"/>
                  </a:cubicBezTo>
                  <a:cubicBezTo>
                    <a:pt x="5170" y="24561"/>
                    <a:pt x="6075" y="24279"/>
                    <a:pt x="6863" y="23691"/>
                  </a:cubicBezTo>
                  <a:cubicBezTo>
                    <a:pt x="7371" y="24063"/>
                    <a:pt x="7870" y="24462"/>
                    <a:pt x="8350" y="24888"/>
                  </a:cubicBezTo>
                  <a:cubicBezTo>
                    <a:pt x="9312" y="27690"/>
                    <a:pt x="10590" y="30374"/>
                    <a:pt x="12467" y="32541"/>
                  </a:cubicBezTo>
                  <a:cubicBezTo>
                    <a:pt x="12507" y="32587"/>
                    <a:pt x="12554" y="32607"/>
                    <a:pt x="12600" y="32607"/>
                  </a:cubicBezTo>
                  <a:cubicBezTo>
                    <a:pt x="12753" y="32607"/>
                    <a:pt x="12899" y="32395"/>
                    <a:pt x="12766" y="32242"/>
                  </a:cubicBezTo>
                  <a:cubicBezTo>
                    <a:pt x="11506" y="30791"/>
                    <a:pt x="10508" y="29104"/>
                    <a:pt x="9692" y="27300"/>
                  </a:cubicBezTo>
                  <a:cubicBezTo>
                    <a:pt x="9747" y="26910"/>
                    <a:pt x="9819" y="26529"/>
                    <a:pt x="9901" y="26148"/>
                  </a:cubicBezTo>
                  <a:cubicBezTo>
                    <a:pt x="9921" y="26168"/>
                    <a:pt x="9940" y="26183"/>
                    <a:pt x="9967" y="26183"/>
                  </a:cubicBezTo>
                  <a:cubicBezTo>
                    <a:pt x="9977" y="26183"/>
                    <a:pt x="9988" y="26180"/>
                    <a:pt x="10001" y="26175"/>
                  </a:cubicBezTo>
                  <a:cubicBezTo>
                    <a:pt x="10055" y="26148"/>
                    <a:pt x="10119" y="26121"/>
                    <a:pt x="10182" y="26103"/>
                  </a:cubicBezTo>
                  <a:cubicBezTo>
                    <a:pt x="10331" y="26135"/>
                    <a:pt x="10478" y="26151"/>
                    <a:pt x="10623" y="26151"/>
                  </a:cubicBezTo>
                  <a:cubicBezTo>
                    <a:pt x="11486" y="26151"/>
                    <a:pt x="12274" y="25607"/>
                    <a:pt x="12848" y="24924"/>
                  </a:cubicBezTo>
                  <a:cubicBezTo>
                    <a:pt x="12875" y="24915"/>
                    <a:pt x="12912" y="24897"/>
                    <a:pt x="12948" y="24879"/>
                  </a:cubicBezTo>
                  <a:cubicBezTo>
                    <a:pt x="12993" y="24860"/>
                    <a:pt x="12993" y="24806"/>
                    <a:pt x="12966" y="24770"/>
                  </a:cubicBezTo>
                  <a:cubicBezTo>
                    <a:pt x="12993" y="24743"/>
                    <a:pt x="13011" y="24724"/>
                    <a:pt x="13029" y="24697"/>
                  </a:cubicBezTo>
                  <a:cubicBezTo>
                    <a:pt x="13075" y="24634"/>
                    <a:pt x="13011" y="24561"/>
                    <a:pt x="12948" y="24561"/>
                  </a:cubicBezTo>
                  <a:cubicBezTo>
                    <a:pt x="12882" y="24559"/>
                    <a:pt x="12816" y="24557"/>
                    <a:pt x="12750" y="24557"/>
                  </a:cubicBezTo>
                  <a:cubicBezTo>
                    <a:pt x="11654" y="24557"/>
                    <a:pt x="10564" y="24919"/>
                    <a:pt x="9983" y="25894"/>
                  </a:cubicBezTo>
                  <a:cubicBezTo>
                    <a:pt x="9973" y="25894"/>
                    <a:pt x="9973" y="25894"/>
                    <a:pt x="9964" y="25885"/>
                  </a:cubicBezTo>
                  <a:cubicBezTo>
                    <a:pt x="10273" y="24697"/>
                    <a:pt x="10762" y="23555"/>
                    <a:pt x="11442" y="22539"/>
                  </a:cubicBezTo>
                  <a:cubicBezTo>
                    <a:pt x="12011" y="22996"/>
                    <a:pt x="12616" y="23195"/>
                    <a:pt x="13211" y="23195"/>
                  </a:cubicBezTo>
                  <a:cubicBezTo>
                    <a:pt x="14363" y="23195"/>
                    <a:pt x="15477" y="22452"/>
                    <a:pt x="16212" y="21406"/>
                  </a:cubicBezTo>
                  <a:cubicBezTo>
                    <a:pt x="16258" y="21324"/>
                    <a:pt x="16194" y="21215"/>
                    <a:pt x="16103" y="21215"/>
                  </a:cubicBezTo>
                  <a:cubicBezTo>
                    <a:pt x="15351" y="21233"/>
                    <a:pt x="14544" y="21206"/>
                    <a:pt x="13809" y="21378"/>
                  </a:cubicBezTo>
                  <a:cubicBezTo>
                    <a:pt x="13029" y="21560"/>
                    <a:pt x="12340" y="21995"/>
                    <a:pt x="11606" y="22312"/>
                  </a:cubicBezTo>
                  <a:cubicBezTo>
                    <a:pt x="11841" y="21977"/>
                    <a:pt x="12095" y="21650"/>
                    <a:pt x="12376" y="21351"/>
                  </a:cubicBezTo>
                  <a:cubicBezTo>
                    <a:pt x="12413" y="21351"/>
                    <a:pt x="12440" y="21315"/>
                    <a:pt x="12449" y="21279"/>
                  </a:cubicBezTo>
                  <a:cubicBezTo>
                    <a:pt x="12794" y="20916"/>
                    <a:pt x="13174" y="20580"/>
                    <a:pt x="13583" y="20281"/>
                  </a:cubicBezTo>
                  <a:cubicBezTo>
                    <a:pt x="13601" y="20272"/>
                    <a:pt x="13610" y="20254"/>
                    <a:pt x="13619" y="20227"/>
                  </a:cubicBezTo>
                  <a:cubicBezTo>
                    <a:pt x="13619" y="20227"/>
                    <a:pt x="13628" y="20236"/>
                    <a:pt x="13628" y="20236"/>
                  </a:cubicBezTo>
                  <a:cubicBezTo>
                    <a:pt x="13713" y="20242"/>
                    <a:pt x="13799" y="20246"/>
                    <a:pt x="13883" y="20246"/>
                  </a:cubicBezTo>
                  <a:cubicBezTo>
                    <a:pt x="15090" y="20246"/>
                    <a:pt x="16189" y="19589"/>
                    <a:pt x="16756" y="18513"/>
                  </a:cubicBezTo>
                  <a:cubicBezTo>
                    <a:pt x="16791" y="18452"/>
                    <a:pt x="16759" y="18358"/>
                    <a:pt x="16685" y="18358"/>
                  </a:cubicBezTo>
                  <a:cubicBezTo>
                    <a:pt x="16682" y="18358"/>
                    <a:pt x="16678" y="18358"/>
                    <a:pt x="16675" y="18359"/>
                  </a:cubicBezTo>
                  <a:cubicBezTo>
                    <a:pt x="15550" y="18440"/>
                    <a:pt x="13519" y="18449"/>
                    <a:pt x="13564" y="20045"/>
                  </a:cubicBezTo>
                  <a:cubicBezTo>
                    <a:pt x="13537" y="20064"/>
                    <a:pt x="13528" y="20091"/>
                    <a:pt x="13528" y="20118"/>
                  </a:cubicBezTo>
                  <a:cubicBezTo>
                    <a:pt x="13519" y="20127"/>
                    <a:pt x="13501" y="20127"/>
                    <a:pt x="13492" y="20136"/>
                  </a:cubicBezTo>
                  <a:cubicBezTo>
                    <a:pt x="13120" y="20399"/>
                    <a:pt x="12766" y="20707"/>
                    <a:pt x="12440" y="21034"/>
                  </a:cubicBezTo>
                  <a:cubicBezTo>
                    <a:pt x="12594" y="20517"/>
                    <a:pt x="13048" y="20154"/>
                    <a:pt x="13156" y="19619"/>
                  </a:cubicBezTo>
                  <a:cubicBezTo>
                    <a:pt x="13338" y="18794"/>
                    <a:pt x="12875" y="17987"/>
                    <a:pt x="13057" y="17153"/>
                  </a:cubicBezTo>
                  <a:cubicBezTo>
                    <a:pt x="13070" y="17094"/>
                    <a:pt x="13026" y="17049"/>
                    <a:pt x="12977" y="17049"/>
                  </a:cubicBezTo>
                  <a:cubicBezTo>
                    <a:pt x="12958" y="17049"/>
                    <a:pt x="12938" y="17056"/>
                    <a:pt x="12921" y="17071"/>
                  </a:cubicBezTo>
                  <a:cubicBezTo>
                    <a:pt x="12277" y="17688"/>
                    <a:pt x="11778" y="18422"/>
                    <a:pt x="11705" y="19329"/>
                  </a:cubicBezTo>
                  <a:cubicBezTo>
                    <a:pt x="11651" y="19928"/>
                    <a:pt x="11687" y="20862"/>
                    <a:pt x="12204" y="21270"/>
                  </a:cubicBezTo>
                  <a:cubicBezTo>
                    <a:pt x="11615" y="21895"/>
                    <a:pt x="11107" y="22603"/>
                    <a:pt x="10690" y="23364"/>
                  </a:cubicBezTo>
                  <a:cubicBezTo>
                    <a:pt x="10753" y="23129"/>
                    <a:pt x="10771" y="22893"/>
                    <a:pt x="10735" y="22648"/>
                  </a:cubicBezTo>
                  <a:cubicBezTo>
                    <a:pt x="10626" y="22040"/>
                    <a:pt x="10173" y="21560"/>
                    <a:pt x="9992" y="20979"/>
                  </a:cubicBezTo>
                  <a:cubicBezTo>
                    <a:pt x="9983" y="20957"/>
                    <a:pt x="9962" y="20945"/>
                    <a:pt x="9942" y="20945"/>
                  </a:cubicBezTo>
                  <a:cubicBezTo>
                    <a:pt x="9921" y="20945"/>
                    <a:pt x="9901" y="20957"/>
                    <a:pt x="9892" y="20979"/>
                  </a:cubicBezTo>
                  <a:cubicBezTo>
                    <a:pt x="9574" y="22040"/>
                    <a:pt x="9221" y="23464"/>
                    <a:pt x="10227" y="24244"/>
                  </a:cubicBezTo>
                  <a:cubicBezTo>
                    <a:pt x="10227" y="24244"/>
                    <a:pt x="10227" y="24244"/>
                    <a:pt x="10227" y="24253"/>
                  </a:cubicBezTo>
                  <a:cubicBezTo>
                    <a:pt x="10236" y="24253"/>
                    <a:pt x="10246" y="24262"/>
                    <a:pt x="10255" y="24271"/>
                  </a:cubicBezTo>
                  <a:cubicBezTo>
                    <a:pt x="9892" y="25133"/>
                    <a:pt x="9647" y="26048"/>
                    <a:pt x="9547" y="26973"/>
                  </a:cubicBezTo>
                  <a:cubicBezTo>
                    <a:pt x="8686" y="25006"/>
                    <a:pt x="8024" y="22920"/>
                    <a:pt x="7462" y="20880"/>
                  </a:cubicBezTo>
                  <a:cubicBezTo>
                    <a:pt x="8187" y="19420"/>
                    <a:pt x="8931" y="17987"/>
                    <a:pt x="9865" y="16690"/>
                  </a:cubicBezTo>
                  <a:cubicBezTo>
                    <a:pt x="9910" y="16690"/>
                    <a:pt x="9955" y="16654"/>
                    <a:pt x="9937" y="16609"/>
                  </a:cubicBezTo>
                  <a:cubicBezTo>
                    <a:pt x="10218" y="16219"/>
                    <a:pt x="10518" y="15847"/>
                    <a:pt x="10835" y="15493"/>
                  </a:cubicBezTo>
                  <a:cubicBezTo>
                    <a:pt x="10835" y="15493"/>
                    <a:pt x="10835" y="15493"/>
                    <a:pt x="10835" y="15502"/>
                  </a:cubicBezTo>
                  <a:cubicBezTo>
                    <a:pt x="11567" y="16330"/>
                    <a:pt x="12523" y="16522"/>
                    <a:pt x="13518" y="16522"/>
                  </a:cubicBezTo>
                  <a:cubicBezTo>
                    <a:pt x="14126" y="16522"/>
                    <a:pt x="14747" y="16450"/>
                    <a:pt x="15342" y="16409"/>
                  </a:cubicBezTo>
                  <a:cubicBezTo>
                    <a:pt x="15414" y="16400"/>
                    <a:pt x="15478" y="16300"/>
                    <a:pt x="15414" y="16246"/>
                  </a:cubicBezTo>
                  <a:cubicBezTo>
                    <a:pt x="14483" y="15523"/>
                    <a:pt x="13387" y="14950"/>
                    <a:pt x="12244" y="14950"/>
                  </a:cubicBezTo>
                  <a:cubicBezTo>
                    <a:pt x="11895" y="14950"/>
                    <a:pt x="11542" y="15003"/>
                    <a:pt x="11189" y="15122"/>
                  </a:cubicBezTo>
                  <a:cubicBezTo>
                    <a:pt x="11488" y="14813"/>
                    <a:pt x="11796" y="14523"/>
                    <a:pt x="12141" y="14242"/>
                  </a:cubicBezTo>
                  <a:cubicBezTo>
                    <a:pt x="12466" y="14323"/>
                    <a:pt x="12832" y="14401"/>
                    <a:pt x="13187" y="14401"/>
                  </a:cubicBezTo>
                  <a:cubicBezTo>
                    <a:pt x="13386" y="14401"/>
                    <a:pt x="13581" y="14376"/>
                    <a:pt x="13764" y="14314"/>
                  </a:cubicBezTo>
                  <a:cubicBezTo>
                    <a:pt x="14381" y="14097"/>
                    <a:pt x="14970" y="13516"/>
                    <a:pt x="15487" y="13127"/>
                  </a:cubicBezTo>
                  <a:cubicBezTo>
                    <a:pt x="15559" y="13063"/>
                    <a:pt x="15541" y="12954"/>
                    <a:pt x="15441" y="12945"/>
                  </a:cubicBezTo>
                  <a:cubicBezTo>
                    <a:pt x="15212" y="12930"/>
                    <a:pt x="14971" y="12919"/>
                    <a:pt x="14726" y="12919"/>
                  </a:cubicBezTo>
                  <a:cubicBezTo>
                    <a:pt x="13770" y="12919"/>
                    <a:pt x="12766" y="13098"/>
                    <a:pt x="12268" y="13979"/>
                  </a:cubicBezTo>
                  <a:lnTo>
                    <a:pt x="12250" y="13979"/>
                  </a:lnTo>
                  <a:cubicBezTo>
                    <a:pt x="12213" y="14006"/>
                    <a:pt x="12177" y="14033"/>
                    <a:pt x="12141" y="14061"/>
                  </a:cubicBezTo>
                  <a:cubicBezTo>
                    <a:pt x="12123" y="14070"/>
                    <a:pt x="12114" y="14070"/>
                    <a:pt x="12095" y="14079"/>
                  </a:cubicBezTo>
                  <a:cubicBezTo>
                    <a:pt x="12068" y="14088"/>
                    <a:pt x="12050" y="14106"/>
                    <a:pt x="12041" y="14133"/>
                  </a:cubicBezTo>
                  <a:cubicBezTo>
                    <a:pt x="11832" y="14287"/>
                    <a:pt x="11633" y="14460"/>
                    <a:pt x="11442" y="14623"/>
                  </a:cubicBezTo>
                  <a:cubicBezTo>
                    <a:pt x="11442" y="14623"/>
                    <a:pt x="11442" y="14614"/>
                    <a:pt x="11433" y="14614"/>
                  </a:cubicBezTo>
                  <a:cubicBezTo>
                    <a:pt x="11705" y="14206"/>
                    <a:pt x="12104" y="13952"/>
                    <a:pt x="12304" y="13498"/>
                  </a:cubicBezTo>
                  <a:cubicBezTo>
                    <a:pt x="12531" y="12991"/>
                    <a:pt x="12649" y="12428"/>
                    <a:pt x="12812" y="11902"/>
                  </a:cubicBezTo>
                  <a:cubicBezTo>
                    <a:pt x="12826" y="11844"/>
                    <a:pt x="12771" y="11781"/>
                    <a:pt x="12716" y="11781"/>
                  </a:cubicBezTo>
                  <a:cubicBezTo>
                    <a:pt x="12702" y="11781"/>
                    <a:pt x="12688" y="11785"/>
                    <a:pt x="12676" y="11794"/>
                  </a:cubicBezTo>
                  <a:cubicBezTo>
                    <a:pt x="11796" y="12446"/>
                    <a:pt x="10590" y="13562"/>
                    <a:pt x="11316" y="14741"/>
                  </a:cubicBezTo>
                  <a:cubicBezTo>
                    <a:pt x="10835" y="15176"/>
                    <a:pt x="10409" y="15657"/>
                    <a:pt x="10010" y="16164"/>
                  </a:cubicBezTo>
                  <a:cubicBezTo>
                    <a:pt x="10164" y="15756"/>
                    <a:pt x="10463" y="15403"/>
                    <a:pt x="10545" y="14958"/>
                  </a:cubicBezTo>
                  <a:cubicBezTo>
                    <a:pt x="10672" y="14251"/>
                    <a:pt x="10490" y="13526"/>
                    <a:pt x="10617" y="12818"/>
                  </a:cubicBezTo>
                  <a:cubicBezTo>
                    <a:pt x="10629" y="12759"/>
                    <a:pt x="10591" y="12723"/>
                    <a:pt x="10547" y="12723"/>
                  </a:cubicBezTo>
                  <a:cubicBezTo>
                    <a:pt x="10524" y="12723"/>
                    <a:pt x="10500" y="12733"/>
                    <a:pt x="10481" y="12755"/>
                  </a:cubicBezTo>
                  <a:cubicBezTo>
                    <a:pt x="9656" y="13897"/>
                    <a:pt x="9176" y="15176"/>
                    <a:pt x="9747" y="16518"/>
                  </a:cubicBezTo>
                  <a:cubicBezTo>
                    <a:pt x="9275" y="17171"/>
                    <a:pt x="8849" y="17860"/>
                    <a:pt x="8468" y="18567"/>
                  </a:cubicBezTo>
                  <a:cubicBezTo>
                    <a:pt x="8631" y="18023"/>
                    <a:pt x="8922" y="17543"/>
                    <a:pt x="8949" y="16944"/>
                  </a:cubicBezTo>
                  <a:cubicBezTo>
                    <a:pt x="8976" y="16155"/>
                    <a:pt x="8722" y="15384"/>
                    <a:pt x="8459" y="14650"/>
                  </a:cubicBezTo>
                  <a:cubicBezTo>
                    <a:pt x="8449" y="14625"/>
                    <a:pt x="8421" y="14609"/>
                    <a:pt x="8396" y="14609"/>
                  </a:cubicBezTo>
                  <a:cubicBezTo>
                    <a:pt x="8374" y="14609"/>
                    <a:pt x="8354" y="14621"/>
                    <a:pt x="8350" y="14650"/>
                  </a:cubicBezTo>
                  <a:cubicBezTo>
                    <a:pt x="8033" y="16201"/>
                    <a:pt x="6863" y="17515"/>
                    <a:pt x="8187" y="18948"/>
                  </a:cubicBezTo>
                  <a:cubicBezTo>
                    <a:pt x="8196" y="18966"/>
                    <a:pt x="8205" y="18966"/>
                    <a:pt x="8214" y="18975"/>
                  </a:cubicBezTo>
                  <a:cubicBezTo>
                    <a:pt x="8223" y="18984"/>
                    <a:pt x="8223" y="18994"/>
                    <a:pt x="8223" y="18994"/>
                  </a:cubicBezTo>
                  <a:cubicBezTo>
                    <a:pt x="8223" y="19003"/>
                    <a:pt x="8223" y="19003"/>
                    <a:pt x="8223" y="19012"/>
                  </a:cubicBezTo>
                  <a:cubicBezTo>
                    <a:pt x="7942" y="19556"/>
                    <a:pt x="7670" y="20109"/>
                    <a:pt x="7407" y="20662"/>
                  </a:cubicBezTo>
                  <a:cubicBezTo>
                    <a:pt x="7217" y="19973"/>
                    <a:pt x="7035" y="19293"/>
                    <a:pt x="6863" y="18622"/>
                  </a:cubicBezTo>
                  <a:cubicBezTo>
                    <a:pt x="6455" y="17053"/>
                    <a:pt x="6210" y="15457"/>
                    <a:pt x="6092" y="13870"/>
                  </a:cubicBezTo>
                  <a:cubicBezTo>
                    <a:pt x="6247" y="13516"/>
                    <a:pt x="6410" y="13190"/>
                    <a:pt x="6600" y="12873"/>
                  </a:cubicBezTo>
                  <a:cubicBezTo>
                    <a:pt x="7000" y="13044"/>
                    <a:pt x="7419" y="13125"/>
                    <a:pt x="7836" y="13125"/>
                  </a:cubicBezTo>
                  <a:cubicBezTo>
                    <a:pt x="8589" y="13125"/>
                    <a:pt x="9336" y="12859"/>
                    <a:pt x="9955" y="12374"/>
                  </a:cubicBezTo>
                  <a:cubicBezTo>
                    <a:pt x="10019" y="12329"/>
                    <a:pt x="9983" y="12220"/>
                    <a:pt x="9910" y="12202"/>
                  </a:cubicBezTo>
                  <a:cubicBezTo>
                    <a:pt x="9393" y="12069"/>
                    <a:pt x="8871" y="11994"/>
                    <a:pt x="8344" y="11994"/>
                  </a:cubicBezTo>
                  <a:cubicBezTo>
                    <a:pt x="8114" y="11994"/>
                    <a:pt x="7884" y="12008"/>
                    <a:pt x="7652" y="12038"/>
                  </a:cubicBezTo>
                  <a:cubicBezTo>
                    <a:pt x="7489" y="12057"/>
                    <a:pt x="7289" y="12075"/>
                    <a:pt x="7099" y="12111"/>
                  </a:cubicBezTo>
                  <a:cubicBezTo>
                    <a:pt x="7398" y="11721"/>
                    <a:pt x="7716" y="11349"/>
                    <a:pt x="8078" y="11014"/>
                  </a:cubicBezTo>
                  <a:cubicBezTo>
                    <a:pt x="8078" y="11032"/>
                    <a:pt x="8078" y="11050"/>
                    <a:pt x="8096" y="11068"/>
                  </a:cubicBezTo>
                  <a:cubicBezTo>
                    <a:pt x="8555" y="11438"/>
                    <a:pt x="9067" y="11561"/>
                    <a:pt x="9600" y="11561"/>
                  </a:cubicBezTo>
                  <a:cubicBezTo>
                    <a:pt x="10426" y="11561"/>
                    <a:pt x="11301" y="11264"/>
                    <a:pt x="12095" y="11132"/>
                  </a:cubicBezTo>
                  <a:cubicBezTo>
                    <a:pt x="12159" y="11123"/>
                    <a:pt x="12168" y="11023"/>
                    <a:pt x="12114" y="10996"/>
                  </a:cubicBezTo>
                  <a:cubicBezTo>
                    <a:pt x="11300" y="10623"/>
                    <a:pt x="10449" y="10345"/>
                    <a:pt x="9578" y="10345"/>
                  </a:cubicBezTo>
                  <a:cubicBezTo>
                    <a:pt x="9303" y="10345"/>
                    <a:pt x="9027" y="10373"/>
                    <a:pt x="8749" y="10433"/>
                  </a:cubicBezTo>
                  <a:cubicBezTo>
                    <a:pt x="9003" y="10243"/>
                    <a:pt x="9257" y="10053"/>
                    <a:pt x="9529" y="9871"/>
                  </a:cubicBezTo>
                  <a:cubicBezTo>
                    <a:pt x="9790" y="9964"/>
                    <a:pt x="10046" y="10006"/>
                    <a:pt x="10293" y="10006"/>
                  </a:cubicBezTo>
                  <a:cubicBezTo>
                    <a:pt x="11383" y="10006"/>
                    <a:pt x="12314" y="9183"/>
                    <a:pt x="12757" y="8148"/>
                  </a:cubicBezTo>
                  <a:cubicBezTo>
                    <a:pt x="12785" y="8085"/>
                    <a:pt x="12748" y="7994"/>
                    <a:pt x="12667" y="7994"/>
                  </a:cubicBezTo>
                  <a:cubicBezTo>
                    <a:pt x="11424" y="8012"/>
                    <a:pt x="9828" y="8194"/>
                    <a:pt x="9475" y="9626"/>
                  </a:cubicBezTo>
                  <a:cubicBezTo>
                    <a:pt x="9475" y="9644"/>
                    <a:pt x="9475" y="9644"/>
                    <a:pt x="9484" y="9654"/>
                  </a:cubicBezTo>
                  <a:lnTo>
                    <a:pt x="9466" y="9663"/>
                  </a:lnTo>
                  <a:cubicBezTo>
                    <a:pt x="9438" y="9681"/>
                    <a:pt x="9420" y="9708"/>
                    <a:pt x="9420" y="9735"/>
                  </a:cubicBezTo>
                  <a:cubicBezTo>
                    <a:pt x="9112" y="9898"/>
                    <a:pt x="8822" y="10080"/>
                    <a:pt x="8532" y="10288"/>
                  </a:cubicBezTo>
                  <a:cubicBezTo>
                    <a:pt x="8668" y="10134"/>
                    <a:pt x="8777" y="9971"/>
                    <a:pt x="8849" y="9790"/>
                  </a:cubicBezTo>
                  <a:cubicBezTo>
                    <a:pt x="9030" y="9300"/>
                    <a:pt x="8958" y="8710"/>
                    <a:pt x="8913" y="8203"/>
                  </a:cubicBezTo>
                  <a:cubicBezTo>
                    <a:pt x="8906" y="8159"/>
                    <a:pt x="8870" y="8128"/>
                    <a:pt x="8830" y="8128"/>
                  </a:cubicBezTo>
                  <a:cubicBezTo>
                    <a:pt x="8812" y="8128"/>
                    <a:pt x="8793" y="8134"/>
                    <a:pt x="8777" y="8148"/>
                  </a:cubicBezTo>
                  <a:cubicBezTo>
                    <a:pt x="8432" y="8493"/>
                    <a:pt x="7969" y="8846"/>
                    <a:pt x="7833" y="9336"/>
                  </a:cubicBezTo>
                  <a:cubicBezTo>
                    <a:pt x="7697" y="9790"/>
                    <a:pt x="7770" y="10325"/>
                    <a:pt x="7951" y="10760"/>
                  </a:cubicBezTo>
                  <a:cubicBezTo>
                    <a:pt x="7453" y="11213"/>
                    <a:pt x="7008" y="11730"/>
                    <a:pt x="6646" y="12301"/>
                  </a:cubicBezTo>
                  <a:cubicBezTo>
                    <a:pt x="6546" y="12374"/>
                    <a:pt x="6473" y="12465"/>
                    <a:pt x="6437" y="12592"/>
                  </a:cubicBezTo>
                  <a:cubicBezTo>
                    <a:pt x="6437" y="12610"/>
                    <a:pt x="6437" y="12619"/>
                    <a:pt x="6437" y="12628"/>
                  </a:cubicBezTo>
                  <a:cubicBezTo>
                    <a:pt x="6301" y="12873"/>
                    <a:pt x="6174" y="13117"/>
                    <a:pt x="6065" y="13371"/>
                  </a:cubicBezTo>
                  <a:cubicBezTo>
                    <a:pt x="5975" y="11549"/>
                    <a:pt x="6065" y="9726"/>
                    <a:pt x="6328" y="7922"/>
                  </a:cubicBezTo>
                  <a:cubicBezTo>
                    <a:pt x="6918" y="7876"/>
                    <a:pt x="7407" y="7931"/>
                    <a:pt x="7933" y="7550"/>
                  </a:cubicBezTo>
                  <a:cubicBezTo>
                    <a:pt x="8568" y="7087"/>
                    <a:pt x="9030" y="6353"/>
                    <a:pt x="9493" y="5727"/>
                  </a:cubicBezTo>
                  <a:cubicBezTo>
                    <a:pt x="9529" y="5682"/>
                    <a:pt x="9475" y="5600"/>
                    <a:pt x="9420" y="5600"/>
                  </a:cubicBezTo>
                  <a:cubicBezTo>
                    <a:pt x="8187" y="5673"/>
                    <a:pt x="7008" y="6326"/>
                    <a:pt x="6410" y="7396"/>
                  </a:cubicBezTo>
                  <a:cubicBezTo>
                    <a:pt x="6537" y="6634"/>
                    <a:pt x="6691" y="5863"/>
                    <a:pt x="6881" y="5101"/>
                  </a:cubicBezTo>
                  <a:cubicBezTo>
                    <a:pt x="7507" y="5020"/>
                    <a:pt x="8051" y="5002"/>
                    <a:pt x="8604" y="4675"/>
                  </a:cubicBezTo>
                  <a:cubicBezTo>
                    <a:pt x="9094" y="4385"/>
                    <a:pt x="9466" y="3977"/>
                    <a:pt x="9847" y="3569"/>
                  </a:cubicBezTo>
                  <a:cubicBezTo>
                    <a:pt x="9874" y="3560"/>
                    <a:pt x="9910" y="3542"/>
                    <a:pt x="9937" y="3533"/>
                  </a:cubicBezTo>
                  <a:cubicBezTo>
                    <a:pt x="9973" y="3515"/>
                    <a:pt x="9983" y="3478"/>
                    <a:pt x="9964" y="3451"/>
                  </a:cubicBezTo>
                  <a:cubicBezTo>
                    <a:pt x="9983" y="3424"/>
                    <a:pt x="10001" y="3406"/>
                    <a:pt x="10028" y="3379"/>
                  </a:cubicBezTo>
                  <a:cubicBezTo>
                    <a:pt x="10064" y="3333"/>
                    <a:pt x="10037" y="3261"/>
                    <a:pt x="9973" y="3261"/>
                  </a:cubicBezTo>
                  <a:cubicBezTo>
                    <a:pt x="8867" y="3270"/>
                    <a:pt x="7670" y="3496"/>
                    <a:pt x="7063" y="4403"/>
                  </a:cubicBezTo>
                  <a:cubicBezTo>
                    <a:pt x="7108" y="4231"/>
                    <a:pt x="7153" y="4059"/>
                    <a:pt x="7199" y="3895"/>
                  </a:cubicBezTo>
                  <a:cubicBezTo>
                    <a:pt x="7244" y="3877"/>
                    <a:pt x="7271" y="3832"/>
                    <a:pt x="7235" y="3787"/>
                  </a:cubicBezTo>
                  <a:cubicBezTo>
                    <a:pt x="7235" y="3787"/>
                    <a:pt x="7235" y="3778"/>
                    <a:pt x="7235" y="3778"/>
                  </a:cubicBezTo>
                  <a:cubicBezTo>
                    <a:pt x="7344" y="3415"/>
                    <a:pt x="7453" y="3052"/>
                    <a:pt x="7570" y="2689"/>
                  </a:cubicBezTo>
                  <a:cubicBezTo>
                    <a:pt x="7580" y="2680"/>
                    <a:pt x="7570" y="2671"/>
                    <a:pt x="7570" y="2662"/>
                  </a:cubicBezTo>
                  <a:cubicBezTo>
                    <a:pt x="7570" y="2653"/>
                    <a:pt x="7570" y="2653"/>
                    <a:pt x="7580" y="2653"/>
                  </a:cubicBezTo>
                  <a:cubicBezTo>
                    <a:pt x="8650" y="2553"/>
                    <a:pt x="10200" y="2445"/>
                    <a:pt x="10400" y="1102"/>
                  </a:cubicBezTo>
                  <a:cubicBezTo>
                    <a:pt x="10408" y="1055"/>
                    <a:pt x="10373" y="1000"/>
                    <a:pt x="10322" y="1000"/>
                  </a:cubicBezTo>
                  <a:cubicBezTo>
                    <a:pt x="10315" y="1000"/>
                    <a:pt x="10307" y="1001"/>
                    <a:pt x="10300" y="1003"/>
                  </a:cubicBezTo>
                  <a:cubicBezTo>
                    <a:pt x="9837" y="1157"/>
                    <a:pt x="9321" y="1112"/>
                    <a:pt x="8849" y="1211"/>
                  </a:cubicBezTo>
                  <a:cubicBezTo>
                    <a:pt x="8831" y="767"/>
                    <a:pt x="8695" y="377"/>
                    <a:pt x="8414" y="14"/>
                  </a:cubicBezTo>
                  <a:cubicBezTo>
                    <a:pt x="8405" y="5"/>
                    <a:pt x="8391" y="1"/>
                    <a:pt x="8378" y="1"/>
                  </a:cubicBezTo>
                  <a:close/>
                </a:path>
              </a:pathLst>
            </a:custGeom>
            <a:solidFill>
              <a:srgbClr val="CF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" name="Google Shape;330;p30"/>
          <p:cNvGrpSpPr/>
          <p:nvPr/>
        </p:nvGrpSpPr>
        <p:grpSpPr>
          <a:xfrm rot="10800000">
            <a:off x="7841704" y="-1001150"/>
            <a:ext cx="2004356" cy="2451751"/>
            <a:chOff x="7577304" y="3591550"/>
            <a:chExt cx="2004356" cy="2451751"/>
          </a:xfrm>
        </p:grpSpPr>
        <p:sp>
          <p:nvSpPr>
            <p:cNvPr id="331" name="Google Shape;331;p30"/>
            <p:cNvSpPr/>
            <p:nvPr/>
          </p:nvSpPr>
          <p:spPr>
            <a:xfrm rot="899939">
              <a:off x="8452307" y="3679687"/>
              <a:ext cx="915021" cy="1776804"/>
            </a:xfrm>
            <a:custGeom>
              <a:avLst/>
              <a:gdLst/>
              <a:ahLst/>
              <a:cxnLst/>
              <a:rect l="l" t="t" r="r" b="b"/>
              <a:pathLst>
                <a:path w="16792" h="32607" extrusionOk="0">
                  <a:moveTo>
                    <a:pt x="8495" y="295"/>
                  </a:moveTo>
                  <a:cubicBezTo>
                    <a:pt x="8650" y="495"/>
                    <a:pt x="8713" y="1021"/>
                    <a:pt x="8731" y="1238"/>
                  </a:cubicBezTo>
                  <a:cubicBezTo>
                    <a:pt x="8586" y="1275"/>
                    <a:pt x="8450" y="1329"/>
                    <a:pt x="8323" y="1402"/>
                  </a:cubicBezTo>
                  <a:cubicBezTo>
                    <a:pt x="8305" y="1411"/>
                    <a:pt x="8296" y="1420"/>
                    <a:pt x="8278" y="1429"/>
                  </a:cubicBezTo>
                  <a:cubicBezTo>
                    <a:pt x="8323" y="1048"/>
                    <a:pt x="8396" y="667"/>
                    <a:pt x="8495" y="295"/>
                  </a:cubicBezTo>
                  <a:close/>
                  <a:moveTo>
                    <a:pt x="10218" y="1193"/>
                  </a:moveTo>
                  <a:lnTo>
                    <a:pt x="10218" y="1193"/>
                  </a:lnTo>
                  <a:cubicBezTo>
                    <a:pt x="10209" y="1211"/>
                    <a:pt x="10209" y="1220"/>
                    <a:pt x="10200" y="1238"/>
                  </a:cubicBezTo>
                  <a:cubicBezTo>
                    <a:pt x="9402" y="1601"/>
                    <a:pt x="8595" y="1937"/>
                    <a:pt x="7815" y="2327"/>
                  </a:cubicBezTo>
                  <a:cubicBezTo>
                    <a:pt x="8006" y="1755"/>
                    <a:pt x="8468" y="1429"/>
                    <a:pt x="9103" y="1347"/>
                  </a:cubicBezTo>
                  <a:cubicBezTo>
                    <a:pt x="9484" y="1302"/>
                    <a:pt x="9847" y="1293"/>
                    <a:pt x="10218" y="1193"/>
                  </a:cubicBezTo>
                  <a:close/>
                  <a:moveTo>
                    <a:pt x="10155" y="1393"/>
                  </a:moveTo>
                  <a:lnTo>
                    <a:pt x="10155" y="1393"/>
                  </a:lnTo>
                  <a:cubicBezTo>
                    <a:pt x="9819" y="2236"/>
                    <a:pt x="8767" y="2336"/>
                    <a:pt x="7906" y="2417"/>
                  </a:cubicBezTo>
                  <a:cubicBezTo>
                    <a:pt x="8668" y="2091"/>
                    <a:pt x="9402" y="1737"/>
                    <a:pt x="10155" y="1393"/>
                  </a:cubicBezTo>
                  <a:close/>
                  <a:moveTo>
                    <a:pt x="8374" y="214"/>
                  </a:moveTo>
                  <a:cubicBezTo>
                    <a:pt x="8375" y="214"/>
                    <a:pt x="8376" y="214"/>
                    <a:pt x="8378" y="214"/>
                  </a:cubicBezTo>
                  <a:cubicBezTo>
                    <a:pt x="8405" y="214"/>
                    <a:pt x="8423" y="232"/>
                    <a:pt x="8441" y="241"/>
                  </a:cubicBezTo>
                  <a:cubicBezTo>
                    <a:pt x="8278" y="667"/>
                    <a:pt x="8169" y="1093"/>
                    <a:pt x="8124" y="1547"/>
                  </a:cubicBezTo>
                  <a:cubicBezTo>
                    <a:pt x="7861" y="1773"/>
                    <a:pt x="7706" y="2091"/>
                    <a:pt x="7688" y="2435"/>
                  </a:cubicBezTo>
                  <a:cubicBezTo>
                    <a:pt x="7643" y="2435"/>
                    <a:pt x="7607" y="2445"/>
                    <a:pt x="7570" y="2445"/>
                  </a:cubicBezTo>
                  <a:cubicBezTo>
                    <a:pt x="7543" y="2200"/>
                    <a:pt x="7498" y="1955"/>
                    <a:pt x="7516" y="1701"/>
                  </a:cubicBezTo>
                  <a:cubicBezTo>
                    <a:pt x="7534" y="1248"/>
                    <a:pt x="7752" y="939"/>
                    <a:pt x="8033" y="595"/>
                  </a:cubicBezTo>
                  <a:cubicBezTo>
                    <a:pt x="8096" y="523"/>
                    <a:pt x="8282" y="214"/>
                    <a:pt x="8374" y="214"/>
                  </a:cubicBezTo>
                  <a:close/>
                  <a:moveTo>
                    <a:pt x="6827" y="1991"/>
                  </a:moveTo>
                  <a:lnTo>
                    <a:pt x="6827" y="1991"/>
                  </a:lnTo>
                  <a:cubicBezTo>
                    <a:pt x="7063" y="2454"/>
                    <a:pt x="7226" y="2943"/>
                    <a:pt x="7144" y="3460"/>
                  </a:cubicBezTo>
                  <a:cubicBezTo>
                    <a:pt x="7063" y="2961"/>
                    <a:pt x="6963" y="2472"/>
                    <a:pt x="6827" y="1991"/>
                  </a:cubicBezTo>
                  <a:close/>
                  <a:moveTo>
                    <a:pt x="6700" y="1882"/>
                  </a:moveTo>
                  <a:cubicBezTo>
                    <a:pt x="6818" y="2417"/>
                    <a:pt x="6954" y="2943"/>
                    <a:pt x="7045" y="3478"/>
                  </a:cubicBezTo>
                  <a:cubicBezTo>
                    <a:pt x="6754" y="2989"/>
                    <a:pt x="6627" y="2454"/>
                    <a:pt x="6700" y="1882"/>
                  </a:cubicBezTo>
                  <a:close/>
                  <a:moveTo>
                    <a:pt x="5793" y="2662"/>
                  </a:moveTo>
                  <a:cubicBezTo>
                    <a:pt x="6228" y="3224"/>
                    <a:pt x="6745" y="3678"/>
                    <a:pt x="6691" y="4476"/>
                  </a:cubicBezTo>
                  <a:cubicBezTo>
                    <a:pt x="6676" y="4687"/>
                    <a:pt x="6650" y="4766"/>
                    <a:pt x="6617" y="4766"/>
                  </a:cubicBezTo>
                  <a:cubicBezTo>
                    <a:pt x="6531" y="4766"/>
                    <a:pt x="6403" y="4203"/>
                    <a:pt x="6337" y="4031"/>
                  </a:cubicBezTo>
                  <a:cubicBezTo>
                    <a:pt x="6165" y="3596"/>
                    <a:pt x="5993" y="3161"/>
                    <a:pt x="5820" y="2726"/>
                  </a:cubicBezTo>
                  <a:cubicBezTo>
                    <a:pt x="5811" y="2707"/>
                    <a:pt x="5802" y="2698"/>
                    <a:pt x="5784" y="2689"/>
                  </a:cubicBezTo>
                  <a:cubicBezTo>
                    <a:pt x="5784" y="2680"/>
                    <a:pt x="5793" y="2671"/>
                    <a:pt x="5793" y="2662"/>
                  </a:cubicBezTo>
                  <a:close/>
                  <a:moveTo>
                    <a:pt x="9705" y="3420"/>
                  </a:moveTo>
                  <a:cubicBezTo>
                    <a:pt x="9745" y="3420"/>
                    <a:pt x="9771" y="3424"/>
                    <a:pt x="9774" y="3433"/>
                  </a:cubicBezTo>
                  <a:cubicBezTo>
                    <a:pt x="9783" y="3433"/>
                    <a:pt x="9783" y="3442"/>
                    <a:pt x="9774" y="3451"/>
                  </a:cubicBezTo>
                  <a:cubicBezTo>
                    <a:pt x="8867" y="3841"/>
                    <a:pt x="7788" y="4158"/>
                    <a:pt x="7017" y="4802"/>
                  </a:cubicBezTo>
                  <a:cubicBezTo>
                    <a:pt x="7235" y="4385"/>
                    <a:pt x="7543" y="4031"/>
                    <a:pt x="7979" y="3805"/>
                  </a:cubicBezTo>
                  <a:cubicBezTo>
                    <a:pt x="8278" y="3651"/>
                    <a:pt x="8613" y="3560"/>
                    <a:pt x="8949" y="3505"/>
                  </a:cubicBezTo>
                  <a:lnTo>
                    <a:pt x="8949" y="3505"/>
                  </a:lnTo>
                  <a:cubicBezTo>
                    <a:pt x="8948" y="3506"/>
                    <a:pt x="8949" y="3506"/>
                    <a:pt x="8950" y="3506"/>
                  </a:cubicBezTo>
                  <a:cubicBezTo>
                    <a:pt x="8978" y="3506"/>
                    <a:pt x="9511" y="3420"/>
                    <a:pt x="9705" y="3420"/>
                  </a:cubicBezTo>
                  <a:close/>
                  <a:moveTo>
                    <a:pt x="9611" y="3669"/>
                  </a:moveTo>
                  <a:lnTo>
                    <a:pt x="9611" y="3669"/>
                  </a:lnTo>
                  <a:cubicBezTo>
                    <a:pt x="9302" y="3959"/>
                    <a:pt x="8677" y="4403"/>
                    <a:pt x="8595" y="4449"/>
                  </a:cubicBezTo>
                  <a:cubicBezTo>
                    <a:pt x="8105" y="4757"/>
                    <a:pt x="7607" y="4811"/>
                    <a:pt x="7063" y="4884"/>
                  </a:cubicBezTo>
                  <a:cubicBezTo>
                    <a:pt x="7779" y="4331"/>
                    <a:pt x="8758" y="4004"/>
                    <a:pt x="9611" y="3669"/>
                  </a:cubicBezTo>
                  <a:close/>
                  <a:moveTo>
                    <a:pt x="5748" y="2853"/>
                  </a:moveTo>
                  <a:lnTo>
                    <a:pt x="5748" y="2853"/>
                  </a:lnTo>
                  <a:cubicBezTo>
                    <a:pt x="6038" y="3560"/>
                    <a:pt x="6328" y="4258"/>
                    <a:pt x="6600" y="4965"/>
                  </a:cubicBezTo>
                  <a:cubicBezTo>
                    <a:pt x="5639" y="4802"/>
                    <a:pt x="5576" y="3696"/>
                    <a:pt x="5748" y="2853"/>
                  </a:cubicBezTo>
                  <a:close/>
                  <a:moveTo>
                    <a:pt x="643" y="4512"/>
                  </a:moveTo>
                  <a:lnTo>
                    <a:pt x="643" y="4512"/>
                  </a:lnTo>
                  <a:cubicBezTo>
                    <a:pt x="1078" y="4557"/>
                    <a:pt x="1513" y="4648"/>
                    <a:pt x="1885" y="4875"/>
                  </a:cubicBezTo>
                  <a:cubicBezTo>
                    <a:pt x="2356" y="5165"/>
                    <a:pt x="2628" y="5655"/>
                    <a:pt x="3000" y="6044"/>
                  </a:cubicBezTo>
                  <a:cubicBezTo>
                    <a:pt x="3000" y="6063"/>
                    <a:pt x="3009" y="6081"/>
                    <a:pt x="3027" y="6090"/>
                  </a:cubicBezTo>
                  <a:cubicBezTo>
                    <a:pt x="3036" y="6090"/>
                    <a:pt x="3036" y="6099"/>
                    <a:pt x="3046" y="6099"/>
                  </a:cubicBezTo>
                  <a:cubicBezTo>
                    <a:pt x="3009" y="6099"/>
                    <a:pt x="2973" y="6099"/>
                    <a:pt x="2946" y="6108"/>
                  </a:cubicBezTo>
                  <a:cubicBezTo>
                    <a:pt x="2937" y="6099"/>
                    <a:pt x="2937" y="6099"/>
                    <a:pt x="2937" y="6090"/>
                  </a:cubicBezTo>
                  <a:cubicBezTo>
                    <a:pt x="2202" y="5528"/>
                    <a:pt x="1431" y="5002"/>
                    <a:pt x="643" y="4512"/>
                  </a:cubicBezTo>
                  <a:close/>
                  <a:moveTo>
                    <a:pt x="298" y="4476"/>
                  </a:moveTo>
                  <a:cubicBezTo>
                    <a:pt x="334" y="4476"/>
                    <a:pt x="361" y="4485"/>
                    <a:pt x="389" y="4485"/>
                  </a:cubicBezTo>
                  <a:cubicBezTo>
                    <a:pt x="1187" y="4993"/>
                    <a:pt x="1948" y="5546"/>
                    <a:pt x="2692" y="6117"/>
                  </a:cubicBezTo>
                  <a:cubicBezTo>
                    <a:pt x="2102" y="6117"/>
                    <a:pt x="1513" y="5927"/>
                    <a:pt x="1096" y="5491"/>
                  </a:cubicBezTo>
                  <a:cubicBezTo>
                    <a:pt x="779" y="5174"/>
                    <a:pt x="606" y="4784"/>
                    <a:pt x="298" y="4476"/>
                  </a:cubicBezTo>
                  <a:close/>
                  <a:moveTo>
                    <a:pt x="5603" y="5346"/>
                  </a:moveTo>
                  <a:lnTo>
                    <a:pt x="5603" y="5346"/>
                  </a:lnTo>
                  <a:cubicBezTo>
                    <a:pt x="5857" y="5528"/>
                    <a:pt x="6147" y="5682"/>
                    <a:pt x="6228" y="5990"/>
                  </a:cubicBezTo>
                  <a:cubicBezTo>
                    <a:pt x="6283" y="6217"/>
                    <a:pt x="6256" y="6453"/>
                    <a:pt x="6256" y="6688"/>
                  </a:cubicBezTo>
                  <a:cubicBezTo>
                    <a:pt x="6056" y="6235"/>
                    <a:pt x="5838" y="5791"/>
                    <a:pt x="5603" y="5346"/>
                  </a:cubicBezTo>
                  <a:close/>
                  <a:moveTo>
                    <a:pt x="5548" y="5428"/>
                  </a:moveTo>
                  <a:cubicBezTo>
                    <a:pt x="5784" y="5918"/>
                    <a:pt x="6002" y="6398"/>
                    <a:pt x="6210" y="6897"/>
                  </a:cubicBezTo>
                  <a:cubicBezTo>
                    <a:pt x="5630" y="6616"/>
                    <a:pt x="5539" y="6017"/>
                    <a:pt x="5548" y="5428"/>
                  </a:cubicBezTo>
                  <a:close/>
                  <a:moveTo>
                    <a:pt x="4315" y="4693"/>
                  </a:moveTo>
                  <a:cubicBezTo>
                    <a:pt x="4542" y="5183"/>
                    <a:pt x="4778" y="5872"/>
                    <a:pt x="4814" y="6371"/>
                  </a:cubicBezTo>
                  <a:cubicBezTo>
                    <a:pt x="4832" y="6570"/>
                    <a:pt x="4814" y="6770"/>
                    <a:pt x="4759" y="6960"/>
                  </a:cubicBezTo>
                  <a:cubicBezTo>
                    <a:pt x="4719" y="7042"/>
                    <a:pt x="4687" y="7082"/>
                    <a:pt x="4665" y="7082"/>
                  </a:cubicBezTo>
                  <a:cubicBezTo>
                    <a:pt x="4633" y="7082"/>
                    <a:pt x="4622" y="6996"/>
                    <a:pt x="4632" y="6824"/>
                  </a:cubicBezTo>
                  <a:cubicBezTo>
                    <a:pt x="4496" y="6543"/>
                    <a:pt x="4478" y="6144"/>
                    <a:pt x="4369" y="5836"/>
                  </a:cubicBezTo>
                  <a:cubicBezTo>
                    <a:pt x="4369" y="5827"/>
                    <a:pt x="4351" y="5818"/>
                    <a:pt x="4342" y="5818"/>
                  </a:cubicBezTo>
                  <a:cubicBezTo>
                    <a:pt x="4324" y="5682"/>
                    <a:pt x="4315" y="5537"/>
                    <a:pt x="4306" y="5392"/>
                  </a:cubicBezTo>
                  <a:lnTo>
                    <a:pt x="4306" y="5392"/>
                  </a:lnTo>
                  <a:cubicBezTo>
                    <a:pt x="4315" y="5428"/>
                    <a:pt x="4324" y="5455"/>
                    <a:pt x="4333" y="5491"/>
                  </a:cubicBezTo>
                  <a:cubicBezTo>
                    <a:pt x="4324" y="5428"/>
                    <a:pt x="4315" y="5364"/>
                    <a:pt x="4306" y="5301"/>
                  </a:cubicBezTo>
                  <a:cubicBezTo>
                    <a:pt x="4297" y="5101"/>
                    <a:pt x="4306" y="4893"/>
                    <a:pt x="4315" y="4693"/>
                  </a:cubicBezTo>
                  <a:close/>
                  <a:moveTo>
                    <a:pt x="4214" y="4411"/>
                  </a:moveTo>
                  <a:cubicBezTo>
                    <a:pt x="4212" y="4436"/>
                    <a:pt x="4218" y="4460"/>
                    <a:pt x="4224" y="4485"/>
                  </a:cubicBezTo>
                  <a:cubicBezTo>
                    <a:pt x="4215" y="4494"/>
                    <a:pt x="4206" y="4503"/>
                    <a:pt x="4206" y="4512"/>
                  </a:cubicBezTo>
                  <a:cubicBezTo>
                    <a:pt x="4161" y="5247"/>
                    <a:pt x="4107" y="6017"/>
                    <a:pt x="4442" y="6697"/>
                  </a:cubicBezTo>
                  <a:cubicBezTo>
                    <a:pt x="4451" y="6716"/>
                    <a:pt x="4469" y="6725"/>
                    <a:pt x="4487" y="6725"/>
                  </a:cubicBezTo>
                  <a:cubicBezTo>
                    <a:pt x="4524" y="6879"/>
                    <a:pt x="4551" y="7033"/>
                    <a:pt x="4578" y="7196"/>
                  </a:cubicBezTo>
                  <a:cubicBezTo>
                    <a:pt x="4569" y="7187"/>
                    <a:pt x="4560" y="7169"/>
                    <a:pt x="4551" y="7160"/>
                  </a:cubicBezTo>
                  <a:cubicBezTo>
                    <a:pt x="4306" y="6725"/>
                    <a:pt x="4134" y="6262"/>
                    <a:pt x="4088" y="5745"/>
                  </a:cubicBezTo>
                  <a:cubicBezTo>
                    <a:pt x="4052" y="5419"/>
                    <a:pt x="4070" y="5092"/>
                    <a:pt x="4134" y="4766"/>
                  </a:cubicBezTo>
                  <a:cubicBezTo>
                    <a:pt x="4150" y="4642"/>
                    <a:pt x="4182" y="4526"/>
                    <a:pt x="4214" y="4411"/>
                  </a:cubicBezTo>
                  <a:close/>
                  <a:moveTo>
                    <a:pt x="9073" y="5751"/>
                  </a:moveTo>
                  <a:cubicBezTo>
                    <a:pt x="9124" y="5751"/>
                    <a:pt x="9166" y="5761"/>
                    <a:pt x="9194" y="5782"/>
                  </a:cubicBezTo>
                  <a:cubicBezTo>
                    <a:pt x="8677" y="6063"/>
                    <a:pt x="8178" y="6362"/>
                    <a:pt x="7697" y="6697"/>
                  </a:cubicBezTo>
                  <a:cubicBezTo>
                    <a:pt x="7289" y="6988"/>
                    <a:pt x="6909" y="7323"/>
                    <a:pt x="6473" y="7577"/>
                  </a:cubicBezTo>
                  <a:cubicBezTo>
                    <a:pt x="6754" y="7133"/>
                    <a:pt x="7081" y="6743"/>
                    <a:pt x="7516" y="6434"/>
                  </a:cubicBezTo>
                  <a:cubicBezTo>
                    <a:pt x="7685" y="6306"/>
                    <a:pt x="8677" y="5751"/>
                    <a:pt x="9073" y="5751"/>
                  </a:cubicBezTo>
                  <a:close/>
                  <a:moveTo>
                    <a:pt x="9148" y="5972"/>
                  </a:moveTo>
                  <a:lnTo>
                    <a:pt x="9148" y="5972"/>
                  </a:lnTo>
                  <a:cubicBezTo>
                    <a:pt x="8922" y="6317"/>
                    <a:pt x="8169" y="7096"/>
                    <a:pt x="8042" y="7214"/>
                  </a:cubicBezTo>
                  <a:cubicBezTo>
                    <a:pt x="7561" y="7631"/>
                    <a:pt x="7099" y="7668"/>
                    <a:pt x="6573" y="7713"/>
                  </a:cubicBezTo>
                  <a:cubicBezTo>
                    <a:pt x="6990" y="7450"/>
                    <a:pt x="7371" y="7124"/>
                    <a:pt x="7770" y="6833"/>
                  </a:cubicBezTo>
                  <a:cubicBezTo>
                    <a:pt x="8214" y="6516"/>
                    <a:pt x="8677" y="6226"/>
                    <a:pt x="9148" y="5972"/>
                  </a:cubicBezTo>
                  <a:close/>
                  <a:moveTo>
                    <a:pt x="3740" y="7769"/>
                  </a:moveTo>
                  <a:cubicBezTo>
                    <a:pt x="4176" y="7769"/>
                    <a:pt x="4592" y="7886"/>
                    <a:pt x="4941" y="8239"/>
                  </a:cubicBezTo>
                  <a:cubicBezTo>
                    <a:pt x="4291" y="8331"/>
                    <a:pt x="3470" y="8481"/>
                    <a:pt x="2696" y="8481"/>
                  </a:cubicBezTo>
                  <a:cubicBezTo>
                    <a:pt x="2173" y="8481"/>
                    <a:pt x="1672" y="8413"/>
                    <a:pt x="1259" y="8212"/>
                  </a:cubicBezTo>
                  <a:cubicBezTo>
                    <a:pt x="1486" y="8103"/>
                    <a:pt x="2411" y="8003"/>
                    <a:pt x="2547" y="7967"/>
                  </a:cubicBezTo>
                  <a:cubicBezTo>
                    <a:pt x="2938" y="7864"/>
                    <a:pt x="3347" y="7769"/>
                    <a:pt x="3740" y="7769"/>
                  </a:cubicBezTo>
                  <a:close/>
                  <a:moveTo>
                    <a:pt x="1214" y="8302"/>
                  </a:moveTo>
                  <a:lnTo>
                    <a:pt x="1214" y="8302"/>
                  </a:lnTo>
                  <a:cubicBezTo>
                    <a:pt x="1665" y="8547"/>
                    <a:pt x="2216" y="8627"/>
                    <a:pt x="2787" y="8627"/>
                  </a:cubicBezTo>
                  <a:cubicBezTo>
                    <a:pt x="3444" y="8627"/>
                    <a:pt x="4127" y="8521"/>
                    <a:pt x="4714" y="8438"/>
                  </a:cubicBezTo>
                  <a:lnTo>
                    <a:pt x="4714" y="8438"/>
                  </a:lnTo>
                  <a:cubicBezTo>
                    <a:pt x="4215" y="8747"/>
                    <a:pt x="3698" y="9109"/>
                    <a:pt x="3118" y="9128"/>
                  </a:cubicBezTo>
                  <a:cubicBezTo>
                    <a:pt x="2919" y="9128"/>
                    <a:pt x="1295" y="8602"/>
                    <a:pt x="1214" y="8302"/>
                  </a:cubicBezTo>
                  <a:close/>
                  <a:moveTo>
                    <a:pt x="12340" y="8212"/>
                  </a:moveTo>
                  <a:cubicBezTo>
                    <a:pt x="11433" y="8629"/>
                    <a:pt x="10545" y="9073"/>
                    <a:pt x="9665" y="9554"/>
                  </a:cubicBezTo>
                  <a:cubicBezTo>
                    <a:pt x="10246" y="8484"/>
                    <a:pt x="11216" y="8266"/>
                    <a:pt x="12340" y="8212"/>
                  </a:cubicBezTo>
                  <a:close/>
                  <a:moveTo>
                    <a:pt x="12404" y="8393"/>
                  </a:moveTo>
                  <a:lnTo>
                    <a:pt x="12404" y="8393"/>
                  </a:lnTo>
                  <a:cubicBezTo>
                    <a:pt x="11946" y="9200"/>
                    <a:pt x="11177" y="9767"/>
                    <a:pt x="10277" y="9767"/>
                  </a:cubicBezTo>
                  <a:cubicBezTo>
                    <a:pt x="10125" y="9767"/>
                    <a:pt x="9969" y="9751"/>
                    <a:pt x="9810" y="9717"/>
                  </a:cubicBezTo>
                  <a:cubicBezTo>
                    <a:pt x="10654" y="9236"/>
                    <a:pt x="11515" y="8801"/>
                    <a:pt x="12404" y="8393"/>
                  </a:cubicBezTo>
                  <a:close/>
                  <a:moveTo>
                    <a:pt x="8586" y="8556"/>
                  </a:moveTo>
                  <a:lnTo>
                    <a:pt x="8586" y="8556"/>
                  </a:lnTo>
                  <a:cubicBezTo>
                    <a:pt x="8359" y="9155"/>
                    <a:pt x="8169" y="9762"/>
                    <a:pt x="8024" y="10388"/>
                  </a:cubicBezTo>
                  <a:cubicBezTo>
                    <a:pt x="7942" y="10007"/>
                    <a:pt x="7924" y="9590"/>
                    <a:pt x="8069" y="9236"/>
                  </a:cubicBezTo>
                  <a:cubicBezTo>
                    <a:pt x="8178" y="8992"/>
                    <a:pt x="8378" y="8765"/>
                    <a:pt x="8586" y="8556"/>
                  </a:cubicBezTo>
                  <a:close/>
                  <a:moveTo>
                    <a:pt x="8777" y="8375"/>
                  </a:moveTo>
                  <a:cubicBezTo>
                    <a:pt x="8813" y="8747"/>
                    <a:pt x="8840" y="9137"/>
                    <a:pt x="8767" y="9499"/>
                  </a:cubicBezTo>
                  <a:cubicBezTo>
                    <a:pt x="8686" y="9926"/>
                    <a:pt x="8441" y="10216"/>
                    <a:pt x="8142" y="10488"/>
                  </a:cubicBezTo>
                  <a:cubicBezTo>
                    <a:pt x="8296" y="9780"/>
                    <a:pt x="8495" y="9082"/>
                    <a:pt x="8767" y="8411"/>
                  </a:cubicBezTo>
                  <a:cubicBezTo>
                    <a:pt x="8777" y="8402"/>
                    <a:pt x="8777" y="8384"/>
                    <a:pt x="8767" y="8375"/>
                  </a:cubicBezTo>
                  <a:close/>
                  <a:moveTo>
                    <a:pt x="9522" y="10508"/>
                  </a:moveTo>
                  <a:cubicBezTo>
                    <a:pt x="10078" y="10508"/>
                    <a:pt x="10628" y="10615"/>
                    <a:pt x="11170" y="10796"/>
                  </a:cubicBezTo>
                  <a:cubicBezTo>
                    <a:pt x="11189" y="10796"/>
                    <a:pt x="11343" y="10851"/>
                    <a:pt x="11488" y="10896"/>
                  </a:cubicBezTo>
                  <a:cubicBezTo>
                    <a:pt x="10372" y="10914"/>
                    <a:pt x="9266" y="10932"/>
                    <a:pt x="8151" y="10941"/>
                  </a:cubicBezTo>
                  <a:cubicBezTo>
                    <a:pt x="8269" y="10841"/>
                    <a:pt x="8378" y="10733"/>
                    <a:pt x="8504" y="10633"/>
                  </a:cubicBezTo>
                  <a:cubicBezTo>
                    <a:pt x="8846" y="10547"/>
                    <a:pt x="9185" y="10508"/>
                    <a:pt x="9522" y="10508"/>
                  </a:cubicBezTo>
                  <a:close/>
                  <a:moveTo>
                    <a:pt x="11642" y="11041"/>
                  </a:moveTo>
                  <a:cubicBezTo>
                    <a:pt x="11560" y="11050"/>
                    <a:pt x="11488" y="11068"/>
                    <a:pt x="11479" y="11068"/>
                  </a:cubicBezTo>
                  <a:cubicBezTo>
                    <a:pt x="11034" y="11195"/>
                    <a:pt x="10545" y="11286"/>
                    <a:pt x="10091" y="11340"/>
                  </a:cubicBezTo>
                  <a:cubicBezTo>
                    <a:pt x="9911" y="11360"/>
                    <a:pt x="9729" y="11375"/>
                    <a:pt x="9546" y="11375"/>
                  </a:cubicBezTo>
                  <a:cubicBezTo>
                    <a:pt x="9316" y="11375"/>
                    <a:pt x="9086" y="11352"/>
                    <a:pt x="8858" y="11286"/>
                  </a:cubicBezTo>
                  <a:cubicBezTo>
                    <a:pt x="8758" y="11259"/>
                    <a:pt x="8659" y="11222"/>
                    <a:pt x="8559" y="11168"/>
                  </a:cubicBezTo>
                  <a:cubicBezTo>
                    <a:pt x="8385" y="11110"/>
                    <a:pt x="8327" y="11081"/>
                    <a:pt x="8385" y="11081"/>
                  </a:cubicBezTo>
                  <a:cubicBezTo>
                    <a:pt x="8399" y="11081"/>
                    <a:pt x="8421" y="11083"/>
                    <a:pt x="8450" y="11086"/>
                  </a:cubicBezTo>
                  <a:cubicBezTo>
                    <a:pt x="8483" y="11060"/>
                    <a:pt x="8557" y="11052"/>
                    <a:pt x="8643" y="11052"/>
                  </a:cubicBezTo>
                  <a:cubicBezTo>
                    <a:pt x="8794" y="11052"/>
                    <a:pt x="8983" y="11077"/>
                    <a:pt x="9058" y="11077"/>
                  </a:cubicBezTo>
                  <a:cubicBezTo>
                    <a:pt x="9919" y="11068"/>
                    <a:pt x="10781" y="11050"/>
                    <a:pt x="11642" y="11041"/>
                  </a:cubicBezTo>
                  <a:close/>
                  <a:moveTo>
                    <a:pt x="842" y="11277"/>
                  </a:moveTo>
                  <a:lnTo>
                    <a:pt x="842" y="11277"/>
                  </a:lnTo>
                  <a:cubicBezTo>
                    <a:pt x="1703" y="11358"/>
                    <a:pt x="2728" y="11576"/>
                    <a:pt x="2946" y="12492"/>
                  </a:cubicBezTo>
                  <a:cubicBezTo>
                    <a:pt x="2275" y="12038"/>
                    <a:pt x="1586" y="11621"/>
                    <a:pt x="842" y="11277"/>
                  </a:cubicBezTo>
                  <a:close/>
                  <a:moveTo>
                    <a:pt x="8331" y="12189"/>
                  </a:moveTo>
                  <a:cubicBezTo>
                    <a:pt x="8745" y="12189"/>
                    <a:pt x="9146" y="12249"/>
                    <a:pt x="9547" y="12338"/>
                  </a:cubicBezTo>
                  <a:cubicBezTo>
                    <a:pt x="9030" y="12428"/>
                    <a:pt x="8514" y="12501"/>
                    <a:pt x="7997" y="12537"/>
                  </a:cubicBezTo>
                  <a:cubicBezTo>
                    <a:pt x="7877" y="12543"/>
                    <a:pt x="7456" y="12589"/>
                    <a:pt x="7131" y="12589"/>
                  </a:cubicBezTo>
                  <a:cubicBezTo>
                    <a:pt x="6987" y="12589"/>
                    <a:pt x="6863" y="12580"/>
                    <a:pt x="6791" y="12555"/>
                  </a:cubicBezTo>
                  <a:cubicBezTo>
                    <a:pt x="6827" y="12501"/>
                    <a:pt x="6863" y="12446"/>
                    <a:pt x="6909" y="12383"/>
                  </a:cubicBezTo>
                  <a:cubicBezTo>
                    <a:pt x="7271" y="12274"/>
                    <a:pt x="8069" y="12202"/>
                    <a:pt x="8169" y="12193"/>
                  </a:cubicBezTo>
                  <a:cubicBezTo>
                    <a:pt x="8223" y="12190"/>
                    <a:pt x="8277" y="12189"/>
                    <a:pt x="8331" y="12189"/>
                  </a:cubicBezTo>
                  <a:close/>
                  <a:moveTo>
                    <a:pt x="851" y="11458"/>
                  </a:moveTo>
                  <a:cubicBezTo>
                    <a:pt x="1586" y="11803"/>
                    <a:pt x="2284" y="12220"/>
                    <a:pt x="2928" y="12709"/>
                  </a:cubicBezTo>
                  <a:cubicBezTo>
                    <a:pt x="2726" y="12732"/>
                    <a:pt x="2517" y="12762"/>
                    <a:pt x="2314" y="12762"/>
                  </a:cubicBezTo>
                  <a:cubicBezTo>
                    <a:pt x="2033" y="12762"/>
                    <a:pt x="1762" y="12706"/>
                    <a:pt x="1531" y="12501"/>
                  </a:cubicBezTo>
                  <a:cubicBezTo>
                    <a:pt x="1250" y="12247"/>
                    <a:pt x="1042" y="11830"/>
                    <a:pt x="851" y="11458"/>
                  </a:cubicBezTo>
                  <a:close/>
                  <a:moveTo>
                    <a:pt x="9466" y="12465"/>
                  </a:moveTo>
                  <a:cubicBezTo>
                    <a:pt x="8944" y="12781"/>
                    <a:pt x="8374" y="12931"/>
                    <a:pt x="7789" y="12931"/>
                  </a:cubicBezTo>
                  <a:cubicBezTo>
                    <a:pt x="7418" y="12931"/>
                    <a:pt x="7040" y="12871"/>
                    <a:pt x="6664" y="12755"/>
                  </a:cubicBezTo>
                  <a:cubicBezTo>
                    <a:pt x="6682" y="12728"/>
                    <a:pt x="6700" y="12700"/>
                    <a:pt x="6718" y="12673"/>
                  </a:cubicBezTo>
                  <a:cubicBezTo>
                    <a:pt x="6830" y="12675"/>
                    <a:pt x="6941" y="12676"/>
                    <a:pt x="7052" y="12676"/>
                  </a:cubicBezTo>
                  <a:cubicBezTo>
                    <a:pt x="7864" y="12676"/>
                    <a:pt x="8668" y="12616"/>
                    <a:pt x="9466" y="12465"/>
                  </a:cubicBezTo>
                  <a:close/>
                  <a:moveTo>
                    <a:pt x="3726" y="10442"/>
                  </a:moveTo>
                  <a:cubicBezTo>
                    <a:pt x="3907" y="11295"/>
                    <a:pt x="4034" y="12165"/>
                    <a:pt x="4125" y="13045"/>
                  </a:cubicBezTo>
                  <a:cubicBezTo>
                    <a:pt x="3871" y="12691"/>
                    <a:pt x="3671" y="12310"/>
                    <a:pt x="3553" y="11884"/>
                  </a:cubicBezTo>
                  <a:cubicBezTo>
                    <a:pt x="3472" y="11594"/>
                    <a:pt x="3408" y="11295"/>
                    <a:pt x="3499" y="10996"/>
                  </a:cubicBezTo>
                  <a:cubicBezTo>
                    <a:pt x="3508" y="10950"/>
                    <a:pt x="3626" y="10633"/>
                    <a:pt x="3726" y="10442"/>
                  </a:cubicBezTo>
                  <a:close/>
                  <a:moveTo>
                    <a:pt x="3862" y="10297"/>
                  </a:moveTo>
                  <a:lnTo>
                    <a:pt x="3862" y="10297"/>
                  </a:lnTo>
                  <a:cubicBezTo>
                    <a:pt x="4025" y="10361"/>
                    <a:pt x="4388" y="11313"/>
                    <a:pt x="4442" y="11449"/>
                  </a:cubicBezTo>
                  <a:cubicBezTo>
                    <a:pt x="4687" y="12057"/>
                    <a:pt x="4587" y="12537"/>
                    <a:pt x="4279" y="13063"/>
                  </a:cubicBezTo>
                  <a:cubicBezTo>
                    <a:pt x="4179" y="12129"/>
                    <a:pt x="4034" y="11213"/>
                    <a:pt x="3862" y="10297"/>
                  </a:cubicBezTo>
                  <a:close/>
                  <a:moveTo>
                    <a:pt x="3189" y="13230"/>
                  </a:moveTo>
                  <a:cubicBezTo>
                    <a:pt x="3424" y="13230"/>
                    <a:pt x="3649" y="13260"/>
                    <a:pt x="3853" y="13335"/>
                  </a:cubicBezTo>
                  <a:cubicBezTo>
                    <a:pt x="3055" y="13399"/>
                    <a:pt x="2266" y="13471"/>
                    <a:pt x="1468" y="13535"/>
                  </a:cubicBezTo>
                  <a:cubicBezTo>
                    <a:pt x="2004" y="13400"/>
                    <a:pt x="2627" y="13230"/>
                    <a:pt x="3189" y="13230"/>
                  </a:cubicBezTo>
                  <a:close/>
                  <a:moveTo>
                    <a:pt x="3952" y="13480"/>
                  </a:moveTo>
                  <a:lnTo>
                    <a:pt x="3952" y="13480"/>
                  </a:lnTo>
                  <a:cubicBezTo>
                    <a:pt x="3510" y="13733"/>
                    <a:pt x="3021" y="13861"/>
                    <a:pt x="2529" y="13861"/>
                  </a:cubicBezTo>
                  <a:cubicBezTo>
                    <a:pt x="2175" y="13861"/>
                    <a:pt x="1819" y="13794"/>
                    <a:pt x="1477" y="13662"/>
                  </a:cubicBezTo>
                  <a:cubicBezTo>
                    <a:pt x="2302" y="13598"/>
                    <a:pt x="3127" y="13544"/>
                    <a:pt x="3952" y="13480"/>
                  </a:cubicBezTo>
                  <a:close/>
                  <a:moveTo>
                    <a:pt x="14759" y="13107"/>
                  </a:moveTo>
                  <a:cubicBezTo>
                    <a:pt x="14814" y="13107"/>
                    <a:pt x="14870" y="13107"/>
                    <a:pt x="14925" y="13108"/>
                  </a:cubicBezTo>
                  <a:cubicBezTo>
                    <a:pt x="14127" y="13417"/>
                    <a:pt x="13320" y="13707"/>
                    <a:pt x="12503" y="13952"/>
                  </a:cubicBezTo>
                  <a:cubicBezTo>
                    <a:pt x="13057" y="13253"/>
                    <a:pt x="13900" y="13107"/>
                    <a:pt x="14759" y="13107"/>
                  </a:cubicBezTo>
                  <a:close/>
                  <a:moveTo>
                    <a:pt x="15024" y="13254"/>
                  </a:moveTo>
                  <a:lnTo>
                    <a:pt x="15024" y="13254"/>
                  </a:lnTo>
                  <a:cubicBezTo>
                    <a:pt x="14689" y="13526"/>
                    <a:pt x="14335" y="13807"/>
                    <a:pt x="13972" y="13997"/>
                  </a:cubicBezTo>
                  <a:cubicBezTo>
                    <a:pt x="13688" y="14142"/>
                    <a:pt x="13387" y="14195"/>
                    <a:pt x="13081" y="14195"/>
                  </a:cubicBezTo>
                  <a:cubicBezTo>
                    <a:pt x="12872" y="14195"/>
                    <a:pt x="12660" y="14170"/>
                    <a:pt x="12449" y="14133"/>
                  </a:cubicBezTo>
                  <a:cubicBezTo>
                    <a:pt x="13311" y="13861"/>
                    <a:pt x="14172" y="13553"/>
                    <a:pt x="15024" y="13254"/>
                  </a:cubicBezTo>
                  <a:close/>
                  <a:moveTo>
                    <a:pt x="12449" y="12474"/>
                  </a:moveTo>
                  <a:lnTo>
                    <a:pt x="12449" y="12474"/>
                  </a:lnTo>
                  <a:cubicBezTo>
                    <a:pt x="12367" y="12773"/>
                    <a:pt x="12277" y="13072"/>
                    <a:pt x="12177" y="13362"/>
                  </a:cubicBezTo>
                  <a:cubicBezTo>
                    <a:pt x="12050" y="13716"/>
                    <a:pt x="11805" y="13952"/>
                    <a:pt x="11579" y="14215"/>
                  </a:cubicBezTo>
                  <a:cubicBezTo>
                    <a:pt x="11805" y="13598"/>
                    <a:pt x="12095" y="13018"/>
                    <a:pt x="12449" y="12474"/>
                  </a:cubicBezTo>
                  <a:close/>
                  <a:moveTo>
                    <a:pt x="12558" y="12120"/>
                  </a:moveTo>
                  <a:lnTo>
                    <a:pt x="12558" y="12120"/>
                  </a:lnTo>
                  <a:cubicBezTo>
                    <a:pt x="12549" y="12138"/>
                    <a:pt x="12540" y="12165"/>
                    <a:pt x="12540" y="12183"/>
                  </a:cubicBezTo>
                  <a:cubicBezTo>
                    <a:pt x="12014" y="12873"/>
                    <a:pt x="11633" y="13598"/>
                    <a:pt x="11361" y="14414"/>
                  </a:cubicBezTo>
                  <a:cubicBezTo>
                    <a:pt x="11080" y="13462"/>
                    <a:pt x="11823" y="12700"/>
                    <a:pt x="12558" y="12120"/>
                  </a:cubicBezTo>
                  <a:close/>
                  <a:moveTo>
                    <a:pt x="10436" y="13072"/>
                  </a:moveTo>
                  <a:cubicBezTo>
                    <a:pt x="10454" y="13263"/>
                    <a:pt x="10400" y="13816"/>
                    <a:pt x="10400" y="13879"/>
                  </a:cubicBezTo>
                  <a:cubicBezTo>
                    <a:pt x="10409" y="14233"/>
                    <a:pt x="10436" y="14587"/>
                    <a:pt x="10363" y="14940"/>
                  </a:cubicBezTo>
                  <a:cubicBezTo>
                    <a:pt x="10282" y="15339"/>
                    <a:pt x="9992" y="15629"/>
                    <a:pt x="9892" y="16010"/>
                  </a:cubicBezTo>
                  <a:cubicBezTo>
                    <a:pt x="9892" y="16014"/>
                    <a:pt x="9891" y="16018"/>
                    <a:pt x="9889" y="16024"/>
                  </a:cubicBezTo>
                  <a:lnTo>
                    <a:pt x="9889" y="16024"/>
                  </a:lnTo>
                  <a:cubicBezTo>
                    <a:pt x="9896" y="15988"/>
                    <a:pt x="9901" y="15952"/>
                    <a:pt x="9901" y="15910"/>
                  </a:cubicBezTo>
                  <a:cubicBezTo>
                    <a:pt x="9928" y="15684"/>
                    <a:pt x="9955" y="15457"/>
                    <a:pt x="9992" y="15230"/>
                  </a:cubicBezTo>
                  <a:cubicBezTo>
                    <a:pt x="10001" y="15235"/>
                    <a:pt x="10010" y="15237"/>
                    <a:pt x="10020" y="15237"/>
                  </a:cubicBezTo>
                  <a:cubicBezTo>
                    <a:pt x="10048" y="15237"/>
                    <a:pt x="10076" y="15217"/>
                    <a:pt x="10082" y="15176"/>
                  </a:cubicBezTo>
                  <a:cubicBezTo>
                    <a:pt x="10110" y="14886"/>
                    <a:pt x="10137" y="14605"/>
                    <a:pt x="10173" y="14314"/>
                  </a:cubicBezTo>
                  <a:cubicBezTo>
                    <a:pt x="10173" y="14305"/>
                    <a:pt x="10173" y="14305"/>
                    <a:pt x="10182" y="14296"/>
                  </a:cubicBezTo>
                  <a:cubicBezTo>
                    <a:pt x="10182" y="14287"/>
                    <a:pt x="10173" y="14287"/>
                    <a:pt x="10182" y="14287"/>
                  </a:cubicBezTo>
                  <a:cubicBezTo>
                    <a:pt x="10200" y="14151"/>
                    <a:pt x="10218" y="14024"/>
                    <a:pt x="10246" y="13888"/>
                  </a:cubicBezTo>
                  <a:cubicBezTo>
                    <a:pt x="10273" y="13752"/>
                    <a:pt x="10318" y="13616"/>
                    <a:pt x="10345" y="13480"/>
                  </a:cubicBezTo>
                  <a:lnTo>
                    <a:pt x="10354" y="13471"/>
                  </a:lnTo>
                  <a:lnTo>
                    <a:pt x="10345" y="13471"/>
                  </a:lnTo>
                  <a:cubicBezTo>
                    <a:pt x="10354" y="13435"/>
                    <a:pt x="10363" y="13399"/>
                    <a:pt x="10363" y="13362"/>
                  </a:cubicBezTo>
                  <a:cubicBezTo>
                    <a:pt x="10372" y="13299"/>
                    <a:pt x="10372" y="13263"/>
                    <a:pt x="10372" y="13235"/>
                  </a:cubicBezTo>
                  <a:cubicBezTo>
                    <a:pt x="10391" y="13181"/>
                    <a:pt x="10418" y="13127"/>
                    <a:pt x="10436" y="13072"/>
                  </a:cubicBezTo>
                  <a:close/>
                  <a:moveTo>
                    <a:pt x="10218" y="13480"/>
                  </a:moveTo>
                  <a:lnTo>
                    <a:pt x="10218" y="13480"/>
                  </a:lnTo>
                  <a:cubicBezTo>
                    <a:pt x="10091" y="13861"/>
                    <a:pt x="10010" y="14251"/>
                    <a:pt x="9973" y="14650"/>
                  </a:cubicBezTo>
                  <a:cubicBezTo>
                    <a:pt x="9847" y="15131"/>
                    <a:pt x="9792" y="15620"/>
                    <a:pt x="9783" y="16110"/>
                  </a:cubicBezTo>
                  <a:cubicBezTo>
                    <a:pt x="9611" y="15375"/>
                    <a:pt x="9656" y="14641"/>
                    <a:pt x="9973" y="13915"/>
                  </a:cubicBezTo>
                  <a:cubicBezTo>
                    <a:pt x="9992" y="13870"/>
                    <a:pt x="10110" y="13671"/>
                    <a:pt x="10218" y="13480"/>
                  </a:cubicBezTo>
                  <a:close/>
                  <a:moveTo>
                    <a:pt x="12178" y="15139"/>
                  </a:moveTo>
                  <a:cubicBezTo>
                    <a:pt x="12965" y="15139"/>
                    <a:pt x="13723" y="15377"/>
                    <a:pt x="14444" y="15802"/>
                  </a:cubicBezTo>
                  <a:cubicBezTo>
                    <a:pt x="14653" y="15919"/>
                    <a:pt x="14925" y="16037"/>
                    <a:pt x="14988" y="16119"/>
                  </a:cubicBezTo>
                  <a:cubicBezTo>
                    <a:pt x="13719" y="15666"/>
                    <a:pt x="12286" y="15566"/>
                    <a:pt x="10962" y="15348"/>
                  </a:cubicBezTo>
                  <a:cubicBezTo>
                    <a:pt x="10971" y="15339"/>
                    <a:pt x="10980" y="15330"/>
                    <a:pt x="10989" y="15321"/>
                  </a:cubicBezTo>
                  <a:cubicBezTo>
                    <a:pt x="11392" y="15198"/>
                    <a:pt x="11789" y="15139"/>
                    <a:pt x="12178" y="15139"/>
                  </a:cubicBezTo>
                  <a:close/>
                  <a:moveTo>
                    <a:pt x="11194" y="15567"/>
                  </a:moveTo>
                  <a:cubicBezTo>
                    <a:pt x="11225" y="15567"/>
                    <a:pt x="11340" y="15599"/>
                    <a:pt x="11551" y="15629"/>
                  </a:cubicBezTo>
                  <a:cubicBezTo>
                    <a:pt x="11778" y="15657"/>
                    <a:pt x="11996" y="15693"/>
                    <a:pt x="12222" y="15729"/>
                  </a:cubicBezTo>
                  <a:cubicBezTo>
                    <a:pt x="13120" y="15874"/>
                    <a:pt x="14045" y="15938"/>
                    <a:pt x="14906" y="16228"/>
                  </a:cubicBezTo>
                  <a:cubicBezTo>
                    <a:pt x="14861" y="16246"/>
                    <a:pt x="14789" y="16255"/>
                    <a:pt x="14698" y="16273"/>
                  </a:cubicBezTo>
                  <a:cubicBezTo>
                    <a:pt x="14245" y="16324"/>
                    <a:pt x="13760" y="16374"/>
                    <a:pt x="13302" y="16374"/>
                  </a:cubicBezTo>
                  <a:cubicBezTo>
                    <a:pt x="13265" y="16374"/>
                    <a:pt x="13229" y="16374"/>
                    <a:pt x="13193" y="16373"/>
                  </a:cubicBezTo>
                  <a:cubicBezTo>
                    <a:pt x="12576" y="16346"/>
                    <a:pt x="11860" y="16119"/>
                    <a:pt x="11379" y="15729"/>
                  </a:cubicBezTo>
                  <a:cubicBezTo>
                    <a:pt x="11227" y="15606"/>
                    <a:pt x="11160" y="15567"/>
                    <a:pt x="11194" y="15567"/>
                  </a:cubicBezTo>
                  <a:close/>
                  <a:moveTo>
                    <a:pt x="1314" y="16192"/>
                  </a:moveTo>
                  <a:cubicBezTo>
                    <a:pt x="1722" y="16246"/>
                    <a:pt x="2148" y="16300"/>
                    <a:pt x="2538" y="16409"/>
                  </a:cubicBezTo>
                  <a:cubicBezTo>
                    <a:pt x="3046" y="16563"/>
                    <a:pt x="3381" y="16908"/>
                    <a:pt x="3671" y="17325"/>
                  </a:cubicBezTo>
                  <a:cubicBezTo>
                    <a:pt x="2882" y="16944"/>
                    <a:pt x="2093" y="16572"/>
                    <a:pt x="1314" y="16192"/>
                  </a:cubicBezTo>
                  <a:close/>
                  <a:moveTo>
                    <a:pt x="1504" y="16464"/>
                  </a:moveTo>
                  <a:lnTo>
                    <a:pt x="1504" y="16464"/>
                  </a:lnTo>
                  <a:cubicBezTo>
                    <a:pt x="2220" y="16817"/>
                    <a:pt x="2946" y="17171"/>
                    <a:pt x="3662" y="17525"/>
                  </a:cubicBezTo>
                  <a:cubicBezTo>
                    <a:pt x="3536" y="17539"/>
                    <a:pt x="3412" y="17547"/>
                    <a:pt x="3290" y="17547"/>
                  </a:cubicBezTo>
                  <a:cubicBezTo>
                    <a:pt x="2875" y="17547"/>
                    <a:pt x="2481" y="17451"/>
                    <a:pt x="2102" y="17171"/>
                  </a:cubicBezTo>
                  <a:cubicBezTo>
                    <a:pt x="1840" y="16980"/>
                    <a:pt x="1676" y="16717"/>
                    <a:pt x="1504" y="16464"/>
                  </a:cubicBezTo>
                  <a:close/>
                  <a:moveTo>
                    <a:pt x="4333" y="15711"/>
                  </a:moveTo>
                  <a:cubicBezTo>
                    <a:pt x="4460" y="16554"/>
                    <a:pt x="4759" y="17361"/>
                    <a:pt x="5158" y="18123"/>
                  </a:cubicBezTo>
                  <a:cubicBezTo>
                    <a:pt x="4587" y="17688"/>
                    <a:pt x="4215" y="17071"/>
                    <a:pt x="4233" y="16318"/>
                  </a:cubicBezTo>
                  <a:cubicBezTo>
                    <a:pt x="4233" y="16173"/>
                    <a:pt x="4224" y="15765"/>
                    <a:pt x="4324" y="15711"/>
                  </a:cubicBezTo>
                  <a:close/>
                  <a:moveTo>
                    <a:pt x="4524" y="15956"/>
                  </a:moveTo>
                  <a:cubicBezTo>
                    <a:pt x="4623" y="16119"/>
                    <a:pt x="4714" y="16282"/>
                    <a:pt x="4823" y="16436"/>
                  </a:cubicBezTo>
                  <a:cubicBezTo>
                    <a:pt x="5022" y="16727"/>
                    <a:pt x="5267" y="17017"/>
                    <a:pt x="5376" y="17352"/>
                  </a:cubicBezTo>
                  <a:cubicBezTo>
                    <a:pt x="5430" y="17506"/>
                    <a:pt x="5494" y="17715"/>
                    <a:pt x="5467" y="17878"/>
                  </a:cubicBezTo>
                  <a:cubicBezTo>
                    <a:pt x="5434" y="18103"/>
                    <a:pt x="5400" y="18180"/>
                    <a:pt x="5365" y="18180"/>
                  </a:cubicBezTo>
                  <a:cubicBezTo>
                    <a:pt x="5313" y="18180"/>
                    <a:pt x="5258" y="18005"/>
                    <a:pt x="5204" y="17896"/>
                  </a:cubicBezTo>
                  <a:cubicBezTo>
                    <a:pt x="4895" y="17271"/>
                    <a:pt x="4687" y="16627"/>
                    <a:pt x="4524" y="15956"/>
                  </a:cubicBezTo>
                  <a:close/>
                  <a:moveTo>
                    <a:pt x="8395" y="15014"/>
                  </a:moveTo>
                  <a:cubicBezTo>
                    <a:pt x="8411" y="15014"/>
                    <a:pt x="8429" y="15030"/>
                    <a:pt x="8450" y="15067"/>
                  </a:cubicBezTo>
                  <a:cubicBezTo>
                    <a:pt x="8060" y="16255"/>
                    <a:pt x="7951" y="17425"/>
                    <a:pt x="8160" y="18640"/>
                  </a:cubicBezTo>
                  <a:cubicBezTo>
                    <a:pt x="7498" y="17661"/>
                    <a:pt x="7779" y="16745"/>
                    <a:pt x="8178" y="15693"/>
                  </a:cubicBezTo>
                  <a:cubicBezTo>
                    <a:pt x="8269" y="15442"/>
                    <a:pt x="8309" y="15014"/>
                    <a:pt x="8395" y="15014"/>
                  </a:cubicBezTo>
                  <a:close/>
                  <a:moveTo>
                    <a:pt x="8486" y="15167"/>
                  </a:moveTo>
                  <a:cubicBezTo>
                    <a:pt x="8504" y="15203"/>
                    <a:pt x="8523" y="15248"/>
                    <a:pt x="8541" y="15312"/>
                  </a:cubicBezTo>
                  <a:cubicBezTo>
                    <a:pt x="8686" y="15838"/>
                    <a:pt x="8822" y="16391"/>
                    <a:pt x="8795" y="16944"/>
                  </a:cubicBezTo>
                  <a:cubicBezTo>
                    <a:pt x="8758" y="17525"/>
                    <a:pt x="8514" y="17960"/>
                    <a:pt x="8323" y="18486"/>
                  </a:cubicBezTo>
                  <a:cubicBezTo>
                    <a:pt x="8271" y="18641"/>
                    <a:pt x="8256" y="18716"/>
                    <a:pt x="8254" y="18716"/>
                  </a:cubicBezTo>
                  <a:cubicBezTo>
                    <a:pt x="8251" y="18716"/>
                    <a:pt x="8270" y="18593"/>
                    <a:pt x="8260" y="18359"/>
                  </a:cubicBezTo>
                  <a:cubicBezTo>
                    <a:pt x="8205" y="17234"/>
                    <a:pt x="8160" y="16255"/>
                    <a:pt x="8486" y="15167"/>
                  </a:cubicBezTo>
                  <a:close/>
                  <a:moveTo>
                    <a:pt x="3456" y="18376"/>
                  </a:moveTo>
                  <a:cubicBezTo>
                    <a:pt x="4011" y="18376"/>
                    <a:pt x="4567" y="18470"/>
                    <a:pt x="5122" y="18531"/>
                  </a:cubicBezTo>
                  <a:cubicBezTo>
                    <a:pt x="4428" y="18698"/>
                    <a:pt x="3741" y="18843"/>
                    <a:pt x="3034" y="18843"/>
                  </a:cubicBezTo>
                  <a:cubicBezTo>
                    <a:pt x="2975" y="18843"/>
                    <a:pt x="2915" y="18841"/>
                    <a:pt x="2855" y="18839"/>
                  </a:cubicBezTo>
                  <a:cubicBezTo>
                    <a:pt x="2560" y="18835"/>
                    <a:pt x="2287" y="18816"/>
                    <a:pt x="2019" y="18816"/>
                  </a:cubicBezTo>
                  <a:cubicBezTo>
                    <a:pt x="1769" y="18816"/>
                    <a:pt x="1523" y="18832"/>
                    <a:pt x="1268" y="18894"/>
                  </a:cubicBezTo>
                  <a:cubicBezTo>
                    <a:pt x="1413" y="18459"/>
                    <a:pt x="3109" y="18377"/>
                    <a:pt x="3381" y="18377"/>
                  </a:cubicBezTo>
                  <a:cubicBezTo>
                    <a:pt x="3406" y="18377"/>
                    <a:pt x="3431" y="18376"/>
                    <a:pt x="3456" y="18376"/>
                  </a:cubicBezTo>
                  <a:close/>
                  <a:moveTo>
                    <a:pt x="4623" y="18848"/>
                  </a:moveTo>
                  <a:lnTo>
                    <a:pt x="4623" y="18848"/>
                  </a:lnTo>
                  <a:cubicBezTo>
                    <a:pt x="4170" y="19075"/>
                    <a:pt x="3680" y="19247"/>
                    <a:pt x="3163" y="19284"/>
                  </a:cubicBezTo>
                  <a:cubicBezTo>
                    <a:pt x="3102" y="19288"/>
                    <a:pt x="3041" y="19290"/>
                    <a:pt x="2979" y="19290"/>
                  </a:cubicBezTo>
                  <a:cubicBezTo>
                    <a:pt x="2669" y="19290"/>
                    <a:pt x="2359" y="19238"/>
                    <a:pt x="2048" y="19193"/>
                  </a:cubicBezTo>
                  <a:cubicBezTo>
                    <a:pt x="1876" y="19166"/>
                    <a:pt x="1703" y="19139"/>
                    <a:pt x="1531" y="19102"/>
                  </a:cubicBezTo>
                  <a:cubicBezTo>
                    <a:pt x="1441" y="19116"/>
                    <a:pt x="1368" y="19123"/>
                    <a:pt x="1312" y="19123"/>
                  </a:cubicBezTo>
                  <a:cubicBezTo>
                    <a:pt x="1257" y="19123"/>
                    <a:pt x="1218" y="19116"/>
                    <a:pt x="1196" y="19102"/>
                  </a:cubicBezTo>
                  <a:cubicBezTo>
                    <a:pt x="1495" y="19021"/>
                    <a:pt x="1793" y="18999"/>
                    <a:pt x="2092" y="18999"/>
                  </a:cubicBezTo>
                  <a:cubicBezTo>
                    <a:pt x="2453" y="18999"/>
                    <a:pt x="2815" y="19031"/>
                    <a:pt x="3182" y="19031"/>
                  </a:cubicBezTo>
                  <a:cubicBezTo>
                    <a:pt x="3293" y="19031"/>
                    <a:pt x="3405" y="19028"/>
                    <a:pt x="3517" y="19021"/>
                  </a:cubicBezTo>
                  <a:cubicBezTo>
                    <a:pt x="3889" y="18994"/>
                    <a:pt x="4261" y="18921"/>
                    <a:pt x="4623" y="18848"/>
                  </a:cubicBezTo>
                  <a:close/>
                  <a:moveTo>
                    <a:pt x="16285" y="18585"/>
                  </a:moveTo>
                  <a:lnTo>
                    <a:pt x="16285" y="18585"/>
                  </a:lnTo>
                  <a:cubicBezTo>
                    <a:pt x="15441" y="19048"/>
                    <a:pt x="14589" y="19492"/>
                    <a:pt x="13746" y="19946"/>
                  </a:cubicBezTo>
                  <a:cubicBezTo>
                    <a:pt x="13900" y="18740"/>
                    <a:pt x="15251" y="18649"/>
                    <a:pt x="16285" y="18585"/>
                  </a:cubicBezTo>
                  <a:close/>
                  <a:moveTo>
                    <a:pt x="16348" y="18776"/>
                  </a:moveTo>
                  <a:lnTo>
                    <a:pt x="16348" y="18776"/>
                  </a:lnTo>
                  <a:cubicBezTo>
                    <a:pt x="15804" y="19510"/>
                    <a:pt x="14970" y="19964"/>
                    <a:pt x="14054" y="20018"/>
                  </a:cubicBezTo>
                  <a:cubicBezTo>
                    <a:pt x="14816" y="19601"/>
                    <a:pt x="15587" y="19184"/>
                    <a:pt x="16348" y="18776"/>
                  </a:cubicBezTo>
                  <a:close/>
                  <a:moveTo>
                    <a:pt x="12875" y="17787"/>
                  </a:moveTo>
                  <a:cubicBezTo>
                    <a:pt x="12875" y="17987"/>
                    <a:pt x="12875" y="18205"/>
                    <a:pt x="12884" y="18277"/>
                  </a:cubicBezTo>
                  <a:cubicBezTo>
                    <a:pt x="12975" y="18876"/>
                    <a:pt x="13102" y="19429"/>
                    <a:pt x="12821" y="20009"/>
                  </a:cubicBezTo>
                  <a:cubicBezTo>
                    <a:pt x="12703" y="20245"/>
                    <a:pt x="12503" y="20526"/>
                    <a:pt x="12349" y="20744"/>
                  </a:cubicBezTo>
                  <a:cubicBezTo>
                    <a:pt x="12322" y="20789"/>
                    <a:pt x="12313" y="20816"/>
                    <a:pt x="12304" y="20843"/>
                  </a:cubicBezTo>
                  <a:cubicBezTo>
                    <a:pt x="12304" y="20825"/>
                    <a:pt x="12295" y="20798"/>
                    <a:pt x="12286" y="20771"/>
                  </a:cubicBezTo>
                  <a:cubicBezTo>
                    <a:pt x="12186" y="20508"/>
                    <a:pt x="12168" y="20163"/>
                    <a:pt x="12168" y="19891"/>
                  </a:cubicBezTo>
                  <a:cubicBezTo>
                    <a:pt x="12168" y="19456"/>
                    <a:pt x="12250" y="19021"/>
                    <a:pt x="12395" y="18604"/>
                  </a:cubicBezTo>
                  <a:cubicBezTo>
                    <a:pt x="12558" y="18341"/>
                    <a:pt x="12721" y="18060"/>
                    <a:pt x="12875" y="17787"/>
                  </a:cubicBezTo>
                  <a:close/>
                  <a:moveTo>
                    <a:pt x="12838" y="17361"/>
                  </a:moveTo>
                  <a:cubicBezTo>
                    <a:pt x="12838" y="17361"/>
                    <a:pt x="12839" y="17361"/>
                    <a:pt x="12839" y="17361"/>
                  </a:cubicBezTo>
                  <a:cubicBezTo>
                    <a:pt x="12866" y="17379"/>
                    <a:pt x="12866" y="17497"/>
                    <a:pt x="12875" y="17633"/>
                  </a:cubicBezTo>
                  <a:cubicBezTo>
                    <a:pt x="12603" y="17924"/>
                    <a:pt x="12367" y="18304"/>
                    <a:pt x="12240" y="18694"/>
                  </a:cubicBezTo>
                  <a:cubicBezTo>
                    <a:pt x="11959" y="19429"/>
                    <a:pt x="11959" y="20200"/>
                    <a:pt x="12186" y="20979"/>
                  </a:cubicBezTo>
                  <a:cubicBezTo>
                    <a:pt x="11624" y="20254"/>
                    <a:pt x="11887" y="18785"/>
                    <a:pt x="12268" y="18114"/>
                  </a:cubicBezTo>
                  <a:cubicBezTo>
                    <a:pt x="12339" y="17989"/>
                    <a:pt x="12808" y="17361"/>
                    <a:pt x="12838" y="17361"/>
                  </a:cubicBezTo>
                  <a:close/>
                  <a:moveTo>
                    <a:pt x="1696" y="20670"/>
                  </a:moveTo>
                  <a:cubicBezTo>
                    <a:pt x="2289" y="20670"/>
                    <a:pt x="3091" y="20746"/>
                    <a:pt x="3218" y="21306"/>
                  </a:cubicBezTo>
                  <a:cubicBezTo>
                    <a:pt x="2674" y="21088"/>
                    <a:pt x="2130" y="20871"/>
                    <a:pt x="1577" y="20671"/>
                  </a:cubicBezTo>
                  <a:cubicBezTo>
                    <a:pt x="1615" y="20671"/>
                    <a:pt x="1655" y="20670"/>
                    <a:pt x="1696" y="20670"/>
                  </a:cubicBezTo>
                  <a:close/>
                  <a:moveTo>
                    <a:pt x="1468" y="20771"/>
                  </a:moveTo>
                  <a:cubicBezTo>
                    <a:pt x="2003" y="20988"/>
                    <a:pt x="2538" y="21197"/>
                    <a:pt x="3073" y="21406"/>
                  </a:cubicBezTo>
                  <a:cubicBezTo>
                    <a:pt x="2879" y="21436"/>
                    <a:pt x="2659" y="21473"/>
                    <a:pt x="2456" y="21473"/>
                  </a:cubicBezTo>
                  <a:cubicBezTo>
                    <a:pt x="2300" y="21473"/>
                    <a:pt x="2154" y="21451"/>
                    <a:pt x="2039" y="21387"/>
                  </a:cubicBezTo>
                  <a:cubicBezTo>
                    <a:pt x="1821" y="21261"/>
                    <a:pt x="1613" y="21007"/>
                    <a:pt x="1468" y="20771"/>
                  </a:cubicBezTo>
                  <a:close/>
                  <a:moveTo>
                    <a:pt x="3735" y="19918"/>
                  </a:moveTo>
                  <a:cubicBezTo>
                    <a:pt x="4052" y="20372"/>
                    <a:pt x="4632" y="20608"/>
                    <a:pt x="4859" y="21115"/>
                  </a:cubicBezTo>
                  <a:cubicBezTo>
                    <a:pt x="4895" y="21215"/>
                    <a:pt x="5031" y="21959"/>
                    <a:pt x="4886" y="21986"/>
                  </a:cubicBezTo>
                  <a:cubicBezTo>
                    <a:pt x="4876" y="21988"/>
                    <a:pt x="4866" y="21989"/>
                    <a:pt x="4857" y="21989"/>
                  </a:cubicBezTo>
                  <a:cubicBezTo>
                    <a:pt x="4692" y="21989"/>
                    <a:pt x="4656" y="21697"/>
                    <a:pt x="4596" y="21560"/>
                  </a:cubicBezTo>
                  <a:cubicBezTo>
                    <a:pt x="4406" y="21134"/>
                    <a:pt x="4215" y="20698"/>
                    <a:pt x="3998" y="20281"/>
                  </a:cubicBezTo>
                  <a:cubicBezTo>
                    <a:pt x="3991" y="20268"/>
                    <a:pt x="3980" y="20259"/>
                    <a:pt x="3967" y="20259"/>
                  </a:cubicBezTo>
                  <a:cubicBezTo>
                    <a:pt x="3962" y="20259"/>
                    <a:pt x="3957" y="20261"/>
                    <a:pt x="3952" y="20263"/>
                  </a:cubicBezTo>
                  <a:cubicBezTo>
                    <a:pt x="3889" y="20154"/>
                    <a:pt x="3816" y="20045"/>
                    <a:pt x="3735" y="19946"/>
                  </a:cubicBezTo>
                  <a:cubicBezTo>
                    <a:pt x="3735" y="19937"/>
                    <a:pt x="3735" y="19928"/>
                    <a:pt x="3735" y="19918"/>
                  </a:cubicBezTo>
                  <a:close/>
                  <a:moveTo>
                    <a:pt x="3717" y="20118"/>
                  </a:moveTo>
                  <a:lnTo>
                    <a:pt x="3717" y="20118"/>
                  </a:lnTo>
                  <a:cubicBezTo>
                    <a:pt x="3816" y="20263"/>
                    <a:pt x="3916" y="20417"/>
                    <a:pt x="3998" y="20580"/>
                  </a:cubicBezTo>
                  <a:cubicBezTo>
                    <a:pt x="4007" y="20599"/>
                    <a:pt x="4025" y="20599"/>
                    <a:pt x="4043" y="20599"/>
                  </a:cubicBezTo>
                  <a:cubicBezTo>
                    <a:pt x="4233" y="21088"/>
                    <a:pt x="4451" y="21569"/>
                    <a:pt x="4669" y="22049"/>
                  </a:cubicBezTo>
                  <a:cubicBezTo>
                    <a:pt x="4197" y="21478"/>
                    <a:pt x="3671" y="20871"/>
                    <a:pt x="3717" y="20118"/>
                  </a:cubicBezTo>
                  <a:close/>
                  <a:moveTo>
                    <a:pt x="15609" y="21440"/>
                  </a:moveTo>
                  <a:cubicBezTo>
                    <a:pt x="15620" y="21440"/>
                    <a:pt x="15631" y="21441"/>
                    <a:pt x="15641" y="21442"/>
                  </a:cubicBezTo>
                  <a:cubicBezTo>
                    <a:pt x="14770" y="21786"/>
                    <a:pt x="13846" y="22077"/>
                    <a:pt x="12939" y="22240"/>
                  </a:cubicBezTo>
                  <a:cubicBezTo>
                    <a:pt x="12794" y="22267"/>
                    <a:pt x="12195" y="22349"/>
                    <a:pt x="11941" y="22394"/>
                  </a:cubicBezTo>
                  <a:cubicBezTo>
                    <a:pt x="12313" y="22258"/>
                    <a:pt x="13456" y="21696"/>
                    <a:pt x="13555" y="21669"/>
                  </a:cubicBezTo>
                  <a:cubicBezTo>
                    <a:pt x="14108" y="21505"/>
                    <a:pt x="14689" y="21496"/>
                    <a:pt x="15260" y="21478"/>
                  </a:cubicBezTo>
                  <a:cubicBezTo>
                    <a:pt x="15389" y="21470"/>
                    <a:pt x="15518" y="21440"/>
                    <a:pt x="15609" y="21440"/>
                  </a:cubicBezTo>
                  <a:close/>
                  <a:moveTo>
                    <a:pt x="4487" y="22240"/>
                  </a:moveTo>
                  <a:cubicBezTo>
                    <a:pt x="3907" y="22467"/>
                    <a:pt x="3363" y="22648"/>
                    <a:pt x="2728" y="22766"/>
                  </a:cubicBezTo>
                  <a:cubicBezTo>
                    <a:pt x="2583" y="22793"/>
                    <a:pt x="2447" y="22829"/>
                    <a:pt x="2329" y="22875"/>
                  </a:cubicBezTo>
                  <a:cubicBezTo>
                    <a:pt x="2955" y="22457"/>
                    <a:pt x="3680" y="22276"/>
                    <a:pt x="4487" y="22240"/>
                  </a:cubicBezTo>
                  <a:close/>
                  <a:moveTo>
                    <a:pt x="15704" y="21614"/>
                  </a:moveTo>
                  <a:cubicBezTo>
                    <a:pt x="15695" y="21641"/>
                    <a:pt x="15695" y="21669"/>
                    <a:pt x="15677" y="21705"/>
                  </a:cubicBezTo>
                  <a:cubicBezTo>
                    <a:pt x="15623" y="21841"/>
                    <a:pt x="15396" y="22013"/>
                    <a:pt x="15287" y="22104"/>
                  </a:cubicBezTo>
                  <a:cubicBezTo>
                    <a:pt x="14650" y="22677"/>
                    <a:pt x="13957" y="22952"/>
                    <a:pt x="13240" y="22952"/>
                  </a:cubicBezTo>
                  <a:cubicBezTo>
                    <a:pt x="12733" y="22952"/>
                    <a:pt x="12215" y="22815"/>
                    <a:pt x="11696" y="22548"/>
                  </a:cubicBezTo>
                  <a:cubicBezTo>
                    <a:pt x="13057" y="22512"/>
                    <a:pt x="14444" y="22131"/>
                    <a:pt x="15704" y="21614"/>
                  </a:cubicBezTo>
                  <a:close/>
                  <a:moveTo>
                    <a:pt x="5975" y="20961"/>
                  </a:moveTo>
                  <a:lnTo>
                    <a:pt x="5975" y="20961"/>
                  </a:lnTo>
                  <a:cubicBezTo>
                    <a:pt x="5993" y="21750"/>
                    <a:pt x="6201" y="22485"/>
                    <a:pt x="6591" y="23165"/>
                  </a:cubicBezTo>
                  <a:cubicBezTo>
                    <a:pt x="6020" y="22557"/>
                    <a:pt x="5766" y="21796"/>
                    <a:pt x="5975" y="20961"/>
                  </a:cubicBezTo>
                  <a:close/>
                  <a:moveTo>
                    <a:pt x="6101" y="20952"/>
                  </a:moveTo>
                  <a:lnTo>
                    <a:pt x="6101" y="20952"/>
                  </a:lnTo>
                  <a:cubicBezTo>
                    <a:pt x="6618" y="21650"/>
                    <a:pt x="7054" y="22421"/>
                    <a:pt x="6836" y="23292"/>
                  </a:cubicBezTo>
                  <a:cubicBezTo>
                    <a:pt x="6374" y="22584"/>
                    <a:pt x="6138" y="21796"/>
                    <a:pt x="6101" y="20952"/>
                  </a:cubicBezTo>
                  <a:close/>
                  <a:moveTo>
                    <a:pt x="4614" y="22394"/>
                  </a:moveTo>
                  <a:lnTo>
                    <a:pt x="4614" y="22394"/>
                  </a:lnTo>
                  <a:cubicBezTo>
                    <a:pt x="4079" y="23065"/>
                    <a:pt x="2900" y="23219"/>
                    <a:pt x="2003" y="23301"/>
                  </a:cubicBezTo>
                  <a:cubicBezTo>
                    <a:pt x="2411" y="22893"/>
                    <a:pt x="3018" y="22947"/>
                    <a:pt x="3535" y="22802"/>
                  </a:cubicBezTo>
                  <a:cubicBezTo>
                    <a:pt x="3907" y="22702"/>
                    <a:pt x="4261" y="22539"/>
                    <a:pt x="4614" y="22394"/>
                  </a:cubicBezTo>
                  <a:close/>
                  <a:moveTo>
                    <a:pt x="10046" y="21451"/>
                  </a:moveTo>
                  <a:lnTo>
                    <a:pt x="10046" y="21451"/>
                  </a:lnTo>
                  <a:cubicBezTo>
                    <a:pt x="10137" y="21650"/>
                    <a:pt x="10255" y="21895"/>
                    <a:pt x="10282" y="21959"/>
                  </a:cubicBezTo>
                  <a:cubicBezTo>
                    <a:pt x="10626" y="22666"/>
                    <a:pt x="10563" y="23219"/>
                    <a:pt x="10300" y="23899"/>
                  </a:cubicBezTo>
                  <a:cubicBezTo>
                    <a:pt x="10110" y="23101"/>
                    <a:pt x="10010" y="22276"/>
                    <a:pt x="10046" y="21451"/>
                  </a:cubicBezTo>
                  <a:close/>
                  <a:moveTo>
                    <a:pt x="9928" y="21224"/>
                  </a:moveTo>
                  <a:cubicBezTo>
                    <a:pt x="9928" y="21224"/>
                    <a:pt x="9937" y="21242"/>
                    <a:pt x="9955" y="21270"/>
                  </a:cubicBezTo>
                  <a:cubicBezTo>
                    <a:pt x="9955" y="21270"/>
                    <a:pt x="9946" y="21270"/>
                    <a:pt x="9946" y="21279"/>
                  </a:cubicBezTo>
                  <a:cubicBezTo>
                    <a:pt x="9901" y="22195"/>
                    <a:pt x="9946" y="23065"/>
                    <a:pt x="10137" y="23954"/>
                  </a:cubicBezTo>
                  <a:cubicBezTo>
                    <a:pt x="9910" y="23654"/>
                    <a:pt x="9765" y="23310"/>
                    <a:pt x="9720" y="22920"/>
                  </a:cubicBezTo>
                  <a:cubicBezTo>
                    <a:pt x="9701" y="22757"/>
                    <a:pt x="9701" y="21261"/>
                    <a:pt x="9928" y="21224"/>
                  </a:cubicBezTo>
                  <a:close/>
                  <a:moveTo>
                    <a:pt x="5692" y="23542"/>
                  </a:moveTo>
                  <a:cubicBezTo>
                    <a:pt x="6005" y="23542"/>
                    <a:pt x="6321" y="23568"/>
                    <a:pt x="6636" y="23591"/>
                  </a:cubicBezTo>
                  <a:cubicBezTo>
                    <a:pt x="5666" y="23908"/>
                    <a:pt x="4623" y="23845"/>
                    <a:pt x="3653" y="24189"/>
                  </a:cubicBezTo>
                  <a:cubicBezTo>
                    <a:pt x="3907" y="23954"/>
                    <a:pt x="4678" y="23664"/>
                    <a:pt x="4805" y="23636"/>
                  </a:cubicBezTo>
                  <a:cubicBezTo>
                    <a:pt x="5097" y="23565"/>
                    <a:pt x="5393" y="23542"/>
                    <a:pt x="5692" y="23542"/>
                  </a:cubicBezTo>
                  <a:close/>
                  <a:moveTo>
                    <a:pt x="6419" y="23800"/>
                  </a:moveTo>
                  <a:lnTo>
                    <a:pt x="6419" y="23800"/>
                  </a:lnTo>
                  <a:cubicBezTo>
                    <a:pt x="6101" y="23999"/>
                    <a:pt x="5766" y="24162"/>
                    <a:pt x="5394" y="24271"/>
                  </a:cubicBezTo>
                  <a:cubicBezTo>
                    <a:pt x="5222" y="24322"/>
                    <a:pt x="4524" y="24490"/>
                    <a:pt x="4037" y="24490"/>
                  </a:cubicBezTo>
                  <a:cubicBezTo>
                    <a:pt x="3832" y="24490"/>
                    <a:pt x="3665" y="24460"/>
                    <a:pt x="3590" y="24380"/>
                  </a:cubicBezTo>
                  <a:cubicBezTo>
                    <a:pt x="4496" y="24026"/>
                    <a:pt x="5485" y="24035"/>
                    <a:pt x="6419" y="23800"/>
                  </a:cubicBezTo>
                  <a:close/>
                  <a:moveTo>
                    <a:pt x="12757" y="24734"/>
                  </a:moveTo>
                  <a:cubicBezTo>
                    <a:pt x="12730" y="24761"/>
                    <a:pt x="12712" y="24788"/>
                    <a:pt x="12685" y="24815"/>
                  </a:cubicBezTo>
                  <a:cubicBezTo>
                    <a:pt x="11869" y="25196"/>
                    <a:pt x="11034" y="25559"/>
                    <a:pt x="10200" y="25894"/>
                  </a:cubicBezTo>
                  <a:cubicBezTo>
                    <a:pt x="10781" y="25051"/>
                    <a:pt x="11751" y="24734"/>
                    <a:pt x="12757" y="24734"/>
                  </a:cubicBezTo>
                  <a:close/>
                  <a:moveTo>
                    <a:pt x="12367" y="25142"/>
                  </a:moveTo>
                  <a:cubicBezTo>
                    <a:pt x="11857" y="25626"/>
                    <a:pt x="11264" y="25978"/>
                    <a:pt x="10573" y="25978"/>
                  </a:cubicBezTo>
                  <a:cubicBezTo>
                    <a:pt x="10540" y="25978"/>
                    <a:pt x="10506" y="25978"/>
                    <a:pt x="10472" y="25976"/>
                  </a:cubicBezTo>
                  <a:cubicBezTo>
                    <a:pt x="11107" y="25704"/>
                    <a:pt x="11742" y="25432"/>
                    <a:pt x="12367" y="25142"/>
                  </a:cubicBezTo>
                  <a:close/>
                  <a:moveTo>
                    <a:pt x="8378" y="1"/>
                  </a:moveTo>
                  <a:cubicBezTo>
                    <a:pt x="8364" y="1"/>
                    <a:pt x="8350" y="5"/>
                    <a:pt x="8341" y="14"/>
                  </a:cubicBezTo>
                  <a:cubicBezTo>
                    <a:pt x="8051" y="395"/>
                    <a:pt x="7643" y="703"/>
                    <a:pt x="7444" y="1148"/>
                  </a:cubicBezTo>
                  <a:cubicBezTo>
                    <a:pt x="7244" y="1610"/>
                    <a:pt x="7317" y="2154"/>
                    <a:pt x="7453" y="2626"/>
                  </a:cubicBezTo>
                  <a:cubicBezTo>
                    <a:pt x="7462" y="2644"/>
                    <a:pt x="7471" y="2653"/>
                    <a:pt x="7489" y="2662"/>
                  </a:cubicBezTo>
                  <a:cubicBezTo>
                    <a:pt x="7425" y="2816"/>
                    <a:pt x="7380" y="2961"/>
                    <a:pt x="7326" y="3106"/>
                  </a:cubicBezTo>
                  <a:cubicBezTo>
                    <a:pt x="7308" y="2553"/>
                    <a:pt x="7035" y="2018"/>
                    <a:pt x="6745" y="1511"/>
                  </a:cubicBezTo>
                  <a:cubicBezTo>
                    <a:pt x="6730" y="1487"/>
                    <a:pt x="6704" y="1476"/>
                    <a:pt x="6679" y="1476"/>
                  </a:cubicBezTo>
                  <a:cubicBezTo>
                    <a:pt x="6645" y="1476"/>
                    <a:pt x="6611" y="1496"/>
                    <a:pt x="6600" y="1538"/>
                  </a:cubicBezTo>
                  <a:cubicBezTo>
                    <a:pt x="6383" y="2336"/>
                    <a:pt x="6537" y="3197"/>
                    <a:pt x="7081" y="3832"/>
                  </a:cubicBezTo>
                  <a:cubicBezTo>
                    <a:pt x="6954" y="4213"/>
                    <a:pt x="6845" y="4594"/>
                    <a:pt x="6745" y="4984"/>
                  </a:cubicBezTo>
                  <a:lnTo>
                    <a:pt x="6709" y="4984"/>
                  </a:lnTo>
                  <a:cubicBezTo>
                    <a:pt x="6836" y="4539"/>
                    <a:pt x="6899" y="4068"/>
                    <a:pt x="6709" y="3632"/>
                  </a:cubicBezTo>
                  <a:cubicBezTo>
                    <a:pt x="6510" y="3179"/>
                    <a:pt x="6101" y="2862"/>
                    <a:pt x="5820" y="2463"/>
                  </a:cubicBezTo>
                  <a:cubicBezTo>
                    <a:pt x="5808" y="2439"/>
                    <a:pt x="5786" y="2427"/>
                    <a:pt x="5762" y="2427"/>
                  </a:cubicBezTo>
                  <a:cubicBezTo>
                    <a:pt x="5733" y="2427"/>
                    <a:pt x="5704" y="2445"/>
                    <a:pt x="5693" y="2481"/>
                  </a:cubicBezTo>
                  <a:cubicBezTo>
                    <a:pt x="5494" y="3097"/>
                    <a:pt x="5313" y="3805"/>
                    <a:pt x="5630" y="4421"/>
                  </a:cubicBezTo>
                  <a:cubicBezTo>
                    <a:pt x="5848" y="4829"/>
                    <a:pt x="6237" y="5120"/>
                    <a:pt x="6700" y="5129"/>
                  </a:cubicBezTo>
                  <a:cubicBezTo>
                    <a:pt x="6582" y="5564"/>
                    <a:pt x="6482" y="5990"/>
                    <a:pt x="6392" y="6425"/>
                  </a:cubicBezTo>
                  <a:cubicBezTo>
                    <a:pt x="6401" y="6226"/>
                    <a:pt x="6401" y="6017"/>
                    <a:pt x="6328" y="5827"/>
                  </a:cubicBezTo>
                  <a:cubicBezTo>
                    <a:pt x="6183" y="5473"/>
                    <a:pt x="5793" y="5337"/>
                    <a:pt x="5539" y="5074"/>
                  </a:cubicBezTo>
                  <a:cubicBezTo>
                    <a:pt x="5520" y="5058"/>
                    <a:pt x="5499" y="5050"/>
                    <a:pt x="5478" y="5050"/>
                  </a:cubicBezTo>
                  <a:cubicBezTo>
                    <a:pt x="5432" y="5050"/>
                    <a:pt x="5391" y="5087"/>
                    <a:pt x="5385" y="5138"/>
                  </a:cubicBezTo>
                  <a:cubicBezTo>
                    <a:pt x="5340" y="5827"/>
                    <a:pt x="5376" y="6915"/>
                    <a:pt x="6265" y="7033"/>
                  </a:cubicBezTo>
                  <a:lnTo>
                    <a:pt x="6274" y="7033"/>
                  </a:lnTo>
                  <a:cubicBezTo>
                    <a:pt x="6228" y="7269"/>
                    <a:pt x="6183" y="7513"/>
                    <a:pt x="6147" y="7749"/>
                  </a:cubicBezTo>
                  <a:cubicBezTo>
                    <a:pt x="6129" y="7758"/>
                    <a:pt x="6111" y="7767"/>
                    <a:pt x="6101" y="7776"/>
                  </a:cubicBezTo>
                  <a:cubicBezTo>
                    <a:pt x="6029" y="7804"/>
                    <a:pt x="6056" y="7912"/>
                    <a:pt x="6120" y="7931"/>
                  </a:cubicBezTo>
                  <a:cubicBezTo>
                    <a:pt x="6038" y="8447"/>
                    <a:pt x="5965" y="8964"/>
                    <a:pt x="5920" y="9490"/>
                  </a:cubicBezTo>
                  <a:cubicBezTo>
                    <a:pt x="5612" y="8729"/>
                    <a:pt x="5222" y="7994"/>
                    <a:pt x="4714" y="7368"/>
                  </a:cubicBezTo>
                  <a:cubicBezTo>
                    <a:pt x="5476" y="6389"/>
                    <a:pt x="4515" y="5156"/>
                    <a:pt x="4297" y="4149"/>
                  </a:cubicBezTo>
                  <a:cubicBezTo>
                    <a:pt x="4293" y="4119"/>
                    <a:pt x="4269" y="4105"/>
                    <a:pt x="4244" y="4105"/>
                  </a:cubicBezTo>
                  <a:cubicBezTo>
                    <a:pt x="4217" y="4105"/>
                    <a:pt x="4188" y="4121"/>
                    <a:pt x="4179" y="4149"/>
                  </a:cubicBezTo>
                  <a:cubicBezTo>
                    <a:pt x="3862" y="5002"/>
                    <a:pt x="3825" y="5954"/>
                    <a:pt x="4179" y="6770"/>
                  </a:cubicBezTo>
                  <a:cubicBezTo>
                    <a:pt x="3916" y="6525"/>
                    <a:pt x="3626" y="6307"/>
                    <a:pt x="3309" y="6126"/>
                  </a:cubicBezTo>
                  <a:cubicBezTo>
                    <a:pt x="3309" y="6095"/>
                    <a:pt x="3288" y="6070"/>
                    <a:pt x="3253" y="6070"/>
                  </a:cubicBezTo>
                  <a:cubicBezTo>
                    <a:pt x="3248" y="6070"/>
                    <a:pt x="3242" y="6071"/>
                    <a:pt x="3236" y="6072"/>
                  </a:cubicBezTo>
                  <a:lnTo>
                    <a:pt x="3227" y="6072"/>
                  </a:lnTo>
                  <a:cubicBezTo>
                    <a:pt x="3218" y="6072"/>
                    <a:pt x="3218" y="6063"/>
                    <a:pt x="3209" y="6063"/>
                  </a:cubicBezTo>
                  <a:cubicBezTo>
                    <a:pt x="3209" y="6044"/>
                    <a:pt x="3209" y="6035"/>
                    <a:pt x="3191" y="6017"/>
                  </a:cubicBezTo>
                  <a:cubicBezTo>
                    <a:pt x="2719" y="5555"/>
                    <a:pt x="2411" y="4956"/>
                    <a:pt x="1794" y="4648"/>
                  </a:cubicBezTo>
                  <a:cubicBezTo>
                    <a:pt x="1268" y="4394"/>
                    <a:pt x="670" y="4349"/>
                    <a:pt x="89" y="4313"/>
                  </a:cubicBezTo>
                  <a:cubicBezTo>
                    <a:pt x="87" y="4312"/>
                    <a:pt x="84" y="4312"/>
                    <a:pt x="81" y="4312"/>
                  </a:cubicBezTo>
                  <a:cubicBezTo>
                    <a:pt x="16" y="4312"/>
                    <a:pt x="1" y="4414"/>
                    <a:pt x="53" y="4449"/>
                  </a:cubicBezTo>
                  <a:cubicBezTo>
                    <a:pt x="688" y="4875"/>
                    <a:pt x="833" y="5682"/>
                    <a:pt x="1549" y="6063"/>
                  </a:cubicBezTo>
                  <a:cubicBezTo>
                    <a:pt x="1869" y="6228"/>
                    <a:pt x="2208" y="6309"/>
                    <a:pt x="2550" y="6309"/>
                  </a:cubicBezTo>
                  <a:cubicBezTo>
                    <a:pt x="2770" y="6309"/>
                    <a:pt x="2992" y="6275"/>
                    <a:pt x="3209" y="6208"/>
                  </a:cubicBezTo>
                  <a:cubicBezTo>
                    <a:pt x="3907" y="6661"/>
                    <a:pt x="4424" y="7260"/>
                    <a:pt x="4850" y="7931"/>
                  </a:cubicBezTo>
                  <a:cubicBezTo>
                    <a:pt x="4517" y="7682"/>
                    <a:pt x="4144" y="7596"/>
                    <a:pt x="3752" y="7596"/>
                  </a:cubicBezTo>
                  <a:cubicBezTo>
                    <a:pt x="2854" y="7596"/>
                    <a:pt x="1853" y="8049"/>
                    <a:pt x="986" y="8049"/>
                  </a:cubicBezTo>
                  <a:cubicBezTo>
                    <a:pt x="974" y="8049"/>
                    <a:pt x="963" y="8049"/>
                    <a:pt x="951" y="8049"/>
                  </a:cubicBezTo>
                  <a:cubicBezTo>
                    <a:pt x="948" y="8048"/>
                    <a:pt x="944" y="8048"/>
                    <a:pt x="941" y="8048"/>
                  </a:cubicBezTo>
                  <a:cubicBezTo>
                    <a:pt x="867" y="8048"/>
                    <a:pt x="835" y="8150"/>
                    <a:pt x="887" y="8203"/>
                  </a:cubicBezTo>
                  <a:cubicBezTo>
                    <a:pt x="1413" y="8756"/>
                    <a:pt x="2057" y="9273"/>
                    <a:pt x="2855" y="9354"/>
                  </a:cubicBezTo>
                  <a:cubicBezTo>
                    <a:pt x="2917" y="9361"/>
                    <a:pt x="2979" y="9364"/>
                    <a:pt x="3039" y="9364"/>
                  </a:cubicBezTo>
                  <a:cubicBezTo>
                    <a:pt x="3829" y="9364"/>
                    <a:pt x="4498" y="8838"/>
                    <a:pt x="5113" y="8375"/>
                  </a:cubicBezTo>
                  <a:cubicBezTo>
                    <a:pt x="5394" y="8892"/>
                    <a:pt x="5639" y="9445"/>
                    <a:pt x="5875" y="9998"/>
                  </a:cubicBezTo>
                  <a:cubicBezTo>
                    <a:pt x="5784" y="11295"/>
                    <a:pt x="5775" y="12592"/>
                    <a:pt x="5866" y="13879"/>
                  </a:cubicBezTo>
                  <a:cubicBezTo>
                    <a:pt x="5820" y="14006"/>
                    <a:pt x="5775" y="14133"/>
                    <a:pt x="5739" y="14260"/>
                  </a:cubicBezTo>
                  <a:cubicBezTo>
                    <a:pt x="5739" y="14269"/>
                    <a:pt x="5739" y="14269"/>
                    <a:pt x="5739" y="14269"/>
                  </a:cubicBezTo>
                  <a:cubicBezTo>
                    <a:pt x="5331" y="13870"/>
                    <a:pt x="4868" y="13516"/>
                    <a:pt x="4360" y="13226"/>
                  </a:cubicBezTo>
                  <a:cubicBezTo>
                    <a:pt x="4632" y="12809"/>
                    <a:pt x="4841" y="12356"/>
                    <a:pt x="4759" y="11848"/>
                  </a:cubicBezTo>
                  <a:cubicBezTo>
                    <a:pt x="4651" y="11213"/>
                    <a:pt x="4243" y="10542"/>
                    <a:pt x="3907" y="10007"/>
                  </a:cubicBezTo>
                  <a:cubicBezTo>
                    <a:pt x="3888" y="9983"/>
                    <a:pt x="3854" y="9970"/>
                    <a:pt x="3822" y="9970"/>
                  </a:cubicBezTo>
                  <a:cubicBezTo>
                    <a:pt x="3793" y="9970"/>
                    <a:pt x="3766" y="9981"/>
                    <a:pt x="3753" y="10007"/>
                  </a:cubicBezTo>
                  <a:cubicBezTo>
                    <a:pt x="3499" y="10551"/>
                    <a:pt x="3200" y="11023"/>
                    <a:pt x="3309" y="11630"/>
                  </a:cubicBezTo>
                  <a:cubicBezTo>
                    <a:pt x="3399" y="12111"/>
                    <a:pt x="3608" y="12564"/>
                    <a:pt x="3880" y="12963"/>
                  </a:cubicBezTo>
                  <a:cubicBezTo>
                    <a:pt x="3644" y="12845"/>
                    <a:pt x="3408" y="12746"/>
                    <a:pt x="3163" y="12655"/>
                  </a:cubicBezTo>
                  <a:cubicBezTo>
                    <a:pt x="3046" y="11367"/>
                    <a:pt x="1613" y="11113"/>
                    <a:pt x="561" y="11041"/>
                  </a:cubicBezTo>
                  <a:cubicBezTo>
                    <a:pt x="557" y="11041"/>
                    <a:pt x="554" y="11040"/>
                    <a:pt x="551" y="11040"/>
                  </a:cubicBezTo>
                  <a:cubicBezTo>
                    <a:pt x="475" y="11040"/>
                    <a:pt x="427" y="11135"/>
                    <a:pt x="470" y="11204"/>
                  </a:cubicBezTo>
                  <a:cubicBezTo>
                    <a:pt x="769" y="11712"/>
                    <a:pt x="1042" y="12483"/>
                    <a:pt x="1586" y="12791"/>
                  </a:cubicBezTo>
                  <a:cubicBezTo>
                    <a:pt x="1796" y="12911"/>
                    <a:pt x="2029" y="12960"/>
                    <a:pt x="2265" y="12960"/>
                  </a:cubicBezTo>
                  <a:cubicBezTo>
                    <a:pt x="2527" y="12960"/>
                    <a:pt x="2793" y="12900"/>
                    <a:pt x="3036" y="12809"/>
                  </a:cubicBezTo>
                  <a:cubicBezTo>
                    <a:pt x="3046" y="12827"/>
                    <a:pt x="3064" y="12836"/>
                    <a:pt x="3082" y="12845"/>
                  </a:cubicBezTo>
                  <a:cubicBezTo>
                    <a:pt x="3245" y="12927"/>
                    <a:pt x="3399" y="13009"/>
                    <a:pt x="3553" y="13090"/>
                  </a:cubicBezTo>
                  <a:cubicBezTo>
                    <a:pt x="3431" y="13071"/>
                    <a:pt x="3304" y="13063"/>
                    <a:pt x="3175" y="13063"/>
                  </a:cubicBezTo>
                  <a:cubicBezTo>
                    <a:pt x="2431" y="13063"/>
                    <a:pt x="1595" y="13336"/>
                    <a:pt x="969" y="13444"/>
                  </a:cubicBezTo>
                  <a:cubicBezTo>
                    <a:pt x="878" y="13453"/>
                    <a:pt x="878" y="13580"/>
                    <a:pt x="942" y="13625"/>
                  </a:cubicBezTo>
                  <a:cubicBezTo>
                    <a:pt x="1424" y="13923"/>
                    <a:pt x="1961" y="14071"/>
                    <a:pt x="2494" y="14071"/>
                  </a:cubicBezTo>
                  <a:cubicBezTo>
                    <a:pt x="3114" y="14071"/>
                    <a:pt x="3730" y="13871"/>
                    <a:pt x="4252" y="13471"/>
                  </a:cubicBezTo>
                  <a:cubicBezTo>
                    <a:pt x="4823" y="13816"/>
                    <a:pt x="5376" y="14188"/>
                    <a:pt x="5920" y="14605"/>
                  </a:cubicBezTo>
                  <a:cubicBezTo>
                    <a:pt x="6047" y="15983"/>
                    <a:pt x="6265" y="17352"/>
                    <a:pt x="6600" y="18694"/>
                  </a:cubicBezTo>
                  <a:cubicBezTo>
                    <a:pt x="6655" y="18939"/>
                    <a:pt x="6718" y="19184"/>
                    <a:pt x="6782" y="19429"/>
                  </a:cubicBezTo>
                  <a:cubicBezTo>
                    <a:pt x="6364" y="19048"/>
                    <a:pt x="5929" y="18703"/>
                    <a:pt x="5467" y="18386"/>
                  </a:cubicBezTo>
                  <a:cubicBezTo>
                    <a:pt x="6074" y="17252"/>
                    <a:pt x="4732" y="16418"/>
                    <a:pt x="4415" y="15421"/>
                  </a:cubicBezTo>
                  <a:cubicBezTo>
                    <a:pt x="4404" y="15394"/>
                    <a:pt x="4374" y="15376"/>
                    <a:pt x="4345" y="15376"/>
                  </a:cubicBezTo>
                  <a:cubicBezTo>
                    <a:pt x="4326" y="15376"/>
                    <a:pt x="4308" y="15384"/>
                    <a:pt x="4297" y="15403"/>
                  </a:cubicBezTo>
                  <a:cubicBezTo>
                    <a:pt x="3880" y="16273"/>
                    <a:pt x="4070" y="17271"/>
                    <a:pt x="4705" y="17924"/>
                  </a:cubicBezTo>
                  <a:cubicBezTo>
                    <a:pt x="4505" y="17806"/>
                    <a:pt x="4306" y="17697"/>
                    <a:pt x="4097" y="17606"/>
                  </a:cubicBezTo>
                  <a:cubicBezTo>
                    <a:pt x="4122" y="17549"/>
                    <a:pt x="4087" y="17477"/>
                    <a:pt x="4020" y="17477"/>
                  </a:cubicBezTo>
                  <a:cubicBezTo>
                    <a:pt x="4013" y="17477"/>
                    <a:pt x="4006" y="17477"/>
                    <a:pt x="3998" y="17479"/>
                  </a:cubicBezTo>
                  <a:cubicBezTo>
                    <a:pt x="3735" y="17053"/>
                    <a:pt x="3426" y="16627"/>
                    <a:pt x="2982" y="16382"/>
                  </a:cubicBezTo>
                  <a:cubicBezTo>
                    <a:pt x="2420" y="16074"/>
                    <a:pt x="1676" y="16065"/>
                    <a:pt x="1060" y="15965"/>
                  </a:cubicBezTo>
                  <a:cubicBezTo>
                    <a:pt x="1054" y="15963"/>
                    <a:pt x="1047" y="15963"/>
                    <a:pt x="1041" y="15963"/>
                  </a:cubicBezTo>
                  <a:cubicBezTo>
                    <a:pt x="965" y="15963"/>
                    <a:pt x="894" y="16061"/>
                    <a:pt x="969" y="16128"/>
                  </a:cubicBezTo>
                  <a:cubicBezTo>
                    <a:pt x="1504" y="16609"/>
                    <a:pt x="1649" y="17243"/>
                    <a:pt x="2347" y="17579"/>
                  </a:cubicBezTo>
                  <a:cubicBezTo>
                    <a:pt x="2637" y="17714"/>
                    <a:pt x="2932" y="17774"/>
                    <a:pt x="3229" y="17774"/>
                  </a:cubicBezTo>
                  <a:cubicBezTo>
                    <a:pt x="3472" y="17774"/>
                    <a:pt x="3717" y="17734"/>
                    <a:pt x="3961" y="17661"/>
                  </a:cubicBezTo>
                  <a:cubicBezTo>
                    <a:pt x="4360" y="17887"/>
                    <a:pt x="4750" y="18132"/>
                    <a:pt x="5131" y="18395"/>
                  </a:cubicBezTo>
                  <a:cubicBezTo>
                    <a:pt x="4556" y="18238"/>
                    <a:pt x="3952" y="18143"/>
                    <a:pt x="3356" y="18143"/>
                  </a:cubicBezTo>
                  <a:cubicBezTo>
                    <a:pt x="2402" y="18143"/>
                    <a:pt x="1467" y="18387"/>
                    <a:pt x="697" y="19012"/>
                  </a:cubicBezTo>
                  <a:cubicBezTo>
                    <a:pt x="633" y="19066"/>
                    <a:pt x="670" y="19193"/>
                    <a:pt x="751" y="19202"/>
                  </a:cubicBezTo>
                  <a:cubicBezTo>
                    <a:pt x="1448" y="19318"/>
                    <a:pt x="2191" y="19504"/>
                    <a:pt x="2915" y="19504"/>
                  </a:cubicBezTo>
                  <a:cubicBezTo>
                    <a:pt x="3096" y="19504"/>
                    <a:pt x="3276" y="19492"/>
                    <a:pt x="3454" y="19465"/>
                  </a:cubicBezTo>
                  <a:cubicBezTo>
                    <a:pt x="4143" y="19365"/>
                    <a:pt x="4778" y="19030"/>
                    <a:pt x="5376" y="18667"/>
                  </a:cubicBezTo>
                  <a:cubicBezTo>
                    <a:pt x="5403" y="18649"/>
                    <a:pt x="5421" y="18622"/>
                    <a:pt x="5421" y="18595"/>
                  </a:cubicBezTo>
                  <a:cubicBezTo>
                    <a:pt x="5938" y="18966"/>
                    <a:pt x="6419" y="19365"/>
                    <a:pt x="6881" y="19819"/>
                  </a:cubicBezTo>
                  <a:cubicBezTo>
                    <a:pt x="7271" y="21378"/>
                    <a:pt x="7706" y="22974"/>
                    <a:pt x="8232" y="24543"/>
                  </a:cubicBezTo>
                  <a:cubicBezTo>
                    <a:pt x="7824" y="24180"/>
                    <a:pt x="7389" y="23845"/>
                    <a:pt x="6954" y="23518"/>
                  </a:cubicBezTo>
                  <a:cubicBezTo>
                    <a:pt x="6954" y="23509"/>
                    <a:pt x="6954" y="23491"/>
                    <a:pt x="6936" y="23482"/>
                  </a:cubicBezTo>
                  <a:cubicBezTo>
                    <a:pt x="6936" y="23482"/>
                    <a:pt x="6936" y="23473"/>
                    <a:pt x="6927" y="23473"/>
                  </a:cubicBezTo>
                  <a:cubicBezTo>
                    <a:pt x="7308" y="22394"/>
                    <a:pt x="6673" y="21460"/>
                    <a:pt x="6056" y="20617"/>
                  </a:cubicBezTo>
                  <a:cubicBezTo>
                    <a:pt x="6036" y="20593"/>
                    <a:pt x="6009" y="20581"/>
                    <a:pt x="5983" y="20581"/>
                  </a:cubicBezTo>
                  <a:cubicBezTo>
                    <a:pt x="5951" y="20581"/>
                    <a:pt x="5921" y="20599"/>
                    <a:pt x="5911" y="20635"/>
                  </a:cubicBezTo>
                  <a:cubicBezTo>
                    <a:pt x="5603" y="21433"/>
                    <a:pt x="5702" y="22340"/>
                    <a:pt x="6201" y="22993"/>
                  </a:cubicBezTo>
                  <a:cubicBezTo>
                    <a:pt x="5802" y="22720"/>
                    <a:pt x="5385" y="22457"/>
                    <a:pt x="4968" y="22222"/>
                  </a:cubicBezTo>
                  <a:cubicBezTo>
                    <a:pt x="4977" y="22213"/>
                    <a:pt x="4986" y="22204"/>
                    <a:pt x="4995" y="22185"/>
                  </a:cubicBezTo>
                  <a:cubicBezTo>
                    <a:pt x="5131" y="21714"/>
                    <a:pt x="5195" y="21242"/>
                    <a:pt x="4886" y="20825"/>
                  </a:cubicBezTo>
                  <a:cubicBezTo>
                    <a:pt x="4578" y="20399"/>
                    <a:pt x="4070" y="20163"/>
                    <a:pt x="3771" y="19719"/>
                  </a:cubicBezTo>
                  <a:cubicBezTo>
                    <a:pt x="3754" y="19698"/>
                    <a:pt x="3730" y="19687"/>
                    <a:pt x="3707" y="19687"/>
                  </a:cubicBezTo>
                  <a:cubicBezTo>
                    <a:pt x="3680" y="19687"/>
                    <a:pt x="3654" y="19703"/>
                    <a:pt x="3644" y="19737"/>
                  </a:cubicBezTo>
                  <a:cubicBezTo>
                    <a:pt x="3635" y="19792"/>
                    <a:pt x="3626" y="19846"/>
                    <a:pt x="3626" y="19891"/>
                  </a:cubicBezTo>
                  <a:cubicBezTo>
                    <a:pt x="3599" y="19909"/>
                    <a:pt x="3581" y="19946"/>
                    <a:pt x="3608" y="19973"/>
                  </a:cubicBezTo>
                  <a:cubicBezTo>
                    <a:pt x="3526" y="20707"/>
                    <a:pt x="3871" y="21351"/>
                    <a:pt x="4351" y="21895"/>
                  </a:cubicBezTo>
                  <a:cubicBezTo>
                    <a:pt x="4043" y="21741"/>
                    <a:pt x="3735" y="21587"/>
                    <a:pt x="3417" y="21442"/>
                  </a:cubicBezTo>
                  <a:cubicBezTo>
                    <a:pt x="3417" y="21415"/>
                    <a:pt x="3408" y="21387"/>
                    <a:pt x="3372" y="21369"/>
                  </a:cubicBezTo>
                  <a:cubicBezTo>
                    <a:pt x="3293" y="20663"/>
                    <a:pt x="2446" y="20535"/>
                    <a:pt x="1779" y="20535"/>
                  </a:cubicBezTo>
                  <a:cubicBezTo>
                    <a:pt x="1606" y="20535"/>
                    <a:pt x="1446" y="20544"/>
                    <a:pt x="1314" y="20553"/>
                  </a:cubicBezTo>
                  <a:cubicBezTo>
                    <a:pt x="1268" y="20553"/>
                    <a:pt x="1232" y="20599"/>
                    <a:pt x="1259" y="20644"/>
                  </a:cubicBezTo>
                  <a:cubicBezTo>
                    <a:pt x="1459" y="20970"/>
                    <a:pt x="1640" y="21442"/>
                    <a:pt x="2030" y="21596"/>
                  </a:cubicBezTo>
                  <a:cubicBezTo>
                    <a:pt x="2153" y="21650"/>
                    <a:pt x="2297" y="21670"/>
                    <a:pt x="2448" y="21670"/>
                  </a:cubicBezTo>
                  <a:cubicBezTo>
                    <a:pt x="2731" y="21670"/>
                    <a:pt x="3039" y="21598"/>
                    <a:pt x="3281" y="21533"/>
                  </a:cubicBezTo>
                  <a:cubicBezTo>
                    <a:pt x="3635" y="21696"/>
                    <a:pt x="3970" y="21877"/>
                    <a:pt x="4315" y="22059"/>
                  </a:cubicBezTo>
                  <a:cubicBezTo>
                    <a:pt x="4246" y="22053"/>
                    <a:pt x="4176" y="22051"/>
                    <a:pt x="4107" y="22051"/>
                  </a:cubicBezTo>
                  <a:cubicBezTo>
                    <a:pt x="3086" y="22051"/>
                    <a:pt x="2068" y="22601"/>
                    <a:pt x="1431" y="23373"/>
                  </a:cubicBezTo>
                  <a:cubicBezTo>
                    <a:pt x="1379" y="23435"/>
                    <a:pt x="1394" y="23573"/>
                    <a:pt x="1494" y="23573"/>
                  </a:cubicBezTo>
                  <a:cubicBezTo>
                    <a:pt x="1498" y="23573"/>
                    <a:pt x="1501" y="23573"/>
                    <a:pt x="1504" y="23573"/>
                  </a:cubicBezTo>
                  <a:cubicBezTo>
                    <a:pt x="2547" y="23446"/>
                    <a:pt x="4261" y="23391"/>
                    <a:pt x="4868" y="22376"/>
                  </a:cubicBezTo>
                  <a:cubicBezTo>
                    <a:pt x="5430" y="22702"/>
                    <a:pt x="5975" y="23056"/>
                    <a:pt x="6510" y="23437"/>
                  </a:cubicBezTo>
                  <a:cubicBezTo>
                    <a:pt x="6217" y="23400"/>
                    <a:pt x="5910" y="23375"/>
                    <a:pt x="5603" y="23375"/>
                  </a:cubicBezTo>
                  <a:cubicBezTo>
                    <a:pt x="4705" y="23375"/>
                    <a:pt x="3811" y="23591"/>
                    <a:pt x="3290" y="24362"/>
                  </a:cubicBezTo>
                  <a:cubicBezTo>
                    <a:pt x="3263" y="24407"/>
                    <a:pt x="3290" y="24471"/>
                    <a:pt x="3336" y="24480"/>
                  </a:cubicBezTo>
                  <a:cubicBezTo>
                    <a:pt x="3635" y="24533"/>
                    <a:pt x="3932" y="24561"/>
                    <a:pt x="4226" y="24561"/>
                  </a:cubicBezTo>
                  <a:cubicBezTo>
                    <a:pt x="5170" y="24561"/>
                    <a:pt x="6075" y="24279"/>
                    <a:pt x="6863" y="23691"/>
                  </a:cubicBezTo>
                  <a:cubicBezTo>
                    <a:pt x="7371" y="24063"/>
                    <a:pt x="7870" y="24462"/>
                    <a:pt x="8350" y="24888"/>
                  </a:cubicBezTo>
                  <a:cubicBezTo>
                    <a:pt x="9312" y="27690"/>
                    <a:pt x="10590" y="30374"/>
                    <a:pt x="12467" y="32541"/>
                  </a:cubicBezTo>
                  <a:cubicBezTo>
                    <a:pt x="12507" y="32587"/>
                    <a:pt x="12554" y="32607"/>
                    <a:pt x="12600" y="32607"/>
                  </a:cubicBezTo>
                  <a:cubicBezTo>
                    <a:pt x="12753" y="32607"/>
                    <a:pt x="12899" y="32395"/>
                    <a:pt x="12766" y="32242"/>
                  </a:cubicBezTo>
                  <a:cubicBezTo>
                    <a:pt x="11506" y="30791"/>
                    <a:pt x="10508" y="29104"/>
                    <a:pt x="9692" y="27300"/>
                  </a:cubicBezTo>
                  <a:cubicBezTo>
                    <a:pt x="9747" y="26910"/>
                    <a:pt x="9819" y="26529"/>
                    <a:pt x="9901" y="26148"/>
                  </a:cubicBezTo>
                  <a:cubicBezTo>
                    <a:pt x="9921" y="26168"/>
                    <a:pt x="9940" y="26183"/>
                    <a:pt x="9967" y="26183"/>
                  </a:cubicBezTo>
                  <a:cubicBezTo>
                    <a:pt x="9977" y="26183"/>
                    <a:pt x="9988" y="26180"/>
                    <a:pt x="10001" y="26175"/>
                  </a:cubicBezTo>
                  <a:cubicBezTo>
                    <a:pt x="10055" y="26148"/>
                    <a:pt x="10119" y="26121"/>
                    <a:pt x="10182" y="26103"/>
                  </a:cubicBezTo>
                  <a:cubicBezTo>
                    <a:pt x="10331" y="26135"/>
                    <a:pt x="10478" y="26151"/>
                    <a:pt x="10623" y="26151"/>
                  </a:cubicBezTo>
                  <a:cubicBezTo>
                    <a:pt x="11486" y="26151"/>
                    <a:pt x="12274" y="25607"/>
                    <a:pt x="12848" y="24924"/>
                  </a:cubicBezTo>
                  <a:cubicBezTo>
                    <a:pt x="12875" y="24915"/>
                    <a:pt x="12912" y="24897"/>
                    <a:pt x="12948" y="24879"/>
                  </a:cubicBezTo>
                  <a:cubicBezTo>
                    <a:pt x="12993" y="24860"/>
                    <a:pt x="12993" y="24806"/>
                    <a:pt x="12966" y="24770"/>
                  </a:cubicBezTo>
                  <a:cubicBezTo>
                    <a:pt x="12993" y="24743"/>
                    <a:pt x="13011" y="24724"/>
                    <a:pt x="13029" y="24697"/>
                  </a:cubicBezTo>
                  <a:cubicBezTo>
                    <a:pt x="13075" y="24634"/>
                    <a:pt x="13011" y="24561"/>
                    <a:pt x="12948" y="24561"/>
                  </a:cubicBezTo>
                  <a:cubicBezTo>
                    <a:pt x="12882" y="24559"/>
                    <a:pt x="12816" y="24557"/>
                    <a:pt x="12750" y="24557"/>
                  </a:cubicBezTo>
                  <a:cubicBezTo>
                    <a:pt x="11654" y="24557"/>
                    <a:pt x="10564" y="24919"/>
                    <a:pt x="9983" y="25894"/>
                  </a:cubicBezTo>
                  <a:cubicBezTo>
                    <a:pt x="9973" y="25894"/>
                    <a:pt x="9973" y="25894"/>
                    <a:pt x="9964" y="25885"/>
                  </a:cubicBezTo>
                  <a:cubicBezTo>
                    <a:pt x="10273" y="24697"/>
                    <a:pt x="10762" y="23555"/>
                    <a:pt x="11442" y="22539"/>
                  </a:cubicBezTo>
                  <a:cubicBezTo>
                    <a:pt x="12011" y="22996"/>
                    <a:pt x="12616" y="23195"/>
                    <a:pt x="13211" y="23195"/>
                  </a:cubicBezTo>
                  <a:cubicBezTo>
                    <a:pt x="14363" y="23195"/>
                    <a:pt x="15477" y="22452"/>
                    <a:pt x="16212" y="21406"/>
                  </a:cubicBezTo>
                  <a:cubicBezTo>
                    <a:pt x="16258" y="21324"/>
                    <a:pt x="16194" y="21215"/>
                    <a:pt x="16103" y="21215"/>
                  </a:cubicBezTo>
                  <a:cubicBezTo>
                    <a:pt x="15351" y="21233"/>
                    <a:pt x="14544" y="21206"/>
                    <a:pt x="13809" y="21378"/>
                  </a:cubicBezTo>
                  <a:cubicBezTo>
                    <a:pt x="13029" y="21560"/>
                    <a:pt x="12340" y="21995"/>
                    <a:pt x="11606" y="22312"/>
                  </a:cubicBezTo>
                  <a:cubicBezTo>
                    <a:pt x="11841" y="21977"/>
                    <a:pt x="12095" y="21650"/>
                    <a:pt x="12376" y="21351"/>
                  </a:cubicBezTo>
                  <a:cubicBezTo>
                    <a:pt x="12413" y="21351"/>
                    <a:pt x="12440" y="21315"/>
                    <a:pt x="12449" y="21279"/>
                  </a:cubicBezTo>
                  <a:cubicBezTo>
                    <a:pt x="12794" y="20916"/>
                    <a:pt x="13174" y="20580"/>
                    <a:pt x="13583" y="20281"/>
                  </a:cubicBezTo>
                  <a:cubicBezTo>
                    <a:pt x="13601" y="20272"/>
                    <a:pt x="13610" y="20254"/>
                    <a:pt x="13619" y="20227"/>
                  </a:cubicBezTo>
                  <a:cubicBezTo>
                    <a:pt x="13619" y="20227"/>
                    <a:pt x="13628" y="20236"/>
                    <a:pt x="13628" y="20236"/>
                  </a:cubicBezTo>
                  <a:cubicBezTo>
                    <a:pt x="13713" y="20242"/>
                    <a:pt x="13799" y="20246"/>
                    <a:pt x="13883" y="20246"/>
                  </a:cubicBezTo>
                  <a:cubicBezTo>
                    <a:pt x="15090" y="20246"/>
                    <a:pt x="16189" y="19589"/>
                    <a:pt x="16756" y="18513"/>
                  </a:cubicBezTo>
                  <a:cubicBezTo>
                    <a:pt x="16791" y="18452"/>
                    <a:pt x="16759" y="18358"/>
                    <a:pt x="16685" y="18358"/>
                  </a:cubicBezTo>
                  <a:cubicBezTo>
                    <a:pt x="16682" y="18358"/>
                    <a:pt x="16678" y="18358"/>
                    <a:pt x="16675" y="18359"/>
                  </a:cubicBezTo>
                  <a:cubicBezTo>
                    <a:pt x="15550" y="18440"/>
                    <a:pt x="13519" y="18449"/>
                    <a:pt x="13564" y="20045"/>
                  </a:cubicBezTo>
                  <a:cubicBezTo>
                    <a:pt x="13537" y="20064"/>
                    <a:pt x="13528" y="20091"/>
                    <a:pt x="13528" y="20118"/>
                  </a:cubicBezTo>
                  <a:cubicBezTo>
                    <a:pt x="13519" y="20127"/>
                    <a:pt x="13501" y="20127"/>
                    <a:pt x="13492" y="20136"/>
                  </a:cubicBezTo>
                  <a:cubicBezTo>
                    <a:pt x="13120" y="20399"/>
                    <a:pt x="12766" y="20707"/>
                    <a:pt x="12440" y="21034"/>
                  </a:cubicBezTo>
                  <a:cubicBezTo>
                    <a:pt x="12594" y="20517"/>
                    <a:pt x="13048" y="20154"/>
                    <a:pt x="13156" y="19619"/>
                  </a:cubicBezTo>
                  <a:cubicBezTo>
                    <a:pt x="13338" y="18794"/>
                    <a:pt x="12875" y="17987"/>
                    <a:pt x="13057" y="17153"/>
                  </a:cubicBezTo>
                  <a:cubicBezTo>
                    <a:pt x="13070" y="17094"/>
                    <a:pt x="13026" y="17049"/>
                    <a:pt x="12977" y="17049"/>
                  </a:cubicBezTo>
                  <a:cubicBezTo>
                    <a:pt x="12958" y="17049"/>
                    <a:pt x="12938" y="17056"/>
                    <a:pt x="12921" y="17071"/>
                  </a:cubicBezTo>
                  <a:cubicBezTo>
                    <a:pt x="12277" y="17688"/>
                    <a:pt x="11778" y="18422"/>
                    <a:pt x="11705" y="19329"/>
                  </a:cubicBezTo>
                  <a:cubicBezTo>
                    <a:pt x="11651" y="19928"/>
                    <a:pt x="11687" y="20862"/>
                    <a:pt x="12204" y="21270"/>
                  </a:cubicBezTo>
                  <a:cubicBezTo>
                    <a:pt x="11615" y="21895"/>
                    <a:pt x="11107" y="22603"/>
                    <a:pt x="10690" y="23364"/>
                  </a:cubicBezTo>
                  <a:cubicBezTo>
                    <a:pt x="10753" y="23129"/>
                    <a:pt x="10771" y="22893"/>
                    <a:pt x="10735" y="22648"/>
                  </a:cubicBezTo>
                  <a:cubicBezTo>
                    <a:pt x="10626" y="22040"/>
                    <a:pt x="10173" y="21560"/>
                    <a:pt x="9992" y="20979"/>
                  </a:cubicBezTo>
                  <a:cubicBezTo>
                    <a:pt x="9983" y="20957"/>
                    <a:pt x="9962" y="20945"/>
                    <a:pt x="9942" y="20945"/>
                  </a:cubicBezTo>
                  <a:cubicBezTo>
                    <a:pt x="9921" y="20945"/>
                    <a:pt x="9901" y="20957"/>
                    <a:pt x="9892" y="20979"/>
                  </a:cubicBezTo>
                  <a:cubicBezTo>
                    <a:pt x="9574" y="22040"/>
                    <a:pt x="9221" y="23464"/>
                    <a:pt x="10227" y="24244"/>
                  </a:cubicBezTo>
                  <a:cubicBezTo>
                    <a:pt x="10227" y="24244"/>
                    <a:pt x="10227" y="24244"/>
                    <a:pt x="10227" y="24253"/>
                  </a:cubicBezTo>
                  <a:cubicBezTo>
                    <a:pt x="10236" y="24253"/>
                    <a:pt x="10246" y="24262"/>
                    <a:pt x="10255" y="24271"/>
                  </a:cubicBezTo>
                  <a:cubicBezTo>
                    <a:pt x="9892" y="25133"/>
                    <a:pt x="9647" y="26048"/>
                    <a:pt x="9547" y="26973"/>
                  </a:cubicBezTo>
                  <a:cubicBezTo>
                    <a:pt x="8686" y="25006"/>
                    <a:pt x="8024" y="22920"/>
                    <a:pt x="7462" y="20880"/>
                  </a:cubicBezTo>
                  <a:cubicBezTo>
                    <a:pt x="8187" y="19420"/>
                    <a:pt x="8931" y="17987"/>
                    <a:pt x="9865" y="16690"/>
                  </a:cubicBezTo>
                  <a:cubicBezTo>
                    <a:pt x="9910" y="16690"/>
                    <a:pt x="9955" y="16654"/>
                    <a:pt x="9937" y="16609"/>
                  </a:cubicBezTo>
                  <a:cubicBezTo>
                    <a:pt x="10218" y="16219"/>
                    <a:pt x="10518" y="15847"/>
                    <a:pt x="10835" y="15493"/>
                  </a:cubicBezTo>
                  <a:cubicBezTo>
                    <a:pt x="10835" y="15493"/>
                    <a:pt x="10835" y="15493"/>
                    <a:pt x="10835" y="15502"/>
                  </a:cubicBezTo>
                  <a:cubicBezTo>
                    <a:pt x="11567" y="16330"/>
                    <a:pt x="12523" y="16522"/>
                    <a:pt x="13518" y="16522"/>
                  </a:cubicBezTo>
                  <a:cubicBezTo>
                    <a:pt x="14126" y="16522"/>
                    <a:pt x="14747" y="16450"/>
                    <a:pt x="15342" y="16409"/>
                  </a:cubicBezTo>
                  <a:cubicBezTo>
                    <a:pt x="15414" y="16400"/>
                    <a:pt x="15478" y="16300"/>
                    <a:pt x="15414" y="16246"/>
                  </a:cubicBezTo>
                  <a:cubicBezTo>
                    <a:pt x="14483" y="15523"/>
                    <a:pt x="13387" y="14950"/>
                    <a:pt x="12244" y="14950"/>
                  </a:cubicBezTo>
                  <a:cubicBezTo>
                    <a:pt x="11895" y="14950"/>
                    <a:pt x="11542" y="15003"/>
                    <a:pt x="11189" y="15122"/>
                  </a:cubicBezTo>
                  <a:cubicBezTo>
                    <a:pt x="11488" y="14813"/>
                    <a:pt x="11796" y="14523"/>
                    <a:pt x="12141" y="14242"/>
                  </a:cubicBezTo>
                  <a:cubicBezTo>
                    <a:pt x="12466" y="14323"/>
                    <a:pt x="12832" y="14401"/>
                    <a:pt x="13187" y="14401"/>
                  </a:cubicBezTo>
                  <a:cubicBezTo>
                    <a:pt x="13386" y="14401"/>
                    <a:pt x="13581" y="14376"/>
                    <a:pt x="13764" y="14314"/>
                  </a:cubicBezTo>
                  <a:cubicBezTo>
                    <a:pt x="14381" y="14097"/>
                    <a:pt x="14970" y="13516"/>
                    <a:pt x="15487" y="13127"/>
                  </a:cubicBezTo>
                  <a:cubicBezTo>
                    <a:pt x="15559" y="13063"/>
                    <a:pt x="15541" y="12954"/>
                    <a:pt x="15441" y="12945"/>
                  </a:cubicBezTo>
                  <a:cubicBezTo>
                    <a:pt x="15212" y="12930"/>
                    <a:pt x="14971" y="12919"/>
                    <a:pt x="14726" y="12919"/>
                  </a:cubicBezTo>
                  <a:cubicBezTo>
                    <a:pt x="13770" y="12919"/>
                    <a:pt x="12766" y="13098"/>
                    <a:pt x="12268" y="13979"/>
                  </a:cubicBezTo>
                  <a:lnTo>
                    <a:pt x="12250" y="13979"/>
                  </a:lnTo>
                  <a:cubicBezTo>
                    <a:pt x="12213" y="14006"/>
                    <a:pt x="12177" y="14033"/>
                    <a:pt x="12141" y="14061"/>
                  </a:cubicBezTo>
                  <a:cubicBezTo>
                    <a:pt x="12123" y="14070"/>
                    <a:pt x="12114" y="14070"/>
                    <a:pt x="12095" y="14079"/>
                  </a:cubicBezTo>
                  <a:cubicBezTo>
                    <a:pt x="12068" y="14088"/>
                    <a:pt x="12050" y="14106"/>
                    <a:pt x="12041" y="14133"/>
                  </a:cubicBezTo>
                  <a:cubicBezTo>
                    <a:pt x="11832" y="14287"/>
                    <a:pt x="11633" y="14460"/>
                    <a:pt x="11442" y="14623"/>
                  </a:cubicBezTo>
                  <a:cubicBezTo>
                    <a:pt x="11442" y="14623"/>
                    <a:pt x="11442" y="14614"/>
                    <a:pt x="11433" y="14614"/>
                  </a:cubicBezTo>
                  <a:cubicBezTo>
                    <a:pt x="11705" y="14206"/>
                    <a:pt x="12104" y="13952"/>
                    <a:pt x="12304" y="13498"/>
                  </a:cubicBezTo>
                  <a:cubicBezTo>
                    <a:pt x="12531" y="12991"/>
                    <a:pt x="12649" y="12428"/>
                    <a:pt x="12812" y="11902"/>
                  </a:cubicBezTo>
                  <a:cubicBezTo>
                    <a:pt x="12826" y="11844"/>
                    <a:pt x="12771" y="11781"/>
                    <a:pt x="12716" y="11781"/>
                  </a:cubicBezTo>
                  <a:cubicBezTo>
                    <a:pt x="12702" y="11781"/>
                    <a:pt x="12688" y="11785"/>
                    <a:pt x="12676" y="11794"/>
                  </a:cubicBezTo>
                  <a:cubicBezTo>
                    <a:pt x="11796" y="12446"/>
                    <a:pt x="10590" y="13562"/>
                    <a:pt x="11316" y="14741"/>
                  </a:cubicBezTo>
                  <a:cubicBezTo>
                    <a:pt x="10835" y="15176"/>
                    <a:pt x="10409" y="15657"/>
                    <a:pt x="10010" y="16164"/>
                  </a:cubicBezTo>
                  <a:cubicBezTo>
                    <a:pt x="10164" y="15756"/>
                    <a:pt x="10463" y="15403"/>
                    <a:pt x="10545" y="14958"/>
                  </a:cubicBezTo>
                  <a:cubicBezTo>
                    <a:pt x="10672" y="14251"/>
                    <a:pt x="10490" y="13526"/>
                    <a:pt x="10617" y="12818"/>
                  </a:cubicBezTo>
                  <a:cubicBezTo>
                    <a:pt x="10629" y="12759"/>
                    <a:pt x="10591" y="12723"/>
                    <a:pt x="10547" y="12723"/>
                  </a:cubicBezTo>
                  <a:cubicBezTo>
                    <a:pt x="10524" y="12723"/>
                    <a:pt x="10500" y="12733"/>
                    <a:pt x="10481" y="12755"/>
                  </a:cubicBezTo>
                  <a:cubicBezTo>
                    <a:pt x="9656" y="13897"/>
                    <a:pt x="9176" y="15176"/>
                    <a:pt x="9747" y="16518"/>
                  </a:cubicBezTo>
                  <a:cubicBezTo>
                    <a:pt x="9275" y="17171"/>
                    <a:pt x="8849" y="17860"/>
                    <a:pt x="8468" y="18567"/>
                  </a:cubicBezTo>
                  <a:cubicBezTo>
                    <a:pt x="8631" y="18023"/>
                    <a:pt x="8922" y="17543"/>
                    <a:pt x="8949" y="16944"/>
                  </a:cubicBezTo>
                  <a:cubicBezTo>
                    <a:pt x="8976" y="16155"/>
                    <a:pt x="8722" y="15384"/>
                    <a:pt x="8459" y="14650"/>
                  </a:cubicBezTo>
                  <a:cubicBezTo>
                    <a:pt x="8449" y="14625"/>
                    <a:pt x="8421" y="14609"/>
                    <a:pt x="8396" y="14609"/>
                  </a:cubicBezTo>
                  <a:cubicBezTo>
                    <a:pt x="8374" y="14609"/>
                    <a:pt x="8354" y="14621"/>
                    <a:pt x="8350" y="14650"/>
                  </a:cubicBezTo>
                  <a:cubicBezTo>
                    <a:pt x="8033" y="16201"/>
                    <a:pt x="6863" y="17515"/>
                    <a:pt x="8187" y="18948"/>
                  </a:cubicBezTo>
                  <a:cubicBezTo>
                    <a:pt x="8196" y="18966"/>
                    <a:pt x="8205" y="18966"/>
                    <a:pt x="8214" y="18975"/>
                  </a:cubicBezTo>
                  <a:cubicBezTo>
                    <a:pt x="8223" y="18984"/>
                    <a:pt x="8223" y="18994"/>
                    <a:pt x="8223" y="18994"/>
                  </a:cubicBezTo>
                  <a:cubicBezTo>
                    <a:pt x="8223" y="19003"/>
                    <a:pt x="8223" y="19003"/>
                    <a:pt x="8223" y="19012"/>
                  </a:cubicBezTo>
                  <a:cubicBezTo>
                    <a:pt x="7942" y="19556"/>
                    <a:pt x="7670" y="20109"/>
                    <a:pt x="7407" y="20662"/>
                  </a:cubicBezTo>
                  <a:cubicBezTo>
                    <a:pt x="7217" y="19973"/>
                    <a:pt x="7035" y="19293"/>
                    <a:pt x="6863" y="18622"/>
                  </a:cubicBezTo>
                  <a:cubicBezTo>
                    <a:pt x="6455" y="17053"/>
                    <a:pt x="6210" y="15457"/>
                    <a:pt x="6092" y="13870"/>
                  </a:cubicBezTo>
                  <a:cubicBezTo>
                    <a:pt x="6247" y="13516"/>
                    <a:pt x="6410" y="13190"/>
                    <a:pt x="6600" y="12873"/>
                  </a:cubicBezTo>
                  <a:cubicBezTo>
                    <a:pt x="7000" y="13044"/>
                    <a:pt x="7419" y="13125"/>
                    <a:pt x="7836" y="13125"/>
                  </a:cubicBezTo>
                  <a:cubicBezTo>
                    <a:pt x="8589" y="13125"/>
                    <a:pt x="9336" y="12859"/>
                    <a:pt x="9955" y="12374"/>
                  </a:cubicBezTo>
                  <a:cubicBezTo>
                    <a:pt x="10019" y="12329"/>
                    <a:pt x="9983" y="12220"/>
                    <a:pt x="9910" y="12202"/>
                  </a:cubicBezTo>
                  <a:cubicBezTo>
                    <a:pt x="9393" y="12069"/>
                    <a:pt x="8871" y="11994"/>
                    <a:pt x="8344" y="11994"/>
                  </a:cubicBezTo>
                  <a:cubicBezTo>
                    <a:pt x="8114" y="11994"/>
                    <a:pt x="7884" y="12008"/>
                    <a:pt x="7652" y="12038"/>
                  </a:cubicBezTo>
                  <a:cubicBezTo>
                    <a:pt x="7489" y="12057"/>
                    <a:pt x="7289" y="12075"/>
                    <a:pt x="7099" y="12111"/>
                  </a:cubicBezTo>
                  <a:cubicBezTo>
                    <a:pt x="7398" y="11721"/>
                    <a:pt x="7716" y="11349"/>
                    <a:pt x="8078" y="11014"/>
                  </a:cubicBezTo>
                  <a:cubicBezTo>
                    <a:pt x="8078" y="11032"/>
                    <a:pt x="8078" y="11050"/>
                    <a:pt x="8096" y="11068"/>
                  </a:cubicBezTo>
                  <a:cubicBezTo>
                    <a:pt x="8555" y="11438"/>
                    <a:pt x="9067" y="11561"/>
                    <a:pt x="9600" y="11561"/>
                  </a:cubicBezTo>
                  <a:cubicBezTo>
                    <a:pt x="10426" y="11561"/>
                    <a:pt x="11301" y="11264"/>
                    <a:pt x="12095" y="11132"/>
                  </a:cubicBezTo>
                  <a:cubicBezTo>
                    <a:pt x="12159" y="11123"/>
                    <a:pt x="12168" y="11023"/>
                    <a:pt x="12114" y="10996"/>
                  </a:cubicBezTo>
                  <a:cubicBezTo>
                    <a:pt x="11300" y="10623"/>
                    <a:pt x="10449" y="10345"/>
                    <a:pt x="9578" y="10345"/>
                  </a:cubicBezTo>
                  <a:cubicBezTo>
                    <a:pt x="9303" y="10345"/>
                    <a:pt x="9027" y="10373"/>
                    <a:pt x="8749" y="10433"/>
                  </a:cubicBezTo>
                  <a:cubicBezTo>
                    <a:pt x="9003" y="10243"/>
                    <a:pt x="9257" y="10053"/>
                    <a:pt x="9529" y="9871"/>
                  </a:cubicBezTo>
                  <a:cubicBezTo>
                    <a:pt x="9790" y="9964"/>
                    <a:pt x="10046" y="10006"/>
                    <a:pt x="10293" y="10006"/>
                  </a:cubicBezTo>
                  <a:cubicBezTo>
                    <a:pt x="11383" y="10006"/>
                    <a:pt x="12314" y="9183"/>
                    <a:pt x="12757" y="8148"/>
                  </a:cubicBezTo>
                  <a:cubicBezTo>
                    <a:pt x="12785" y="8085"/>
                    <a:pt x="12748" y="7994"/>
                    <a:pt x="12667" y="7994"/>
                  </a:cubicBezTo>
                  <a:cubicBezTo>
                    <a:pt x="11424" y="8012"/>
                    <a:pt x="9828" y="8194"/>
                    <a:pt x="9475" y="9626"/>
                  </a:cubicBezTo>
                  <a:cubicBezTo>
                    <a:pt x="9475" y="9644"/>
                    <a:pt x="9475" y="9644"/>
                    <a:pt x="9484" y="9654"/>
                  </a:cubicBezTo>
                  <a:lnTo>
                    <a:pt x="9466" y="9663"/>
                  </a:lnTo>
                  <a:cubicBezTo>
                    <a:pt x="9438" y="9681"/>
                    <a:pt x="9420" y="9708"/>
                    <a:pt x="9420" y="9735"/>
                  </a:cubicBezTo>
                  <a:cubicBezTo>
                    <a:pt x="9112" y="9898"/>
                    <a:pt x="8822" y="10080"/>
                    <a:pt x="8532" y="10288"/>
                  </a:cubicBezTo>
                  <a:cubicBezTo>
                    <a:pt x="8668" y="10134"/>
                    <a:pt x="8777" y="9971"/>
                    <a:pt x="8849" y="9790"/>
                  </a:cubicBezTo>
                  <a:cubicBezTo>
                    <a:pt x="9030" y="9300"/>
                    <a:pt x="8958" y="8710"/>
                    <a:pt x="8913" y="8203"/>
                  </a:cubicBezTo>
                  <a:cubicBezTo>
                    <a:pt x="8906" y="8159"/>
                    <a:pt x="8870" y="8128"/>
                    <a:pt x="8830" y="8128"/>
                  </a:cubicBezTo>
                  <a:cubicBezTo>
                    <a:pt x="8812" y="8128"/>
                    <a:pt x="8793" y="8134"/>
                    <a:pt x="8777" y="8148"/>
                  </a:cubicBezTo>
                  <a:cubicBezTo>
                    <a:pt x="8432" y="8493"/>
                    <a:pt x="7969" y="8846"/>
                    <a:pt x="7833" y="9336"/>
                  </a:cubicBezTo>
                  <a:cubicBezTo>
                    <a:pt x="7697" y="9790"/>
                    <a:pt x="7770" y="10325"/>
                    <a:pt x="7951" y="10760"/>
                  </a:cubicBezTo>
                  <a:cubicBezTo>
                    <a:pt x="7453" y="11213"/>
                    <a:pt x="7008" y="11730"/>
                    <a:pt x="6646" y="12301"/>
                  </a:cubicBezTo>
                  <a:cubicBezTo>
                    <a:pt x="6546" y="12374"/>
                    <a:pt x="6473" y="12465"/>
                    <a:pt x="6437" y="12592"/>
                  </a:cubicBezTo>
                  <a:cubicBezTo>
                    <a:pt x="6437" y="12610"/>
                    <a:pt x="6437" y="12619"/>
                    <a:pt x="6437" y="12628"/>
                  </a:cubicBezTo>
                  <a:cubicBezTo>
                    <a:pt x="6301" y="12873"/>
                    <a:pt x="6174" y="13117"/>
                    <a:pt x="6065" y="13371"/>
                  </a:cubicBezTo>
                  <a:cubicBezTo>
                    <a:pt x="5975" y="11549"/>
                    <a:pt x="6065" y="9726"/>
                    <a:pt x="6328" y="7922"/>
                  </a:cubicBezTo>
                  <a:cubicBezTo>
                    <a:pt x="6918" y="7876"/>
                    <a:pt x="7407" y="7931"/>
                    <a:pt x="7933" y="7550"/>
                  </a:cubicBezTo>
                  <a:cubicBezTo>
                    <a:pt x="8568" y="7087"/>
                    <a:pt x="9030" y="6353"/>
                    <a:pt x="9493" y="5727"/>
                  </a:cubicBezTo>
                  <a:cubicBezTo>
                    <a:pt x="9529" y="5682"/>
                    <a:pt x="9475" y="5600"/>
                    <a:pt x="9420" y="5600"/>
                  </a:cubicBezTo>
                  <a:cubicBezTo>
                    <a:pt x="8187" y="5673"/>
                    <a:pt x="7008" y="6326"/>
                    <a:pt x="6410" y="7396"/>
                  </a:cubicBezTo>
                  <a:cubicBezTo>
                    <a:pt x="6537" y="6634"/>
                    <a:pt x="6691" y="5863"/>
                    <a:pt x="6881" y="5101"/>
                  </a:cubicBezTo>
                  <a:cubicBezTo>
                    <a:pt x="7507" y="5020"/>
                    <a:pt x="8051" y="5002"/>
                    <a:pt x="8604" y="4675"/>
                  </a:cubicBezTo>
                  <a:cubicBezTo>
                    <a:pt x="9094" y="4385"/>
                    <a:pt x="9466" y="3977"/>
                    <a:pt x="9847" y="3569"/>
                  </a:cubicBezTo>
                  <a:cubicBezTo>
                    <a:pt x="9874" y="3560"/>
                    <a:pt x="9910" y="3542"/>
                    <a:pt x="9937" y="3533"/>
                  </a:cubicBezTo>
                  <a:cubicBezTo>
                    <a:pt x="9973" y="3515"/>
                    <a:pt x="9983" y="3478"/>
                    <a:pt x="9964" y="3451"/>
                  </a:cubicBezTo>
                  <a:cubicBezTo>
                    <a:pt x="9983" y="3424"/>
                    <a:pt x="10001" y="3406"/>
                    <a:pt x="10028" y="3379"/>
                  </a:cubicBezTo>
                  <a:cubicBezTo>
                    <a:pt x="10064" y="3333"/>
                    <a:pt x="10037" y="3261"/>
                    <a:pt x="9973" y="3261"/>
                  </a:cubicBezTo>
                  <a:cubicBezTo>
                    <a:pt x="8867" y="3270"/>
                    <a:pt x="7670" y="3496"/>
                    <a:pt x="7063" y="4403"/>
                  </a:cubicBezTo>
                  <a:cubicBezTo>
                    <a:pt x="7108" y="4231"/>
                    <a:pt x="7153" y="4059"/>
                    <a:pt x="7199" y="3895"/>
                  </a:cubicBezTo>
                  <a:cubicBezTo>
                    <a:pt x="7244" y="3877"/>
                    <a:pt x="7271" y="3832"/>
                    <a:pt x="7235" y="3787"/>
                  </a:cubicBezTo>
                  <a:cubicBezTo>
                    <a:pt x="7235" y="3787"/>
                    <a:pt x="7235" y="3778"/>
                    <a:pt x="7235" y="3778"/>
                  </a:cubicBezTo>
                  <a:cubicBezTo>
                    <a:pt x="7344" y="3415"/>
                    <a:pt x="7453" y="3052"/>
                    <a:pt x="7570" y="2689"/>
                  </a:cubicBezTo>
                  <a:cubicBezTo>
                    <a:pt x="7580" y="2680"/>
                    <a:pt x="7570" y="2671"/>
                    <a:pt x="7570" y="2662"/>
                  </a:cubicBezTo>
                  <a:cubicBezTo>
                    <a:pt x="7570" y="2653"/>
                    <a:pt x="7570" y="2653"/>
                    <a:pt x="7580" y="2653"/>
                  </a:cubicBezTo>
                  <a:cubicBezTo>
                    <a:pt x="8650" y="2553"/>
                    <a:pt x="10200" y="2445"/>
                    <a:pt x="10400" y="1102"/>
                  </a:cubicBezTo>
                  <a:cubicBezTo>
                    <a:pt x="10408" y="1055"/>
                    <a:pt x="10373" y="1000"/>
                    <a:pt x="10322" y="1000"/>
                  </a:cubicBezTo>
                  <a:cubicBezTo>
                    <a:pt x="10315" y="1000"/>
                    <a:pt x="10307" y="1001"/>
                    <a:pt x="10300" y="1003"/>
                  </a:cubicBezTo>
                  <a:cubicBezTo>
                    <a:pt x="9837" y="1157"/>
                    <a:pt x="9321" y="1112"/>
                    <a:pt x="8849" y="1211"/>
                  </a:cubicBezTo>
                  <a:cubicBezTo>
                    <a:pt x="8831" y="767"/>
                    <a:pt x="8695" y="377"/>
                    <a:pt x="8414" y="14"/>
                  </a:cubicBezTo>
                  <a:cubicBezTo>
                    <a:pt x="8405" y="5"/>
                    <a:pt x="8391" y="1"/>
                    <a:pt x="8378" y="1"/>
                  </a:cubicBezTo>
                  <a:close/>
                </a:path>
              </a:pathLst>
            </a:custGeom>
            <a:solidFill>
              <a:srgbClr val="CF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0"/>
            <p:cNvSpPr/>
            <p:nvPr/>
          </p:nvSpPr>
          <p:spPr>
            <a:xfrm rot="-2181785" flipH="1">
              <a:off x="8014943" y="4168262"/>
              <a:ext cx="915007" cy="1776776"/>
            </a:xfrm>
            <a:custGeom>
              <a:avLst/>
              <a:gdLst/>
              <a:ahLst/>
              <a:cxnLst/>
              <a:rect l="l" t="t" r="r" b="b"/>
              <a:pathLst>
                <a:path w="16792" h="32607" extrusionOk="0">
                  <a:moveTo>
                    <a:pt x="8495" y="295"/>
                  </a:moveTo>
                  <a:cubicBezTo>
                    <a:pt x="8650" y="495"/>
                    <a:pt x="8713" y="1021"/>
                    <a:pt x="8731" y="1238"/>
                  </a:cubicBezTo>
                  <a:cubicBezTo>
                    <a:pt x="8586" y="1275"/>
                    <a:pt x="8450" y="1329"/>
                    <a:pt x="8323" y="1402"/>
                  </a:cubicBezTo>
                  <a:cubicBezTo>
                    <a:pt x="8305" y="1411"/>
                    <a:pt x="8296" y="1420"/>
                    <a:pt x="8278" y="1429"/>
                  </a:cubicBezTo>
                  <a:cubicBezTo>
                    <a:pt x="8323" y="1048"/>
                    <a:pt x="8396" y="667"/>
                    <a:pt x="8495" y="295"/>
                  </a:cubicBezTo>
                  <a:close/>
                  <a:moveTo>
                    <a:pt x="10218" y="1193"/>
                  </a:moveTo>
                  <a:lnTo>
                    <a:pt x="10218" y="1193"/>
                  </a:lnTo>
                  <a:cubicBezTo>
                    <a:pt x="10209" y="1211"/>
                    <a:pt x="10209" y="1220"/>
                    <a:pt x="10200" y="1238"/>
                  </a:cubicBezTo>
                  <a:cubicBezTo>
                    <a:pt x="9402" y="1601"/>
                    <a:pt x="8595" y="1937"/>
                    <a:pt x="7815" y="2327"/>
                  </a:cubicBezTo>
                  <a:cubicBezTo>
                    <a:pt x="8006" y="1755"/>
                    <a:pt x="8468" y="1429"/>
                    <a:pt x="9103" y="1347"/>
                  </a:cubicBezTo>
                  <a:cubicBezTo>
                    <a:pt x="9484" y="1302"/>
                    <a:pt x="9847" y="1293"/>
                    <a:pt x="10218" y="1193"/>
                  </a:cubicBezTo>
                  <a:close/>
                  <a:moveTo>
                    <a:pt x="10155" y="1393"/>
                  </a:moveTo>
                  <a:lnTo>
                    <a:pt x="10155" y="1393"/>
                  </a:lnTo>
                  <a:cubicBezTo>
                    <a:pt x="9819" y="2236"/>
                    <a:pt x="8767" y="2336"/>
                    <a:pt x="7906" y="2417"/>
                  </a:cubicBezTo>
                  <a:cubicBezTo>
                    <a:pt x="8668" y="2091"/>
                    <a:pt x="9402" y="1737"/>
                    <a:pt x="10155" y="1393"/>
                  </a:cubicBezTo>
                  <a:close/>
                  <a:moveTo>
                    <a:pt x="8374" y="214"/>
                  </a:moveTo>
                  <a:cubicBezTo>
                    <a:pt x="8375" y="214"/>
                    <a:pt x="8376" y="214"/>
                    <a:pt x="8378" y="214"/>
                  </a:cubicBezTo>
                  <a:cubicBezTo>
                    <a:pt x="8405" y="214"/>
                    <a:pt x="8423" y="232"/>
                    <a:pt x="8441" y="241"/>
                  </a:cubicBezTo>
                  <a:cubicBezTo>
                    <a:pt x="8278" y="667"/>
                    <a:pt x="8169" y="1093"/>
                    <a:pt x="8124" y="1547"/>
                  </a:cubicBezTo>
                  <a:cubicBezTo>
                    <a:pt x="7861" y="1773"/>
                    <a:pt x="7706" y="2091"/>
                    <a:pt x="7688" y="2435"/>
                  </a:cubicBezTo>
                  <a:cubicBezTo>
                    <a:pt x="7643" y="2435"/>
                    <a:pt x="7607" y="2445"/>
                    <a:pt x="7570" y="2445"/>
                  </a:cubicBezTo>
                  <a:cubicBezTo>
                    <a:pt x="7543" y="2200"/>
                    <a:pt x="7498" y="1955"/>
                    <a:pt x="7516" y="1701"/>
                  </a:cubicBezTo>
                  <a:cubicBezTo>
                    <a:pt x="7534" y="1248"/>
                    <a:pt x="7752" y="939"/>
                    <a:pt x="8033" y="595"/>
                  </a:cubicBezTo>
                  <a:cubicBezTo>
                    <a:pt x="8096" y="523"/>
                    <a:pt x="8282" y="214"/>
                    <a:pt x="8374" y="214"/>
                  </a:cubicBezTo>
                  <a:close/>
                  <a:moveTo>
                    <a:pt x="6827" y="1991"/>
                  </a:moveTo>
                  <a:lnTo>
                    <a:pt x="6827" y="1991"/>
                  </a:lnTo>
                  <a:cubicBezTo>
                    <a:pt x="7063" y="2454"/>
                    <a:pt x="7226" y="2943"/>
                    <a:pt x="7144" y="3460"/>
                  </a:cubicBezTo>
                  <a:cubicBezTo>
                    <a:pt x="7063" y="2961"/>
                    <a:pt x="6963" y="2472"/>
                    <a:pt x="6827" y="1991"/>
                  </a:cubicBezTo>
                  <a:close/>
                  <a:moveTo>
                    <a:pt x="6700" y="1882"/>
                  </a:moveTo>
                  <a:cubicBezTo>
                    <a:pt x="6818" y="2417"/>
                    <a:pt x="6954" y="2943"/>
                    <a:pt x="7045" y="3478"/>
                  </a:cubicBezTo>
                  <a:cubicBezTo>
                    <a:pt x="6754" y="2989"/>
                    <a:pt x="6627" y="2454"/>
                    <a:pt x="6700" y="1882"/>
                  </a:cubicBezTo>
                  <a:close/>
                  <a:moveTo>
                    <a:pt x="5793" y="2662"/>
                  </a:moveTo>
                  <a:cubicBezTo>
                    <a:pt x="6228" y="3224"/>
                    <a:pt x="6745" y="3678"/>
                    <a:pt x="6691" y="4476"/>
                  </a:cubicBezTo>
                  <a:cubicBezTo>
                    <a:pt x="6676" y="4687"/>
                    <a:pt x="6650" y="4766"/>
                    <a:pt x="6617" y="4766"/>
                  </a:cubicBezTo>
                  <a:cubicBezTo>
                    <a:pt x="6531" y="4766"/>
                    <a:pt x="6403" y="4203"/>
                    <a:pt x="6337" y="4031"/>
                  </a:cubicBezTo>
                  <a:cubicBezTo>
                    <a:pt x="6165" y="3596"/>
                    <a:pt x="5993" y="3161"/>
                    <a:pt x="5820" y="2726"/>
                  </a:cubicBezTo>
                  <a:cubicBezTo>
                    <a:pt x="5811" y="2707"/>
                    <a:pt x="5802" y="2698"/>
                    <a:pt x="5784" y="2689"/>
                  </a:cubicBezTo>
                  <a:cubicBezTo>
                    <a:pt x="5784" y="2680"/>
                    <a:pt x="5793" y="2671"/>
                    <a:pt x="5793" y="2662"/>
                  </a:cubicBezTo>
                  <a:close/>
                  <a:moveTo>
                    <a:pt x="9705" y="3420"/>
                  </a:moveTo>
                  <a:cubicBezTo>
                    <a:pt x="9745" y="3420"/>
                    <a:pt x="9771" y="3424"/>
                    <a:pt x="9774" y="3433"/>
                  </a:cubicBezTo>
                  <a:cubicBezTo>
                    <a:pt x="9783" y="3433"/>
                    <a:pt x="9783" y="3442"/>
                    <a:pt x="9774" y="3451"/>
                  </a:cubicBezTo>
                  <a:cubicBezTo>
                    <a:pt x="8867" y="3841"/>
                    <a:pt x="7788" y="4158"/>
                    <a:pt x="7017" y="4802"/>
                  </a:cubicBezTo>
                  <a:cubicBezTo>
                    <a:pt x="7235" y="4385"/>
                    <a:pt x="7543" y="4031"/>
                    <a:pt x="7979" y="3805"/>
                  </a:cubicBezTo>
                  <a:cubicBezTo>
                    <a:pt x="8278" y="3651"/>
                    <a:pt x="8613" y="3560"/>
                    <a:pt x="8949" y="3505"/>
                  </a:cubicBezTo>
                  <a:lnTo>
                    <a:pt x="8949" y="3505"/>
                  </a:lnTo>
                  <a:cubicBezTo>
                    <a:pt x="8948" y="3506"/>
                    <a:pt x="8949" y="3506"/>
                    <a:pt x="8950" y="3506"/>
                  </a:cubicBezTo>
                  <a:cubicBezTo>
                    <a:pt x="8978" y="3506"/>
                    <a:pt x="9511" y="3420"/>
                    <a:pt x="9705" y="3420"/>
                  </a:cubicBezTo>
                  <a:close/>
                  <a:moveTo>
                    <a:pt x="9611" y="3669"/>
                  </a:moveTo>
                  <a:lnTo>
                    <a:pt x="9611" y="3669"/>
                  </a:lnTo>
                  <a:cubicBezTo>
                    <a:pt x="9302" y="3959"/>
                    <a:pt x="8677" y="4403"/>
                    <a:pt x="8595" y="4449"/>
                  </a:cubicBezTo>
                  <a:cubicBezTo>
                    <a:pt x="8105" y="4757"/>
                    <a:pt x="7607" y="4811"/>
                    <a:pt x="7063" y="4884"/>
                  </a:cubicBezTo>
                  <a:cubicBezTo>
                    <a:pt x="7779" y="4331"/>
                    <a:pt x="8758" y="4004"/>
                    <a:pt x="9611" y="3669"/>
                  </a:cubicBezTo>
                  <a:close/>
                  <a:moveTo>
                    <a:pt x="5748" y="2853"/>
                  </a:moveTo>
                  <a:lnTo>
                    <a:pt x="5748" y="2853"/>
                  </a:lnTo>
                  <a:cubicBezTo>
                    <a:pt x="6038" y="3560"/>
                    <a:pt x="6328" y="4258"/>
                    <a:pt x="6600" y="4965"/>
                  </a:cubicBezTo>
                  <a:cubicBezTo>
                    <a:pt x="5639" y="4802"/>
                    <a:pt x="5576" y="3696"/>
                    <a:pt x="5748" y="2853"/>
                  </a:cubicBezTo>
                  <a:close/>
                  <a:moveTo>
                    <a:pt x="643" y="4512"/>
                  </a:moveTo>
                  <a:lnTo>
                    <a:pt x="643" y="4512"/>
                  </a:lnTo>
                  <a:cubicBezTo>
                    <a:pt x="1078" y="4557"/>
                    <a:pt x="1513" y="4648"/>
                    <a:pt x="1885" y="4875"/>
                  </a:cubicBezTo>
                  <a:cubicBezTo>
                    <a:pt x="2356" y="5165"/>
                    <a:pt x="2628" y="5655"/>
                    <a:pt x="3000" y="6044"/>
                  </a:cubicBezTo>
                  <a:cubicBezTo>
                    <a:pt x="3000" y="6063"/>
                    <a:pt x="3009" y="6081"/>
                    <a:pt x="3027" y="6090"/>
                  </a:cubicBezTo>
                  <a:cubicBezTo>
                    <a:pt x="3036" y="6090"/>
                    <a:pt x="3036" y="6099"/>
                    <a:pt x="3046" y="6099"/>
                  </a:cubicBezTo>
                  <a:cubicBezTo>
                    <a:pt x="3009" y="6099"/>
                    <a:pt x="2973" y="6099"/>
                    <a:pt x="2946" y="6108"/>
                  </a:cubicBezTo>
                  <a:cubicBezTo>
                    <a:pt x="2937" y="6099"/>
                    <a:pt x="2937" y="6099"/>
                    <a:pt x="2937" y="6090"/>
                  </a:cubicBezTo>
                  <a:cubicBezTo>
                    <a:pt x="2202" y="5528"/>
                    <a:pt x="1431" y="5002"/>
                    <a:pt x="643" y="4512"/>
                  </a:cubicBezTo>
                  <a:close/>
                  <a:moveTo>
                    <a:pt x="298" y="4476"/>
                  </a:moveTo>
                  <a:cubicBezTo>
                    <a:pt x="334" y="4476"/>
                    <a:pt x="361" y="4485"/>
                    <a:pt x="389" y="4485"/>
                  </a:cubicBezTo>
                  <a:cubicBezTo>
                    <a:pt x="1187" y="4993"/>
                    <a:pt x="1948" y="5546"/>
                    <a:pt x="2692" y="6117"/>
                  </a:cubicBezTo>
                  <a:cubicBezTo>
                    <a:pt x="2102" y="6117"/>
                    <a:pt x="1513" y="5927"/>
                    <a:pt x="1096" y="5491"/>
                  </a:cubicBezTo>
                  <a:cubicBezTo>
                    <a:pt x="779" y="5174"/>
                    <a:pt x="606" y="4784"/>
                    <a:pt x="298" y="4476"/>
                  </a:cubicBezTo>
                  <a:close/>
                  <a:moveTo>
                    <a:pt x="5603" y="5346"/>
                  </a:moveTo>
                  <a:lnTo>
                    <a:pt x="5603" y="5346"/>
                  </a:lnTo>
                  <a:cubicBezTo>
                    <a:pt x="5857" y="5528"/>
                    <a:pt x="6147" y="5682"/>
                    <a:pt x="6228" y="5990"/>
                  </a:cubicBezTo>
                  <a:cubicBezTo>
                    <a:pt x="6283" y="6217"/>
                    <a:pt x="6256" y="6453"/>
                    <a:pt x="6256" y="6688"/>
                  </a:cubicBezTo>
                  <a:cubicBezTo>
                    <a:pt x="6056" y="6235"/>
                    <a:pt x="5838" y="5791"/>
                    <a:pt x="5603" y="5346"/>
                  </a:cubicBezTo>
                  <a:close/>
                  <a:moveTo>
                    <a:pt x="5548" y="5428"/>
                  </a:moveTo>
                  <a:cubicBezTo>
                    <a:pt x="5784" y="5918"/>
                    <a:pt x="6002" y="6398"/>
                    <a:pt x="6210" y="6897"/>
                  </a:cubicBezTo>
                  <a:cubicBezTo>
                    <a:pt x="5630" y="6616"/>
                    <a:pt x="5539" y="6017"/>
                    <a:pt x="5548" y="5428"/>
                  </a:cubicBezTo>
                  <a:close/>
                  <a:moveTo>
                    <a:pt x="4315" y="4693"/>
                  </a:moveTo>
                  <a:cubicBezTo>
                    <a:pt x="4542" y="5183"/>
                    <a:pt x="4778" y="5872"/>
                    <a:pt x="4814" y="6371"/>
                  </a:cubicBezTo>
                  <a:cubicBezTo>
                    <a:pt x="4832" y="6570"/>
                    <a:pt x="4814" y="6770"/>
                    <a:pt x="4759" y="6960"/>
                  </a:cubicBezTo>
                  <a:cubicBezTo>
                    <a:pt x="4719" y="7042"/>
                    <a:pt x="4687" y="7082"/>
                    <a:pt x="4665" y="7082"/>
                  </a:cubicBezTo>
                  <a:cubicBezTo>
                    <a:pt x="4633" y="7082"/>
                    <a:pt x="4622" y="6996"/>
                    <a:pt x="4632" y="6824"/>
                  </a:cubicBezTo>
                  <a:cubicBezTo>
                    <a:pt x="4496" y="6543"/>
                    <a:pt x="4478" y="6144"/>
                    <a:pt x="4369" y="5836"/>
                  </a:cubicBezTo>
                  <a:cubicBezTo>
                    <a:pt x="4369" y="5827"/>
                    <a:pt x="4351" y="5818"/>
                    <a:pt x="4342" y="5818"/>
                  </a:cubicBezTo>
                  <a:cubicBezTo>
                    <a:pt x="4324" y="5682"/>
                    <a:pt x="4315" y="5537"/>
                    <a:pt x="4306" y="5392"/>
                  </a:cubicBezTo>
                  <a:lnTo>
                    <a:pt x="4306" y="5392"/>
                  </a:lnTo>
                  <a:cubicBezTo>
                    <a:pt x="4315" y="5428"/>
                    <a:pt x="4324" y="5455"/>
                    <a:pt x="4333" y="5491"/>
                  </a:cubicBezTo>
                  <a:cubicBezTo>
                    <a:pt x="4324" y="5428"/>
                    <a:pt x="4315" y="5364"/>
                    <a:pt x="4306" y="5301"/>
                  </a:cubicBezTo>
                  <a:cubicBezTo>
                    <a:pt x="4297" y="5101"/>
                    <a:pt x="4306" y="4893"/>
                    <a:pt x="4315" y="4693"/>
                  </a:cubicBezTo>
                  <a:close/>
                  <a:moveTo>
                    <a:pt x="4214" y="4411"/>
                  </a:moveTo>
                  <a:cubicBezTo>
                    <a:pt x="4212" y="4436"/>
                    <a:pt x="4218" y="4460"/>
                    <a:pt x="4224" y="4485"/>
                  </a:cubicBezTo>
                  <a:cubicBezTo>
                    <a:pt x="4215" y="4494"/>
                    <a:pt x="4206" y="4503"/>
                    <a:pt x="4206" y="4512"/>
                  </a:cubicBezTo>
                  <a:cubicBezTo>
                    <a:pt x="4161" y="5247"/>
                    <a:pt x="4107" y="6017"/>
                    <a:pt x="4442" y="6697"/>
                  </a:cubicBezTo>
                  <a:cubicBezTo>
                    <a:pt x="4451" y="6716"/>
                    <a:pt x="4469" y="6725"/>
                    <a:pt x="4487" y="6725"/>
                  </a:cubicBezTo>
                  <a:cubicBezTo>
                    <a:pt x="4524" y="6879"/>
                    <a:pt x="4551" y="7033"/>
                    <a:pt x="4578" y="7196"/>
                  </a:cubicBezTo>
                  <a:cubicBezTo>
                    <a:pt x="4569" y="7187"/>
                    <a:pt x="4560" y="7169"/>
                    <a:pt x="4551" y="7160"/>
                  </a:cubicBezTo>
                  <a:cubicBezTo>
                    <a:pt x="4306" y="6725"/>
                    <a:pt x="4134" y="6262"/>
                    <a:pt x="4088" y="5745"/>
                  </a:cubicBezTo>
                  <a:cubicBezTo>
                    <a:pt x="4052" y="5419"/>
                    <a:pt x="4070" y="5092"/>
                    <a:pt x="4134" y="4766"/>
                  </a:cubicBezTo>
                  <a:cubicBezTo>
                    <a:pt x="4150" y="4642"/>
                    <a:pt x="4182" y="4526"/>
                    <a:pt x="4214" y="4411"/>
                  </a:cubicBezTo>
                  <a:close/>
                  <a:moveTo>
                    <a:pt x="9073" y="5751"/>
                  </a:moveTo>
                  <a:cubicBezTo>
                    <a:pt x="9124" y="5751"/>
                    <a:pt x="9166" y="5761"/>
                    <a:pt x="9194" y="5782"/>
                  </a:cubicBezTo>
                  <a:cubicBezTo>
                    <a:pt x="8677" y="6063"/>
                    <a:pt x="8178" y="6362"/>
                    <a:pt x="7697" y="6697"/>
                  </a:cubicBezTo>
                  <a:cubicBezTo>
                    <a:pt x="7289" y="6988"/>
                    <a:pt x="6909" y="7323"/>
                    <a:pt x="6473" y="7577"/>
                  </a:cubicBezTo>
                  <a:cubicBezTo>
                    <a:pt x="6754" y="7133"/>
                    <a:pt x="7081" y="6743"/>
                    <a:pt x="7516" y="6434"/>
                  </a:cubicBezTo>
                  <a:cubicBezTo>
                    <a:pt x="7685" y="6306"/>
                    <a:pt x="8677" y="5751"/>
                    <a:pt x="9073" y="5751"/>
                  </a:cubicBezTo>
                  <a:close/>
                  <a:moveTo>
                    <a:pt x="9148" y="5972"/>
                  </a:moveTo>
                  <a:lnTo>
                    <a:pt x="9148" y="5972"/>
                  </a:lnTo>
                  <a:cubicBezTo>
                    <a:pt x="8922" y="6317"/>
                    <a:pt x="8169" y="7096"/>
                    <a:pt x="8042" y="7214"/>
                  </a:cubicBezTo>
                  <a:cubicBezTo>
                    <a:pt x="7561" y="7631"/>
                    <a:pt x="7099" y="7668"/>
                    <a:pt x="6573" y="7713"/>
                  </a:cubicBezTo>
                  <a:cubicBezTo>
                    <a:pt x="6990" y="7450"/>
                    <a:pt x="7371" y="7124"/>
                    <a:pt x="7770" y="6833"/>
                  </a:cubicBezTo>
                  <a:cubicBezTo>
                    <a:pt x="8214" y="6516"/>
                    <a:pt x="8677" y="6226"/>
                    <a:pt x="9148" y="5972"/>
                  </a:cubicBezTo>
                  <a:close/>
                  <a:moveTo>
                    <a:pt x="3740" y="7769"/>
                  </a:moveTo>
                  <a:cubicBezTo>
                    <a:pt x="4176" y="7769"/>
                    <a:pt x="4592" y="7886"/>
                    <a:pt x="4941" y="8239"/>
                  </a:cubicBezTo>
                  <a:cubicBezTo>
                    <a:pt x="4291" y="8331"/>
                    <a:pt x="3470" y="8481"/>
                    <a:pt x="2696" y="8481"/>
                  </a:cubicBezTo>
                  <a:cubicBezTo>
                    <a:pt x="2173" y="8481"/>
                    <a:pt x="1672" y="8413"/>
                    <a:pt x="1259" y="8212"/>
                  </a:cubicBezTo>
                  <a:cubicBezTo>
                    <a:pt x="1486" y="8103"/>
                    <a:pt x="2411" y="8003"/>
                    <a:pt x="2547" y="7967"/>
                  </a:cubicBezTo>
                  <a:cubicBezTo>
                    <a:pt x="2938" y="7864"/>
                    <a:pt x="3347" y="7769"/>
                    <a:pt x="3740" y="7769"/>
                  </a:cubicBezTo>
                  <a:close/>
                  <a:moveTo>
                    <a:pt x="1214" y="8302"/>
                  </a:moveTo>
                  <a:lnTo>
                    <a:pt x="1214" y="8302"/>
                  </a:lnTo>
                  <a:cubicBezTo>
                    <a:pt x="1665" y="8547"/>
                    <a:pt x="2216" y="8627"/>
                    <a:pt x="2787" y="8627"/>
                  </a:cubicBezTo>
                  <a:cubicBezTo>
                    <a:pt x="3444" y="8627"/>
                    <a:pt x="4127" y="8521"/>
                    <a:pt x="4714" y="8438"/>
                  </a:cubicBezTo>
                  <a:lnTo>
                    <a:pt x="4714" y="8438"/>
                  </a:lnTo>
                  <a:cubicBezTo>
                    <a:pt x="4215" y="8747"/>
                    <a:pt x="3698" y="9109"/>
                    <a:pt x="3118" y="9128"/>
                  </a:cubicBezTo>
                  <a:cubicBezTo>
                    <a:pt x="2919" y="9128"/>
                    <a:pt x="1295" y="8602"/>
                    <a:pt x="1214" y="8302"/>
                  </a:cubicBezTo>
                  <a:close/>
                  <a:moveTo>
                    <a:pt x="12340" y="8212"/>
                  </a:moveTo>
                  <a:cubicBezTo>
                    <a:pt x="11433" y="8629"/>
                    <a:pt x="10545" y="9073"/>
                    <a:pt x="9665" y="9554"/>
                  </a:cubicBezTo>
                  <a:cubicBezTo>
                    <a:pt x="10246" y="8484"/>
                    <a:pt x="11216" y="8266"/>
                    <a:pt x="12340" y="8212"/>
                  </a:cubicBezTo>
                  <a:close/>
                  <a:moveTo>
                    <a:pt x="12404" y="8393"/>
                  </a:moveTo>
                  <a:lnTo>
                    <a:pt x="12404" y="8393"/>
                  </a:lnTo>
                  <a:cubicBezTo>
                    <a:pt x="11946" y="9200"/>
                    <a:pt x="11177" y="9767"/>
                    <a:pt x="10277" y="9767"/>
                  </a:cubicBezTo>
                  <a:cubicBezTo>
                    <a:pt x="10125" y="9767"/>
                    <a:pt x="9969" y="9751"/>
                    <a:pt x="9810" y="9717"/>
                  </a:cubicBezTo>
                  <a:cubicBezTo>
                    <a:pt x="10654" y="9236"/>
                    <a:pt x="11515" y="8801"/>
                    <a:pt x="12404" y="8393"/>
                  </a:cubicBezTo>
                  <a:close/>
                  <a:moveTo>
                    <a:pt x="8586" y="8556"/>
                  </a:moveTo>
                  <a:lnTo>
                    <a:pt x="8586" y="8556"/>
                  </a:lnTo>
                  <a:cubicBezTo>
                    <a:pt x="8359" y="9155"/>
                    <a:pt x="8169" y="9762"/>
                    <a:pt x="8024" y="10388"/>
                  </a:cubicBezTo>
                  <a:cubicBezTo>
                    <a:pt x="7942" y="10007"/>
                    <a:pt x="7924" y="9590"/>
                    <a:pt x="8069" y="9236"/>
                  </a:cubicBezTo>
                  <a:cubicBezTo>
                    <a:pt x="8178" y="8992"/>
                    <a:pt x="8378" y="8765"/>
                    <a:pt x="8586" y="8556"/>
                  </a:cubicBezTo>
                  <a:close/>
                  <a:moveTo>
                    <a:pt x="8777" y="8375"/>
                  </a:moveTo>
                  <a:cubicBezTo>
                    <a:pt x="8813" y="8747"/>
                    <a:pt x="8840" y="9137"/>
                    <a:pt x="8767" y="9499"/>
                  </a:cubicBezTo>
                  <a:cubicBezTo>
                    <a:pt x="8686" y="9926"/>
                    <a:pt x="8441" y="10216"/>
                    <a:pt x="8142" y="10488"/>
                  </a:cubicBezTo>
                  <a:cubicBezTo>
                    <a:pt x="8296" y="9780"/>
                    <a:pt x="8495" y="9082"/>
                    <a:pt x="8767" y="8411"/>
                  </a:cubicBezTo>
                  <a:cubicBezTo>
                    <a:pt x="8777" y="8402"/>
                    <a:pt x="8777" y="8384"/>
                    <a:pt x="8767" y="8375"/>
                  </a:cubicBezTo>
                  <a:close/>
                  <a:moveTo>
                    <a:pt x="9522" y="10508"/>
                  </a:moveTo>
                  <a:cubicBezTo>
                    <a:pt x="10078" y="10508"/>
                    <a:pt x="10628" y="10615"/>
                    <a:pt x="11170" y="10796"/>
                  </a:cubicBezTo>
                  <a:cubicBezTo>
                    <a:pt x="11189" y="10796"/>
                    <a:pt x="11343" y="10851"/>
                    <a:pt x="11488" y="10896"/>
                  </a:cubicBezTo>
                  <a:cubicBezTo>
                    <a:pt x="10372" y="10914"/>
                    <a:pt x="9266" y="10932"/>
                    <a:pt x="8151" y="10941"/>
                  </a:cubicBezTo>
                  <a:cubicBezTo>
                    <a:pt x="8269" y="10841"/>
                    <a:pt x="8378" y="10733"/>
                    <a:pt x="8504" y="10633"/>
                  </a:cubicBezTo>
                  <a:cubicBezTo>
                    <a:pt x="8846" y="10547"/>
                    <a:pt x="9185" y="10508"/>
                    <a:pt x="9522" y="10508"/>
                  </a:cubicBezTo>
                  <a:close/>
                  <a:moveTo>
                    <a:pt x="11642" y="11041"/>
                  </a:moveTo>
                  <a:cubicBezTo>
                    <a:pt x="11560" y="11050"/>
                    <a:pt x="11488" y="11068"/>
                    <a:pt x="11479" y="11068"/>
                  </a:cubicBezTo>
                  <a:cubicBezTo>
                    <a:pt x="11034" y="11195"/>
                    <a:pt x="10545" y="11286"/>
                    <a:pt x="10091" y="11340"/>
                  </a:cubicBezTo>
                  <a:cubicBezTo>
                    <a:pt x="9911" y="11360"/>
                    <a:pt x="9729" y="11375"/>
                    <a:pt x="9546" y="11375"/>
                  </a:cubicBezTo>
                  <a:cubicBezTo>
                    <a:pt x="9316" y="11375"/>
                    <a:pt x="9086" y="11352"/>
                    <a:pt x="8858" y="11286"/>
                  </a:cubicBezTo>
                  <a:cubicBezTo>
                    <a:pt x="8758" y="11259"/>
                    <a:pt x="8659" y="11222"/>
                    <a:pt x="8559" y="11168"/>
                  </a:cubicBezTo>
                  <a:cubicBezTo>
                    <a:pt x="8385" y="11110"/>
                    <a:pt x="8327" y="11081"/>
                    <a:pt x="8385" y="11081"/>
                  </a:cubicBezTo>
                  <a:cubicBezTo>
                    <a:pt x="8399" y="11081"/>
                    <a:pt x="8421" y="11083"/>
                    <a:pt x="8450" y="11086"/>
                  </a:cubicBezTo>
                  <a:cubicBezTo>
                    <a:pt x="8483" y="11060"/>
                    <a:pt x="8557" y="11052"/>
                    <a:pt x="8643" y="11052"/>
                  </a:cubicBezTo>
                  <a:cubicBezTo>
                    <a:pt x="8794" y="11052"/>
                    <a:pt x="8983" y="11077"/>
                    <a:pt x="9058" y="11077"/>
                  </a:cubicBezTo>
                  <a:cubicBezTo>
                    <a:pt x="9919" y="11068"/>
                    <a:pt x="10781" y="11050"/>
                    <a:pt x="11642" y="11041"/>
                  </a:cubicBezTo>
                  <a:close/>
                  <a:moveTo>
                    <a:pt x="842" y="11277"/>
                  </a:moveTo>
                  <a:lnTo>
                    <a:pt x="842" y="11277"/>
                  </a:lnTo>
                  <a:cubicBezTo>
                    <a:pt x="1703" y="11358"/>
                    <a:pt x="2728" y="11576"/>
                    <a:pt x="2946" y="12492"/>
                  </a:cubicBezTo>
                  <a:cubicBezTo>
                    <a:pt x="2275" y="12038"/>
                    <a:pt x="1586" y="11621"/>
                    <a:pt x="842" y="11277"/>
                  </a:cubicBezTo>
                  <a:close/>
                  <a:moveTo>
                    <a:pt x="8331" y="12189"/>
                  </a:moveTo>
                  <a:cubicBezTo>
                    <a:pt x="8745" y="12189"/>
                    <a:pt x="9146" y="12249"/>
                    <a:pt x="9547" y="12338"/>
                  </a:cubicBezTo>
                  <a:cubicBezTo>
                    <a:pt x="9030" y="12428"/>
                    <a:pt x="8514" y="12501"/>
                    <a:pt x="7997" y="12537"/>
                  </a:cubicBezTo>
                  <a:cubicBezTo>
                    <a:pt x="7877" y="12543"/>
                    <a:pt x="7456" y="12589"/>
                    <a:pt x="7131" y="12589"/>
                  </a:cubicBezTo>
                  <a:cubicBezTo>
                    <a:pt x="6987" y="12589"/>
                    <a:pt x="6863" y="12580"/>
                    <a:pt x="6791" y="12555"/>
                  </a:cubicBezTo>
                  <a:cubicBezTo>
                    <a:pt x="6827" y="12501"/>
                    <a:pt x="6863" y="12446"/>
                    <a:pt x="6909" y="12383"/>
                  </a:cubicBezTo>
                  <a:cubicBezTo>
                    <a:pt x="7271" y="12274"/>
                    <a:pt x="8069" y="12202"/>
                    <a:pt x="8169" y="12193"/>
                  </a:cubicBezTo>
                  <a:cubicBezTo>
                    <a:pt x="8223" y="12190"/>
                    <a:pt x="8277" y="12189"/>
                    <a:pt x="8331" y="12189"/>
                  </a:cubicBezTo>
                  <a:close/>
                  <a:moveTo>
                    <a:pt x="851" y="11458"/>
                  </a:moveTo>
                  <a:cubicBezTo>
                    <a:pt x="1586" y="11803"/>
                    <a:pt x="2284" y="12220"/>
                    <a:pt x="2928" y="12709"/>
                  </a:cubicBezTo>
                  <a:cubicBezTo>
                    <a:pt x="2726" y="12732"/>
                    <a:pt x="2517" y="12762"/>
                    <a:pt x="2314" y="12762"/>
                  </a:cubicBezTo>
                  <a:cubicBezTo>
                    <a:pt x="2033" y="12762"/>
                    <a:pt x="1762" y="12706"/>
                    <a:pt x="1531" y="12501"/>
                  </a:cubicBezTo>
                  <a:cubicBezTo>
                    <a:pt x="1250" y="12247"/>
                    <a:pt x="1042" y="11830"/>
                    <a:pt x="851" y="11458"/>
                  </a:cubicBezTo>
                  <a:close/>
                  <a:moveTo>
                    <a:pt x="9466" y="12465"/>
                  </a:moveTo>
                  <a:cubicBezTo>
                    <a:pt x="8944" y="12781"/>
                    <a:pt x="8374" y="12931"/>
                    <a:pt x="7789" y="12931"/>
                  </a:cubicBezTo>
                  <a:cubicBezTo>
                    <a:pt x="7418" y="12931"/>
                    <a:pt x="7040" y="12871"/>
                    <a:pt x="6664" y="12755"/>
                  </a:cubicBezTo>
                  <a:cubicBezTo>
                    <a:pt x="6682" y="12728"/>
                    <a:pt x="6700" y="12700"/>
                    <a:pt x="6718" y="12673"/>
                  </a:cubicBezTo>
                  <a:cubicBezTo>
                    <a:pt x="6830" y="12675"/>
                    <a:pt x="6941" y="12676"/>
                    <a:pt x="7052" y="12676"/>
                  </a:cubicBezTo>
                  <a:cubicBezTo>
                    <a:pt x="7864" y="12676"/>
                    <a:pt x="8668" y="12616"/>
                    <a:pt x="9466" y="12465"/>
                  </a:cubicBezTo>
                  <a:close/>
                  <a:moveTo>
                    <a:pt x="3726" y="10442"/>
                  </a:moveTo>
                  <a:cubicBezTo>
                    <a:pt x="3907" y="11295"/>
                    <a:pt x="4034" y="12165"/>
                    <a:pt x="4125" y="13045"/>
                  </a:cubicBezTo>
                  <a:cubicBezTo>
                    <a:pt x="3871" y="12691"/>
                    <a:pt x="3671" y="12310"/>
                    <a:pt x="3553" y="11884"/>
                  </a:cubicBezTo>
                  <a:cubicBezTo>
                    <a:pt x="3472" y="11594"/>
                    <a:pt x="3408" y="11295"/>
                    <a:pt x="3499" y="10996"/>
                  </a:cubicBezTo>
                  <a:cubicBezTo>
                    <a:pt x="3508" y="10950"/>
                    <a:pt x="3626" y="10633"/>
                    <a:pt x="3726" y="10442"/>
                  </a:cubicBezTo>
                  <a:close/>
                  <a:moveTo>
                    <a:pt x="3862" y="10297"/>
                  </a:moveTo>
                  <a:lnTo>
                    <a:pt x="3862" y="10297"/>
                  </a:lnTo>
                  <a:cubicBezTo>
                    <a:pt x="4025" y="10361"/>
                    <a:pt x="4388" y="11313"/>
                    <a:pt x="4442" y="11449"/>
                  </a:cubicBezTo>
                  <a:cubicBezTo>
                    <a:pt x="4687" y="12057"/>
                    <a:pt x="4587" y="12537"/>
                    <a:pt x="4279" y="13063"/>
                  </a:cubicBezTo>
                  <a:cubicBezTo>
                    <a:pt x="4179" y="12129"/>
                    <a:pt x="4034" y="11213"/>
                    <a:pt x="3862" y="10297"/>
                  </a:cubicBezTo>
                  <a:close/>
                  <a:moveTo>
                    <a:pt x="3189" y="13230"/>
                  </a:moveTo>
                  <a:cubicBezTo>
                    <a:pt x="3424" y="13230"/>
                    <a:pt x="3649" y="13260"/>
                    <a:pt x="3853" y="13335"/>
                  </a:cubicBezTo>
                  <a:cubicBezTo>
                    <a:pt x="3055" y="13399"/>
                    <a:pt x="2266" y="13471"/>
                    <a:pt x="1468" y="13535"/>
                  </a:cubicBezTo>
                  <a:cubicBezTo>
                    <a:pt x="2004" y="13400"/>
                    <a:pt x="2627" y="13230"/>
                    <a:pt x="3189" y="13230"/>
                  </a:cubicBezTo>
                  <a:close/>
                  <a:moveTo>
                    <a:pt x="3952" y="13480"/>
                  </a:moveTo>
                  <a:lnTo>
                    <a:pt x="3952" y="13480"/>
                  </a:lnTo>
                  <a:cubicBezTo>
                    <a:pt x="3510" y="13733"/>
                    <a:pt x="3021" y="13861"/>
                    <a:pt x="2529" y="13861"/>
                  </a:cubicBezTo>
                  <a:cubicBezTo>
                    <a:pt x="2175" y="13861"/>
                    <a:pt x="1819" y="13794"/>
                    <a:pt x="1477" y="13662"/>
                  </a:cubicBezTo>
                  <a:cubicBezTo>
                    <a:pt x="2302" y="13598"/>
                    <a:pt x="3127" y="13544"/>
                    <a:pt x="3952" y="13480"/>
                  </a:cubicBezTo>
                  <a:close/>
                  <a:moveTo>
                    <a:pt x="14759" y="13107"/>
                  </a:moveTo>
                  <a:cubicBezTo>
                    <a:pt x="14814" y="13107"/>
                    <a:pt x="14870" y="13107"/>
                    <a:pt x="14925" y="13108"/>
                  </a:cubicBezTo>
                  <a:cubicBezTo>
                    <a:pt x="14127" y="13417"/>
                    <a:pt x="13320" y="13707"/>
                    <a:pt x="12503" y="13952"/>
                  </a:cubicBezTo>
                  <a:cubicBezTo>
                    <a:pt x="13057" y="13253"/>
                    <a:pt x="13900" y="13107"/>
                    <a:pt x="14759" y="13107"/>
                  </a:cubicBezTo>
                  <a:close/>
                  <a:moveTo>
                    <a:pt x="15024" y="13254"/>
                  </a:moveTo>
                  <a:lnTo>
                    <a:pt x="15024" y="13254"/>
                  </a:lnTo>
                  <a:cubicBezTo>
                    <a:pt x="14689" y="13526"/>
                    <a:pt x="14335" y="13807"/>
                    <a:pt x="13972" y="13997"/>
                  </a:cubicBezTo>
                  <a:cubicBezTo>
                    <a:pt x="13688" y="14142"/>
                    <a:pt x="13387" y="14195"/>
                    <a:pt x="13081" y="14195"/>
                  </a:cubicBezTo>
                  <a:cubicBezTo>
                    <a:pt x="12872" y="14195"/>
                    <a:pt x="12660" y="14170"/>
                    <a:pt x="12449" y="14133"/>
                  </a:cubicBezTo>
                  <a:cubicBezTo>
                    <a:pt x="13311" y="13861"/>
                    <a:pt x="14172" y="13553"/>
                    <a:pt x="15024" y="13254"/>
                  </a:cubicBezTo>
                  <a:close/>
                  <a:moveTo>
                    <a:pt x="12449" y="12474"/>
                  </a:moveTo>
                  <a:lnTo>
                    <a:pt x="12449" y="12474"/>
                  </a:lnTo>
                  <a:cubicBezTo>
                    <a:pt x="12367" y="12773"/>
                    <a:pt x="12277" y="13072"/>
                    <a:pt x="12177" y="13362"/>
                  </a:cubicBezTo>
                  <a:cubicBezTo>
                    <a:pt x="12050" y="13716"/>
                    <a:pt x="11805" y="13952"/>
                    <a:pt x="11579" y="14215"/>
                  </a:cubicBezTo>
                  <a:cubicBezTo>
                    <a:pt x="11805" y="13598"/>
                    <a:pt x="12095" y="13018"/>
                    <a:pt x="12449" y="12474"/>
                  </a:cubicBezTo>
                  <a:close/>
                  <a:moveTo>
                    <a:pt x="12558" y="12120"/>
                  </a:moveTo>
                  <a:lnTo>
                    <a:pt x="12558" y="12120"/>
                  </a:lnTo>
                  <a:cubicBezTo>
                    <a:pt x="12549" y="12138"/>
                    <a:pt x="12540" y="12165"/>
                    <a:pt x="12540" y="12183"/>
                  </a:cubicBezTo>
                  <a:cubicBezTo>
                    <a:pt x="12014" y="12873"/>
                    <a:pt x="11633" y="13598"/>
                    <a:pt x="11361" y="14414"/>
                  </a:cubicBezTo>
                  <a:cubicBezTo>
                    <a:pt x="11080" y="13462"/>
                    <a:pt x="11823" y="12700"/>
                    <a:pt x="12558" y="12120"/>
                  </a:cubicBezTo>
                  <a:close/>
                  <a:moveTo>
                    <a:pt x="10436" y="13072"/>
                  </a:moveTo>
                  <a:cubicBezTo>
                    <a:pt x="10454" y="13263"/>
                    <a:pt x="10400" y="13816"/>
                    <a:pt x="10400" y="13879"/>
                  </a:cubicBezTo>
                  <a:cubicBezTo>
                    <a:pt x="10409" y="14233"/>
                    <a:pt x="10436" y="14587"/>
                    <a:pt x="10363" y="14940"/>
                  </a:cubicBezTo>
                  <a:cubicBezTo>
                    <a:pt x="10282" y="15339"/>
                    <a:pt x="9992" y="15629"/>
                    <a:pt x="9892" y="16010"/>
                  </a:cubicBezTo>
                  <a:cubicBezTo>
                    <a:pt x="9892" y="16014"/>
                    <a:pt x="9891" y="16018"/>
                    <a:pt x="9889" y="16024"/>
                  </a:cubicBezTo>
                  <a:lnTo>
                    <a:pt x="9889" y="16024"/>
                  </a:lnTo>
                  <a:cubicBezTo>
                    <a:pt x="9896" y="15988"/>
                    <a:pt x="9901" y="15952"/>
                    <a:pt x="9901" y="15910"/>
                  </a:cubicBezTo>
                  <a:cubicBezTo>
                    <a:pt x="9928" y="15684"/>
                    <a:pt x="9955" y="15457"/>
                    <a:pt x="9992" y="15230"/>
                  </a:cubicBezTo>
                  <a:cubicBezTo>
                    <a:pt x="10001" y="15235"/>
                    <a:pt x="10010" y="15237"/>
                    <a:pt x="10020" y="15237"/>
                  </a:cubicBezTo>
                  <a:cubicBezTo>
                    <a:pt x="10048" y="15237"/>
                    <a:pt x="10076" y="15217"/>
                    <a:pt x="10082" y="15176"/>
                  </a:cubicBezTo>
                  <a:cubicBezTo>
                    <a:pt x="10110" y="14886"/>
                    <a:pt x="10137" y="14605"/>
                    <a:pt x="10173" y="14314"/>
                  </a:cubicBezTo>
                  <a:cubicBezTo>
                    <a:pt x="10173" y="14305"/>
                    <a:pt x="10173" y="14305"/>
                    <a:pt x="10182" y="14296"/>
                  </a:cubicBezTo>
                  <a:cubicBezTo>
                    <a:pt x="10182" y="14287"/>
                    <a:pt x="10173" y="14287"/>
                    <a:pt x="10182" y="14287"/>
                  </a:cubicBezTo>
                  <a:cubicBezTo>
                    <a:pt x="10200" y="14151"/>
                    <a:pt x="10218" y="14024"/>
                    <a:pt x="10246" y="13888"/>
                  </a:cubicBezTo>
                  <a:cubicBezTo>
                    <a:pt x="10273" y="13752"/>
                    <a:pt x="10318" y="13616"/>
                    <a:pt x="10345" y="13480"/>
                  </a:cubicBezTo>
                  <a:lnTo>
                    <a:pt x="10354" y="13471"/>
                  </a:lnTo>
                  <a:lnTo>
                    <a:pt x="10345" y="13471"/>
                  </a:lnTo>
                  <a:cubicBezTo>
                    <a:pt x="10354" y="13435"/>
                    <a:pt x="10363" y="13399"/>
                    <a:pt x="10363" y="13362"/>
                  </a:cubicBezTo>
                  <a:cubicBezTo>
                    <a:pt x="10372" y="13299"/>
                    <a:pt x="10372" y="13263"/>
                    <a:pt x="10372" y="13235"/>
                  </a:cubicBezTo>
                  <a:cubicBezTo>
                    <a:pt x="10391" y="13181"/>
                    <a:pt x="10418" y="13127"/>
                    <a:pt x="10436" y="13072"/>
                  </a:cubicBezTo>
                  <a:close/>
                  <a:moveTo>
                    <a:pt x="10218" y="13480"/>
                  </a:moveTo>
                  <a:lnTo>
                    <a:pt x="10218" y="13480"/>
                  </a:lnTo>
                  <a:cubicBezTo>
                    <a:pt x="10091" y="13861"/>
                    <a:pt x="10010" y="14251"/>
                    <a:pt x="9973" y="14650"/>
                  </a:cubicBezTo>
                  <a:cubicBezTo>
                    <a:pt x="9847" y="15131"/>
                    <a:pt x="9792" y="15620"/>
                    <a:pt x="9783" y="16110"/>
                  </a:cubicBezTo>
                  <a:cubicBezTo>
                    <a:pt x="9611" y="15375"/>
                    <a:pt x="9656" y="14641"/>
                    <a:pt x="9973" y="13915"/>
                  </a:cubicBezTo>
                  <a:cubicBezTo>
                    <a:pt x="9992" y="13870"/>
                    <a:pt x="10110" y="13671"/>
                    <a:pt x="10218" y="13480"/>
                  </a:cubicBezTo>
                  <a:close/>
                  <a:moveTo>
                    <a:pt x="12178" y="15139"/>
                  </a:moveTo>
                  <a:cubicBezTo>
                    <a:pt x="12965" y="15139"/>
                    <a:pt x="13723" y="15377"/>
                    <a:pt x="14444" y="15802"/>
                  </a:cubicBezTo>
                  <a:cubicBezTo>
                    <a:pt x="14653" y="15919"/>
                    <a:pt x="14925" y="16037"/>
                    <a:pt x="14988" y="16119"/>
                  </a:cubicBezTo>
                  <a:cubicBezTo>
                    <a:pt x="13719" y="15666"/>
                    <a:pt x="12286" y="15566"/>
                    <a:pt x="10962" y="15348"/>
                  </a:cubicBezTo>
                  <a:cubicBezTo>
                    <a:pt x="10971" y="15339"/>
                    <a:pt x="10980" y="15330"/>
                    <a:pt x="10989" y="15321"/>
                  </a:cubicBezTo>
                  <a:cubicBezTo>
                    <a:pt x="11392" y="15198"/>
                    <a:pt x="11789" y="15139"/>
                    <a:pt x="12178" y="15139"/>
                  </a:cubicBezTo>
                  <a:close/>
                  <a:moveTo>
                    <a:pt x="11194" y="15567"/>
                  </a:moveTo>
                  <a:cubicBezTo>
                    <a:pt x="11225" y="15567"/>
                    <a:pt x="11340" y="15599"/>
                    <a:pt x="11551" y="15629"/>
                  </a:cubicBezTo>
                  <a:cubicBezTo>
                    <a:pt x="11778" y="15657"/>
                    <a:pt x="11996" y="15693"/>
                    <a:pt x="12222" y="15729"/>
                  </a:cubicBezTo>
                  <a:cubicBezTo>
                    <a:pt x="13120" y="15874"/>
                    <a:pt x="14045" y="15938"/>
                    <a:pt x="14906" y="16228"/>
                  </a:cubicBezTo>
                  <a:cubicBezTo>
                    <a:pt x="14861" y="16246"/>
                    <a:pt x="14789" y="16255"/>
                    <a:pt x="14698" y="16273"/>
                  </a:cubicBezTo>
                  <a:cubicBezTo>
                    <a:pt x="14245" y="16324"/>
                    <a:pt x="13760" y="16374"/>
                    <a:pt x="13302" y="16374"/>
                  </a:cubicBezTo>
                  <a:cubicBezTo>
                    <a:pt x="13265" y="16374"/>
                    <a:pt x="13229" y="16374"/>
                    <a:pt x="13193" y="16373"/>
                  </a:cubicBezTo>
                  <a:cubicBezTo>
                    <a:pt x="12576" y="16346"/>
                    <a:pt x="11860" y="16119"/>
                    <a:pt x="11379" y="15729"/>
                  </a:cubicBezTo>
                  <a:cubicBezTo>
                    <a:pt x="11227" y="15606"/>
                    <a:pt x="11160" y="15567"/>
                    <a:pt x="11194" y="15567"/>
                  </a:cubicBezTo>
                  <a:close/>
                  <a:moveTo>
                    <a:pt x="1314" y="16192"/>
                  </a:moveTo>
                  <a:cubicBezTo>
                    <a:pt x="1722" y="16246"/>
                    <a:pt x="2148" y="16300"/>
                    <a:pt x="2538" y="16409"/>
                  </a:cubicBezTo>
                  <a:cubicBezTo>
                    <a:pt x="3046" y="16563"/>
                    <a:pt x="3381" y="16908"/>
                    <a:pt x="3671" y="17325"/>
                  </a:cubicBezTo>
                  <a:cubicBezTo>
                    <a:pt x="2882" y="16944"/>
                    <a:pt x="2093" y="16572"/>
                    <a:pt x="1314" y="16192"/>
                  </a:cubicBezTo>
                  <a:close/>
                  <a:moveTo>
                    <a:pt x="1504" y="16464"/>
                  </a:moveTo>
                  <a:lnTo>
                    <a:pt x="1504" y="16464"/>
                  </a:lnTo>
                  <a:cubicBezTo>
                    <a:pt x="2220" y="16817"/>
                    <a:pt x="2946" y="17171"/>
                    <a:pt x="3662" y="17525"/>
                  </a:cubicBezTo>
                  <a:cubicBezTo>
                    <a:pt x="3536" y="17539"/>
                    <a:pt x="3412" y="17547"/>
                    <a:pt x="3290" y="17547"/>
                  </a:cubicBezTo>
                  <a:cubicBezTo>
                    <a:pt x="2875" y="17547"/>
                    <a:pt x="2481" y="17451"/>
                    <a:pt x="2102" y="17171"/>
                  </a:cubicBezTo>
                  <a:cubicBezTo>
                    <a:pt x="1840" y="16980"/>
                    <a:pt x="1676" y="16717"/>
                    <a:pt x="1504" y="16464"/>
                  </a:cubicBezTo>
                  <a:close/>
                  <a:moveTo>
                    <a:pt x="4333" y="15711"/>
                  </a:moveTo>
                  <a:cubicBezTo>
                    <a:pt x="4460" y="16554"/>
                    <a:pt x="4759" y="17361"/>
                    <a:pt x="5158" y="18123"/>
                  </a:cubicBezTo>
                  <a:cubicBezTo>
                    <a:pt x="4587" y="17688"/>
                    <a:pt x="4215" y="17071"/>
                    <a:pt x="4233" y="16318"/>
                  </a:cubicBezTo>
                  <a:cubicBezTo>
                    <a:pt x="4233" y="16173"/>
                    <a:pt x="4224" y="15765"/>
                    <a:pt x="4324" y="15711"/>
                  </a:cubicBezTo>
                  <a:close/>
                  <a:moveTo>
                    <a:pt x="4524" y="15956"/>
                  </a:moveTo>
                  <a:cubicBezTo>
                    <a:pt x="4623" y="16119"/>
                    <a:pt x="4714" y="16282"/>
                    <a:pt x="4823" y="16436"/>
                  </a:cubicBezTo>
                  <a:cubicBezTo>
                    <a:pt x="5022" y="16727"/>
                    <a:pt x="5267" y="17017"/>
                    <a:pt x="5376" y="17352"/>
                  </a:cubicBezTo>
                  <a:cubicBezTo>
                    <a:pt x="5430" y="17506"/>
                    <a:pt x="5494" y="17715"/>
                    <a:pt x="5467" y="17878"/>
                  </a:cubicBezTo>
                  <a:cubicBezTo>
                    <a:pt x="5434" y="18103"/>
                    <a:pt x="5400" y="18180"/>
                    <a:pt x="5365" y="18180"/>
                  </a:cubicBezTo>
                  <a:cubicBezTo>
                    <a:pt x="5313" y="18180"/>
                    <a:pt x="5258" y="18005"/>
                    <a:pt x="5204" y="17896"/>
                  </a:cubicBezTo>
                  <a:cubicBezTo>
                    <a:pt x="4895" y="17271"/>
                    <a:pt x="4687" y="16627"/>
                    <a:pt x="4524" y="15956"/>
                  </a:cubicBezTo>
                  <a:close/>
                  <a:moveTo>
                    <a:pt x="8395" y="15014"/>
                  </a:moveTo>
                  <a:cubicBezTo>
                    <a:pt x="8411" y="15014"/>
                    <a:pt x="8429" y="15030"/>
                    <a:pt x="8450" y="15067"/>
                  </a:cubicBezTo>
                  <a:cubicBezTo>
                    <a:pt x="8060" y="16255"/>
                    <a:pt x="7951" y="17425"/>
                    <a:pt x="8160" y="18640"/>
                  </a:cubicBezTo>
                  <a:cubicBezTo>
                    <a:pt x="7498" y="17661"/>
                    <a:pt x="7779" y="16745"/>
                    <a:pt x="8178" y="15693"/>
                  </a:cubicBezTo>
                  <a:cubicBezTo>
                    <a:pt x="8269" y="15442"/>
                    <a:pt x="8309" y="15014"/>
                    <a:pt x="8395" y="15014"/>
                  </a:cubicBezTo>
                  <a:close/>
                  <a:moveTo>
                    <a:pt x="8486" y="15167"/>
                  </a:moveTo>
                  <a:cubicBezTo>
                    <a:pt x="8504" y="15203"/>
                    <a:pt x="8523" y="15248"/>
                    <a:pt x="8541" y="15312"/>
                  </a:cubicBezTo>
                  <a:cubicBezTo>
                    <a:pt x="8686" y="15838"/>
                    <a:pt x="8822" y="16391"/>
                    <a:pt x="8795" y="16944"/>
                  </a:cubicBezTo>
                  <a:cubicBezTo>
                    <a:pt x="8758" y="17525"/>
                    <a:pt x="8514" y="17960"/>
                    <a:pt x="8323" y="18486"/>
                  </a:cubicBezTo>
                  <a:cubicBezTo>
                    <a:pt x="8271" y="18641"/>
                    <a:pt x="8256" y="18716"/>
                    <a:pt x="8254" y="18716"/>
                  </a:cubicBezTo>
                  <a:cubicBezTo>
                    <a:pt x="8251" y="18716"/>
                    <a:pt x="8270" y="18593"/>
                    <a:pt x="8260" y="18359"/>
                  </a:cubicBezTo>
                  <a:cubicBezTo>
                    <a:pt x="8205" y="17234"/>
                    <a:pt x="8160" y="16255"/>
                    <a:pt x="8486" y="15167"/>
                  </a:cubicBezTo>
                  <a:close/>
                  <a:moveTo>
                    <a:pt x="3456" y="18376"/>
                  </a:moveTo>
                  <a:cubicBezTo>
                    <a:pt x="4011" y="18376"/>
                    <a:pt x="4567" y="18470"/>
                    <a:pt x="5122" y="18531"/>
                  </a:cubicBezTo>
                  <a:cubicBezTo>
                    <a:pt x="4428" y="18698"/>
                    <a:pt x="3741" y="18843"/>
                    <a:pt x="3034" y="18843"/>
                  </a:cubicBezTo>
                  <a:cubicBezTo>
                    <a:pt x="2975" y="18843"/>
                    <a:pt x="2915" y="18841"/>
                    <a:pt x="2855" y="18839"/>
                  </a:cubicBezTo>
                  <a:cubicBezTo>
                    <a:pt x="2560" y="18835"/>
                    <a:pt x="2287" y="18816"/>
                    <a:pt x="2019" y="18816"/>
                  </a:cubicBezTo>
                  <a:cubicBezTo>
                    <a:pt x="1769" y="18816"/>
                    <a:pt x="1523" y="18832"/>
                    <a:pt x="1268" y="18894"/>
                  </a:cubicBezTo>
                  <a:cubicBezTo>
                    <a:pt x="1413" y="18459"/>
                    <a:pt x="3109" y="18377"/>
                    <a:pt x="3381" y="18377"/>
                  </a:cubicBezTo>
                  <a:cubicBezTo>
                    <a:pt x="3406" y="18377"/>
                    <a:pt x="3431" y="18376"/>
                    <a:pt x="3456" y="18376"/>
                  </a:cubicBezTo>
                  <a:close/>
                  <a:moveTo>
                    <a:pt x="4623" y="18848"/>
                  </a:moveTo>
                  <a:lnTo>
                    <a:pt x="4623" y="18848"/>
                  </a:lnTo>
                  <a:cubicBezTo>
                    <a:pt x="4170" y="19075"/>
                    <a:pt x="3680" y="19247"/>
                    <a:pt x="3163" y="19284"/>
                  </a:cubicBezTo>
                  <a:cubicBezTo>
                    <a:pt x="3102" y="19288"/>
                    <a:pt x="3041" y="19290"/>
                    <a:pt x="2979" y="19290"/>
                  </a:cubicBezTo>
                  <a:cubicBezTo>
                    <a:pt x="2669" y="19290"/>
                    <a:pt x="2359" y="19238"/>
                    <a:pt x="2048" y="19193"/>
                  </a:cubicBezTo>
                  <a:cubicBezTo>
                    <a:pt x="1876" y="19166"/>
                    <a:pt x="1703" y="19139"/>
                    <a:pt x="1531" y="19102"/>
                  </a:cubicBezTo>
                  <a:cubicBezTo>
                    <a:pt x="1441" y="19116"/>
                    <a:pt x="1368" y="19123"/>
                    <a:pt x="1312" y="19123"/>
                  </a:cubicBezTo>
                  <a:cubicBezTo>
                    <a:pt x="1257" y="19123"/>
                    <a:pt x="1218" y="19116"/>
                    <a:pt x="1196" y="19102"/>
                  </a:cubicBezTo>
                  <a:cubicBezTo>
                    <a:pt x="1495" y="19021"/>
                    <a:pt x="1793" y="18999"/>
                    <a:pt x="2092" y="18999"/>
                  </a:cubicBezTo>
                  <a:cubicBezTo>
                    <a:pt x="2453" y="18999"/>
                    <a:pt x="2815" y="19031"/>
                    <a:pt x="3182" y="19031"/>
                  </a:cubicBezTo>
                  <a:cubicBezTo>
                    <a:pt x="3293" y="19031"/>
                    <a:pt x="3405" y="19028"/>
                    <a:pt x="3517" y="19021"/>
                  </a:cubicBezTo>
                  <a:cubicBezTo>
                    <a:pt x="3889" y="18994"/>
                    <a:pt x="4261" y="18921"/>
                    <a:pt x="4623" y="18848"/>
                  </a:cubicBezTo>
                  <a:close/>
                  <a:moveTo>
                    <a:pt x="16285" y="18585"/>
                  </a:moveTo>
                  <a:lnTo>
                    <a:pt x="16285" y="18585"/>
                  </a:lnTo>
                  <a:cubicBezTo>
                    <a:pt x="15441" y="19048"/>
                    <a:pt x="14589" y="19492"/>
                    <a:pt x="13746" y="19946"/>
                  </a:cubicBezTo>
                  <a:cubicBezTo>
                    <a:pt x="13900" y="18740"/>
                    <a:pt x="15251" y="18649"/>
                    <a:pt x="16285" y="18585"/>
                  </a:cubicBezTo>
                  <a:close/>
                  <a:moveTo>
                    <a:pt x="16348" y="18776"/>
                  </a:moveTo>
                  <a:lnTo>
                    <a:pt x="16348" y="18776"/>
                  </a:lnTo>
                  <a:cubicBezTo>
                    <a:pt x="15804" y="19510"/>
                    <a:pt x="14970" y="19964"/>
                    <a:pt x="14054" y="20018"/>
                  </a:cubicBezTo>
                  <a:cubicBezTo>
                    <a:pt x="14816" y="19601"/>
                    <a:pt x="15587" y="19184"/>
                    <a:pt x="16348" y="18776"/>
                  </a:cubicBezTo>
                  <a:close/>
                  <a:moveTo>
                    <a:pt x="12875" y="17787"/>
                  </a:moveTo>
                  <a:cubicBezTo>
                    <a:pt x="12875" y="17987"/>
                    <a:pt x="12875" y="18205"/>
                    <a:pt x="12884" y="18277"/>
                  </a:cubicBezTo>
                  <a:cubicBezTo>
                    <a:pt x="12975" y="18876"/>
                    <a:pt x="13102" y="19429"/>
                    <a:pt x="12821" y="20009"/>
                  </a:cubicBezTo>
                  <a:cubicBezTo>
                    <a:pt x="12703" y="20245"/>
                    <a:pt x="12503" y="20526"/>
                    <a:pt x="12349" y="20744"/>
                  </a:cubicBezTo>
                  <a:cubicBezTo>
                    <a:pt x="12322" y="20789"/>
                    <a:pt x="12313" y="20816"/>
                    <a:pt x="12304" y="20843"/>
                  </a:cubicBezTo>
                  <a:cubicBezTo>
                    <a:pt x="12304" y="20825"/>
                    <a:pt x="12295" y="20798"/>
                    <a:pt x="12286" y="20771"/>
                  </a:cubicBezTo>
                  <a:cubicBezTo>
                    <a:pt x="12186" y="20508"/>
                    <a:pt x="12168" y="20163"/>
                    <a:pt x="12168" y="19891"/>
                  </a:cubicBezTo>
                  <a:cubicBezTo>
                    <a:pt x="12168" y="19456"/>
                    <a:pt x="12250" y="19021"/>
                    <a:pt x="12395" y="18604"/>
                  </a:cubicBezTo>
                  <a:cubicBezTo>
                    <a:pt x="12558" y="18341"/>
                    <a:pt x="12721" y="18060"/>
                    <a:pt x="12875" y="17787"/>
                  </a:cubicBezTo>
                  <a:close/>
                  <a:moveTo>
                    <a:pt x="12838" y="17361"/>
                  </a:moveTo>
                  <a:cubicBezTo>
                    <a:pt x="12838" y="17361"/>
                    <a:pt x="12839" y="17361"/>
                    <a:pt x="12839" y="17361"/>
                  </a:cubicBezTo>
                  <a:cubicBezTo>
                    <a:pt x="12866" y="17379"/>
                    <a:pt x="12866" y="17497"/>
                    <a:pt x="12875" y="17633"/>
                  </a:cubicBezTo>
                  <a:cubicBezTo>
                    <a:pt x="12603" y="17924"/>
                    <a:pt x="12367" y="18304"/>
                    <a:pt x="12240" y="18694"/>
                  </a:cubicBezTo>
                  <a:cubicBezTo>
                    <a:pt x="11959" y="19429"/>
                    <a:pt x="11959" y="20200"/>
                    <a:pt x="12186" y="20979"/>
                  </a:cubicBezTo>
                  <a:cubicBezTo>
                    <a:pt x="11624" y="20254"/>
                    <a:pt x="11887" y="18785"/>
                    <a:pt x="12268" y="18114"/>
                  </a:cubicBezTo>
                  <a:cubicBezTo>
                    <a:pt x="12339" y="17989"/>
                    <a:pt x="12808" y="17361"/>
                    <a:pt x="12838" y="17361"/>
                  </a:cubicBezTo>
                  <a:close/>
                  <a:moveTo>
                    <a:pt x="1696" y="20670"/>
                  </a:moveTo>
                  <a:cubicBezTo>
                    <a:pt x="2289" y="20670"/>
                    <a:pt x="3091" y="20746"/>
                    <a:pt x="3218" y="21306"/>
                  </a:cubicBezTo>
                  <a:cubicBezTo>
                    <a:pt x="2674" y="21088"/>
                    <a:pt x="2130" y="20871"/>
                    <a:pt x="1577" y="20671"/>
                  </a:cubicBezTo>
                  <a:cubicBezTo>
                    <a:pt x="1615" y="20671"/>
                    <a:pt x="1655" y="20670"/>
                    <a:pt x="1696" y="20670"/>
                  </a:cubicBezTo>
                  <a:close/>
                  <a:moveTo>
                    <a:pt x="1468" y="20771"/>
                  </a:moveTo>
                  <a:cubicBezTo>
                    <a:pt x="2003" y="20988"/>
                    <a:pt x="2538" y="21197"/>
                    <a:pt x="3073" y="21406"/>
                  </a:cubicBezTo>
                  <a:cubicBezTo>
                    <a:pt x="2879" y="21436"/>
                    <a:pt x="2659" y="21473"/>
                    <a:pt x="2456" y="21473"/>
                  </a:cubicBezTo>
                  <a:cubicBezTo>
                    <a:pt x="2300" y="21473"/>
                    <a:pt x="2154" y="21451"/>
                    <a:pt x="2039" y="21387"/>
                  </a:cubicBezTo>
                  <a:cubicBezTo>
                    <a:pt x="1821" y="21261"/>
                    <a:pt x="1613" y="21007"/>
                    <a:pt x="1468" y="20771"/>
                  </a:cubicBezTo>
                  <a:close/>
                  <a:moveTo>
                    <a:pt x="3735" y="19918"/>
                  </a:moveTo>
                  <a:cubicBezTo>
                    <a:pt x="4052" y="20372"/>
                    <a:pt x="4632" y="20608"/>
                    <a:pt x="4859" y="21115"/>
                  </a:cubicBezTo>
                  <a:cubicBezTo>
                    <a:pt x="4895" y="21215"/>
                    <a:pt x="5031" y="21959"/>
                    <a:pt x="4886" y="21986"/>
                  </a:cubicBezTo>
                  <a:cubicBezTo>
                    <a:pt x="4876" y="21988"/>
                    <a:pt x="4866" y="21989"/>
                    <a:pt x="4857" y="21989"/>
                  </a:cubicBezTo>
                  <a:cubicBezTo>
                    <a:pt x="4692" y="21989"/>
                    <a:pt x="4656" y="21697"/>
                    <a:pt x="4596" y="21560"/>
                  </a:cubicBezTo>
                  <a:cubicBezTo>
                    <a:pt x="4406" y="21134"/>
                    <a:pt x="4215" y="20698"/>
                    <a:pt x="3998" y="20281"/>
                  </a:cubicBezTo>
                  <a:cubicBezTo>
                    <a:pt x="3991" y="20268"/>
                    <a:pt x="3980" y="20259"/>
                    <a:pt x="3967" y="20259"/>
                  </a:cubicBezTo>
                  <a:cubicBezTo>
                    <a:pt x="3962" y="20259"/>
                    <a:pt x="3957" y="20261"/>
                    <a:pt x="3952" y="20263"/>
                  </a:cubicBezTo>
                  <a:cubicBezTo>
                    <a:pt x="3889" y="20154"/>
                    <a:pt x="3816" y="20045"/>
                    <a:pt x="3735" y="19946"/>
                  </a:cubicBezTo>
                  <a:cubicBezTo>
                    <a:pt x="3735" y="19937"/>
                    <a:pt x="3735" y="19928"/>
                    <a:pt x="3735" y="19918"/>
                  </a:cubicBezTo>
                  <a:close/>
                  <a:moveTo>
                    <a:pt x="3717" y="20118"/>
                  </a:moveTo>
                  <a:lnTo>
                    <a:pt x="3717" y="20118"/>
                  </a:lnTo>
                  <a:cubicBezTo>
                    <a:pt x="3816" y="20263"/>
                    <a:pt x="3916" y="20417"/>
                    <a:pt x="3998" y="20580"/>
                  </a:cubicBezTo>
                  <a:cubicBezTo>
                    <a:pt x="4007" y="20599"/>
                    <a:pt x="4025" y="20599"/>
                    <a:pt x="4043" y="20599"/>
                  </a:cubicBezTo>
                  <a:cubicBezTo>
                    <a:pt x="4233" y="21088"/>
                    <a:pt x="4451" y="21569"/>
                    <a:pt x="4669" y="22049"/>
                  </a:cubicBezTo>
                  <a:cubicBezTo>
                    <a:pt x="4197" y="21478"/>
                    <a:pt x="3671" y="20871"/>
                    <a:pt x="3717" y="20118"/>
                  </a:cubicBezTo>
                  <a:close/>
                  <a:moveTo>
                    <a:pt x="15609" y="21440"/>
                  </a:moveTo>
                  <a:cubicBezTo>
                    <a:pt x="15620" y="21440"/>
                    <a:pt x="15631" y="21441"/>
                    <a:pt x="15641" y="21442"/>
                  </a:cubicBezTo>
                  <a:cubicBezTo>
                    <a:pt x="14770" y="21786"/>
                    <a:pt x="13846" y="22077"/>
                    <a:pt x="12939" y="22240"/>
                  </a:cubicBezTo>
                  <a:cubicBezTo>
                    <a:pt x="12794" y="22267"/>
                    <a:pt x="12195" y="22349"/>
                    <a:pt x="11941" y="22394"/>
                  </a:cubicBezTo>
                  <a:cubicBezTo>
                    <a:pt x="12313" y="22258"/>
                    <a:pt x="13456" y="21696"/>
                    <a:pt x="13555" y="21669"/>
                  </a:cubicBezTo>
                  <a:cubicBezTo>
                    <a:pt x="14108" y="21505"/>
                    <a:pt x="14689" y="21496"/>
                    <a:pt x="15260" y="21478"/>
                  </a:cubicBezTo>
                  <a:cubicBezTo>
                    <a:pt x="15389" y="21470"/>
                    <a:pt x="15518" y="21440"/>
                    <a:pt x="15609" y="21440"/>
                  </a:cubicBezTo>
                  <a:close/>
                  <a:moveTo>
                    <a:pt x="4487" y="22240"/>
                  </a:moveTo>
                  <a:cubicBezTo>
                    <a:pt x="3907" y="22467"/>
                    <a:pt x="3363" y="22648"/>
                    <a:pt x="2728" y="22766"/>
                  </a:cubicBezTo>
                  <a:cubicBezTo>
                    <a:pt x="2583" y="22793"/>
                    <a:pt x="2447" y="22829"/>
                    <a:pt x="2329" y="22875"/>
                  </a:cubicBezTo>
                  <a:cubicBezTo>
                    <a:pt x="2955" y="22457"/>
                    <a:pt x="3680" y="22276"/>
                    <a:pt x="4487" y="22240"/>
                  </a:cubicBezTo>
                  <a:close/>
                  <a:moveTo>
                    <a:pt x="15704" y="21614"/>
                  </a:moveTo>
                  <a:cubicBezTo>
                    <a:pt x="15695" y="21641"/>
                    <a:pt x="15695" y="21669"/>
                    <a:pt x="15677" y="21705"/>
                  </a:cubicBezTo>
                  <a:cubicBezTo>
                    <a:pt x="15623" y="21841"/>
                    <a:pt x="15396" y="22013"/>
                    <a:pt x="15287" y="22104"/>
                  </a:cubicBezTo>
                  <a:cubicBezTo>
                    <a:pt x="14650" y="22677"/>
                    <a:pt x="13957" y="22952"/>
                    <a:pt x="13240" y="22952"/>
                  </a:cubicBezTo>
                  <a:cubicBezTo>
                    <a:pt x="12733" y="22952"/>
                    <a:pt x="12215" y="22815"/>
                    <a:pt x="11696" y="22548"/>
                  </a:cubicBezTo>
                  <a:cubicBezTo>
                    <a:pt x="13057" y="22512"/>
                    <a:pt x="14444" y="22131"/>
                    <a:pt x="15704" y="21614"/>
                  </a:cubicBezTo>
                  <a:close/>
                  <a:moveTo>
                    <a:pt x="5975" y="20961"/>
                  </a:moveTo>
                  <a:lnTo>
                    <a:pt x="5975" y="20961"/>
                  </a:lnTo>
                  <a:cubicBezTo>
                    <a:pt x="5993" y="21750"/>
                    <a:pt x="6201" y="22485"/>
                    <a:pt x="6591" y="23165"/>
                  </a:cubicBezTo>
                  <a:cubicBezTo>
                    <a:pt x="6020" y="22557"/>
                    <a:pt x="5766" y="21796"/>
                    <a:pt x="5975" y="20961"/>
                  </a:cubicBezTo>
                  <a:close/>
                  <a:moveTo>
                    <a:pt x="6101" y="20952"/>
                  </a:moveTo>
                  <a:lnTo>
                    <a:pt x="6101" y="20952"/>
                  </a:lnTo>
                  <a:cubicBezTo>
                    <a:pt x="6618" y="21650"/>
                    <a:pt x="7054" y="22421"/>
                    <a:pt x="6836" y="23292"/>
                  </a:cubicBezTo>
                  <a:cubicBezTo>
                    <a:pt x="6374" y="22584"/>
                    <a:pt x="6138" y="21796"/>
                    <a:pt x="6101" y="20952"/>
                  </a:cubicBezTo>
                  <a:close/>
                  <a:moveTo>
                    <a:pt x="4614" y="22394"/>
                  </a:moveTo>
                  <a:lnTo>
                    <a:pt x="4614" y="22394"/>
                  </a:lnTo>
                  <a:cubicBezTo>
                    <a:pt x="4079" y="23065"/>
                    <a:pt x="2900" y="23219"/>
                    <a:pt x="2003" y="23301"/>
                  </a:cubicBezTo>
                  <a:cubicBezTo>
                    <a:pt x="2411" y="22893"/>
                    <a:pt x="3018" y="22947"/>
                    <a:pt x="3535" y="22802"/>
                  </a:cubicBezTo>
                  <a:cubicBezTo>
                    <a:pt x="3907" y="22702"/>
                    <a:pt x="4261" y="22539"/>
                    <a:pt x="4614" y="22394"/>
                  </a:cubicBezTo>
                  <a:close/>
                  <a:moveTo>
                    <a:pt x="10046" y="21451"/>
                  </a:moveTo>
                  <a:lnTo>
                    <a:pt x="10046" y="21451"/>
                  </a:lnTo>
                  <a:cubicBezTo>
                    <a:pt x="10137" y="21650"/>
                    <a:pt x="10255" y="21895"/>
                    <a:pt x="10282" y="21959"/>
                  </a:cubicBezTo>
                  <a:cubicBezTo>
                    <a:pt x="10626" y="22666"/>
                    <a:pt x="10563" y="23219"/>
                    <a:pt x="10300" y="23899"/>
                  </a:cubicBezTo>
                  <a:cubicBezTo>
                    <a:pt x="10110" y="23101"/>
                    <a:pt x="10010" y="22276"/>
                    <a:pt x="10046" y="21451"/>
                  </a:cubicBezTo>
                  <a:close/>
                  <a:moveTo>
                    <a:pt x="9928" y="21224"/>
                  </a:moveTo>
                  <a:cubicBezTo>
                    <a:pt x="9928" y="21224"/>
                    <a:pt x="9937" y="21242"/>
                    <a:pt x="9955" y="21270"/>
                  </a:cubicBezTo>
                  <a:cubicBezTo>
                    <a:pt x="9955" y="21270"/>
                    <a:pt x="9946" y="21270"/>
                    <a:pt x="9946" y="21279"/>
                  </a:cubicBezTo>
                  <a:cubicBezTo>
                    <a:pt x="9901" y="22195"/>
                    <a:pt x="9946" y="23065"/>
                    <a:pt x="10137" y="23954"/>
                  </a:cubicBezTo>
                  <a:cubicBezTo>
                    <a:pt x="9910" y="23654"/>
                    <a:pt x="9765" y="23310"/>
                    <a:pt x="9720" y="22920"/>
                  </a:cubicBezTo>
                  <a:cubicBezTo>
                    <a:pt x="9701" y="22757"/>
                    <a:pt x="9701" y="21261"/>
                    <a:pt x="9928" y="21224"/>
                  </a:cubicBezTo>
                  <a:close/>
                  <a:moveTo>
                    <a:pt x="5692" y="23542"/>
                  </a:moveTo>
                  <a:cubicBezTo>
                    <a:pt x="6005" y="23542"/>
                    <a:pt x="6321" y="23568"/>
                    <a:pt x="6636" y="23591"/>
                  </a:cubicBezTo>
                  <a:cubicBezTo>
                    <a:pt x="5666" y="23908"/>
                    <a:pt x="4623" y="23845"/>
                    <a:pt x="3653" y="24189"/>
                  </a:cubicBezTo>
                  <a:cubicBezTo>
                    <a:pt x="3907" y="23954"/>
                    <a:pt x="4678" y="23664"/>
                    <a:pt x="4805" y="23636"/>
                  </a:cubicBezTo>
                  <a:cubicBezTo>
                    <a:pt x="5097" y="23565"/>
                    <a:pt x="5393" y="23542"/>
                    <a:pt x="5692" y="23542"/>
                  </a:cubicBezTo>
                  <a:close/>
                  <a:moveTo>
                    <a:pt x="6419" y="23800"/>
                  </a:moveTo>
                  <a:lnTo>
                    <a:pt x="6419" y="23800"/>
                  </a:lnTo>
                  <a:cubicBezTo>
                    <a:pt x="6101" y="23999"/>
                    <a:pt x="5766" y="24162"/>
                    <a:pt x="5394" y="24271"/>
                  </a:cubicBezTo>
                  <a:cubicBezTo>
                    <a:pt x="5222" y="24322"/>
                    <a:pt x="4524" y="24490"/>
                    <a:pt x="4037" y="24490"/>
                  </a:cubicBezTo>
                  <a:cubicBezTo>
                    <a:pt x="3832" y="24490"/>
                    <a:pt x="3665" y="24460"/>
                    <a:pt x="3590" y="24380"/>
                  </a:cubicBezTo>
                  <a:cubicBezTo>
                    <a:pt x="4496" y="24026"/>
                    <a:pt x="5485" y="24035"/>
                    <a:pt x="6419" y="23800"/>
                  </a:cubicBezTo>
                  <a:close/>
                  <a:moveTo>
                    <a:pt x="12757" y="24734"/>
                  </a:moveTo>
                  <a:cubicBezTo>
                    <a:pt x="12730" y="24761"/>
                    <a:pt x="12712" y="24788"/>
                    <a:pt x="12685" y="24815"/>
                  </a:cubicBezTo>
                  <a:cubicBezTo>
                    <a:pt x="11869" y="25196"/>
                    <a:pt x="11034" y="25559"/>
                    <a:pt x="10200" y="25894"/>
                  </a:cubicBezTo>
                  <a:cubicBezTo>
                    <a:pt x="10781" y="25051"/>
                    <a:pt x="11751" y="24734"/>
                    <a:pt x="12757" y="24734"/>
                  </a:cubicBezTo>
                  <a:close/>
                  <a:moveTo>
                    <a:pt x="12367" y="25142"/>
                  </a:moveTo>
                  <a:cubicBezTo>
                    <a:pt x="11857" y="25626"/>
                    <a:pt x="11264" y="25978"/>
                    <a:pt x="10573" y="25978"/>
                  </a:cubicBezTo>
                  <a:cubicBezTo>
                    <a:pt x="10540" y="25978"/>
                    <a:pt x="10506" y="25978"/>
                    <a:pt x="10472" y="25976"/>
                  </a:cubicBezTo>
                  <a:cubicBezTo>
                    <a:pt x="11107" y="25704"/>
                    <a:pt x="11742" y="25432"/>
                    <a:pt x="12367" y="25142"/>
                  </a:cubicBezTo>
                  <a:close/>
                  <a:moveTo>
                    <a:pt x="8378" y="1"/>
                  </a:moveTo>
                  <a:cubicBezTo>
                    <a:pt x="8364" y="1"/>
                    <a:pt x="8350" y="5"/>
                    <a:pt x="8341" y="14"/>
                  </a:cubicBezTo>
                  <a:cubicBezTo>
                    <a:pt x="8051" y="395"/>
                    <a:pt x="7643" y="703"/>
                    <a:pt x="7444" y="1148"/>
                  </a:cubicBezTo>
                  <a:cubicBezTo>
                    <a:pt x="7244" y="1610"/>
                    <a:pt x="7317" y="2154"/>
                    <a:pt x="7453" y="2626"/>
                  </a:cubicBezTo>
                  <a:cubicBezTo>
                    <a:pt x="7462" y="2644"/>
                    <a:pt x="7471" y="2653"/>
                    <a:pt x="7489" y="2662"/>
                  </a:cubicBezTo>
                  <a:cubicBezTo>
                    <a:pt x="7425" y="2816"/>
                    <a:pt x="7380" y="2961"/>
                    <a:pt x="7326" y="3106"/>
                  </a:cubicBezTo>
                  <a:cubicBezTo>
                    <a:pt x="7308" y="2553"/>
                    <a:pt x="7035" y="2018"/>
                    <a:pt x="6745" y="1511"/>
                  </a:cubicBezTo>
                  <a:cubicBezTo>
                    <a:pt x="6730" y="1487"/>
                    <a:pt x="6704" y="1476"/>
                    <a:pt x="6679" y="1476"/>
                  </a:cubicBezTo>
                  <a:cubicBezTo>
                    <a:pt x="6645" y="1476"/>
                    <a:pt x="6611" y="1496"/>
                    <a:pt x="6600" y="1538"/>
                  </a:cubicBezTo>
                  <a:cubicBezTo>
                    <a:pt x="6383" y="2336"/>
                    <a:pt x="6537" y="3197"/>
                    <a:pt x="7081" y="3832"/>
                  </a:cubicBezTo>
                  <a:cubicBezTo>
                    <a:pt x="6954" y="4213"/>
                    <a:pt x="6845" y="4594"/>
                    <a:pt x="6745" y="4984"/>
                  </a:cubicBezTo>
                  <a:lnTo>
                    <a:pt x="6709" y="4984"/>
                  </a:lnTo>
                  <a:cubicBezTo>
                    <a:pt x="6836" y="4539"/>
                    <a:pt x="6899" y="4068"/>
                    <a:pt x="6709" y="3632"/>
                  </a:cubicBezTo>
                  <a:cubicBezTo>
                    <a:pt x="6510" y="3179"/>
                    <a:pt x="6101" y="2862"/>
                    <a:pt x="5820" y="2463"/>
                  </a:cubicBezTo>
                  <a:cubicBezTo>
                    <a:pt x="5808" y="2439"/>
                    <a:pt x="5786" y="2427"/>
                    <a:pt x="5762" y="2427"/>
                  </a:cubicBezTo>
                  <a:cubicBezTo>
                    <a:pt x="5733" y="2427"/>
                    <a:pt x="5704" y="2445"/>
                    <a:pt x="5693" y="2481"/>
                  </a:cubicBezTo>
                  <a:cubicBezTo>
                    <a:pt x="5494" y="3097"/>
                    <a:pt x="5313" y="3805"/>
                    <a:pt x="5630" y="4421"/>
                  </a:cubicBezTo>
                  <a:cubicBezTo>
                    <a:pt x="5848" y="4829"/>
                    <a:pt x="6237" y="5120"/>
                    <a:pt x="6700" y="5129"/>
                  </a:cubicBezTo>
                  <a:cubicBezTo>
                    <a:pt x="6582" y="5564"/>
                    <a:pt x="6482" y="5990"/>
                    <a:pt x="6392" y="6425"/>
                  </a:cubicBezTo>
                  <a:cubicBezTo>
                    <a:pt x="6401" y="6226"/>
                    <a:pt x="6401" y="6017"/>
                    <a:pt x="6328" y="5827"/>
                  </a:cubicBezTo>
                  <a:cubicBezTo>
                    <a:pt x="6183" y="5473"/>
                    <a:pt x="5793" y="5337"/>
                    <a:pt x="5539" y="5074"/>
                  </a:cubicBezTo>
                  <a:cubicBezTo>
                    <a:pt x="5520" y="5058"/>
                    <a:pt x="5499" y="5050"/>
                    <a:pt x="5478" y="5050"/>
                  </a:cubicBezTo>
                  <a:cubicBezTo>
                    <a:pt x="5432" y="5050"/>
                    <a:pt x="5391" y="5087"/>
                    <a:pt x="5385" y="5138"/>
                  </a:cubicBezTo>
                  <a:cubicBezTo>
                    <a:pt x="5340" y="5827"/>
                    <a:pt x="5376" y="6915"/>
                    <a:pt x="6265" y="7033"/>
                  </a:cubicBezTo>
                  <a:lnTo>
                    <a:pt x="6274" y="7033"/>
                  </a:lnTo>
                  <a:cubicBezTo>
                    <a:pt x="6228" y="7269"/>
                    <a:pt x="6183" y="7513"/>
                    <a:pt x="6147" y="7749"/>
                  </a:cubicBezTo>
                  <a:cubicBezTo>
                    <a:pt x="6129" y="7758"/>
                    <a:pt x="6111" y="7767"/>
                    <a:pt x="6101" y="7776"/>
                  </a:cubicBezTo>
                  <a:cubicBezTo>
                    <a:pt x="6029" y="7804"/>
                    <a:pt x="6056" y="7912"/>
                    <a:pt x="6120" y="7931"/>
                  </a:cubicBezTo>
                  <a:cubicBezTo>
                    <a:pt x="6038" y="8447"/>
                    <a:pt x="5965" y="8964"/>
                    <a:pt x="5920" y="9490"/>
                  </a:cubicBezTo>
                  <a:cubicBezTo>
                    <a:pt x="5612" y="8729"/>
                    <a:pt x="5222" y="7994"/>
                    <a:pt x="4714" y="7368"/>
                  </a:cubicBezTo>
                  <a:cubicBezTo>
                    <a:pt x="5476" y="6389"/>
                    <a:pt x="4515" y="5156"/>
                    <a:pt x="4297" y="4149"/>
                  </a:cubicBezTo>
                  <a:cubicBezTo>
                    <a:pt x="4293" y="4119"/>
                    <a:pt x="4269" y="4105"/>
                    <a:pt x="4244" y="4105"/>
                  </a:cubicBezTo>
                  <a:cubicBezTo>
                    <a:pt x="4217" y="4105"/>
                    <a:pt x="4188" y="4121"/>
                    <a:pt x="4179" y="4149"/>
                  </a:cubicBezTo>
                  <a:cubicBezTo>
                    <a:pt x="3862" y="5002"/>
                    <a:pt x="3825" y="5954"/>
                    <a:pt x="4179" y="6770"/>
                  </a:cubicBezTo>
                  <a:cubicBezTo>
                    <a:pt x="3916" y="6525"/>
                    <a:pt x="3626" y="6307"/>
                    <a:pt x="3309" y="6126"/>
                  </a:cubicBezTo>
                  <a:cubicBezTo>
                    <a:pt x="3309" y="6095"/>
                    <a:pt x="3288" y="6070"/>
                    <a:pt x="3253" y="6070"/>
                  </a:cubicBezTo>
                  <a:cubicBezTo>
                    <a:pt x="3248" y="6070"/>
                    <a:pt x="3242" y="6071"/>
                    <a:pt x="3236" y="6072"/>
                  </a:cubicBezTo>
                  <a:lnTo>
                    <a:pt x="3227" y="6072"/>
                  </a:lnTo>
                  <a:cubicBezTo>
                    <a:pt x="3218" y="6072"/>
                    <a:pt x="3218" y="6063"/>
                    <a:pt x="3209" y="6063"/>
                  </a:cubicBezTo>
                  <a:cubicBezTo>
                    <a:pt x="3209" y="6044"/>
                    <a:pt x="3209" y="6035"/>
                    <a:pt x="3191" y="6017"/>
                  </a:cubicBezTo>
                  <a:cubicBezTo>
                    <a:pt x="2719" y="5555"/>
                    <a:pt x="2411" y="4956"/>
                    <a:pt x="1794" y="4648"/>
                  </a:cubicBezTo>
                  <a:cubicBezTo>
                    <a:pt x="1268" y="4394"/>
                    <a:pt x="670" y="4349"/>
                    <a:pt x="89" y="4313"/>
                  </a:cubicBezTo>
                  <a:cubicBezTo>
                    <a:pt x="87" y="4312"/>
                    <a:pt x="84" y="4312"/>
                    <a:pt x="81" y="4312"/>
                  </a:cubicBezTo>
                  <a:cubicBezTo>
                    <a:pt x="16" y="4312"/>
                    <a:pt x="1" y="4414"/>
                    <a:pt x="53" y="4449"/>
                  </a:cubicBezTo>
                  <a:cubicBezTo>
                    <a:pt x="688" y="4875"/>
                    <a:pt x="833" y="5682"/>
                    <a:pt x="1549" y="6063"/>
                  </a:cubicBezTo>
                  <a:cubicBezTo>
                    <a:pt x="1869" y="6228"/>
                    <a:pt x="2208" y="6309"/>
                    <a:pt x="2550" y="6309"/>
                  </a:cubicBezTo>
                  <a:cubicBezTo>
                    <a:pt x="2770" y="6309"/>
                    <a:pt x="2992" y="6275"/>
                    <a:pt x="3209" y="6208"/>
                  </a:cubicBezTo>
                  <a:cubicBezTo>
                    <a:pt x="3907" y="6661"/>
                    <a:pt x="4424" y="7260"/>
                    <a:pt x="4850" y="7931"/>
                  </a:cubicBezTo>
                  <a:cubicBezTo>
                    <a:pt x="4517" y="7682"/>
                    <a:pt x="4144" y="7596"/>
                    <a:pt x="3752" y="7596"/>
                  </a:cubicBezTo>
                  <a:cubicBezTo>
                    <a:pt x="2854" y="7596"/>
                    <a:pt x="1853" y="8049"/>
                    <a:pt x="986" y="8049"/>
                  </a:cubicBezTo>
                  <a:cubicBezTo>
                    <a:pt x="974" y="8049"/>
                    <a:pt x="963" y="8049"/>
                    <a:pt x="951" y="8049"/>
                  </a:cubicBezTo>
                  <a:cubicBezTo>
                    <a:pt x="948" y="8048"/>
                    <a:pt x="944" y="8048"/>
                    <a:pt x="941" y="8048"/>
                  </a:cubicBezTo>
                  <a:cubicBezTo>
                    <a:pt x="867" y="8048"/>
                    <a:pt x="835" y="8150"/>
                    <a:pt x="887" y="8203"/>
                  </a:cubicBezTo>
                  <a:cubicBezTo>
                    <a:pt x="1413" y="8756"/>
                    <a:pt x="2057" y="9273"/>
                    <a:pt x="2855" y="9354"/>
                  </a:cubicBezTo>
                  <a:cubicBezTo>
                    <a:pt x="2917" y="9361"/>
                    <a:pt x="2979" y="9364"/>
                    <a:pt x="3039" y="9364"/>
                  </a:cubicBezTo>
                  <a:cubicBezTo>
                    <a:pt x="3829" y="9364"/>
                    <a:pt x="4498" y="8838"/>
                    <a:pt x="5113" y="8375"/>
                  </a:cubicBezTo>
                  <a:cubicBezTo>
                    <a:pt x="5394" y="8892"/>
                    <a:pt x="5639" y="9445"/>
                    <a:pt x="5875" y="9998"/>
                  </a:cubicBezTo>
                  <a:cubicBezTo>
                    <a:pt x="5784" y="11295"/>
                    <a:pt x="5775" y="12592"/>
                    <a:pt x="5866" y="13879"/>
                  </a:cubicBezTo>
                  <a:cubicBezTo>
                    <a:pt x="5820" y="14006"/>
                    <a:pt x="5775" y="14133"/>
                    <a:pt x="5739" y="14260"/>
                  </a:cubicBezTo>
                  <a:cubicBezTo>
                    <a:pt x="5739" y="14269"/>
                    <a:pt x="5739" y="14269"/>
                    <a:pt x="5739" y="14269"/>
                  </a:cubicBezTo>
                  <a:cubicBezTo>
                    <a:pt x="5331" y="13870"/>
                    <a:pt x="4868" y="13516"/>
                    <a:pt x="4360" y="13226"/>
                  </a:cubicBezTo>
                  <a:cubicBezTo>
                    <a:pt x="4632" y="12809"/>
                    <a:pt x="4841" y="12356"/>
                    <a:pt x="4759" y="11848"/>
                  </a:cubicBezTo>
                  <a:cubicBezTo>
                    <a:pt x="4651" y="11213"/>
                    <a:pt x="4243" y="10542"/>
                    <a:pt x="3907" y="10007"/>
                  </a:cubicBezTo>
                  <a:cubicBezTo>
                    <a:pt x="3888" y="9983"/>
                    <a:pt x="3854" y="9970"/>
                    <a:pt x="3822" y="9970"/>
                  </a:cubicBezTo>
                  <a:cubicBezTo>
                    <a:pt x="3793" y="9970"/>
                    <a:pt x="3766" y="9981"/>
                    <a:pt x="3753" y="10007"/>
                  </a:cubicBezTo>
                  <a:cubicBezTo>
                    <a:pt x="3499" y="10551"/>
                    <a:pt x="3200" y="11023"/>
                    <a:pt x="3309" y="11630"/>
                  </a:cubicBezTo>
                  <a:cubicBezTo>
                    <a:pt x="3399" y="12111"/>
                    <a:pt x="3608" y="12564"/>
                    <a:pt x="3880" y="12963"/>
                  </a:cubicBezTo>
                  <a:cubicBezTo>
                    <a:pt x="3644" y="12845"/>
                    <a:pt x="3408" y="12746"/>
                    <a:pt x="3163" y="12655"/>
                  </a:cubicBezTo>
                  <a:cubicBezTo>
                    <a:pt x="3046" y="11367"/>
                    <a:pt x="1613" y="11113"/>
                    <a:pt x="561" y="11041"/>
                  </a:cubicBezTo>
                  <a:cubicBezTo>
                    <a:pt x="557" y="11041"/>
                    <a:pt x="554" y="11040"/>
                    <a:pt x="551" y="11040"/>
                  </a:cubicBezTo>
                  <a:cubicBezTo>
                    <a:pt x="475" y="11040"/>
                    <a:pt x="427" y="11135"/>
                    <a:pt x="470" y="11204"/>
                  </a:cubicBezTo>
                  <a:cubicBezTo>
                    <a:pt x="769" y="11712"/>
                    <a:pt x="1042" y="12483"/>
                    <a:pt x="1586" y="12791"/>
                  </a:cubicBezTo>
                  <a:cubicBezTo>
                    <a:pt x="1796" y="12911"/>
                    <a:pt x="2029" y="12960"/>
                    <a:pt x="2265" y="12960"/>
                  </a:cubicBezTo>
                  <a:cubicBezTo>
                    <a:pt x="2527" y="12960"/>
                    <a:pt x="2793" y="12900"/>
                    <a:pt x="3036" y="12809"/>
                  </a:cubicBezTo>
                  <a:cubicBezTo>
                    <a:pt x="3046" y="12827"/>
                    <a:pt x="3064" y="12836"/>
                    <a:pt x="3082" y="12845"/>
                  </a:cubicBezTo>
                  <a:cubicBezTo>
                    <a:pt x="3245" y="12927"/>
                    <a:pt x="3399" y="13009"/>
                    <a:pt x="3553" y="13090"/>
                  </a:cubicBezTo>
                  <a:cubicBezTo>
                    <a:pt x="3431" y="13071"/>
                    <a:pt x="3304" y="13063"/>
                    <a:pt x="3175" y="13063"/>
                  </a:cubicBezTo>
                  <a:cubicBezTo>
                    <a:pt x="2431" y="13063"/>
                    <a:pt x="1595" y="13336"/>
                    <a:pt x="969" y="13444"/>
                  </a:cubicBezTo>
                  <a:cubicBezTo>
                    <a:pt x="878" y="13453"/>
                    <a:pt x="878" y="13580"/>
                    <a:pt x="942" y="13625"/>
                  </a:cubicBezTo>
                  <a:cubicBezTo>
                    <a:pt x="1424" y="13923"/>
                    <a:pt x="1961" y="14071"/>
                    <a:pt x="2494" y="14071"/>
                  </a:cubicBezTo>
                  <a:cubicBezTo>
                    <a:pt x="3114" y="14071"/>
                    <a:pt x="3730" y="13871"/>
                    <a:pt x="4252" y="13471"/>
                  </a:cubicBezTo>
                  <a:cubicBezTo>
                    <a:pt x="4823" y="13816"/>
                    <a:pt x="5376" y="14188"/>
                    <a:pt x="5920" y="14605"/>
                  </a:cubicBezTo>
                  <a:cubicBezTo>
                    <a:pt x="6047" y="15983"/>
                    <a:pt x="6265" y="17352"/>
                    <a:pt x="6600" y="18694"/>
                  </a:cubicBezTo>
                  <a:cubicBezTo>
                    <a:pt x="6655" y="18939"/>
                    <a:pt x="6718" y="19184"/>
                    <a:pt x="6782" y="19429"/>
                  </a:cubicBezTo>
                  <a:cubicBezTo>
                    <a:pt x="6364" y="19048"/>
                    <a:pt x="5929" y="18703"/>
                    <a:pt x="5467" y="18386"/>
                  </a:cubicBezTo>
                  <a:cubicBezTo>
                    <a:pt x="6074" y="17252"/>
                    <a:pt x="4732" y="16418"/>
                    <a:pt x="4415" y="15421"/>
                  </a:cubicBezTo>
                  <a:cubicBezTo>
                    <a:pt x="4404" y="15394"/>
                    <a:pt x="4374" y="15376"/>
                    <a:pt x="4345" y="15376"/>
                  </a:cubicBezTo>
                  <a:cubicBezTo>
                    <a:pt x="4326" y="15376"/>
                    <a:pt x="4308" y="15384"/>
                    <a:pt x="4297" y="15403"/>
                  </a:cubicBezTo>
                  <a:cubicBezTo>
                    <a:pt x="3880" y="16273"/>
                    <a:pt x="4070" y="17271"/>
                    <a:pt x="4705" y="17924"/>
                  </a:cubicBezTo>
                  <a:cubicBezTo>
                    <a:pt x="4505" y="17806"/>
                    <a:pt x="4306" y="17697"/>
                    <a:pt x="4097" y="17606"/>
                  </a:cubicBezTo>
                  <a:cubicBezTo>
                    <a:pt x="4122" y="17549"/>
                    <a:pt x="4087" y="17477"/>
                    <a:pt x="4020" y="17477"/>
                  </a:cubicBezTo>
                  <a:cubicBezTo>
                    <a:pt x="4013" y="17477"/>
                    <a:pt x="4006" y="17477"/>
                    <a:pt x="3998" y="17479"/>
                  </a:cubicBezTo>
                  <a:cubicBezTo>
                    <a:pt x="3735" y="17053"/>
                    <a:pt x="3426" y="16627"/>
                    <a:pt x="2982" y="16382"/>
                  </a:cubicBezTo>
                  <a:cubicBezTo>
                    <a:pt x="2420" y="16074"/>
                    <a:pt x="1676" y="16065"/>
                    <a:pt x="1060" y="15965"/>
                  </a:cubicBezTo>
                  <a:cubicBezTo>
                    <a:pt x="1054" y="15963"/>
                    <a:pt x="1047" y="15963"/>
                    <a:pt x="1041" y="15963"/>
                  </a:cubicBezTo>
                  <a:cubicBezTo>
                    <a:pt x="965" y="15963"/>
                    <a:pt x="894" y="16061"/>
                    <a:pt x="969" y="16128"/>
                  </a:cubicBezTo>
                  <a:cubicBezTo>
                    <a:pt x="1504" y="16609"/>
                    <a:pt x="1649" y="17243"/>
                    <a:pt x="2347" y="17579"/>
                  </a:cubicBezTo>
                  <a:cubicBezTo>
                    <a:pt x="2637" y="17714"/>
                    <a:pt x="2932" y="17774"/>
                    <a:pt x="3229" y="17774"/>
                  </a:cubicBezTo>
                  <a:cubicBezTo>
                    <a:pt x="3472" y="17774"/>
                    <a:pt x="3717" y="17734"/>
                    <a:pt x="3961" y="17661"/>
                  </a:cubicBezTo>
                  <a:cubicBezTo>
                    <a:pt x="4360" y="17887"/>
                    <a:pt x="4750" y="18132"/>
                    <a:pt x="5131" y="18395"/>
                  </a:cubicBezTo>
                  <a:cubicBezTo>
                    <a:pt x="4556" y="18238"/>
                    <a:pt x="3952" y="18143"/>
                    <a:pt x="3356" y="18143"/>
                  </a:cubicBezTo>
                  <a:cubicBezTo>
                    <a:pt x="2402" y="18143"/>
                    <a:pt x="1467" y="18387"/>
                    <a:pt x="697" y="19012"/>
                  </a:cubicBezTo>
                  <a:cubicBezTo>
                    <a:pt x="633" y="19066"/>
                    <a:pt x="670" y="19193"/>
                    <a:pt x="751" y="19202"/>
                  </a:cubicBezTo>
                  <a:cubicBezTo>
                    <a:pt x="1448" y="19318"/>
                    <a:pt x="2191" y="19504"/>
                    <a:pt x="2915" y="19504"/>
                  </a:cubicBezTo>
                  <a:cubicBezTo>
                    <a:pt x="3096" y="19504"/>
                    <a:pt x="3276" y="19492"/>
                    <a:pt x="3454" y="19465"/>
                  </a:cubicBezTo>
                  <a:cubicBezTo>
                    <a:pt x="4143" y="19365"/>
                    <a:pt x="4778" y="19030"/>
                    <a:pt x="5376" y="18667"/>
                  </a:cubicBezTo>
                  <a:cubicBezTo>
                    <a:pt x="5403" y="18649"/>
                    <a:pt x="5421" y="18622"/>
                    <a:pt x="5421" y="18595"/>
                  </a:cubicBezTo>
                  <a:cubicBezTo>
                    <a:pt x="5938" y="18966"/>
                    <a:pt x="6419" y="19365"/>
                    <a:pt x="6881" y="19819"/>
                  </a:cubicBezTo>
                  <a:cubicBezTo>
                    <a:pt x="7271" y="21378"/>
                    <a:pt x="7706" y="22974"/>
                    <a:pt x="8232" y="24543"/>
                  </a:cubicBezTo>
                  <a:cubicBezTo>
                    <a:pt x="7824" y="24180"/>
                    <a:pt x="7389" y="23845"/>
                    <a:pt x="6954" y="23518"/>
                  </a:cubicBezTo>
                  <a:cubicBezTo>
                    <a:pt x="6954" y="23509"/>
                    <a:pt x="6954" y="23491"/>
                    <a:pt x="6936" y="23482"/>
                  </a:cubicBezTo>
                  <a:cubicBezTo>
                    <a:pt x="6936" y="23482"/>
                    <a:pt x="6936" y="23473"/>
                    <a:pt x="6927" y="23473"/>
                  </a:cubicBezTo>
                  <a:cubicBezTo>
                    <a:pt x="7308" y="22394"/>
                    <a:pt x="6673" y="21460"/>
                    <a:pt x="6056" y="20617"/>
                  </a:cubicBezTo>
                  <a:cubicBezTo>
                    <a:pt x="6036" y="20593"/>
                    <a:pt x="6009" y="20581"/>
                    <a:pt x="5983" y="20581"/>
                  </a:cubicBezTo>
                  <a:cubicBezTo>
                    <a:pt x="5951" y="20581"/>
                    <a:pt x="5921" y="20599"/>
                    <a:pt x="5911" y="20635"/>
                  </a:cubicBezTo>
                  <a:cubicBezTo>
                    <a:pt x="5603" y="21433"/>
                    <a:pt x="5702" y="22340"/>
                    <a:pt x="6201" y="22993"/>
                  </a:cubicBezTo>
                  <a:cubicBezTo>
                    <a:pt x="5802" y="22720"/>
                    <a:pt x="5385" y="22457"/>
                    <a:pt x="4968" y="22222"/>
                  </a:cubicBezTo>
                  <a:cubicBezTo>
                    <a:pt x="4977" y="22213"/>
                    <a:pt x="4986" y="22204"/>
                    <a:pt x="4995" y="22185"/>
                  </a:cubicBezTo>
                  <a:cubicBezTo>
                    <a:pt x="5131" y="21714"/>
                    <a:pt x="5195" y="21242"/>
                    <a:pt x="4886" y="20825"/>
                  </a:cubicBezTo>
                  <a:cubicBezTo>
                    <a:pt x="4578" y="20399"/>
                    <a:pt x="4070" y="20163"/>
                    <a:pt x="3771" y="19719"/>
                  </a:cubicBezTo>
                  <a:cubicBezTo>
                    <a:pt x="3754" y="19698"/>
                    <a:pt x="3730" y="19687"/>
                    <a:pt x="3707" y="19687"/>
                  </a:cubicBezTo>
                  <a:cubicBezTo>
                    <a:pt x="3680" y="19687"/>
                    <a:pt x="3654" y="19703"/>
                    <a:pt x="3644" y="19737"/>
                  </a:cubicBezTo>
                  <a:cubicBezTo>
                    <a:pt x="3635" y="19792"/>
                    <a:pt x="3626" y="19846"/>
                    <a:pt x="3626" y="19891"/>
                  </a:cubicBezTo>
                  <a:cubicBezTo>
                    <a:pt x="3599" y="19909"/>
                    <a:pt x="3581" y="19946"/>
                    <a:pt x="3608" y="19973"/>
                  </a:cubicBezTo>
                  <a:cubicBezTo>
                    <a:pt x="3526" y="20707"/>
                    <a:pt x="3871" y="21351"/>
                    <a:pt x="4351" y="21895"/>
                  </a:cubicBezTo>
                  <a:cubicBezTo>
                    <a:pt x="4043" y="21741"/>
                    <a:pt x="3735" y="21587"/>
                    <a:pt x="3417" y="21442"/>
                  </a:cubicBezTo>
                  <a:cubicBezTo>
                    <a:pt x="3417" y="21415"/>
                    <a:pt x="3408" y="21387"/>
                    <a:pt x="3372" y="21369"/>
                  </a:cubicBezTo>
                  <a:cubicBezTo>
                    <a:pt x="3293" y="20663"/>
                    <a:pt x="2446" y="20535"/>
                    <a:pt x="1779" y="20535"/>
                  </a:cubicBezTo>
                  <a:cubicBezTo>
                    <a:pt x="1606" y="20535"/>
                    <a:pt x="1446" y="20544"/>
                    <a:pt x="1314" y="20553"/>
                  </a:cubicBezTo>
                  <a:cubicBezTo>
                    <a:pt x="1268" y="20553"/>
                    <a:pt x="1232" y="20599"/>
                    <a:pt x="1259" y="20644"/>
                  </a:cubicBezTo>
                  <a:cubicBezTo>
                    <a:pt x="1459" y="20970"/>
                    <a:pt x="1640" y="21442"/>
                    <a:pt x="2030" y="21596"/>
                  </a:cubicBezTo>
                  <a:cubicBezTo>
                    <a:pt x="2153" y="21650"/>
                    <a:pt x="2297" y="21670"/>
                    <a:pt x="2448" y="21670"/>
                  </a:cubicBezTo>
                  <a:cubicBezTo>
                    <a:pt x="2731" y="21670"/>
                    <a:pt x="3039" y="21598"/>
                    <a:pt x="3281" y="21533"/>
                  </a:cubicBezTo>
                  <a:cubicBezTo>
                    <a:pt x="3635" y="21696"/>
                    <a:pt x="3970" y="21877"/>
                    <a:pt x="4315" y="22059"/>
                  </a:cubicBezTo>
                  <a:cubicBezTo>
                    <a:pt x="4246" y="22053"/>
                    <a:pt x="4176" y="22051"/>
                    <a:pt x="4107" y="22051"/>
                  </a:cubicBezTo>
                  <a:cubicBezTo>
                    <a:pt x="3086" y="22051"/>
                    <a:pt x="2068" y="22601"/>
                    <a:pt x="1431" y="23373"/>
                  </a:cubicBezTo>
                  <a:cubicBezTo>
                    <a:pt x="1379" y="23435"/>
                    <a:pt x="1394" y="23573"/>
                    <a:pt x="1494" y="23573"/>
                  </a:cubicBezTo>
                  <a:cubicBezTo>
                    <a:pt x="1498" y="23573"/>
                    <a:pt x="1501" y="23573"/>
                    <a:pt x="1504" y="23573"/>
                  </a:cubicBezTo>
                  <a:cubicBezTo>
                    <a:pt x="2547" y="23446"/>
                    <a:pt x="4261" y="23391"/>
                    <a:pt x="4868" y="22376"/>
                  </a:cubicBezTo>
                  <a:cubicBezTo>
                    <a:pt x="5430" y="22702"/>
                    <a:pt x="5975" y="23056"/>
                    <a:pt x="6510" y="23437"/>
                  </a:cubicBezTo>
                  <a:cubicBezTo>
                    <a:pt x="6217" y="23400"/>
                    <a:pt x="5910" y="23375"/>
                    <a:pt x="5603" y="23375"/>
                  </a:cubicBezTo>
                  <a:cubicBezTo>
                    <a:pt x="4705" y="23375"/>
                    <a:pt x="3811" y="23591"/>
                    <a:pt x="3290" y="24362"/>
                  </a:cubicBezTo>
                  <a:cubicBezTo>
                    <a:pt x="3263" y="24407"/>
                    <a:pt x="3290" y="24471"/>
                    <a:pt x="3336" y="24480"/>
                  </a:cubicBezTo>
                  <a:cubicBezTo>
                    <a:pt x="3635" y="24533"/>
                    <a:pt x="3932" y="24561"/>
                    <a:pt x="4226" y="24561"/>
                  </a:cubicBezTo>
                  <a:cubicBezTo>
                    <a:pt x="5170" y="24561"/>
                    <a:pt x="6075" y="24279"/>
                    <a:pt x="6863" y="23691"/>
                  </a:cubicBezTo>
                  <a:cubicBezTo>
                    <a:pt x="7371" y="24063"/>
                    <a:pt x="7870" y="24462"/>
                    <a:pt x="8350" y="24888"/>
                  </a:cubicBezTo>
                  <a:cubicBezTo>
                    <a:pt x="9312" y="27690"/>
                    <a:pt x="10590" y="30374"/>
                    <a:pt x="12467" y="32541"/>
                  </a:cubicBezTo>
                  <a:cubicBezTo>
                    <a:pt x="12507" y="32587"/>
                    <a:pt x="12554" y="32607"/>
                    <a:pt x="12600" y="32607"/>
                  </a:cubicBezTo>
                  <a:cubicBezTo>
                    <a:pt x="12753" y="32607"/>
                    <a:pt x="12899" y="32395"/>
                    <a:pt x="12766" y="32242"/>
                  </a:cubicBezTo>
                  <a:cubicBezTo>
                    <a:pt x="11506" y="30791"/>
                    <a:pt x="10508" y="29104"/>
                    <a:pt x="9692" y="27300"/>
                  </a:cubicBezTo>
                  <a:cubicBezTo>
                    <a:pt x="9747" y="26910"/>
                    <a:pt x="9819" y="26529"/>
                    <a:pt x="9901" y="26148"/>
                  </a:cubicBezTo>
                  <a:cubicBezTo>
                    <a:pt x="9921" y="26168"/>
                    <a:pt x="9940" y="26183"/>
                    <a:pt x="9967" y="26183"/>
                  </a:cubicBezTo>
                  <a:cubicBezTo>
                    <a:pt x="9977" y="26183"/>
                    <a:pt x="9988" y="26180"/>
                    <a:pt x="10001" y="26175"/>
                  </a:cubicBezTo>
                  <a:cubicBezTo>
                    <a:pt x="10055" y="26148"/>
                    <a:pt x="10119" y="26121"/>
                    <a:pt x="10182" y="26103"/>
                  </a:cubicBezTo>
                  <a:cubicBezTo>
                    <a:pt x="10331" y="26135"/>
                    <a:pt x="10478" y="26151"/>
                    <a:pt x="10623" y="26151"/>
                  </a:cubicBezTo>
                  <a:cubicBezTo>
                    <a:pt x="11486" y="26151"/>
                    <a:pt x="12274" y="25607"/>
                    <a:pt x="12848" y="24924"/>
                  </a:cubicBezTo>
                  <a:cubicBezTo>
                    <a:pt x="12875" y="24915"/>
                    <a:pt x="12912" y="24897"/>
                    <a:pt x="12948" y="24879"/>
                  </a:cubicBezTo>
                  <a:cubicBezTo>
                    <a:pt x="12993" y="24860"/>
                    <a:pt x="12993" y="24806"/>
                    <a:pt x="12966" y="24770"/>
                  </a:cubicBezTo>
                  <a:cubicBezTo>
                    <a:pt x="12993" y="24743"/>
                    <a:pt x="13011" y="24724"/>
                    <a:pt x="13029" y="24697"/>
                  </a:cubicBezTo>
                  <a:cubicBezTo>
                    <a:pt x="13075" y="24634"/>
                    <a:pt x="13011" y="24561"/>
                    <a:pt x="12948" y="24561"/>
                  </a:cubicBezTo>
                  <a:cubicBezTo>
                    <a:pt x="12882" y="24559"/>
                    <a:pt x="12816" y="24557"/>
                    <a:pt x="12750" y="24557"/>
                  </a:cubicBezTo>
                  <a:cubicBezTo>
                    <a:pt x="11654" y="24557"/>
                    <a:pt x="10564" y="24919"/>
                    <a:pt x="9983" y="25894"/>
                  </a:cubicBezTo>
                  <a:cubicBezTo>
                    <a:pt x="9973" y="25894"/>
                    <a:pt x="9973" y="25894"/>
                    <a:pt x="9964" y="25885"/>
                  </a:cubicBezTo>
                  <a:cubicBezTo>
                    <a:pt x="10273" y="24697"/>
                    <a:pt x="10762" y="23555"/>
                    <a:pt x="11442" y="22539"/>
                  </a:cubicBezTo>
                  <a:cubicBezTo>
                    <a:pt x="12011" y="22996"/>
                    <a:pt x="12616" y="23195"/>
                    <a:pt x="13211" y="23195"/>
                  </a:cubicBezTo>
                  <a:cubicBezTo>
                    <a:pt x="14363" y="23195"/>
                    <a:pt x="15477" y="22452"/>
                    <a:pt x="16212" y="21406"/>
                  </a:cubicBezTo>
                  <a:cubicBezTo>
                    <a:pt x="16258" y="21324"/>
                    <a:pt x="16194" y="21215"/>
                    <a:pt x="16103" y="21215"/>
                  </a:cubicBezTo>
                  <a:cubicBezTo>
                    <a:pt x="15351" y="21233"/>
                    <a:pt x="14544" y="21206"/>
                    <a:pt x="13809" y="21378"/>
                  </a:cubicBezTo>
                  <a:cubicBezTo>
                    <a:pt x="13029" y="21560"/>
                    <a:pt x="12340" y="21995"/>
                    <a:pt x="11606" y="22312"/>
                  </a:cubicBezTo>
                  <a:cubicBezTo>
                    <a:pt x="11841" y="21977"/>
                    <a:pt x="12095" y="21650"/>
                    <a:pt x="12376" y="21351"/>
                  </a:cubicBezTo>
                  <a:cubicBezTo>
                    <a:pt x="12413" y="21351"/>
                    <a:pt x="12440" y="21315"/>
                    <a:pt x="12449" y="21279"/>
                  </a:cubicBezTo>
                  <a:cubicBezTo>
                    <a:pt x="12794" y="20916"/>
                    <a:pt x="13174" y="20580"/>
                    <a:pt x="13583" y="20281"/>
                  </a:cubicBezTo>
                  <a:cubicBezTo>
                    <a:pt x="13601" y="20272"/>
                    <a:pt x="13610" y="20254"/>
                    <a:pt x="13619" y="20227"/>
                  </a:cubicBezTo>
                  <a:cubicBezTo>
                    <a:pt x="13619" y="20227"/>
                    <a:pt x="13628" y="20236"/>
                    <a:pt x="13628" y="20236"/>
                  </a:cubicBezTo>
                  <a:cubicBezTo>
                    <a:pt x="13713" y="20242"/>
                    <a:pt x="13799" y="20246"/>
                    <a:pt x="13883" y="20246"/>
                  </a:cubicBezTo>
                  <a:cubicBezTo>
                    <a:pt x="15090" y="20246"/>
                    <a:pt x="16189" y="19589"/>
                    <a:pt x="16756" y="18513"/>
                  </a:cubicBezTo>
                  <a:cubicBezTo>
                    <a:pt x="16791" y="18452"/>
                    <a:pt x="16759" y="18358"/>
                    <a:pt x="16685" y="18358"/>
                  </a:cubicBezTo>
                  <a:cubicBezTo>
                    <a:pt x="16682" y="18358"/>
                    <a:pt x="16678" y="18358"/>
                    <a:pt x="16675" y="18359"/>
                  </a:cubicBezTo>
                  <a:cubicBezTo>
                    <a:pt x="15550" y="18440"/>
                    <a:pt x="13519" y="18449"/>
                    <a:pt x="13564" y="20045"/>
                  </a:cubicBezTo>
                  <a:cubicBezTo>
                    <a:pt x="13537" y="20064"/>
                    <a:pt x="13528" y="20091"/>
                    <a:pt x="13528" y="20118"/>
                  </a:cubicBezTo>
                  <a:cubicBezTo>
                    <a:pt x="13519" y="20127"/>
                    <a:pt x="13501" y="20127"/>
                    <a:pt x="13492" y="20136"/>
                  </a:cubicBezTo>
                  <a:cubicBezTo>
                    <a:pt x="13120" y="20399"/>
                    <a:pt x="12766" y="20707"/>
                    <a:pt x="12440" y="21034"/>
                  </a:cubicBezTo>
                  <a:cubicBezTo>
                    <a:pt x="12594" y="20517"/>
                    <a:pt x="13048" y="20154"/>
                    <a:pt x="13156" y="19619"/>
                  </a:cubicBezTo>
                  <a:cubicBezTo>
                    <a:pt x="13338" y="18794"/>
                    <a:pt x="12875" y="17987"/>
                    <a:pt x="13057" y="17153"/>
                  </a:cubicBezTo>
                  <a:cubicBezTo>
                    <a:pt x="13070" y="17094"/>
                    <a:pt x="13026" y="17049"/>
                    <a:pt x="12977" y="17049"/>
                  </a:cubicBezTo>
                  <a:cubicBezTo>
                    <a:pt x="12958" y="17049"/>
                    <a:pt x="12938" y="17056"/>
                    <a:pt x="12921" y="17071"/>
                  </a:cubicBezTo>
                  <a:cubicBezTo>
                    <a:pt x="12277" y="17688"/>
                    <a:pt x="11778" y="18422"/>
                    <a:pt x="11705" y="19329"/>
                  </a:cubicBezTo>
                  <a:cubicBezTo>
                    <a:pt x="11651" y="19928"/>
                    <a:pt x="11687" y="20862"/>
                    <a:pt x="12204" y="21270"/>
                  </a:cubicBezTo>
                  <a:cubicBezTo>
                    <a:pt x="11615" y="21895"/>
                    <a:pt x="11107" y="22603"/>
                    <a:pt x="10690" y="23364"/>
                  </a:cubicBezTo>
                  <a:cubicBezTo>
                    <a:pt x="10753" y="23129"/>
                    <a:pt x="10771" y="22893"/>
                    <a:pt x="10735" y="22648"/>
                  </a:cubicBezTo>
                  <a:cubicBezTo>
                    <a:pt x="10626" y="22040"/>
                    <a:pt x="10173" y="21560"/>
                    <a:pt x="9992" y="20979"/>
                  </a:cubicBezTo>
                  <a:cubicBezTo>
                    <a:pt x="9983" y="20957"/>
                    <a:pt x="9962" y="20945"/>
                    <a:pt x="9942" y="20945"/>
                  </a:cubicBezTo>
                  <a:cubicBezTo>
                    <a:pt x="9921" y="20945"/>
                    <a:pt x="9901" y="20957"/>
                    <a:pt x="9892" y="20979"/>
                  </a:cubicBezTo>
                  <a:cubicBezTo>
                    <a:pt x="9574" y="22040"/>
                    <a:pt x="9221" y="23464"/>
                    <a:pt x="10227" y="24244"/>
                  </a:cubicBezTo>
                  <a:cubicBezTo>
                    <a:pt x="10227" y="24244"/>
                    <a:pt x="10227" y="24244"/>
                    <a:pt x="10227" y="24253"/>
                  </a:cubicBezTo>
                  <a:cubicBezTo>
                    <a:pt x="10236" y="24253"/>
                    <a:pt x="10246" y="24262"/>
                    <a:pt x="10255" y="24271"/>
                  </a:cubicBezTo>
                  <a:cubicBezTo>
                    <a:pt x="9892" y="25133"/>
                    <a:pt x="9647" y="26048"/>
                    <a:pt x="9547" y="26973"/>
                  </a:cubicBezTo>
                  <a:cubicBezTo>
                    <a:pt x="8686" y="25006"/>
                    <a:pt x="8024" y="22920"/>
                    <a:pt x="7462" y="20880"/>
                  </a:cubicBezTo>
                  <a:cubicBezTo>
                    <a:pt x="8187" y="19420"/>
                    <a:pt x="8931" y="17987"/>
                    <a:pt x="9865" y="16690"/>
                  </a:cubicBezTo>
                  <a:cubicBezTo>
                    <a:pt x="9910" y="16690"/>
                    <a:pt x="9955" y="16654"/>
                    <a:pt x="9937" y="16609"/>
                  </a:cubicBezTo>
                  <a:cubicBezTo>
                    <a:pt x="10218" y="16219"/>
                    <a:pt x="10518" y="15847"/>
                    <a:pt x="10835" y="15493"/>
                  </a:cubicBezTo>
                  <a:cubicBezTo>
                    <a:pt x="10835" y="15493"/>
                    <a:pt x="10835" y="15493"/>
                    <a:pt x="10835" y="15502"/>
                  </a:cubicBezTo>
                  <a:cubicBezTo>
                    <a:pt x="11567" y="16330"/>
                    <a:pt x="12523" y="16522"/>
                    <a:pt x="13518" y="16522"/>
                  </a:cubicBezTo>
                  <a:cubicBezTo>
                    <a:pt x="14126" y="16522"/>
                    <a:pt x="14747" y="16450"/>
                    <a:pt x="15342" y="16409"/>
                  </a:cubicBezTo>
                  <a:cubicBezTo>
                    <a:pt x="15414" y="16400"/>
                    <a:pt x="15478" y="16300"/>
                    <a:pt x="15414" y="16246"/>
                  </a:cubicBezTo>
                  <a:cubicBezTo>
                    <a:pt x="14483" y="15523"/>
                    <a:pt x="13387" y="14950"/>
                    <a:pt x="12244" y="14950"/>
                  </a:cubicBezTo>
                  <a:cubicBezTo>
                    <a:pt x="11895" y="14950"/>
                    <a:pt x="11542" y="15003"/>
                    <a:pt x="11189" y="15122"/>
                  </a:cubicBezTo>
                  <a:cubicBezTo>
                    <a:pt x="11488" y="14813"/>
                    <a:pt x="11796" y="14523"/>
                    <a:pt x="12141" y="14242"/>
                  </a:cubicBezTo>
                  <a:cubicBezTo>
                    <a:pt x="12466" y="14323"/>
                    <a:pt x="12832" y="14401"/>
                    <a:pt x="13187" y="14401"/>
                  </a:cubicBezTo>
                  <a:cubicBezTo>
                    <a:pt x="13386" y="14401"/>
                    <a:pt x="13581" y="14376"/>
                    <a:pt x="13764" y="14314"/>
                  </a:cubicBezTo>
                  <a:cubicBezTo>
                    <a:pt x="14381" y="14097"/>
                    <a:pt x="14970" y="13516"/>
                    <a:pt x="15487" y="13127"/>
                  </a:cubicBezTo>
                  <a:cubicBezTo>
                    <a:pt x="15559" y="13063"/>
                    <a:pt x="15541" y="12954"/>
                    <a:pt x="15441" y="12945"/>
                  </a:cubicBezTo>
                  <a:cubicBezTo>
                    <a:pt x="15212" y="12930"/>
                    <a:pt x="14971" y="12919"/>
                    <a:pt x="14726" y="12919"/>
                  </a:cubicBezTo>
                  <a:cubicBezTo>
                    <a:pt x="13770" y="12919"/>
                    <a:pt x="12766" y="13098"/>
                    <a:pt x="12268" y="13979"/>
                  </a:cubicBezTo>
                  <a:lnTo>
                    <a:pt x="12250" y="13979"/>
                  </a:lnTo>
                  <a:cubicBezTo>
                    <a:pt x="12213" y="14006"/>
                    <a:pt x="12177" y="14033"/>
                    <a:pt x="12141" y="14061"/>
                  </a:cubicBezTo>
                  <a:cubicBezTo>
                    <a:pt x="12123" y="14070"/>
                    <a:pt x="12114" y="14070"/>
                    <a:pt x="12095" y="14079"/>
                  </a:cubicBezTo>
                  <a:cubicBezTo>
                    <a:pt x="12068" y="14088"/>
                    <a:pt x="12050" y="14106"/>
                    <a:pt x="12041" y="14133"/>
                  </a:cubicBezTo>
                  <a:cubicBezTo>
                    <a:pt x="11832" y="14287"/>
                    <a:pt x="11633" y="14460"/>
                    <a:pt x="11442" y="14623"/>
                  </a:cubicBezTo>
                  <a:cubicBezTo>
                    <a:pt x="11442" y="14623"/>
                    <a:pt x="11442" y="14614"/>
                    <a:pt x="11433" y="14614"/>
                  </a:cubicBezTo>
                  <a:cubicBezTo>
                    <a:pt x="11705" y="14206"/>
                    <a:pt x="12104" y="13952"/>
                    <a:pt x="12304" y="13498"/>
                  </a:cubicBezTo>
                  <a:cubicBezTo>
                    <a:pt x="12531" y="12991"/>
                    <a:pt x="12649" y="12428"/>
                    <a:pt x="12812" y="11902"/>
                  </a:cubicBezTo>
                  <a:cubicBezTo>
                    <a:pt x="12826" y="11844"/>
                    <a:pt x="12771" y="11781"/>
                    <a:pt x="12716" y="11781"/>
                  </a:cubicBezTo>
                  <a:cubicBezTo>
                    <a:pt x="12702" y="11781"/>
                    <a:pt x="12688" y="11785"/>
                    <a:pt x="12676" y="11794"/>
                  </a:cubicBezTo>
                  <a:cubicBezTo>
                    <a:pt x="11796" y="12446"/>
                    <a:pt x="10590" y="13562"/>
                    <a:pt x="11316" y="14741"/>
                  </a:cubicBezTo>
                  <a:cubicBezTo>
                    <a:pt x="10835" y="15176"/>
                    <a:pt x="10409" y="15657"/>
                    <a:pt x="10010" y="16164"/>
                  </a:cubicBezTo>
                  <a:cubicBezTo>
                    <a:pt x="10164" y="15756"/>
                    <a:pt x="10463" y="15403"/>
                    <a:pt x="10545" y="14958"/>
                  </a:cubicBezTo>
                  <a:cubicBezTo>
                    <a:pt x="10672" y="14251"/>
                    <a:pt x="10490" y="13526"/>
                    <a:pt x="10617" y="12818"/>
                  </a:cubicBezTo>
                  <a:cubicBezTo>
                    <a:pt x="10629" y="12759"/>
                    <a:pt x="10591" y="12723"/>
                    <a:pt x="10547" y="12723"/>
                  </a:cubicBezTo>
                  <a:cubicBezTo>
                    <a:pt x="10524" y="12723"/>
                    <a:pt x="10500" y="12733"/>
                    <a:pt x="10481" y="12755"/>
                  </a:cubicBezTo>
                  <a:cubicBezTo>
                    <a:pt x="9656" y="13897"/>
                    <a:pt x="9176" y="15176"/>
                    <a:pt x="9747" y="16518"/>
                  </a:cubicBezTo>
                  <a:cubicBezTo>
                    <a:pt x="9275" y="17171"/>
                    <a:pt x="8849" y="17860"/>
                    <a:pt x="8468" y="18567"/>
                  </a:cubicBezTo>
                  <a:cubicBezTo>
                    <a:pt x="8631" y="18023"/>
                    <a:pt x="8922" y="17543"/>
                    <a:pt x="8949" y="16944"/>
                  </a:cubicBezTo>
                  <a:cubicBezTo>
                    <a:pt x="8976" y="16155"/>
                    <a:pt x="8722" y="15384"/>
                    <a:pt x="8459" y="14650"/>
                  </a:cubicBezTo>
                  <a:cubicBezTo>
                    <a:pt x="8449" y="14625"/>
                    <a:pt x="8421" y="14609"/>
                    <a:pt x="8396" y="14609"/>
                  </a:cubicBezTo>
                  <a:cubicBezTo>
                    <a:pt x="8374" y="14609"/>
                    <a:pt x="8354" y="14621"/>
                    <a:pt x="8350" y="14650"/>
                  </a:cubicBezTo>
                  <a:cubicBezTo>
                    <a:pt x="8033" y="16201"/>
                    <a:pt x="6863" y="17515"/>
                    <a:pt x="8187" y="18948"/>
                  </a:cubicBezTo>
                  <a:cubicBezTo>
                    <a:pt x="8196" y="18966"/>
                    <a:pt x="8205" y="18966"/>
                    <a:pt x="8214" y="18975"/>
                  </a:cubicBezTo>
                  <a:cubicBezTo>
                    <a:pt x="8223" y="18984"/>
                    <a:pt x="8223" y="18994"/>
                    <a:pt x="8223" y="18994"/>
                  </a:cubicBezTo>
                  <a:cubicBezTo>
                    <a:pt x="8223" y="19003"/>
                    <a:pt x="8223" y="19003"/>
                    <a:pt x="8223" y="19012"/>
                  </a:cubicBezTo>
                  <a:cubicBezTo>
                    <a:pt x="7942" y="19556"/>
                    <a:pt x="7670" y="20109"/>
                    <a:pt x="7407" y="20662"/>
                  </a:cubicBezTo>
                  <a:cubicBezTo>
                    <a:pt x="7217" y="19973"/>
                    <a:pt x="7035" y="19293"/>
                    <a:pt x="6863" y="18622"/>
                  </a:cubicBezTo>
                  <a:cubicBezTo>
                    <a:pt x="6455" y="17053"/>
                    <a:pt x="6210" y="15457"/>
                    <a:pt x="6092" y="13870"/>
                  </a:cubicBezTo>
                  <a:cubicBezTo>
                    <a:pt x="6247" y="13516"/>
                    <a:pt x="6410" y="13190"/>
                    <a:pt x="6600" y="12873"/>
                  </a:cubicBezTo>
                  <a:cubicBezTo>
                    <a:pt x="7000" y="13044"/>
                    <a:pt x="7419" y="13125"/>
                    <a:pt x="7836" y="13125"/>
                  </a:cubicBezTo>
                  <a:cubicBezTo>
                    <a:pt x="8589" y="13125"/>
                    <a:pt x="9336" y="12859"/>
                    <a:pt x="9955" y="12374"/>
                  </a:cubicBezTo>
                  <a:cubicBezTo>
                    <a:pt x="10019" y="12329"/>
                    <a:pt x="9983" y="12220"/>
                    <a:pt x="9910" y="12202"/>
                  </a:cubicBezTo>
                  <a:cubicBezTo>
                    <a:pt x="9393" y="12069"/>
                    <a:pt x="8871" y="11994"/>
                    <a:pt x="8344" y="11994"/>
                  </a:cubicBezTo>
                  <a:cubicBezTo>
                    <a:pt x="8114" y="11994"/>
                    <a:pt x="7884" y="12008"/>
                    <a:pt x="7652" y="12038"/>
                  </a:cubicBezTo>
                  <a:cubicBezTo>
                    <a:pt x="7489" y="12057"/>
                    <a:pt x="7289" y="12075"/>
                    <a:pt x="7099" y="12111"/>
                  </a:cubicBezTo>
                  <a:cubicBezTo>
                    <a:pt x="7398" y="11721"/>
                    <a:pt x="7716" y="11349"/>
                    <a:pt x="8078" y="11014"/>
                  </a:cubicBezTo>
                  <a:cubicBezTo>
                    <a:pt x="8078" y="11032"/>
                    <a:pt x="8078" y="11050"/>
                    <a:pt x="8096" y="11068"/>
                  </a:cubicBezTo>
                  <a:cubicBezTo>
                    <a:pt x="8555" y="11438"/>
                    <a:pt x="9067" y="11561"/>
                    <a:pt x="9600" y="11561"/>
                  </a:cubicBezTo>
                  <a:cubicBezTo>
                    <a:pt x="10426" y="11561"/>
                    <a:pt x="11301" y="11264"/>
                    <a:pt x="12095" y="11132"/>
                  </a:cubicBezTo>
                  <a:cubicBezTo>
                    <a:pt x="12159" y="11123"/>
                    <a:pt x="12168" y="11023"/>
                    <a:pt x="12114" y="10996"/>
                  </a:cubicBezTo>
                  <a:cubicBezTo>
                    <a:pt x="11300" y="10623"/>
                    <a:pt x="10449" y="10345"/>
                    <a:pt x="9578" y="10345"/>
                  </a:cubicBezTo>
                  <a:cubicBezTo>
                    <a:pt x="9303" y="10345"/>
                    <a:pt x="9027" y="10373"/>
                    <a:pt x="8749" y="10433"/>
                  </a:cubicBezTo>
                  <a:cubicBezTo>
                    <a:pt x="9003" y="10243"/>
                    <a:pt x="9257" y="10053"/>
                    <a:pt x="9529" y="9871"/>
                  </a:cubicBezTo>
                  <a:cubicBezTo>
                    <a:pt x="9790" y="9964"/>
                    <a:pt x="10046" y="10006"/>
                    <a:pt x="10293" y="10006"/>
                  </a:cubicBezTo>
                  <a:cubicBezTo>
                    <a:pt x="11383" y="10006"/>
                    <a:pt x="12314" y="9183"/>
                    <a:pt x="12757" y="8148"/>
                  </a:cubicBezTo>
                  <a:cubicBezTo>
                    <a:pt x="12785" y="8085"/>
                    <a:pt x="12748" y="7994"/>
                    <a:pt x="12667" y="7994"/>
                  </a:cubicBezTo>
                  <a:cubicBezTo>
                    <a:pt x="11424" y="8012"/>
                    <a:pt x="9828" y="8194"/>
                    <a:pt x="9475" y="9626"/>
                  </a:cubicBezTo>
                  <a:cubicBezTo>
                    <a:pt x="9475" y="9644"/>
                    <a:pt x="9475" y="9644"/>
                    <a:pt x="9484" y="9654"/>
                  </a:cubicBezTo>
                  <a:lnTo>
                    <a:pt x="9466" y="9663"/>
                  </a:lnTo>
                  <a:cubicBezTo>
                    <a:pt x="9438" y="9681"/>
                    <a:pt x="9420" y="9708"/>
                    <a:pt x="9420" y="9735"/>
                  </a:cubicBezTo>
                  <a:cubicBezTo>
                    <a:pt x="9112" y="9898"/>
                    <a:pt x="8822" y="10080"/>
                    <a:pt x="8532" y="10288"/>
                  </a:cubicBezTo>
                  <a:cubicBezTo>
                    <a:pt x="8668" y="10134"/>
                    <a:pt x="8777" y="9971"/>
                    <a:pt x="8849" y="9790"/>
                  </a:cubicBezTo>
                  <a:cubicBezTo>
                    <a:pt x="9030" y="9300"/>
                    <a:pt x="8958" y="8710"/>
                    <a:pt x="8913" y="8203"/>
                  </a:cubicBezTo>
                  <a:cubicBezTo>
                    <a:pt x="8906" y="8159"/>
                    <a:pt x="8870" y="8128"/>
                    <a:pt x="8830" y="8128"/>
                  </a:cubicBezTo>
                  <a:cubicBezTo>
                    <a:pt x="8812" y="8128"/>
                    <a:pt x="8793" y="8134"/>
                    <a:pt x="8777" y="8148"/>
                  </a:cubicBezTo>
                  <a:cubicBezTo>
                    <a:pt x="8432" y="8493"/>
                    <a:pt x="7969" y="8846"/>
                    <a:pt x="7833" y="9336"/>
                  </a:cubicBezTo>
                  <a:cubicBezTo>
                    <a:pt x="7697" y="9790"/>
                    <a:pt x="7770" y="10325"/>
                    <a:pt x="7951" y="10760"/>
                  </a:cubicBezTo>
                  <a:cubicBezTo>
                    <a:pt x="7453" y="11213"/>
                    <a:pt x="7008" y="11730"/>
                    <a:pt x="6646" y="12301"/>
                  </a:cubicBezTo>
                  <a:cubicBezTo>
                    <a:pt x="6546" y="12374"/>
                    <a:pt x="6473" y="12465"/>
                    <a:pt x="6437" y="12592"/>
                  </a:cubicBezTo>
                  <a:cubicBezTo>
                    <a:pt x="6437" y="12610"/>
                    <a:pt x="6437" y="12619"/>
                    <a:pt x="6437" y="12628"/>
                  </a:cubicBezTo>
                  <a:cubicBezTo>
                    <a:pt x="6301" y="12873"/>
                    <a:pt x="6174" y="13117"/>
                    <a:pt x="6065" y="13371"/>
                  </a:cubicBezTo>
                  <a:cubicBezTo>
                    <a:pt x="5975" y="11549"/>
                    <a:pt x="6065" y="9726"/>
                    <a:pt x="6328" y="7922"/>
                  </a:cubicBezTo>
                  <a:cubicBezTo>
                    <a:pt x="6918" y="7876"/>
                    <a:pt x="7407" y="7931"/>
                    <a:pt x="7933" y="7550"/>
                  </a:cubicBezTo>
                  <a:cubicBezTo>
                    <a:pt x="8568" y="7087"/>
                    <a:pt x="9030" y="6353"/>
                    <a:pt x="9493" y="5727"/>
                  </a:cubicBezTo>
                  <a:cubicBezTo>
                    <a:pt x="9529" y="5682"/>
                    <a:pt x="9475" y="5600"/>
                    <a:pt x="9420" y="5600"/>
                  </a:cubicBezTo>
                  <a:cubicBezTo>
                    <a:pt x="8187" y="5673"/>
                    <a:pt x="7008" y="6326"/>
                    <a:pt x="6410" y="7396"/>
                  </a:cubicBezTo>
                  <a:cubicBezTo>
                    <a:pt x="6537" y="6634"/>
                    <a:pt x="6691" y="5863"/>
                    <a:pt x="6881" y="5101"/>
                  </a:cubicBezTo>
                  <a:cubicBezTo>
                    <a:pt x="7507" y="5020"/>
                    <a:pt x="8051" y="5002"/>
                    <a:pt x="8604" y="4675"/>
                  </a:cubicBezTo>
                  <a:cubicBezTo>
                    <a:pt x="9094" y="4385"/>
                    <a:pt x="9466" y="3977"/>
                    <a:pt x="9847" y="3569"/>
                  </a:cubicBezTo>
                  <a:cubicBezTo>
                    <a:pt x="9874" y="3560"/>
                    <a:pt x="9910" y="3542"/>
                    <a:pt x="9937" y="3533"/>
                  </a:cubicBezTo>
                  <a:cubicBezTo>
                    <a:pt x="9973" y="3515"/>
                    <a:pt x="9983" y="3478"/>
                    <a:pt x="9964" y="3451"/>
                  </a:cubicBezTo>
                  <a:cubicBezTo>
                    <a:pt x="9983" y="3424"/>
                    <a:pt x="10001" y="3406"/>
                    <a:pt x="10028" y="3379"/>
                  </a:cubicBezTo>
                  <a:cubicBezTo>
                    <a:pt x="10064" y="3333"/>
                    <a:pt x="10037" y="3261"/>
                    <a:pt x="9973" y="3261"/>
                  </a:cubicBezTo>
                  <a:cubicBezTo>
                    <a:pt x="8867" y="3270"/>
                    <a:pt x="7670" y="3496"/>
                    <a:pt x="7063" y="4403"/>
                  </a:cubicBezTo>
                  <a:cubicBezTo>
                    <a:pt x="7108" y="4231"/>
                    <a:pt x="7153" y="4059"/>
                    <a:pt x="7199" y="3895"/>
                  </a:cubicBezTo>
                  <a:cubicBezTo>
                    <a:pt x="7244" y="3877"/>
                    <a:pt x="7271" y="3832"/>
                    <a:pt x="7235" y="3787"/>
                  </a:cubicBezTo>
                  <a:cubicBezTo>
                    <a:pt x="7235" y="3787"/>
                    <a:pt x="7235" y="3778"/>
                    <a:pt x="7235" y="3778"/>
                  </a:cubicBezTo>
                  <a:cubicBezTo>
                    <a:pt x="7344" y="3415"/>
                    <a:pt x="7453" y="3052"/>
                    <a:pt x="7570" y="2689"/>
                  </a:cubicBezTo>
                  <a:cubicBezTo>
                    <a:pt x="7580" y="2680"/>
                    <a:pt x="7570" y="2671"/>
                    <a:pt x="7570" y="2662"/>
                  </a:cubicBezTo>
                  <a:cubicBezTo>
                    <a:pt x="7570" y="2653"/>
                    <a:pt x="7570" y="2653"/>
                    <a:pt x="7580" y="2653"/>
                  </a:cubicBezTo>
                  <a:cubicBezTo>
                    <a:pt x="8650" y="2553"/>
                    <a:pt x="10200" y="2445"/>
                    <a:pt x="10400" y="1102"/>
                  </a:cubicBezTo>
                  <a:cubicBezTo>
                    <a:pt x="10408" y="1055"/>
                    <a:pt x="10373" y="1000"/>
                    <a:pt x="10322" y="1000"/>
                  </a:cubicBezTo>
                  <a:cubicBezTo>
                    <a:pt x="10315" y="1000"/>
                    <a:pt x="10307" y="1001"/>
                    <a:pt x="10300" y="1003"/>
                  </a:cubicBezTo>
                  <a:cubicBezTo>
                    <a:pt x="9837" y="1157"/>
                    <a:pt x="9321" y="1112"/>
                    <a:pt x="8849" y="1211"/>
                  </a:cubicBezTo>
                  <a:cubicBezTo>
                    <a:pt x="8831" y="767"/>
                    <a:pt x="8695" y="377"/>
                    <a:pt x="8414" y="14"/>
                  </a:cubicBezTo>
                  <a:cubicBezTo>
                    <a:pt x="8405" y="5"/>
                    <a:pt x="8391" y="1"/>
                    <a:pt x="8378" y="1"/>
                  </a:cubicBezTo>
                  <a:close/>
                </a:path>
              </a:pathLst>
            </a:custGeom>
            <a:solidFill>
              <a:srgbClr val="CF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" name="Google Shape;333;p30"/>
          <p:cNvSpPr/>
          <p:nvPr/>
        </p:nvSpPr>
        <p:spPr>
          <a:xfrm rot="6300067">
            <a:off x="7296660" y="3862430"/>
            <a:ext cx="2240875" cy="2620670"/>
          </a:xfrm>
          <a:custGeom>
            <a:avLst/>
            <a:gdLst/>
            <a:ahLst/>
            <a:cxnLst/>
            <a:rect l="l" t="t" r="r" b="b"/>
            <a:pathLst>
              <a:path w="70242" h="82147" extrusionOk="0">
                <a:moveTo>
                  <a:pt x="32696" y="0"/>
                </a:moveTo>
                <a:cubicBezTo>
                  <a:pt x="32591" y="0"/>
                  <a:pt x="32477" y="66"/>
                  <a:pt x="32464" y="197"/>
                </a:cubicBezTo>
                <a:cubicBezTo>
                  <a:pt x="31847" y="4804"/>
                  <a:pt x="28846" y="8594"/>
                  <a:pt x="25327" y="11451"/>
                </a:cubicBezTo>
                <a:cubicBezTo>
                  <a:pt x="21510" y="14552"/>
                  <a:pt x="16985" y="16556"/>
                  <a:pt x="12650" y="18823"/>
                </a:cubicBezTo>
                <a:cubicBezTo>
                  <a:pt x="10410" y="19984"/>
                  <a:pt x="8207" y="21226"/>
                  <a:pt x="6166" y="22722"/>
                </a:cubicBezTo>
                <a:cubicBezTo>
                  <a:pt x="4253" y="24119"/>
                  <a:pt x="2294" y="25751"/>
                  <a:pt x="1143" y="27873"/>
                </a:cubicBezTo>
                <a:cubicBezTo>
                  <a:pt x="136" y="29732"/>
                  <a:pt x="0" y="31917"/>
                  <a:pt x="1170" y="33740"/>
                </a:cubicBezTo>
                <a:cubicBezTo>
                  <a:pt x="2240" y="35408"/>
                  <a:pt x="4045" y="36487"/>
                  <a:pt x="5840" y="37231"/>
                </a:cubicBezTo>
                <a:cubicBezTo>
                  <a:pt x="8171" y="38201"/>
                  <a:pt x="10700" y="38655"/>
                  <a:pt x="13158" y="39208"/>
                </a:cubicBezTo>
                <a:cubicBezTo>
                  <a:pt x="15833" y="39806"/>
                  <a:pt x="18526" y="40423"/>
                  <a:pt x="21065" y="41466"/>
                </a:cubicBezTo>
                <a:cubicBezTo>
                  <a:pt x="23223" y="42345"/>
                  <a:pt x="25291" y="43551"/>
                  <a:pt x="26987" y="45175"/>
                </a:cubicBezTo>
                <a:cubicBezTo>
                  <a:pt x="28764" y="46870"/>
                  <a:pt x="29979" y="48992"/>
                  <a:pt x="30505" y="51404"/>
                </a:cubicBezTo>
                <a:cubicBezTo>
                  <a:pt x="31629" y="56519"/>
                  <a:pt x="30033" y="61742"/>
                  <a:pt x="30441" y="66892"/>
                </a:cubicBezTo>
                <a:cubicBezTo>
                  <a:pt x="30623" y="69241"/>
                  <a:pt x="31212" y="71599"/>
                  <a:pt x="32591" y="73539"/>
                </a:cubicBezTo>
                <a:cubicBezTo>
                  <a:pt x="33842" y="75307"/>
                  <a:pt x="35637" y="76595"/>
                  <a:pt x="37614" y="77429"/>
                </a:cubicBezTo>
                <a:cubicBezTo>
                  <a:pt x="40127" y="78496"/>
                  <a:pt x="42761" y="78827"/>
                  <a:pt x="45423" y="78827"/>
                </a:cubicBezTo>
                <a:cubicBezTo>
                  <a:pt x="47786" y="78827"/>
                  <a:pt x="50172" y="78566"/>
                  <a:pt x="52513" y="78327"/>
                </a:cubicBezTo>
                <a:cubicBezTo>
                  <a:pt x="54354" y="78136"/>
                  <a:pt x="56256" y="77968"/>
                  <a:pt x="58149" y="77968"/>
                </a:cubicBezTo>
                <a:cubicBezTo>
                  <a:pt x="61280" y="77968"/>
                  <a:pt x="64385" y="78428"/>
                  <a:pt x="67149" y="80005"/>
                </a:cubicBezTo>
                <a:cubicBezTo>
                  <a:pt x="68137" y="80558"/>
                  <a:pt x="69026" y="81256"/>
                  <a:pt x="69796" y="82081"/>
                </a:cubicBezTo>
                <a:cubicBezTo>
                  <a:pt x="69841" y="82128"/>
                  <a:pt x="69891" y="82147"/>
                  <a:pt x="69939" y="82147"/>
                </a:cubicBezTo>
                <a:cubicBezTo>
                  <a:pt x="70100" y="82147"/>
                  <a:pt x="70242" y="81935"/>
                  <a:pt x="70096" y="81782"/>
                </a:cubicBezTo>
                <a:cubicBezTo>
                  <a:pt x="67057" y="78540"/>
                  <a:pt x="62435" y="77527"/>
                  <a:pt x="58133" y="77527"/>
                </a:cubicBezTo>
                <a:cubicBezTo>
                  <a:pt x="58018" y="77527"/>
                  <a:pt x="57904" y="77528"/>
                  <a:pt x="57790" y="77529"/>
                </a:cubicBezTo>
                <a:cubicBezTo>
                  <a:pt x="53689" y="77584"/>
                  <a:pt x="49561" y="78434"/>
                  <a:pt x="45450" y="78434"/>
                </a:cubicBezTo>
                <a:cubicBezTo>
                  <a:pt x="44100" y="78434"/>
                  <a:pt x="42750" y="78343"/>
                  <a:pt x="41405" y="78100"/>
                </a:cubicBezTo>
                <a:cubicBezTo>
                  <a:pt x="39210" y="77710"/>
                  <a:pt x="37034" y="76940"/>
                  <a:pt x="35220" y="75607"/>
                </a:cubicBezTo>
                <a:cubicBezTo>
                  <a:pt x="33298" y="74201"/>
                  <a:pt x="32001" y="72188"/>
                  <a:pt x="31366" y="69903"/>
                </a:cubicBezTo>
                <a:cubicBezTo>
                  <a:pt x="29997" y="64934"/>
                  <a:pt x="31457" y="59774"/>
                  <a:pt x="31312" y="54741"/>
                </a:cubicBezTo>
                <a:cubicBezTo>
                  <a:pt x="31239" y="52266"/>
                  <a:pt x="30777" y="49790"/>
                  <a:pt x="29498" y="47641"/>
                </a:cubicBezTo>
                <a:cubicBezTo>
                  <a:pt x="28374" y="45737"/>
                  <a:pt x="26733" y="44195"/>
                  <a:pt x="24901" y="42989"/>
                </a:cubicBezTo>
                <a:cubicBezTo>
                  <a:pt x="20503" y="40097"/>
                  <a:pt x="15225" y="39299"/>
                  <a:pt x="10202" y="38102"/>
                </a:cubicBezTo>
                <a:cubicBezTo>
                  <a:pt x="7998" y="37576"/>
                  <a:pt x="5786" y="36977"/>
                  <a:pt x="3863" y="35744"/>
                </a:cubicBezTo>
                <a:cubicBezTo>
                  <a:pt x="2113" y="34619"/>
                  <a:pt x="680" y="32906"/>
                  <a:pt x="744" y="30729"/>
                </a:cubicBezTo>
                <a:cubicBezTo>
                  <a:pt x="816" y="28208"/>
                  <a:pt x="2712" y="26150"/>
                  <a:pt x="4498" y="24590"/>
                </a:cubicBezTo>
                <a:cubicBezTo>
                  <a:pt x="6393" y="22931"/>
                  <a:pt x="8533" y="21562"/>
                  <a:pt x="10728" y="20337"/>
                </a:cubicBezTo>
                <a:cubicBezTo>
                  <a:pt x="15026" y="17934"/>
                  <a:pt x="19623" y="16048"/>
                  <a:pt x="23677" y="13219"/>
                </a:cubicBezTo>
                <a:cubicBezTo>
                  <a:pt x="27250" y="10725"/>
                  <a:pt x="30568" y="7470"/>
                  <a:pt x="32119" y="3308"/>
                </a:cubicBezTo>
                <a:cubicBezTo>
                  <a:pt x="32491" y="2301"/>
                  <a:pt x="32745" y="1258"/>
                  <a:pt x="32881" y="197"/>
                </a:cubicBezTo>
                <a:cubicBezTo>
                  <a:pt x="32899" y="66"/>
                  <a:pt x="32801" y="0"/>
                  <a:pt x="32696" y="0"/>
                </a:cubicBezTo>
                <a:close/>
              </a:path>
            </a:pathLst>
          </a:custGeom>
          <a:solidFill>
            <a:srgbClr val="CFBC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0"/>
          <p:cNvSpPr/>
          <p:nvPr/>
        </p:nvSpPr>
        <p:spPr>
          <a:xfrm rot="-9000069">
            <a:off x="-1405322" y="-616491"/>
            <a:ext cx="2240798" cy="2620581"/>
          </a:xfrm>
          <a:custGeom>
            <a:avLst/>
            <a:gdLst/>
            <a:ahLst/>
            <a:cxnLst/>
            <a:rect l="l" t="t" r="r" b="b"/>
            <a:pathLst>
              <a:path w="70242" h="82147" extrusionOk="0">
                <a:moveTo>
                  <a:pt x="32696" y="0"/>
                </a:moveTo>
                <a:cubicBezTo>
                  <a:pt x="32591" y="0"/>
                  <a:pt x="32477" y="66"/>
                  <a:pt x="32464" y="197"/>
                </a:cubicBezTo>
                <a:cubicBezTo>
                  <a:pt x="31847" y="4804"/>
                  <a:pt x="28846" y="8594"/>
                  <a:pt x="25327" y="11451"/>
                </a:cubicBezTo>
                <a:cubicBezTo>
                  <a:pt x="21510" y="14552"/>
                  <a:pt x="16985" y="16556"/>
                  <a:pt x="12650" y="18823"/>
                </a:cubicBezTo>
                <a:cubicBezTo>
                  <a:pt x="10410" y="19984"/>
                  <a:pt x="8207" y="21226"/>
                  <a:pt x="6166" y="22722"/>
                </a:cubicBezTo>
                <a:cubicBezTo>
                  <a:pt x="4253" y="24119"/>
                  <a:pt x="2294" y="25751"/>
                  <a:pt x="1143" y="27873"/>
                </a:cubicBezTo>
                <a:cubicBezTo>
                  <a:pt x="136" y="29732"/>
                  <a:pt x="0" y="31917"/>
                  <a:pt x="1170" y="33740"/>
                </a:cubicBezTo>
                <a:cubicBezTo>
                  <a:pt x="2240" y="35408"/>
                  <a:pt x="4045" y="36487"/>
                  <a:pt x="5840" y="37231"/>
                </a:cubicBezTo>
                <a:cubicBezTo>
                  <a:pt x="8171" y="38201"/>
                  <a:pt x="10700" y="38655"/>
                  <a:pt x="13158" y="39208"/>
                </a:cubicBezTo>
                <a:cubicBezTo>
                  <a:pt x="15833" y="39806"/>
                  <a:pt x="18526" y="40423"/>
                  <a:pt x="21065" y="41466"/>
                </a:cubicBezTo>
                <a:cubicBezTo>
                  <a:pt x="23223" y="42345"/>
                  <a:pt x="25291" y="43551"/>
                  <a:pt x="26987" y="45175"/>
                </a:cubicBezTo>
                <a:cubicBezTo>
                  <a:pt x="28764" y="46870"/>
                  <a:pt x="29979" y="48992"/>
                  <a:pt x="30505" y="51404"/>
                </a:cubicBezTo>
                <a:cubicBezTo>
                  <a:pt x="31629" y="56519"/>
                  <a:pt x="30033" y="61742"/>
                  <a:pt x="30441" y="66892"/>
                </a:cubicBezTo>
                <a:cubicBezTo>
                  <a:pt x="30623" y="69241"/>
                  <a:pt x="31212" y="71599"/>
                  <a:pt x="32591" y="73539"/>
                </a:cubicBezTo>
                <a:cubicBezTo>
                  <a:pt x="33842" y="75307"/>
                  <a:pt x="35637" y="76595"/>
                  <a:pt x="37614" y="77429"/>
                </a:cubicBezTo>
                <a:cubicBezTo>
                  <a:pt x="40127" y="78496"/>
                  <a:pt x="42761" y="78827"/>
                  <a:pt x="45423" y="78827"/>
                </a:cubicBezTo>
                <a:cubicBezTo>
                  <a:pt x="47786" y="78827"/>
                  <a:pt x="50172" y="78566"/>
                  <a:pt x="52513" y="78327"/>
                </a:cubicBezTo>
                <a:cubicBezTo>
                  <a:pt x="54354" y="78136"/>
                  <a:pt x="56256" y="77968"/>
                  <a:pt x="58149" y="77968"/>
                </a:cubicBezTo>
                <a:cubicBezTo>
                  <a:pt x="61280" y="77968"/>
                  <a:pt x="64385" y="78428"/>
                  <a:pt x="67149" y="80005"/>
                </a:cubicBezTo>
                <a:cubicBezTo>
                  <a:pt x="68137" y="80558"/>
                  <a:pt x="69026" y="81256"/>
                  <a:pt x="69796" y="82081"/>
                </a:cubicBezTo>
                <a:cubicBezTo>
                  <a:pt x="69841" y="82128"/>
                  <a:pt x="69891" y="82147"/>
                  <a:pt x="69939" y="82147"/>
                </a:cubicBezTo>
                <a:cubicBezTo>
                  <a:pt x="70100" y="82147"/>
                  <a:pt x="70242" y="81935"/>
                  <a:pt x="70096" y="81782"/>
                </a:cubicBezTo>
                <a:cubicBezTo>
                  <a:pt x="67057" y="78540"/>
                  <a:pt x="62435" y="77527"/>
                  <a:pt x="58133" y="77527"/>
                </a:cubicBezTo>
                <a:cubicBezTo>
                  <a:pt x="58018" y="77527"/>
                  <a:pt x="57904" y="77528"/>
                  <a:pt x="57790" y="77529"/>
                </a:cubicBezTo>
                <a:cubicBezTo>
                  <a:pt x="53689" y="77584"/>
                  <a:pt x="49561" y="78434"/>
                  <a:pt x="45450" y="78434"/>
                </a:cubicBezTo>
                <a:cubicBezTo>
                  <a:pt x="44100" y="78434"/>
                  <a:pt x="42750" y="78343"/>
                  <a:pt x="41405" y="78100"/>
                </a:cubicBezTo>
                <a:cubicBezTo>
                  <a:pt x="39210" y="77710"/>
                  <a:pt x="37034" y="76940"/>
                  <a:pt x="35220" y="75607"/>
                </a:cubicBezTo>
                <a:cubicBezTo>
                  <a:pt x="33298" y="74201"/>
                  <a:pt x="32001" y="72188"/>
                  <a:pt x="31366" y="69903"/>
                </a:cubicBezTo>
                <a:cubicBezTo>
                  <a:pt x="29997" y="64934"/>
                  <a:pt x="31457" y="59774"/>
                  <a:pt x="31312" y="54741"/>
                </a:cubicBezTo>
                <a:cubicBezTo>
                  <a:pt x="31239" y="52266"/>
                  <a:pt x="30777" y="49790"/>
                  <a:pt x="29498" y="47641"/>
                </a:cubicBezTo>
                <a:cubicBezTo>
                  <a:pt x="28374" y="45737"/>
                  <a:pt x="26733" y="44195"/>
                  <a:pt x="24901" y="42989"/>
                </a:cubicBezTo>
                <a:cubicBezTo>
                  <a:pt x="20503" y="40097"/>
                  <a:pt x="15225" y="39299"/>
                  <a:pt x="10202" y="38102"/>
                </a:cubicBezTo>
                <a:cubicBezTo>
                  <a:pt x="7998" y="37576"/>
                  <a:pt x="5786" y="36977"/>
                  <a:pt x="3863" y="35744"/>
                </a:cubicBezTo>
                <a:cubicBezTo>
                  <a:pt x="2113" y="34619"/>
                  <a:pt x="680" y="32906"/>
                  <a:pt x="744" y="30729"/>
                </a:cubicBezTo>
                <a:cubicBezTo>
                  <a:pt x="816" y="28208"/>
                  <a:pt x="2712" y="26150"/>
                  <a:pt x="4498" y="24590"/>
                </a:cubicBezTo>
                <a:cubicBezTo>
                  <a:pt x="6393" y="22931"/>
                  <a:pt x="8533" y="21562"/>
                  <a:pt x="10728" y="20337"/>
                </a:cubicBezTo>
                <a:cubicBezTo>
                  <a:pt x="15026" y="17934"/>
                  <a:pt x="19623" y="16048"/>
                  <a:pt x="23677" y="13219"/>
                </a:cubicBezTo>
                <a:cubicBezTo>
                  <a:pt x="27250" y="10725"/>
                  <a:pt x="30568" y="7470"/>
                  <a:pt x="32119" y="3308"/>
                </a:cubicBezTo>
                <a:cubicBezTo>
                  <a:pt x="32491" y="2301"/>
                  <a:pt x="32745" y="1258"/>
                  <a:pt x="32881" y="197"/>
                </a:cubicBezTo>
                <a:cubicBezTo>
                  <a:pt x="32899" y="66"/>
                  <a:pt x="32801" y="0"/>
                  <a:pt x="32696" y="0"/>
                </a:cubicBezTo>
                <a:close/>
              </a:path>
            </a:pathLst>
          </a:custGeom>
          <a:solidFill>
            <a:srgbClr val="CFBC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0"/>
          <p:cNvSpPr/>
          <p:nvPr/>
        </p:nvSpPr>
        <p:spPr>
          <a:xfrm rot="-835760">
            <a:off x="-962856" y="4451782"/>
            <a:ext cx="3163699" cy="3217010"/>
          </a:xfrm>
          <a:custGeom>
            <a:avLst/>
            <a:gdLst/>
            <a:ahLst/>
            <a:cxnLst/>
            <a:rect l="l" t="t" r="r" b="b"/>
            <a:pathLst>
              <a:path w="85403" h="92463" extrusionOk="0">
                <a:moveTo>
                  <a:pt x="55939" y="1"/>
                </a:moveTo>
                <a:cubicBezTo>
                  <a:pt x="54201" y="1"/>
                  <a:pt x="52460" y="82"/>
                  <a:pt x="50745" y="189"/>
                </a:cubicBezTo>
                <a:cubicBezTo>
                  <a:pt x="37533" y="1005"/>
                  <a:pt x="24321" y="2955"/>
                  <a:pt x="11481" y="6183"/>
                </a:cubicBezTo>
                <a:cubicBezTo>
                  <a:pt x="1" y="9075"/>
                  <a:pt x="5686" y="15876"/>
                  <a:pt x="6529" y="24754"/>
                </a:cubicBezTo>
                <a:cubicBezTo>
                  <a:pt x="7119" y="30884"/>
                  <a:pt x="8543" y="36234"/>
                  <a:pt x="13530" y="40360"/>
                </a:cubicBezTo>
                <a:cubicBezTo>
                  <a:pt x="18445" y="44422"/>
                  <a:pt x="24974" y="45783"/>
                  <a:pt x="31140" y="47388"/>
                </a:cubicBezTo>
                <a:cubicBezTo>
                  <a:pt x="37306" y="49002"/>
                  <a:pt x="43790" y="51269"/>
                  <a:pt x="47580" y="56401"/>
                </a:cubicBezTo>
                <a:cubicBezTo>
                  <a:pt x="50373" y="60182"/>
                  <a:pt x="51289" y="65016"/>
                  <a:pt x="51842" y="69695"/>
                </a:cubicBezTo>
                <a:cubicBezTo>
                  <a:pt x="52386" y="74365"/>
                  <a:pt x="52667" y="79162"/>
                  <a:pt x="54454" y="83523"/>
                </a:cubicBezTo>
                <a:cubicBezTo>
                  <a:pt x="56231" y="87876"/>
                  <a:pt x="59913" y="91821"/>
                  <a:pt x="64583" y="92392"/>
                </a:cubicBezTo>
                <a:cubicBezTo>
                  <a:pt x="64972" y="92440"/>
                  <a:pt x="65360" y="92463"/>
                  <a:pt x="65747" y="92463"/>
                </a:cubicBezTo>
                <a:cubicBezTo>
                  <a:pt x="69627" y="92463"/>
                  <a:pt x="73348" y="90143"/>
                  <a:pt x="75763" y="87051"/>
                </a:cubicBezTo>
                <a:cubicBezTo>
                  <a:pt x="78420" y="83641"/>
                  <a:pt x="79753" y="79397"/>
                  <a:pt x="80805" y="75208"/>
                </a:cubicBezTo>
                <a:cubicBezTo>
                  <a:pt x="84723" y="59575"/>
                  <a:pt x="85403" y="43144"/>
                  <a:pt x="82782" y="27248"/>
                </a:cubicBezTo>
                <a:cubicBezTo>
                  <a:pt x="81195" y="17672"/>
                  <a:pt x="77677" y="7307"/>
                  <a:pt x="69135" y="2728"/>
                </a:cubicBezTo>
                <a:cubicBezTo>
                  <a:pt x="65120" y="569"/>
                  <a:pt x="60541" y="1"/>
                  <a:pt x="559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0"/>
          <p:cNvSpPr/>
          <p:nvPr/>
        </p:nvSpPr>
        <p:spPr>
          <a:xfrm rot="8396023">
            <a:off x="-230084" y="3551836"/>
            <a:ext cx="1573084" cy="2266752"/>
          </a:xfrm>
          <a:custGeom>
            <a:avLst/>
            <a:gdLst/>
            <a:ahLst/>
            <a:cxnLst/>
            <a:rect l="l" t="t" r="r" b="b"/>
            <a:pathLst>
              <a:path w="34350" h="49497" extrusionOk="0">
                <a:moveTo>
                  <a:pt x="21727" y="1"/>
                </a:moveTo>
                <a:cubicBezTo>
                  <a:pt x="17116" y="1"/>
                  <a:pt x="12256" y="1297"/>
                  <a:pt x="9513" y="2836"/>
                </a:cubicBezTo>
                <a:cubicBezTo>
                  <a:pt x="4154" y="5847"/>
                  <a:pt x="0" y="12303"/>
                  <a:pt x="2113" y="18080"/>
                </a:cubicBezTo>
                <a:cubicBezTo>
                  <a:pt x="4163" y="23720"/>
                  <a:pt x="11181" y="26477"/>
                  <a:pt x="12949" y="32217"/>
                </a:cubicBezTo>
                <a:cubicBezTo>
                  <a:pt x="13784" y="34919"/>
                  <a:pt x="13285" y="37830"/>
                  <a:pt x="13212" y="40668"/>
                </a:cubicBezTo>
                <a:cubicBezTo>
                  <a:pt x="13140" y="43497"/>
                  <a:pt x="13675" y="46662"/>
                  <a:pt x="15933" y="48385"/>
                </a:cubicBezTo>
                <a:cubicBezTo>
                  <a:pt x="16938" y="49155"/>
                  <a:pt x="18142" y="49496"/>
                  <a:pt x="19382" y="49496"/>
                </a:cubicBezTo>
                <a:cubicBezTo>
                  <a:pt x="21543" y="49496"/>
                  <a:pt x="23815" y="48460"/>
                  <a:pt x="25336" y="46852"/>
                </a:cubicBezTo>
                <a:cubicBezTo>
                  <a:pt x="27721" y="44313"/>
                  <a:pt x="28682" y="40786"/>
                  <a:pt x="29444" y="37385"/>
                </a:cubicBezTo>
                <a:cubicBezTo>
                  <a:pt x="30686" y="31818"/>
                  <a:pt x="31611" y="26186"/>
                  <a:pt x="32219" y="20519"/>
                </a:cubicBezTo>
                <a:cubicBezTo>
                  <a:pt x="32690" y="16203"/>
                  <a:pt x="34350" y="9383"/>
                  <a:pt x="32582" y="5239"/>
                </a:cubicBezTo>
                <a:cubicBezTo>
                  <a:pt x="30933" y="1367"/>
                  <a:pt x="26461" y="1"/>
                  <a:pt x="21727" y="1"/>
                </a:cubicBezTo>
                <a:close/>
              </a:path>
            </a:pathLst>
          </a:custGeom>
          <a:solidFill>
            <a:srgbClr val="6F8F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713175" y="2270775"/>
            <a:ext cx="434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1"/>
          </p:nvPr>
        </p:nvSpPr>
        <p:spPr>
          <a:xfrm>
            <a:off x="713175" y="3081950"/>
            <a:ext cx="305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2" hasCustomPrompt="1"/>
          </p:nvPr>
        </p:nvSpPr>
        <p:spPr>
          <a:xfrm>
            <a:off x="713175" y="1497550"/>
            <a:ext cx="3691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/>
          <p:nvPr/>
        </p:nvSpPr>
        <p:spPr>
          <a:xfrm rot="5400000">
            <a:off x="3806787" y="3618929"/>
            <a:ext cx="2240895" cy="2620695"/>
          </a:xfrm>
          <a:custGeom>
            <a:avLst/>
            <a:gdLst/>
            <a:ahLst/>
            <a:cxnLst/>
            <a:rect l="l" t="t" r="r" b="b"/>
            <a:pathLst>
              <a:path w="70242" h="82147" extrusionOk="0">
                <a:moveTo>
                  <a:pt x="32696" y="0"/>
                </a:moveTo>
                <a:cubicBezTo>
                  <a:pt x="32591" y="0"/>
                  <a:pt x="32477" y="66"/>
                  <a:pt x="32464" y="197"/>
                </a:cubicBezTo>
                <a:cubicBezTo>
                  <a:pt x="31847" y="4804"/>
                  <a:pt x="28846" y="8594"/>
                  <a:pt x="25327" y="11451"/>
                </a:cubicBezTo>
                <a:cubicBezTo>
                  <a:pt x="21510" y="14552"/>
                  <a:pt x="16985" y="16556"/>
                  <a:pt x="12650" y="18823"/>
                </a:cubicBezTo>
                <a:cubicBezTo>
                  <a:pt x="10410" y="19984"/>
                  <a:pt x="8207" y="21226"/>
                  <a:pt x="6166" y="22722"/>
                </a:cubicBezTo>
                <a:cubicBezTo>
                  <a:pt x="4253" y="24119"/>
                  <a:pt x="2294" y="25751"/>
                  <a:pt x="1143" y="27873"/>
                </a:cubicBezTo>
                <a:cubicBezTo>
                  <a:pt x="136" y="29732"/>
                  <a:pt x="0" y="31917"/>
                  <a:pt x="1170" y="33740"/>
                </a:cubicBezTo>
                <a:cubicBezTo>
                  <a:pt x="2240" y="35408"/>
                  <a:pt x="4045" y="36487"/>
                  <a:pt x="5840" y="37231"/>
                </a:cubicBezTo>
                <a:cubicBezTo>
                  <a:pt x="8171" y="38201"/>
                  <a:pt x="10700" y="38655"/>
                  <a:pt x="13158" y="39208"/>
                </a:cubicBezTo>
                <a:cubicBezTo>
                  <a:pt x="15833" y="39806"/>
                  <a:pt x="18526" y="40423"/>
                  <a:pt x="21065" y="41466"/>
                </a:cubicBezTo>
                <a:cubicBezTo>
                  <a:pt x="23223" y="42345"/>
                  <a:pt x="25291" y="43551"/>
                  <a:pt x="26987" y="45175"/>
                </a:cubicBezTo>
                <a:cubicBezTo>
                  <a:pt x="28764" y="46870"/>
                  <a:pt x="29979" y="48992"/>
                  <a:pt x="30505" y="51404"/>
                </a:cubicBezTo>
                <a:cubicBezTo>
                  <a:pt x="31629" y="56519"/>
                  <a:pt x="30033" y="61742"/>
                  <a:pt x="30441" y="66892"/>
                </a:cubicBezTo>
                <a:cubicBezTo>
                  <a:pt x="30623" y="69241"/>
                  <a:pt x="31212" y="71599"/>
                  <a:pt x="32591" y="73539"/>
                </a:cubicBezTo>
                <a:cubicBezTo>
                  <a:pt x="33842" y="75307"/>
                  <a:pt x="35637" y="76595"/>
                  <a:pt x="37614" y="77429"/>
                </a:cubicBezTo>
                <a:cubicBezTo>
                  <a:pt x="40127" y="78496"/>
                  <a:pt x="42761" y="78827"/>
                  <a:pt x="45423" y="78827"/>
                </a:cubicBezTo>
                <a:cubicBezTo>
                  <a:pt x="47786" y="78827"/>
                  <a:pt x="50172" y="78566"/>
                  <a:pt x="52513" y="78327"/>
                </a:cubicBezTo>
                <a:cubicBezTo>
                  <a:pt x="54354" y="78136"/>
                  <a:pt x="56256" y="77968"/>
                  <a:pt x="58149" y="77968"/>
                </a:cubicBezTo>
                <a:cubicBezTo>
                  <a:pt x="61280" y="77968"/>
                  <a:pt x="64385" y="78428"/>
                  <a:pt x="67149" y="80005"/>
                </a:cubicBezTo>
                <a:cubicBezTo>
                  <a:pt x="68137" y="80558"/>
                  <a:pt x="69026" y="81256"/>
                  <a:pt x="69796" y="82081"/>
                </a:cubicBezTo>
                <a:cubicBezTo>
                  <a:pt x="69841" y="82128"/>
                  <a:pt x="69891" y="82147"/>
                  <a:pt x="69939" y="82147"/>
                </a:cubicBezTo>
                <a:cubicBezTo>
                  <a:pt x="70100" y="82147"/>
                  <a:pt x="70242" y="81935"/>
                  <a:pt x="70096" y="81782"/>
                </a:cubicBezTo>
                <a:cubicBezTo>
                  <a:pt x="67057" y="78540"/>
                  <a:pt x="62435" y="77527"/>
                  <a:pt x="58133" y="77527"/>
                </a:cubicBezTo>
                <a:cubicBezTo>
                  <a:pt x="58018" y="77527"/>
                  <a:pt x="57904" y="77528"/>
                  <a:pt x="57790" y="77529"/>
                </a:cubicBezTo>
                <a:cubicBezTo>
                  <a:pt x="53689" y="77584"/>
                  <a:pt x="49561" y="78434"/>
                  <a:pt x="45450" y="78434"/>
                </a:cubicBezTo>
                <a:cubicBezTo>
                  <a:pt x="44100" y="78434"/>
                  <a:pt x="42750" y="78343"/>
                  <a:pt x="41405" y="78100"/>
                </a:cubicBezTo>
                <a:cubicBezTo>
                  <a:pt x="39210" y="77710"/>
                  <a:pt x="37034" y="76940"/>
                  <a:pt x="35220" y="75607"/>
                </a:cubicBezTo>
                <a:cubicBezTo>
                  <a:pt x="33298" y="74201"/>
                  <a:pt x="32001" y="72188"/>
                  <a:pt x="31366" y="69903"/>
                </a:cubicBezTo>
                <a:cubicBezTo>
                  <a:pt x="29997" y="64934"/>
                  <a:pt x="31457" y="59774"/>
                  <a:pt x="31312" y="54741"/>
                </a:cubicBezTo>
                <a:cubicBezTo>
                  <a:pt x="31239" y="52266"/>
                  <a:pt x="30777" y="49790"/>
                  <a:pt x="29498" y="47641"/>
                </a:cubicBezTo>
                <a:cubicBezTo>
                  <a:pt x="28374" y="45737"/>
                  <a:pt x="26733" y="44195"/>
                  <a:pt x="24901" y="42989"/>
                </a:cubicBezTo>
                <a:cubicBezTo>
                  <a:pt x="20503" y="40097"/>
                  <a:pt x="15225" y="39299"/>
                  <a:pt x="10202" y="38102"/>
                </a:cubicBezTo>
                <a:cubicBezTo>
                  <a:pt x="7998" y="37576"/>
                  <a:pt x="5786" y="36977"/>
                  <a:pt x="3863" y="35744"/>
                </a:cubicBezTo>
                <a:cubicBezTo>
                  <a:pt x="2113" y="34619"/>
                  <a:pt x="680" y="32906"/>
                  <a:pt x="744" y="30729"/>
                </a:cubicBezTo>
                <a:cubicBezTo>
                  <a:pt x="816" y="28208"/>
                  <a:pt x="2712" y="26150"/>
                  <a:pt x="4498" y="24590"/>
                </a:cubicBezTo>
                <a:cubicBezTo>
                  <a:pt x="6393" y="22931"/>
                  <a:pt x="8533" y="21562"/>
                  <a:pt x="10728" y="20337"/>
                </a:cubicBezTo>
                <a:cubicBezTo>
                  <a:pt x="15026" y="17934"/>
                  <a:pt x="19623" y="16048"/>
                  <a:pt x="23677" y="13219"/>
                </a:cubicBezTo>
                <a:cubicBezTo>
                  <a:pt x="27250" y="10725"/>
                  <a:pt x="30568" y="7470"/>
                  <a:pt x="32119" y="3308"/>
                </a:cubicBezTo>
                <a:cubicBezTo>
                  <a:pt x="32491" y="2301"/>
                  <a:pt x="32745" y="1258"/>
                  <a:pt x="32881" y="197"/>
                </a:cubicBezTo>
                <a:cubicBezTo>
                  <a:pt x="32899" y="66"/>
                  <a:pt x="32801" y="0"/>
                  <a:pt x="32696" y="0"/>
                </a:cubicBezTo>
                <a:close/>
              </a:path>
            </a:pathLst>
          </a:custGeom>
          <a:solidFill>
            <a:srgbClr val="CFBC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3"/>
          <p:cNvGrpSpPr/>
          <p:nvPr/>
        </p:nvGrpSpPr>
        <p:grpSpPr>
          <a:xfrm>
            <a:off x="-482137" y="-741050"/>
            <a:ext cx="1894021" cy="2238588"/>
            <a:chOff x="-482137" y="-368050"/>
            <a:chExt cx="1894021" cy="2238588"/>
          </a:xfrm>
        </p:grpSpPr>
        <p:sp>
          <p:nvSpPr>
            <p:cNvPr id="36" name="Google Shape;36;p3"/>
            <p:cNvSpPr/>
            <p:nvPr/>
          </p:nvSpPr>
          <p:spPr>
            <a:xfrm rot="8999872">
              <a:off x="43550" y="-15996"/>
              <a:ext cx="915021" cy="1776804"/>
            </a:xfrm>
            <a:custGeom>
              <a:avLst/>
              <a:gdLst/>
              <a:ahLst/>
              <a:cxnLst/>
              <a:rect l="l" t="t" r="r" b="b"/>
              <a:pathLst>
                <a:path w="16792" h="32607" extrusionOk="0">
                  <a:moveTo>
                    <a:pt x="8495" y="295"/>
                  </a:moveTo>
                  <a:cubicBezTo>
                    <a:pt x="8650" y="495"/>
                    <a:pt x="8713" y="1021"/>
                    <a:pt x="8731" y="1238"/>
                  </a:cubicBezTo>
                  <a:cubicBezTo>
                    <a:pt x="8586" y="1275"/>
                    <a:pt x="8450" y="1329"/>
                    <a:pt x="8323" y="1402"/>
                  </a:cubicBezTo>
                  <a:cubicBezTo>
                    <a:pt x="8305" y="1411"/>
                    <a:pt x="8296" y="1420"/>
                    <a:pt x="8278" y="1429"/>
                  </a:cubicBezTo>
                  <a:cubicBezTo>
                    <a:pt x="8323" y="1048"/>
                    <a:pt x="8396" y="667"/>
                    <a:pt x="8495" y="295"/>
                  </a:cubicBezTo>
                  <a:close/>
                  <a:moveTo>
                    <a:pt x="10218" y="1193"/>
                  </a:moveTo>
                  <a:lnTo>
                    <a:pt x="10218" y="1193"/>
                  </a:lnTo>
                  <a:cubicBezTo>
                    <a:pt x="10209" y="1211"/>
                    <a:pt x="10209" y="1220"/>
                    <a:pt x="10200" y="1238"/>
                  </a:cubicBezTo>
                  <a:cubicBezTo>
                    <a:pt x="9402" y="1601"/>
                    <a:pt x="8595" y="1937"/>
                    <a:pt x="7815" y="2327"/>
                  </a:cubicBezTo>
                  <a:cubicBezTo>
                    <a:pt x="8006" y="1755"/>
                    <a:pt x="8468" y="1429"/>
                    <a:pt x="9103" y="1347"/>
                  </a:cubicBezTo>
                  <a:cubicBezTo>
                    <a:pt x="9484" y="1302"/>
                    <a:pt x="9847" y="1293"/>
                    <a:pt x="10218" y="1193"/>
                  </a:cubicBezTo>
                  <a:close/>
                  <a:moveTo>
                    <a:pt x="10155" y="1393"/>
                  </a:moveTo>
                  <a:lnTo>
                    <a:pt x="10155" y="1393"/>
                  </a:lnTo>
                  <a:cubicBezTo>
                    <a:pt x="9819" y="2236"/>
                    <a:pt x="8767" y="2336"/>
                    <a:pt x="7906" y="2417"/>
                  </a:cubicBezTo>
                  <a:cubicBezTo>
                    <a:pt x="8668" y="2091"/>
                    <a:pt x="9402" y="1737"/>
                    <a:pt x="10155" y="1393"/>
                  </a:cubicBezTo>
                  <a:close/>
                  <a:moveTo>
                    <a:pt x="8374" y="214"/>
                  </a:moveTo>
                  <a:cubicBezTo>
                    <a:pt x="8375" y="214"/>
                    <a:pt x="8376" y="214"/>
                    <a:pt x="8378" y="214"/>
                  </a:cubicBezTo>
                  <a:cubicBezTo>
                    <a:pt x="8405" y="214"/>
                    <a:pt x="8423" y="232"/>
                    <a:pt x="8441" y="241"/>
                  </a:cubicBezTo>
                  <a:cubicBezTo>
                    <a:pt x="8278" y="667"/>
                    <a:pt x="8169" y="1093"/>
                    <a:pt x="8124" y="1547"/>
                  </a:cubicBezTo>
                  <a:cubicBezTo>
                    <a:pt x="7861" y="1773"/>
                    <a:pt x="7706" y="2091"/>
                    <a:pt x="7688" y="2435"/>
                  </a:cubicBezTo>
                  <a:cubicBezTo>
                    <a:pt x="7643" y="2435"/>
                    <a:pt x="7607" y="2445"/>
                    <a:pt x="7570" y="2445"/>
                  </a:cubicBezTo>
                  <a:cubicBezTo>
                    <a:pt x="7543" y="2200"/>
                    <a:pt x="7498" y="1955"/>
                    <a:pt x="7516" y="1701"/>
                  </a:cubicBezTo>
                  <a:cubicBezTo>
                    <a:pt x="7534" y="1248"/>
                    <a:pt x="7752" y="939"/>
                    <a:pt x="8033" y="595"/>
                  </a:cubicBezTo>
                  <a:cubicBezTo>
                    <a:pt x="8096" y="523"/>
                    <a:pt x="8282" y="214"/>
                    <a:pt x="8374" y="214"/>
                  </a:cubicBezTo>
                  <a:close/>
                  <a:moveTo>
                    <a:pt x="6827" y="1991"/>
                  </a:moveTo>
                  <a:lnTo>
                    <a:pt x="6827" y="1991"/>
                  </a:lnTo>
                  <a:cubicBezTo>
                    <a:pt x="7063" y="2454"/>
                    <a:pt x="7226" y="2943"/>
                    <a:pt x="7144" y="3460"/>
                  </a:cubicBezTo>
                  <a:cubicBezTo>
                    <a:pt x="7063" y="2961"/>
                    <a:pt x="6963" y="2472"/>
                    <a:pt x="6827" y="1991"/>
                  </a:cubicBezTo>
                  <a:close/>
                  <a:moveTo>
                    <a:pt x="6700" y="1882"/>
                  </a:moveTo>
                  <a:cubicBezTo>
                    <a:pt x="6818" y="2417"/>
                    <a:pt x="6954" y="2943"/>
                    <a:pt x="7045" y="3478"/>
                  </a:cubicBezTo>
                  <a:cubicBezTo>
                    <a:pt x="6754" y="2989"/>
                    <a:pt x="6627" y="2454"/>
                    <a:pt x="6700" y="1882"/>
                  </a:cubicBezTo>
                  <a:close/>
                  <a:moveTo>
                    <a:pt x="5793" y="2662"/>
                  </a:moveTo>
                  <a:cubicBezTo>
                    <a:pt x="6228" y="3224"/>
                    <a:pt x="6745" y="3678"/>
                    <a:pt x="6691" y="4476"/>
                  </a:cubicBezTo>
                  <a:cubicBezTo>
                    <a:pt x="6676" y="4687"/>
                    <a:pt x="6650" y="4766"/>
                    <a:pt x="6617" y="4766"/>
                  </a:cubicBezTo>
                  <a:cubicBezTo>
                    <a:pt x="6531" y="4766"/>
                    <a:pt x="6403" y="4203"/>
                    <a:pt x="6337" y="4031"/>
                  </a:cubicBezTo>
                  <a:cubicBezTo>
                    <a:pt x="6165" y="3596"/>
                    <a:pt x="5993" y="3161"/>
                    <a:pt x="5820" y="2726"/>
                  </a:cubicBezTo>
                  <a:cubicBezTo>
                    <a:pt x="5811" y="2707"/>
                    <a:pt x="5802" y="2698"/>
                    <a:pt x="5784" y="2689"/>
                  </a:cubicBezTo>
                  <a:cubicBezTo>
                    <a:pt x="5784" y="2680"/>
                    <a:pt x="5793" y="2671"/>
                    <a:pt x="5793" y="2662"/>
                  </a:cubicBezTo>
                  <a:close/>
                  <a:moveTo>
                    <a:pt x="9705" y="3420"/>
                  </a:moveTo>
                  <a:cubicBezTo>
                    <a:pt x="9745" y="3420"/>
                    <a:pt x="9771" y="3424"/>
                    <a:pt x="9774" y="3433"/>
                  </a:cubicBezTo>
                  <a:cubicBezTo>
                    <a:pt x="9783" y="3433"/>
                    <a:pt x="9783" y="3442"/>
                    <a:pt x="9774" y="3451"/>
                  </a:cubicBezTo>
                  <a:cubicBezTo>
                    <a:pt x="8867" y="3841"/>
                    <a:pt x="7788" y="4158"/>
                    <a:pt x="7017" y="4802"/>
                  </a:cubicBezTo>
                  <a:cubicBezTo>
                    <a:pt x="7235" y="4385"/>
                    <a:pt x="7543" y="4031"/>
                    <a:pt x="7979" y="3805"/>
                  </a:cubicBezTo>
                  <a:cubicBezTo>
                    <a:pt x="8278" y="3651"/>
                    <a:pt x="8613" y="3560"/>
                    <a:pt x="8949" y="3505"/>
                  </a:cubicBezTo>
                  <a:lnTo>
                    <a:pt x="8949" y="3505"/>
                  </a:lnTo>
                  <a:cubicBezTo>
                    <a:pt x="8948" y="3506"/>
                    <a:pt x="8949" y="3506"/>
                    <a:pt x="8950" y="3506"/>
                  </a:cubicBezTo>
                  <a:cubicBezTo>
                    <a:pt x="8978" y="3506"/>
                    <a:pt x="9511" y="3420"/>
                    <a:pt x="9705" y="3420"/>
                  </a:cubicBezTo>
                  <a:close/>
                  <a:moveTo>
                    <a:pt x="9611" y="3669"/>
                  </a:moveTo>
                  <a:lnTo>
                    <a:pt x="9611" y="3669"/>
                  </a:lnTo>
                  <a:cubicBezTo>
                    <a:pt x="9302" y="3959"/>
                    <a:pt x="8677" y="4403"/>
                    <a:pt x="8595" y="4449"/>
                  </a:cubicBezTo>
                  <a:cubicBezTo>
                    <a:pt x="8105" y="4757"/>
                    <a:pt x="7607" y="4811"/>
                    <a:pt x="7063" y="4884"/>
                  </a:cubicBezTo>
                  <a:cubicBezTo>
                    <a:pt x="7779" y="4331"/>
                    <a:pt x="8758" y="4004"/>
                    <a:pt x="9611" y="3669"/>
                  </a:cubicBezTo>
                  <a:close/>
                  <a:moveTo>
                    <a:pt x="5748" y="2853"/>
                  </a:moveTo>
                  <a:lnTo>
                    <a:pt x="5748" y="2853"/>
                  </a:lnTo>
                  <a:cubicBezTo>
                    <a:pt x="6038" y="3560"/>
                    <a:pt x="6328" y="4258"/>
                    <a:pt x="6600" y="4965"/>
                  </a:cubicBezTo>
                  <a:cubicBezTo>
                    <a:pt x="5639" y="4802"/>
                    <a:pt x="5576" y="3696"/>
                    <a:pt x="5748" y="2853"/>
                  </a:cubicBezTo>
                  <a:close/>
                  <a:moveTo>
                    <a:pt x="643" y="4512"/>
                  </a:moveTo>
                  <a:lnTo>
                    <a:pt x="643" y="4512"/>
                  </a:lnTo>
                  <a:cubicBezTo>
                    <a:pt x="1078" y="4557"/>
                    <a:pt x="1513" y="4648"/>
                    <a:pt x="1885" y="4875"/>
                  </a:cubicBezTo>
                  <a:cubicBezTo>
                    <a:pt x="2356" y="5165"/>
                    <a:pt x="2628" y="5655"/>
                    <a:pt x="3000" y="6044"/>
                  </a:cubicBezTo>
                  <a:cubicBezTo>
                    <a:pt x="3000" y="6063"/>
                    <a:pt x="3009" y="6081"/>
                    <a:pt x="3027" y="6090"/>
                  </a:cubicBezTo>
                  <a:cubicBezTo>
                    <a:pt x="3036" y="6090"/>
                    <a:pt x="3036" y="6099"/>
                    <a:pt x="3046" y="6099"/>
                  </a:cubicBezTo>
                  <a:cubicBezTo>
                    <a:pt x="3009" y="6099"/>
                    <a:pt x="2973" y="6099"/>
                    <a:pt x="2946" y="6108"/>
                  </a:cubicBezTo>
                  <a:cubicBezTo>
                    <a:pt x="2937" y="6099"/>
                    <a:pt x="2937" y="6099"/>
                    <a:pt x="2937" y="6090"/>
                  </a:cubicBezTo>
                  <a:cubicBezTo>
                    <a:pt x="2202" y="5528"/>
                    <a:pt x="1431" y="5002"/>
                    <a:pt x="643" y="4512"/>
                  </a:cubicBezTo>
                  <a:close/>
                  <a:moveTo>
                    <a:pt x="298" y="4476"/>
                  </a:moveTo>
                  <a:cubicBezTo>
                    <a:pt x="334" y="4476"/>
                    <a:pt x="361" y="4485"/>
                    <a:pt x="389" y="4485"/>
                  </a:cubicBezTo>
                  <a:cubicBezTo>
                    <a:pt x="1187" y="4993"/>
                    <a:pt x="1948" y="5546"/>
                    <a:pt x="2692" y="6117"/>
                  </a:cubicBezTo>
                  <a:cubicBezTo>
                    <a:pt x="2102" y="6117"/>
                    <a:pt x="1513" y="5927"/>
                    <a:pt x="1096" y="5491"/>
                  </a:cubicBezTo>
                  <a:cubicBezTo>
                    <a:pt x="779" y="5174"/>
                    <a:pt x="606" y="4784"/>
                    <a:pt x="298" y="4476"/>
                  </a:cubicBezTo>
                  <a:close/>
                  <a:moveTo>
                    <a:pt x="5603" y="5346"/>
                  </a:moveTo>
                  <a:lnTo>
                    <a:pt x="5603" y="5346"/>
                  </a:lnTo>
                  <a:cubicBezTo>
                    <a:pt x="5857" y="5528"/>
                    <a:pt x="6147" y="5682"/>
                    <a:pt x="6228" y="5990"/>
                  </a:cubicBezTo>
                  <a:cubicBezTo>
                    <a:pt x="6283" y="6217"/>
                    <a:pt x="6256" y="6453"/>
                    <a:pt x="6256" y="6688"/>
                  </a:cubicBezTo>
                  <a:cubicBezTo>
                    <a:pt x="6056" y="6235"/>
                    <a:pt x="5838" y="5791"/>
                    <a:pt x="5603" y="5346"/>
                  </a:cubicBezTo>
                  <a:close/>
                  <a:moveTo>
                    <a:pt x="5548" y="5428"/>
                  </a:moveTo>
                  <a:cubicBezTo>
                    <a:pt x="5784" y="5918"/>
                    <a:pt x="6002" y="6398"/>
                    <a:pt x="6210" y="6897"/>
                  </a:cubicBezTo>
                  <a:cubicBezTo>
                    <a:pt x="5630" y="6616"/>
                    <a:pt x="5539" y="6017"/>
                    <a:pt x="5548" y="5428"/>
                  </a:cubicBezTo>
                  <a:close/>
                  <a:moveTo>
                    <a:pt x="4315" y="4693"/>
                  </a:moveTo>
                  <a:cubicBezTo>
                    <a:pt x="4542" y="5183"/>
                    <a:pt x="4778" y="5872"/>
                    <a:pt x="4814" y="6371"/>
                  </a:cubicBezTo>
                  <a:cubicBezTo>
                    <a:pt x="4832" y="6570"/>
                    <a:pt x="4814" y="6770"/>
                    <a:pt x="4759" y="6960"/>
                  </a:cubicBezTo>
                  <a:cubicBezTo>
                    <a:pt x="4719" y="7042"/>
                    <a:pt x="4687" y="7082"/>
                    <a:pt x="4665" y="7082"/>
                  </a:cubicBezTo>
                  <a:cubicBezTo>
                    <a:pt x="4633" y="7082"/>
                    <a:pt x="4622" y="6996"/>
                    <a:pt x="4632" y="6824"/>
                  </a:cubicBezTo>
                  <a:cubicBezTo>
                    <a:pt x="4496" y="6543"/>
                    <a:pt x="4478" y="6144"/>
                    <a:pt x="4369" y="5836"/>
                  </a:cubicBezTo>
                  <a:cubicBezTo>
                    <a:pt x="4369" y="5827"/>
                    <a:pt x="4351" y="5818"/>
                    <a:pt x="4342" y="5818"/>
                  </a:cubicBezTo>
                  <a:cubicBezTo>
                    <a:pt x="4324" y="5682"/>
                    <a:pt x="4315" y="5537"/>
                    <a:pt x="4306" y="5392"/>
                  </a:cubicBezTo>
                  <a:lnTo>
                    <a:pt x="4306" y="5392"/>
                  </a:lnTo>
                  <a:cubicBezTo>
                    <a:pt x="4315" y="5428"/>
                    <a:pt x="4324" y="5455"/>
                    <a:pt x="4333" y="5491"/>
                  </a:cubicBezTo>
                  <a:cubicBezTo>
                    <a:pt x="4324" y="5428"/>
                    <a:pt x="4315" y="5364"/>
                    <a:pt x="4306" y="5301"/>
                  </a:cubicBezTo>
                  <a:cubicBezTo>
                    <a:pt x="4297" y="5101"/>
                    <a:pt x="4306" y="4893"/>
                    <a:pt x="4315" y="4693"/>
                  </a:cubicBezTo>
                  <a:close/>
                  <a:moveTo>
                    <a:pt x="4214" y="4411"/>
                  </a:moveTo>
                  <a:cubicBezTo>
                    <a:pt x="4212" y="4436"/>
                    <a:pt x="4218" y="4460"/>
                    <a:pt x="4224" y="4485"/>
                  </a:cubicBezTo>
                  <a:cubicBezTo>
                    <a:pt x="4215" y="4494"/>
                    <a:pt x="4206" y="4503"/>
                    <a:pt x="4206" y="4512"/>
                  </a:cubicBezTo>
                  <a:cubicBezTo>
                    <a:pt x="4161" y="5247"/>
                    <a:pt x="4107" y="6017"/>
                    <a:pt x="4442" y="6697"/>
                  </a:cubicBezTo>
                  <a:cubicBezTo>
                    <a:pt x="4451" y="6716"/>
                    <a:pt x="4469" y="6725"/>
                    <a:pt x="4487" y="6725"/>
                  </a:cubicBezTo>
                  <a:cubicBezTo>
                    <a:pt x="4524" y="6879"/>
                    <a:pt x="4551" y="7033"/>
                    <a:pt x="4578" y="7196"/>
                  </a:cubicBezTo>
                  <a:cubicBezTo>
                    <a:pt x="4569" y="7187"/>
                    <a:pt x="4560" y="7169"/>
                    <a:pt x="4551" y="7160"/>
                  </a:cubicBezTo>
                  <a:cubicBezTo>
                    <a:pt x="4306" y="6725"/>
                    <a:pt x="4134" y="6262"/>
                    <a:pt x="4088" y="5745"/>
                  </a:cubicBezTo>
                  <a:cubicBezTo>
                    <a:pt x="4052" y="5419"/>
                    <a:pt x="4070" y="5092"/>
                    <a:pt x="4134" y="4766"/>
                  </a:cubicBezTo>
                  <a:cubicBezTo>
                    <a:pt x="4150" y="4642"/>
                    <a:pt x="4182" y="4526"/>
                    <a:pt x="4214" y="4411"/>
                  </a:cubicBezTo>
                  <a:close/>
                  <a:moveTo>
                    <a:pt x="9073" y="5751"/>
                  </a:moveTo>
                  <a:cubicBezTo>
                    <a:pt x="9124" y="5751"/>
                    <a:pt x="9166" y="5761"/>
                    <a:pt x="9194" y="5782"/>
                  </a:cubicBezTo>
                  <a:cubicBezTo>
                    <a:pt x="8677" y="6063"/>
                    <a:pt x="8178" y="6362"/>
                    <a:pt x="7697" y="6697"/>
                  </a:cubicBezTo>
                  <a:cubicBezTo>
                    <a:pt x="7289" y="6988"/>
                    <a:pt x="6909" y="7323"/>
                    <a:pt x="6473" y="7577"/>
                  </a:cubicBezTo>
                  <a:cubicBezTo>
                    <a:pt x="6754" y="7133"/>
                    <a:pt x="7081" y="6743"/>
                    <a:pt x="7516" y="6434"/>
                  </a:cubicBezTo>
                  <a:cubicBezTo>
                    <a:pt x="7685" y="6306"/>
                    <a:pt x="8677" y="5751"/>
                    <a:pt x="9073" y="5751"/>
                  </a:cubicBezTo>
                  <a:close/>
                  <a:moveTo>
                    <a:pt x="9148" y="5972"/>
                  </a:moveTo>
                  <a:lnTo>
                    <a:pt x="9148" y="5972"/>
                  </a:lnTo>
                  <a:cubicBezTo>
                    <a:pt x="8922" y="6317"/>
                    <a:pt x="8169" y="7096"/>
                    <a:pt x="8042" y="7214"/>
                  </a:cubicBezTo>
                  <a:cubicBezTo>
                    <a:pt x="7561" y="7631"/>
                    <a:pt x="7099" y="7668"/>
                    <a:pt x="6573" y="7713"/>
                  </a:cubicBezTo>
                  <a:cubicBezTo>
                    <a:pt x="6990" y="7450"/>
                    <a:pt x="7371" y="7124"/>
                    <a:pt x="7770" y="6833"/>
                  </a:cubicBezTo>
                  <a:cubicBezTo>
                    <a:pt x="8214" y="6516"/>
                    <a:pt x="8677" y="6226"/>
                    <a:pt x="9148" y="5972"/>
                  </a:cubicBezTo>
                  <a:close/>
                  <a:moveTo>
                    <a:pt x="3740" y="7769"/>
                  </a:moveTo>
                  <a:cubicBezTo>
                    <a:pt x="4176" y="7769"/>
                    <a:pt x="4592" y="7886"/>
                    <a:pt x="4941" y="8239"/>
                  </a:cubicBezTo>
                  <a:cubicBezTo>
                    <a:pt x="4291" y="8331"/>
                    <a:pt x="3470" y="8481"/>
                    <a:pt x="2696" y="8481"/>
                  </a:cubicBezTo>
                  <a:cubicBezTo>
                    <a:pt x="2173" y="8481"/>
                    <a:pt x="1672" y="8413"/>
                    <a:pt x="1259" y="8212"/>
                  </a:cubicBezTo>
                  <a:cubicBezTo>
                    <a:pt x="1486" y="8103"/>
                    <a:pt x="2411" y="8003"/>
                    <a:pt x="2547" y="7967"/>
                  </a:cubicBezTo>
                  <a:cubicBezTo>
                    <a:pt x="2938" y="7864"/>
                    <a:pt x="3347" y="7769"/>
                    <a:pt x="3740" y="7769"/>
                  </a:cubicBezTo>
                  <a:close/>
                  <a:moveTo>
                    <a:pt x="1214" y="8302"/>
                  </a:moveTo>
                  <a:lnTo>
                    <a:pt x="1214" y="8302"/>
                  </a:lnTo>
                  <a:cubicBezTo>
                    <a:pt x="1665" y="8547"/>
                    <a:pt x="2216" y="8627"/>
                    <a:pt x="2787" y="8627"/>
                  </a:cubicBezTo>
                  <a:cubicBezTo>
                    <a:pt x="3444" y="8627"/>
                    <a:pt x="4127" y="8521"/>
                    <a:pt x="4714" y="8438"/>
                  </a:cubicBezTo>
                  <a:lnTo>
                    <a:pt x="4714" y="8438"/>
                  </a:lnTo>
                  <a:cubicBezTo>
                    <a:pt x="4215" y="8747"/>
                    <a:pt x="3698" y="9109"/>
                    <a:pt x="3118" y="9128"/>
                  </a:cubicBezTo>
                  <a:cubicBezTo>
                    <a:pt x="2919" y="9128"/>
                    <a:pt x="1295" y="8602"/>
                    <a:pt x="1214" y="8302"/>
                  </a:cubicBezTo>
                  <a:close/>
                  <a:moveTo>
                    <a:pt x="12340" y="8212"/>
                  </a:moveTo>
                  <a:cubicBezTo>
                    <a:pt x="11433" y="8629"/>
                    <a:pt x="10545" y="9073"/>
                    <a:pt x="9665" y="9554"/>
                  </a:cubicBezTo>
                  <a:cubicBezTo>
                    <a:pt x="10246" y="8484"/>
                    <a:pt x="11216" y="8266"/>
                    <a:pt x="12340" y="8212"/>
                  </a:cubicBezTo>
                  <a:close/>
                  <a:moveTo>
                    <a:pt x="12404" y="8393"/>
                  </a:moveTo>
                  <a:lnTo>
                    <a:pt x="12404" y="8393"/>
                  </a:lnTo>
                  <a:cubicBezTo>
                    <a:pt x="11946" y="9200"/>
                    <a:pt x="11177" y="9767"/>
                    <a:pt x="10277" y="9767"/>
                  </a:cubicBezTo>
                  <a:cubicBezTo>
                    <a:pt x="10125" y="9767"/>
                    <a:pt x="9969" y="9751"/>
                    <a:pt x="9810" y="9717"/>
                  </a:cubicBezTo>
                  <a:cubicBezTo>
                    <a:pt x="10654" y="9236"/>
                    <a:pt x="11515" y="8801"/>
                    <a:pt x="12404" y="8393"/>
                  </a:cubicBezTo>
                  <a:close/>
                  <a:moveTo>
                    <a:pt x="8586" y="8556"/>
                  </a:moveTo>
                  <a:lnTo>
                    <a:pt x="8586" y="8556"/>
                  </a:lnTo>
                  <a:cubicBezTo>
                    <a:pt x="8359" y="9155"/>
                    <a:pt x="8169" y="9762"/>
                    <a:pt x="8024" y="10388"/>
                  </a:cubicBezTo>
                  <a:cubicBezTo>
                    <a:pt x="7942" y="10007"/>
                    <a:pt x="7924" y="9590"/>
                    <a:pt x="8069" y="9236"/>
                  </a:cubicBezTo>
                  <a:cubicBezTo>
                    <a:pt x="8178" y="8992"/>
                    <a:pt x="8378" y="8765"/>
                    <a:pt x="8586" y="8556"/>
                  </a:cubicBezTo>
                  <a:close/>
                  <a:moveTo>
                    <a:pt x="8777" y="8375"/>
                  </a:moveTo>
                  <a:cubicBezTo>
                    <a:pt x="8813" y="8747"/>
                    <a:pt x="8840" y="9137"/>
                    <a:pt x="8767" y="9499"/>
                  </a:cubicBezTo>
                  <a:cubicBezTo>
                    <a:pt x="8686" y="9926"/>
                    <a:pt x="8441" y="10216"/>
                    <a:pt x="8142" y="10488"/>
                  </a:cubicBezTo>
                  <a:cubicBezTo>
                    <a:pt x="8296" y="9780"/>
                    <a:pt x="8495" y="9082"/>
                    <a:pt x="8767" y="8411"/>
                  </a:cubicBezTo>
                  <a:cubicBezTo>
                    <a:pt x="8777" y="8402"/>
                    <a:pt x="8777" y="8384"/>
                    <a:pt x="8767" y="8375"/>
                  </a:cubicBezTo>
                  <a:close/>
                  <a:moveTo>
                    <a:pt x="9522" y="10508"/>
                  </a:moveTo>
                  <a:cubicBezTo>
                    <a:pt x="10078" y="10508"/>
                    <a:pt x="10628" y="10615"/>
                    <a:pt x="11170" y="10796"/>
                  </a:cubicBezTo>
                  <a:cubicBezTo>
                    <a:pt x="11189" y="10796"/>
                    <a:pt x="11343" y="10851"/>
                    <a:pt x="11488" y="10896"/>
                  </a:cubicBezTo>
                  <a:cubicBezTo>
                    <a:pt x="10372" y="10914"/>
                    <a:pt x="9266" y="10932"/>
                    <a:pt x="8151" y="10941"/>
                  </a:cubicBezTo>
                  <a:cubicBezTo>
                    <a:pt x="8269" y="10841"/>
                    <a:pt x="8378" y="10733"/>
                    <a:pt x="8504" y="10633"/>
                  </a:cubicBezTo>
                  <a:cubicBezTo>
                    <a:pt x="8846" y="10547"/>
                    <a:pt x="9185" y="10508"/>
                    <a:pt x="9522" y="10508"/>
                  </a:cubicBezTo>
                  <a:close/>
                  <a:moveTo>
                    <a:pt x="11642" y="11041"/>
                  </a:moveTo>
                  <a:cubicBezTo>
                    <a:pt x="11560" y="11050"/>
                    <a:pt x="11488" y="11068"/>
                    <a:pt x="11479" y="11068"/>
                  </a:cubicBezTo>
                  <a:cubicBezTo>
                    <a:pt x="11034" y="11195"/>
                    <a:pt x="10545" y="11286"/>
                    <a:pt x="10091" y="11340"/>
                  </a:cubicBezTo>
                  <a:cubicBezTo>
                    <a:pt x="9911" y="11360"/>
                    <a:pt x="9729" y="11375"/>
                    <a:pt x="9546" y="11375"/>
                  </a:cubicBezTo>
                  <a:cubicBezTo>
                    <a:pt x="9316" y="11375"/>
                    <a:pt x="9086" y="11352"/>
                    <a:pt x="8858" y="11286"/>
                  </a:cubicBezTo>
                  <a:cubicBezTo>
                    <a:pt x="8758" y="11259"/>
                    <a:pt x="8659" y="11222"/>
                    <a:pt x="8559" y="11168"/>
                  </a:cubicBezTo>
                  <a:cubicBezTo>
                    <a:pt x="8385" y="11110"/>
                    <a:pt x="8327" y="11081"/>
                    <a:pt x="8385" y="11081"/>
                  </a:cubicBezTo>
                  <a:cubicBezTo>
                    <a:pt x="8399" y="11081"/>
                    <a:pt x="8421" y="11083"/>
                    <a:pt x="8450" y="11086"/>
                  </a:cubicBezTo>
                  <a:cubicBezTo>
                    <a:pt x="8483" y="11060"/>
                    <a:pt x="8557" y="11052"/>
                    <a:pt x="8643" y="11052"/>
                  </a:cubicBezTo>
                  <a:cubicBezTo>
                    <a:pt x="8794" y="11052"/>
                    <a:pt x="8983" y="11077"/>
                    <a:pt x="9058" y="11077"/>
                  </a:cubicBezTo>
                  <a:cubicBezTo>
                    <a:pt x="9919" y="11068"/>
                    <a:pt x="10781" y="11050"/>
                    <a:pt x="11642" y="11041"/>
                  </a:cubicBezTo>
                  <a:close/>
                  <a:moveTo>
                    <a:pt x="842" y="11277"/>
                  </a:moveTo>
                  <a:lnTo>
                    <a:pt x="842" y="11277"/>
                  </a:lnTo>
                  <a:cubicBezTo>
                    <a:pt x="1703" y="11358"/>
                    <a:pt x="2728" y="11576"/>
                    <a:pt x="2946" y="12492"/>
                  </a:cubicBezTo>
                  <a:cubicBezTo>
                    <a:pt x="2275" y="12038"/>
                    <a:pt x="1586" y="11621"/>
                    <a:pt x="842" y="11277"/>
                  </a:cubicBezTo>
                  <a:close/>
                  <a:moveTo>
                    <a:pt x="8331" y="12189"/>
                  </a:moveTo>
                  <a:cubicBezTo>
                    <a:pt x="8745" y="12189"/>
                    <a:pt x="9146" y="12249"/>
                    <a:pt x="9547" y="12338"/>
                  </a:cubicBezTo>
                  <a:cubicBezTo>
                    <a:pt x="9030" y="12428"/>
                    <a:pt x="8514" y="12501"/>
                    <a:pt x="7997" y="12537"/>
                  </a:cubicBezTo>
                  <a:cubicBezTo>
                    <a:pt x="7877" y="12543"/>
                    <a:pt x="7456" y="12589"/>
                    <a:pt x="7131" y="12589"/>
                  </a:cubicBezTo>
                  <a:cubicBezTo>
                    <a:pt x="6987" y="12589"/>
                    <a:pt x="6863" y="12580"/>
                    <a:pt x="6791" y="12555"/>
                  </a:cubicBezTo>
                  <a:cubicBezTo>
                    <a:pt x="6827" y="12501"/>
                    <a:pt x="6863" y="12446"/>
                    <a:pt x="6909" y="12383"/>
                  </a:cubicBezTo>
                  <a:cubicBezTo>
                    <a:pt x="7271" y="12274"/>
                    <a:pt x="8069" y="12202"/>
                    <a:pt x="8169" y="12193"/>
                  </a:cubicBezTo>
                  <a:cubicBezTo>
                    <a:pt x="8223" y="12190"/>
                    <a:pt x="8277" y="12189"/>
                    <a:pt x="8331" y="12189"/>
                  </a:cubicBezTo>
                  <a:close/>
                  <a:moveTo>
                    <a:pt x="851" y="11458"/>
                  </a:moveTo>
                  <a:cubicBezTo>
                    <a:pt x="1586" y="11803"/>
                    <a:pt x="2284" y="12220"/>
                    <a:pt x="2928" y="12709"/>
                  </a:cubicBezTo>
                  <a:cubicBezTo>
                    <a:pt x="2726" y="12732"/>
                    <a:pt x="2517" y="12762"/>
                    <a:pt x="2314" y="12762"/>
                  </a:cubicBezTo>
                  <a:cubicBezTo>
                    <a:pt x="2033" y="12762"/>
                    <a:pt x="1762" y="12706"/>
                    <a:pt x="1531" y="12501"/>
                  </a:cubicBezTo>
                  <a:cubicBezTo>
                    <a:pt x="1250" y="12247"/>
                    <a:pt x="1042" y="11830"/>
                    <a:pt x="851" y="11458"/>
                  </a:cubicBezTo>
                  <a:close/>
                  <a:moveTo>
                    <a:pt x="9466" y="12465"/>
                  </a:moveTo>
                  <a:cubicBezTo>
                    <a:pt x="8944" y="12781"/>
                    <a:pt x="8374" y="12931"/>
                    <a:pt x="7789" y="12931"/>
                  </a:cubicBezTo>
                  <a:cubicBezTo>
                    <a:pt x="7418" y="12931"/>
                    <a:pt x="7040" y="12871"/>
                    <a:pt x="6664" y="12755"/>
                  </a:cubicBezTo>
                  <a:cubicBezTo>
                    <a:pt x="6682" y="12728"/>
                    <a:pt x="6700" y="12700"/>
                    <a:pt x="6718" y="12673"/>
                  </a:cubicBezTo>
                  <a:cubicBezTo>
                    <a:pt x="6830" y="12675"/>
                    <a:pt x="6941" y="12676"/>
                    <a:pt x="7052" y="12676"/>
                  </a:cubicBezTo>
                  <a:cubicBezTo>
                    <a:pt x="7864" y="12676"/>
                    <a:pt x="8668" y="12616"/>
                    <a:pt x="9466" y="12465"/>
                  </a:cubicBezTo>
                  <a:close/>
                  <a:moveTo>
                    <a:pt x="3726" y="10442"/>
                  </a:moveTo>
                  <a:cubicBezTo>
                    <a:pt x="3907" y="11295"/>
                    <a:pt x="4034" y="12165"/>
                    <a:pt x="4125" y="13045"/>
                  </a:cubicBezTo>
                  <a:cubicBezTo>
                    <a:pt x="3871" y="12691"/>
                    <a:pt x="3671" y="12310"/>
                    <a:pt x="3553" y="11884"/>
                  </a:cubicBezTo>
                  <a:cubicBezTo>
                    <a:pt x="3472" y="11594"/>
                    <a:pt x="3408" y="11295"/>
                    <a:pt x="3499" y="10996"/>
                  </a:cubicBezTo>
                  <a:cubicBezTo>
                    <a:pt x="3508" y="10950"/>
                    <a:pt x="3626" y="10633"/>
                    <a:pt x="3726" y="10442"/>
                  </a:cubicBezTo>
                  <a:close/>
                  <a:moveTo>
                    <a:pt x="3862" y="10297"/>
                  </a:moveTo>
                  <a:lnTo>
                    <a:pt x="3862" y="10297"/>
                  </a:lnTo>
                  <a:cubicBezTo>
                    <a:pt x="4025" y="10361"/>
                    <a:pt x="4388" y="11313"/>
                    <a:pt x="4442" y="11449"/>
                  </a:cubicBezTo>
                  <a:cubicBezTo>
                    <a:pt x="4687" y="12057"/>
                    <a:pt x="4587" y="12537"/>
                    <a:pt x="4279" y="13063"/>
                  </a:cubicBezTo>
                  <a:cubicBezTo>
                    <a:pt x="4179" y="12129"/>
                    <a:pt x="4034" y="11213"/>
                    <a:pt x="3862" y="10297"/>
                  </a:cubicBezTo>
                  <a:close/>
                  <a:moveTo>
                    <a:pt x="3189" y="13230"/>
                  </a:moveTo>
                  <a:cubicBezTo>
                    <a:pt x="3424" y="13230"/>
                    <a:pt x="3649" y="13260"/>
                    <a:pt x="3853" y="13335"/>
                  </a:cubicBezTo>
                  <a:cubicBezTo>
                    <a:pt x="3055" y="13399"/>
                    <a:pt x="2266" y="13471"/>
                    <a:pt x="1468" y="13535"/>
                  </a:cubicBezTo>
                  <a:cubicBezTo>
                    <a:pt x="2004" y="13400"/>
                    <a:pt x="2627" y="13230"/>
                    <a:pt x="3189" y="13230"/>
                  </a:cubicBezTo>
                  <a:close/>
                  <a:moveTo>
                    <a:pt x="3952" y="13480"/>
                  </a:moveTo>
                  <a:lnTo>
                    <a:pt x="3952" y="13480"/>
                  </a:lnTo>
                  <a:cubicBezTo>
                    <a:pt x="3510" y="13733"/>
                    <a:pt x="3021" y="13861"/>
                    <a:pt x="2529" y="13861"/>
                  </a:cubicBezTo>
                  <a:cubicBezTo>
                    <a:pt x="2175" y="13861"/>
                    <a:pt x="1819" y="13794"/>
                    <a:pt x="1477" y="13662"/>
                  </a:cubicBezTo>
                  <a:cubicBezTo>
                    <a:pt x="2302" y="13598"/>
                    <a:pt x="3127" y="13544"/>
                    <a:pt x="3952" y="13480"/>
                  </a:cubicBezTo>
                  <a:close/>
                  <a:moveTo>
                    <a:pt x="14759" y="13107"/>
                  </a:moveTo>
                  <a:cubicBezTo>
                    <a:pt x="14814" y="13107"/>
                    <a:pt x="14870" y="13107"/>
                    <a:pt x="14925" y="13108"/>
                  </a:cubicBezTo>
                  <a:cubicBezTo>
                    <a:pt x="14127" y="13417"/>
                    <a:pt x="13320" y="13707"/>
                    <a:pt x="12503" y="13952"/>
                  </a:cubicBezTo>
                  <a:cubicBezTo>
                    <a:pt x="13057" y="13253"/>
                    <a:pt x="13900" y="13107"/>
                    <a:pt x="14759" y="13107"/>
                  </a:cubicBezTo>
                  <a:close/>
                  <a:moveTo>
                    <a:pt x="15024" y="13254"/>
                  </a:moveTo>
                  <a:lnTo>
                    <a:pt x="15024" y="13254"/>
                  </a:lnTo>
                  <a:cubicBezTo>
                    <a:pt x="14689" y="13526"/>
                    <a:pt x="14335" y="13807"/>
                    <a:pt x="13972" y="13997"/>
                  </a:cubicBezTo>
                  <a:cubicBezTo>
                    <a:pt x="13688" y="14142"/>
                    <a:pt x="13387" y="14195"/>
                    <a:pt x="13081" y="14195"/>
                  </a:cubicBezTo>
                  <a:cubicBezTo>
                    <a:pt x="12872" y="14195"/>
                    <a:pt x="12660" y="14170"/>
                    <a:pt x="12449" y="14133"/>
                  </a:cubicBezTo>
                  <a:cubicBezTo>
                    <a:pt x="13311" y="13861"/>
                    <a:pt x="14172" y="13553"/>
                    <a:pt x="15024" y="13254"/>
                  </a:cubicBezTo>
                  <a:close/>
                  <a:moveTo>
                    <a:pt x="12449" y="12474"/>
                  </a:moveTo>
                  <a:lnTo>
                    <a:pt x="12449" y="12474"/>
                  </a:lnTo>
                  <a:cubicBezTo>
                    <a:pt x="12367" y="12773"/>
                    <a:pt x="12277" y="13072"/>
                    <a:pt x="12177" y="13362"/>
                  </a:cubicBezTo>
                  <a:cubicBezTo>
                    <a:pt x="12050" y="13716"/>
                    <a:pt x="11805" y="13952"/>
                    <a:pt x="11579" y="14215"/>
                  </a:cubicBezTo>
                  <a:cubicBezTo>
                    <a:pt x="11805" y="13598"/>
                    <a:pt x="12095" y="13018"/>
                    <a:pt x="12449" y="12474"/>
                  </a:cubicBezTo>
                  <a:close/>
                  <a:moveTo>
                    <a:pt x="12558" y="12120"/>
                  </a:moveTo>
                  <a:lnTo>
                    <a:pt x="12558" y="12120"/>
                  </a:lnTo>
                  <a:cubicBezTo>
                    <a:pt x="12549" y="12138"/>
                    <a:pt x="12540" y="12165"/>
                    <a:pt x="12540" y="12183"/>
                  </a:cubicBezTo>
                  <a:cubicBezTo>
                    <a:pt x="12014" y="12873"/>
                    <a:pt x="11633" y="13598"/>
                    <a:pt x="11361" y="14414"/>
                  </a:cubicBezTo>
                  <a:cubicBezTo>
                    <a:pt x="11080" y="13462"/>
                    <a:pt x="11823" y="12700"/>
                    <a:pt x="12558" y="12120"/>
                  </a:cubicBezTo>
                  <a:close/>
                  <a:moveTo>
                    <a:pt x="10436" y="13072"/>
                  </a:moveTo>
                  <a:cubicBezTo>
                    <a:pt x="10454" y="13263"/>
                    <a:pt x="10400" y="13816"/>
                    <a:pt x="10400" y="13879"/>
                  </a:cubicBezTo>
                  <a:cubicBezTo>
                    <a:pt x="10409" y="14233"/>
                    <a:pt x="10436" y="14587"/>
                    <a:pt x="10363" y="14940"/>
                  </a:cubicBezTo>
                  <a:cubicBezTo>
                    <a:pt x="10282" y="15339"/>
                    <a:pt x="9992" y="15629"/>
                    <a:pt x="9892" y="16010"/>
                  </a:cubicBezTo>
                  <a:cubicBezTo>
                    <a:pt x="9892" y="16014"/>
                    <a:pt x="9891" y="16018"/>
                    <a:pt x="9889" y="16024"/>
                  </a:cubicBezTo>
                  <a:lnTo>
                    <a:pt x="9889" y="16024"/>
                  </a:lnTo>
                  <a:cubicBezTo>
                    <a:pt x="9896" y="15988"/>
                    <a:pt x="9901" y="15952"/>
                    <a:pt x="9901" y="15910"/>
                  </a:cubicBezTo>
                  <a:cubicBezTo>
                    <a:pt x="9928" y="15684"/>
                    <a:pt x="9955" y="15457"/>
                    <a:pt x="9992" y="15230"/>
                  </a:cubicBezTo>
                  <a:cubicBezTo>
                    <a:pt x="10001" y="15235"/>
                    <a:pt x="10010" y="15237"/>
                    <a:pt x="10020" y="15237"/>
                  </a:cubicBezTo>
                  <a:cubicBezTo>
                    <a:pt x="10048" y="15237"/>
                    <a:pt x="10076" y="15217"/>
                    <a:pt x="10082" y="15176"/>
                  </a:cubicBezTo>
                  <a:cubicBezTo>
                    <a:pt x="10110" y="14886"/>
                    <a:pt x="10137" y="14605"/>
                    <a:pt x="10173" y="14314"/>
                  </a:cubicBezTo>
                  <a:cubicBezTo>
                    <a:pt x="10173" y="14305"/>
                    <a:pt x="10173" y="14305"/>
                    <a:pt x="10182" y="14296"/>
                  </a:cubicBezTo>
                  <a:cubicBezTo>
                    <a:pt x="10182" y="14287"/>
                    <a:pt x="10173" y="14287"/>
                    <a:pt x="10182" y="14287"/>
                  </a:cubicBezTo>
                  <a:cubicBezTo>
                    <a:pt x="10200" y="14151"/>
                    <a:pt x="10218" y="14024"/>
                    <a:pt x="10246" y="13888"/>
                  </a:cubicBezTo>
                  <a:cubicBezTo>
                    <a:pt x="10273" y="13752"/>
                    <a:pt x="10318" y="13616"/>
                    <a:pt x="10345" y="13480"/>
                  </a:cubicBezTo>
                  <a:lnTo>
                    <a:pt x="10354" y="13471"/>
                  </a:lnTo>
                  <a:lnTo>
                    <a:pt x="10345" y="13471"/>
                  </a:lnTo>
                  <a:cubicBezTo>
                    <a:pt x="10354" y="13435"/>
                    <a:pt x="10363" y="13399"/>
                    <a:pt x="10363" y="13362"/>
                  </a:cubicBezTo>
                  <a:cubicBezTo>
                    <a:pt x="10372" y="13299"/>
                    <a:pt x="10372" y="13263"/>
                    <a:pt x="10372" y="13235"/>
                  </a:cubicBezTo>
                  <a:cubicBezTo>
                    <a:pt x="10391" y="13181"/>
                    <a:pt x="10418" y="13127"/>
                    <a:pt x="10436" y="13072"/>
                  </a:cubicBezTo>
                  <a:close/>
                  <a:moveTo>
                    <a:pt x="10218" y="13480"/>
                  </a:moveTo>
                  <a:lnTo>
                    <a:pt x="10218" y="13480"/>
                  </a:lnTo>
                  <a:cubicBezTo>
                    <a:pt x="10091" y="13861"/>
                    <a:pt x="10010" y="14251"/>
                    <a:pt x="9973" y="14650"/>
                  </a:cubicBezTo>
                  <a:cubicBezTo>
                    <a:pt x="9847" y="15131"/>
                    <a:pt x="9792" y="15620"/>
                    <a:pt x="9783" y="16110"/>
                  </a:cubicBezTo>
                  <a:cubicBezTo>
                    <a:pt x="9611" y="15375"/>
                    <a:pt x="9656" y="14641"/>
                    <a:pt x="9973" y="13915"/>
                  </a:cubicBezTo>
                  <a:cubicBezTo>
                    <a:pt x="9992" y="13870"/>
                    <a:pt x="10110" y="13671"/>
                    <a:pt x="10218" y="13480"/>
                  </a:cubicBezTo>
                  <a:close/>
                  <a:moveTo>
                    <a:pt x="12178" y="15139"/>
                  </a:moveTo>
                  <a:cubicBezTo>
                    <a:pt x="12965" y="15139"/>
                    <a:pt x="13723" y="15377"/>
                    <a:pt x="14444" y="15802"/>
                  </a:cubicBezTo>
                  <a:cubicBezTo>
                    <a:pt x="14653" y="15919"/>
                    <a:pt x="14925" y="16037"/>
                    <a:pt x="14988" y="16119"/>
                  </a:cubicBezTo>
                  <a:cubicBezTo>
                    <a:pt x="13719" y="15666"/>
                    <a:pt x="12286" y="15566"/>
                    <a:pt x="10962" y="15348"/>
                  </a:cubicBezTo>
                  <a:cubicBezTo>
                    <a:pt x="10971" y="15339"/>
                    <a:pt x="10980" y="15330"/>
                    <a:pt x="10989" y="15321"/>
                  </a:cubicBezTo>
                  <a:cubicBezTo>
                    <a:pt x="11392" y="15198"/>
                    <a:pt x="11789" y="15139"/>
                    <a:pt x="12178" y="15139"/>
                  </a:cubicBezTo>
                  <a:close/>
                  <a:moveTo>
                    <a:pt x="11194" y="15567"/>
                  </a:moveTo>
                  <a:cubicBezTo>
                    <a:pt x="11225" y="15567"/>
                    <a:pt x="11340" y="15599"/>
                    <a:pt x="11551" y="15629"/>
                  </a:cubicBezTo>
                  <a:cubicBezTo>
                    <a:pt x="11778" y="15657"/>
                    <a:pt x="11996" y="15693"/>
                    <a:pt x="12222" y="15729"/>
                  </a:cubicBezTo>
                  <a:cubicBezTo>
                    <a:pt x="13120" y="15874"/>
                    <a:pt x="14045" y="15938"/>
                    <a:pt x="14906" y="16228"/>
                  </a:cubicBezTo>
                  <a:cubicBezTo>
                    <a:pt x="14861" y="16246"/>
                    <a:pt x="14789" y="16255"/>
                    <a:pt x="14698" y="16273"/>
                  </a:cubicBezTo>
                  <a:cubicBezTo>
                    <a:pt x="14245" y="16324"/>
                    <a:pt x="13760" y="16374"/>
                    <a:pt x="13302" y="16374"/>
                  </a:cubicBezTo>
                  <a:cubicBezTo>
                    <a:pt x="13265" y="16374"/>
                    <a:pt x="13229" y="16374"/>
                    <a:pt x="13193" y="16373"/>
                  </a:cubicBezTo>
                  <a:cubicBezTo>
                    <a:pt x="12576" y="16346"/>
                    <a:pt x="11860" y="16119"/>
                    <a:pt x="11379" y="15729"/>
                  </a:cubicBezTo>
                  <a:cubicBezTo>
                    <a:pt x="11227" y="15606"/>
                    <a:pt x="11160" y="15567"/>
                    <a:pt x="11194" y="15567"/>
                  </a:cubicBezTo>
                  <a:close/>
                  <a:moveTo>
                    <a:pt x="1314" y="16192"/>
                  </a:moveTo>
                  <a:cubicBezTo>
                    <a:pt x="1722" y="16246"/>
                    <a:pt x="2148" y="16300"/>
                    <a:pt x="2538" y="16409"/>
                  </a:cubicBezTo>
                  <a:cubicBezTo>
                    <a:pt x="3046" y="16563"/>
                    <a:pt x="3381" y="16908"/>
                    <a:pt x="3671" y="17325"/>
                  </a:cubicBezTo>
                  <a:cubicBezTo>
                    <a:pt x="2882" y="16944"/>
                    <a:pt x="2093" y="16572"/>
                    <a:pt x="1314" y="16192"/>
                  </a:cubicBezTo>
                  <a:close/>
                  <a:moveTo>
                    <a:pt x="1504" y="16464"/>
                  </a:moveTo>
                  <a:lnTo>
                    <a:pt x="1504" y="16464"/>
                  </a:lnTo>
                  <a:cubicBezTo>
                    <a:pt x="2220" y="16817"/>
                    <a:pt x="2946" y="17171"/>
                    <a:pt x="3662" y="17525"/>
                  </a:cubicBezTo>
                  <a:cubicBezTo>
                    <a:pt x="3536" y="17539"/>
                    <a:pt x="3412" y="17547"/>
                    <a:pt x="3290" y="17547"/>
                  </a:cubicBezTo>
                  <a:cubicBezTo>
                    <a:pt x="2875" y="17547"/>
                    <a:pt x="2481" y="17451"/>
                    <a:pt x="2102" y="17171"/>
                  </a:cubicBezTo>
                  <a:cubicBezTo>
                    <a:pt x="1840" y="16980"/>
                    <a:pt x="1676" y="16717"/>
                    <a:pt x="1504" y="16464"/>
                  </a:cubicBezTo>
                  <a:close/>
                  <a:moveTo>
                    <a:pt x="4333" y="15711"/>
                  </a:moveTo>
                  <a:cubicBezTo>
                    <a:pt x="4460" y="16554"/>
                    <a:pt x="4759" y="17361"/>
                    <a:pt x="5158" y="18123"/>
                  </a:cubicBezTo>
                  <a:cubicBezTo>
                    <a:pt x="4587" y="17688"/>
                    <a:pt x="4215" y="17071"/>
                    <a:pt x="4233" y="16318"/>
                  </a:cubicBezTo>
                  <a:cubicBezTo>
                    <a:pt x="4233" y="16173"/>
                    <a:pt x="4224" y="15765"/>
                    <a:pt x="4324" y="15711"/>
                  </a:cubicBezTo>
                  <a:close/>
                  <a:moveTo>
                    <a:pt x="4524" y="15956"/>
                  </a:moveTo>
                  <a:cubicBezTo>
                    <a:pt x="4623" y="16119"/>
                    <a:pt x="4714" y="16282"/>
                    <a:pt x="4823" y="16436"/>
                  </a:cubicBezTo>
                  <a:cubicBezTo>
                    <a:pt x="5022" y="16727"/>
                    <a:pt x="5267" y="17017"/>
                    <a:pt x="5376" y="17352"/>
                  </a:cubicBezTo>
                  <a:cubicBezTo>
                    <a:pt x="5430" y="17506"/>
                    <a:pt x="5494" y="17715"/>
                    <a:pt x="5467" y="17878"/>
                  </a:cubicBezTo>
                  <a:cubicBezTo>
                    <a:pt x="5434" y="18103"/>
                    <a:pt x="5400" y="18180"/>
                    <a:pt x="5365" y="18180"/>
                  </a:cubicBezTo>
                  <a:cubicBezTo>
                    <a:pt x="5313" y="18180"/>
                    <a:pt x="5258" y="18005"/>
                    <a:pt x="5204" y="17896"/>
                  </a:cubicBezTo>
                  <a:cubicBezTo>
                    <a:pt x="4895" y="17271"/>
                    <a:pt x="4687" y="16627"/>
                    <a:pt x="4524" y="15956"/>
                  </a:cubicBezTo>
                  <a:close/>
                  <a:moveTo>
                    <a:pt x="8395" y="15014"/>
                  </a:moveTo>
                  <a:cubicBezTo>
                    <a:pt x="8411" y="15014"/>
                    <a:pt x="8429" y="15030"/>
                    <a:pt x="8450" y="15067"/>
                  </a:cubicBezTo>
                  <a:cubicBezTo>
                    <a:pt x="8060" y="16255"/>
                    <a:pt x="7951" y="17425"/>
                    <a:pt x="8160" y="18640"/>
                  </a:cubicBezTo>
                  <a:cubicBezTo>
                    <a:pt x="7498" y="17661"/>
                    <a:pt x="7779" y="16745"/>
                    <a:pt x="8178" y="15693"/>
                  </a:cubicBezTo>
                  <a:cubicBezTo>
                    <a:pt x="8269" y="15442"/>
                    <a:pt x="8309" y="15014"/>
                    <a:pt x="8395" y="15014"/>
                  </a:cubicBezTo>
                  <a:close/>
                  <a:moveTo>
                    <a:pt x="8486" y="15167"/>
                  </a:moveTo>
                  <a:cubicBezTo>
                    <a:pt x="8504" y="15203"/>
                    <a:pt x="8523" y="15248"/>
                    <a:pt x="8541" y="15312"/>
                  </a:cubicBezTo>
                  <a:cubicBezTo>
                    <a:pt x="8686" y="15838"/>
                    <a:pt x="8822" y="16391"/>
                    <a:pt x="8795" y="16944"/>
                  </a:cubicBezTo>
                  <a:cubicBezTo>
                    <a:pt x="8758" y="17525"/>
                    <a:pt x="8514" y="17960"/>
                    <a:pt x="8323" y="18486"/>
                  </a:cubicBezTo>
                  <a:cubicBezTo>
                    <a:pt x="8271" y="18641"/>
                    <a:pt x="8256" y="18716"/>
                    <a:pt x="8254" y="18716"/>
                  </a:cubicBezTo>
                  <a:cubicBezTo>
                    <a:pt x="8251" y="18716"/>
                    <a:pt x="8270" y="18593"/>
                    <a:pt x="8260" y="18359"/>
                  </a:cubicBezTo>
                  <a:cubicBezTo>
                    <a:pt x="8205" y="17234"/>
                    <a:pt x="8160" y="16255"/>
                    <a:pt x="8486" y="15167"/>
                  </a:cubicBezTo>
                  <a:close/>
                  <a:moveTo>
                    <a:pt x="3456" y="18376"/>
                  </a:moveTo>
                  <a:cubicBezTo>
                    <a:pt x="4011" y="18376"/>
                    <a:pt x="4567" y="18470"/>
                    <a:pt x="5122" y="18531"/>
                  </a:cubicBezTo>
                  <a:cubicBezTo>
                    <a:pt x="4428" y="18698"/>
                    <a:pt x="3741" y="18843"/>
                    <a:pt x="3034" y="18843"/>
                  </a:cubicBezTo>
                  <a:cubicBezTo>
                    <a:pt x="2975" y="18843"/>
                    <a:pt x="2915" y="18841"/>
                    <a:pt x="2855" y="18839"/>
                  </a:cubicBezTo>
                  <a:cubicBezTo>
                    <a:pt x="2560" y="18835"/>
                    <a:pt x="2287" y="18816"/>
                    <a:pt x="2019" y="18816"/>
                  </a:cubicBezTo>
                  <a:cubicBezTo>
                    <a:pt x="1769" y="18816"/>
                    <a:pt x="1523" y="18832"/>
                    <a:pt x="1268" y="18894"/>
                  </a:cubicBezTo>
                  <a:cubicBezTo>
                    <a:pt x="1413" y="18459"/>
                    <a:pt x="3109" y="18377"/>
                    <a:pt x="3381" y="18377"/>
                  </a:cubicBezTo>
                  <a:cubicBezTo>
                    <a:pt x="3406" y="18377"/>
                    <a:pt x="3431" y="18376"/>
                    <a:pt x="3456" y="18376"/>
                  </a:cubicBezTo>
                  <a:close/>
                  <a:moveTo>
                    <a:pt x="4623" y="18848"/>
                  </a:moveTo>
                  <a:lnTo>
                    <a:pt x="4623" y="18848"/>
                  </a:lnTo>
                  <a:cubicBezTo>
                    <a:pt x="4170" y="19075"/>
                    <a:pt x="3680" y="19247"/>
                    <a:pt x="3163" y="19284"/>
                  </a:cubicBezTo>
                  <a:cubicBezTo>
                    <a:pt x="3102" y="19288"/>
                    <a:pt x="3041" y="19290"/>
                    <a:pt x="2979" y="19290"/>
                  </a:cubicBezTo>
                  <a:cubicBezTo>
                    <a:pt x="2669" y="19290"/>
                    <a:pt x="2359" y="19238"/>
                    <a:pt x="2048" y="19193"/>
                  </a:cubicBezTo>
                  <a:cubicBezTo>
                    <a:pt x="1876" y="19166"/>
                    <a:pt x="1703" y="19139"/>
                    <a:pt x="1531" y="19102"/>
                  </a:cubicBezTo>
                  <a:cubicBezTo>
                    <a:pt x="1441" y="19116"/>
                    <a:pt x="1368" y="19123"/>
                    <a:pt x="1312" y="19123"/>
                  </a:cubicBezTo>
                  <a:cubicBezTo>
                    <a:pt x="1257" y="19123"/>
                    <a:pt x="1218" y="19116"/>
                    <a:pt x="1196" y="19102"/>
                  </a:cubicBezTo>
                  <a:cubicBezTo>
                    <a:pt x="1495" y="19021"/>
                    <a:pt x="1793" y="18999"/>
                    <a:pt x="2092" y="18999"/>
                  </a:cubicBezTo>
                  <a:cubicBezTo>
                    <a:pt x="2453" y="18999"/>
                    <a:pt x="2815" y="19031"/>
                    <a:pt x="3182" y="19031"/>
                  </a:cubicBezTo>
                  <a:cubicBezTo>
                    <a:pt x="3293" y="19031"/>
                    <a:pt x="3405" y="19028"/>
                    <a:pt x="3517" y="19021"/>
                  </a:cubicBezTo>
                  <a:cubicBezTo>
                    <a:pt x="3889" y="18994"/>
                    <a:pt x="4261" y="18921"/>
                    <a:pt x="4623" y="18848"/>
                  </a:cubicBezTo>
                  <a:close/>
                  <a:moveTo>
                    <a:pt x="16285" y="18585"/>
                  </a:moveTo>
                  <a:lnTo>
                    <a:pt x="16285" y="18585"/>
                  </a:lnTo>
                  <a:cubicBezTo>
                    <a:pt x="15441" y="19048"/>
                    <a:pt x="14589" y="19492"/>
                    <a:pt x="13746" y="19946"/>
                  </a:cubicBezTo>
                  <a:cubicBezTo>
                    <a:pt x="13900" y="18740"/>
                    <a:pt x="15251" y="18649"/>
                    <a:pt x="16285" y="18585"/>
                  </a:cubicBezTo>
                  <a:close/>
                  <a:moveTo>
                    <a:pt x="16348" y="18776"/>
                  </a:moveTo>
                  <a:lnTo>
                    <a:pt x="16348" y="18776"/>
                  </a:lnTo>
                  <a:cubicBezTo>
                    <a:pt x="15804" y="19510"/>
                    <a:pt x="14970" y="19964"/>
                    <a:pt x="14054" y="20018"/>
                  </a:cubicBezTo>
                  <a:cubicBezTo>
                    <a:pt x="14816" y="19601"/>
                    <a:pt x="15587" y="19184"/>
                    <a:pt x="16348" y="18776"/>
                  </a:cubicBezTo>
                  <a:close/>
                  <a:moveTo>
                    <a:pt x="12875" y="17787"/>
                  </a:moveTo>
                  <a:cubicBezTo>
                    <a:pt x="12875" y="17987"/>
                    <a:pt x="12875" y="18205"/>
                    <a:pt x="12884" y="18277"/>
                  </a:cubicBezTo>
                  <a:cubicBezTo>
                    <a:pt x="12975" y="18876"/>
                    <a:pt x="13102" y="19429"/>
                    <a:pt x="12821" y="20009"/>
                  </a:cubicBezTo>
                  <a:cubicBezTo>
                    <a:pt x="12703" y="20245"/>
                    <a:pt x="12503" y="20526"/>
                    <a:pt x="12349" y="20744"/>
                  </a:cubicBezTo>
                  <a:cubicBezTo>
                    <a:pt x="12322" y="20789"/>
                    <a:pt x="12313" y="20816"/>
                    <a:pt x="12304" y="20843"/>
                  </a:cubicBezTo>
                  <a:cubicBezTo>
                    <a:pt x="12304" y="20825"/>
                    <a:pt x="12295" y="20798"/>
                    <a:pt x="12286" y="20771"/>
                  </a:cubicBezTo>
                  <a:cubicBezTo>
                    <a:pt x="12186" y="20508"/>
                    <a:pt x="12168" y="20163"/>
                    <a:pt x="12168" y="19891"/>
                  </a:cubicBezTo>
                  <a:cubicBezTo>
                    <a:pt x="12168" y="19456"/>
                    <a:pt x="12250" y="19021"/>
                    <a:pt x="12395" y="18604"/>
                  </a:cubicBezTo>
                  <a:cubicBezTo>
                    <a:pt x="12558" y="18341"/>
                    <a:pt x="12721" y="18060"/>
                    <a:pt x="12875" y="17787"/>
                  </a:cubicBezTo>
                  <a:close/>
                  <a:moveTo>
                    <a:pt x="12838" y="17361"/>
                  </a:moveTo>
                  <a:cubicBezTo>
                    <a:pt x="12838" y="17361"/>
                    <a:pt x="12839" y="17361"/>
                    <a:pt x="12839" y="17361"/>
                  </a:cubicBezTo>
                  <a:cubicBezTo>
                    <a:pt x="12866" y="17379"/>
                    <a:pt x="12866" y="17497"/>
                    <a:pt x="12875" y="17633"/>
                  </a:cubicBezTo>
                  <a:cubicBezTo>
                    <a:pt x="12603" y="17924"/>
                    <a:pt x="12367" y="18304"/>
                    <a:pt x="12240" y="18694"/>
                  </a:cubicBezTo>
                  <a:cubicBezTo>
                    <a:pt x="11959" y="19429"/>
                    <a:pt x="11959" y="20200"/>
                    <a:pt x="12186" y="20979"/>
                  </a:cubicBezTo>
                  <a:cubicBezTo>
                    <a:pt x="11624" y="20254"/>
                    <a:pt x="11887" y="18785"/>
                    <a:pt x="12268" y="18114"/>
                  </a:cubicBezTo>
                  <a:cubicBezTo>
                    <a:pt x="12339" y="17989"/>
                    <a:pt x="12808" y="17361"/>
                    <a:pt x="12838" y="17361"/>
                  </a:cubicBezTo>
                  <a:close/>
                  <a:moveTo>
                    <a:pt x="1696" y="20670"/>
                  </a:moveTo>
                  <a:cubicBezTo>
                    <a:pt x="2289" y="20670"/>
                    <a:pt x="3091" y="20746"/>
                    <a:pt x="3218" y="21306"/>
                  </a:cubicBezTo>
                  <a:cubicBezTo>
                    <a:pt x="2674" y="21088"/>
                    <a:pt x="2130" y="20871"/>
                    <a:pt x="1577" y="20671"/>
                  </a:cubicBezTo>
                  <a:cubicBezTo>
                    <a:pt x="1615" y="20671"/>
                    <a:pt x="1655" y="20670"/>
                    <a:pt x="1696" y="20670"/>
                  </a:cubicBezTo>
                  <a:close/>
                  <a:moveTo>
                    <a:pt x="1468" y="20771"/>
                  </a:moveTo>
                  <a:cubicBezTo>
                    <a:pt x="2003" y="20988"/>
                    <a:pt x="2538" y="21197"/>
                    <a:pt x="3073" y="21406"/>
                  </a:cubicBezTo>
                  <a:cubicBezTo>
                    <a:pt x="2879" y="21436"/>
                    <a:pt x="2659" y="21473"/>
                    <a:pt x="2456" y="21473"/>
                  </a:cubicBezTo>
                  <a:cubicBezTo>
                    <a:pt x="2300" y="21473"/>
                    <a:pt x="2154" y="21451"/>
                    <a:pt x="2039" y="21387"/>
                  </a:cubicBezTo>
                  <a:cubicBezTo>
                    <a:pt x="1821" y="21261"/>
                    <a:pt x="1613" y="21007"/>
                    <a:pt x="1468" y="20771"/>
                  </a:cubicBezTo>
                  <a:close/>
                  <a:moveTo>
                    <a:pt x="3735" y="19918"/>
                  </a:moveTo>
                  <a:cubicBezTo>
                    <a:pt x="4052" y="20372"/>
                    <a:pt x="4632" y="20608"/>
                    <a:pt x="4859" y="21115"/>
                  </a:cubicBezTo>
                  <a:cubicBezTo>
                    <a:pt x="4895" y="21215"/>
                    <a:pt x="5031" y="21959"/>
                    <a:pt x="4886" y="21986"/>
                  </a:cubicBezTo>
                  <a:cubicBezTo>
                    <a:pt x="4876" y="21988"/>
                    <a:pt x="4866" y="21989"/>
                    <a:pt x="4857" y="21989"/>
                  </a:cubicBezTo>
                  <a:cubicBezTo>
                    <a:pt x="4692" y="21989"/>
                    <a:pt x="4656" y="21697"/>
                    <a:pt x="4596" y="21560"/>
                  </a:cubicBezTo>
                  <a:cubicBezTo>
                    <a:pt x="4406" y="21134"/>
                    <a:pt x="4215" y="20698"/>
                    <a:pt x="3998" y="20281"/>
                  </a:cubicBezTo>
                  <a:cubicBezTo>
                    <a:pt x="3991" y="20268"/>
                    <a:pt x="3980" y="20259"/>
                    <a:pt x="3967" y="20259"/>
                  </a:cubicBezTo>
                  <a:cubicBezTo>
                    <a:pt x="3962" y="20259"/>
                    <a:pt x="3957" y="20261"/>
                    <a:pt x="3952" y="20263"/>
                  </a:cubicBezTo>
                  <a:cubicBezTo>
                    <a:pt x="3889" y="20154"/>
                    <a:pt x="3816" y="20045"/>
                    <a:pt x="3735" y="19946"/>
                  </a:cubicBezTo>
                  <a:cubicBezTo>
                    <a:pt x="3735" y="19937"/>
                    <a:pt x="3735" y="19928"/>
                    <a:pt x="3735" y="19918"/>
                  </a:cubicBezTo>
                  <a:close/>
                  <a:moveTo>
                    <a:pt x="3717" y="20118"/>
                  </a:moveTo>
                  <a:lnTo>
                    <a:pt x="3717" y="20118"/>
                  </a:lnTo>
                  <a:cubicBezTo>
                    <a:pt x="3816" y="20263"/>
                    <a:pt x="3916" y="20417"/>
                    <a:pt x="3998" y="20580"/>
                  </a:cubicBezTo>
                  <a:cubicBezTo>
                    <a:pt x="4007" y="20599"/>
                    <a:pt x="4025" y="20599"/>
                    <a:pt x="4043" y="20599"/>
                  </a:cubicBezTo>
                  <a:cubicBezTo>
                    <a:pt x="4233" y="21088"/>
                    <a:pt x="4451" y="21569"/>
                    <a:pt x="4669" y="22049"/>
                  </a:cubicBezTo>
                  <a:cubicBezTo>
                    <a:pt x="4197" y="21478"/>
                    <a:pt x="3671" y="20871"/>
                    <a:pt x="3717" y="20118"/>
                  </a:cubicBezTo>
                  <a:close/>
                  <a:moveTo>
                    <a:pt x="15609" y="21440"/>
                  </a:moveTo>
                  <a:cubicBezTo>
                    <a:pt x="15620" y="21440"/>
                    <a:pt x="15631" y="21441"/>
                    <a:pt x="15641" y="21442"/>
                  </a:cubicBezTo>
                  <a:cubicBezTo>
                    <a:pt x="14770" y="21786"/>
                    <a:pt x="13846" y="22077"/>
                    <a:pt x="12939" y="22240"/>
                  </a:cubicBezTo>
                  <a:cubicBezTo>
                    <a:pt x="12794" y="22267"/>
                    <a:pt x="12195" y="22349"/>
                    <a:pt x="11941" y="22394"/>
                  </a:cubicBezTo>
                  <a:cubicBezTo>
                    <a:pt x="12313" y="22258"/>
                    <a:pt x="13456" y="21696"/>
                    <a:pt x="13555" y="21669"/>
                  </a:cubicBezTo>
                  <a:cubicBezTo>
                    <a:pt x="14108" y="21505"/>
                    <a:pt x="14689" y="21496"/>
                    <a:pt x="15260" y="21478"/>
                  </a:cubicBezTo>
                  <a:cubicBezTo>
                    <a:pt x="15389" y="21470"/>
                    <a:pt x="15518" y="21440"/>
                    <a:pt x="15609" y="21440"/>
                  </a:cubicBezTo>
                  <a:close/>
                  <a:moveTo>
                    <a:pt x="4487" y="22240"/>
                  </a:moveTo>
                  <a:cubicBezTo>
                    <a:pt x="3907" y="22467"/>
                    <a:pt x="3363" y="22648"/>
                    <a:pt x="2728" y="22766"/>
                  </a:cubicBezTo>
                  <a:cubicBezTo>
                    <a:pt x="2583" y="22793"/>
                    <a:pt x="2447" y="22829"/>
                    <a:pt x="2329" y="22875"/>
                  </a:cubicBezTo>
                  <a:cubicBezTo>
                    <a:pt x="2955" y="22457"/>
                    <a:pt x="3680" y="22276"/>
                    <a:pt x="4487" y="22240"/>
                  </a:cubicBezTo>
                  <a:close/>
                  <a:moveTo>
                    <a:pt x="15704" y="21614"/>
                  </a:moveTo>
                  <a:cubicBezTo>
                    <a:pt x="15695" y="21641"/>
                    <a:pt x="15695" y="21669"/>
                    <a:pt x="15677" y="21705"/>
                  </a:cubicBezTo>
                  <a:cubicBezTo>
                    <a:pt x="15623" y="21841"/>
                    <a:pt x="15396" y="22013"/>
                    <a:pt x="15287" y="22104"/>
                  </a:cubicBezTo>
                  <a:cubicBezTo>
                    <a:pt x="14650" y="22677"/>
                    <a:pt x="13957" y="22952"/>
                    <a:pt x="13240" y="22952"/>
                  </a:cubicBezTo>
                  <a:cubicBezTo>
                    <a:pt x="12733" y="22952"/>
                    <a:pt x="12215" y="22815"/>
                    <a:pt x="11696" y="22548"/>
                  </a:cubicBezTo>
                  <a:cubicBezTo>
                    <a:pt x="13057" y="22512"/>
                    <a:pt x="14444" y="22131"/>
                    <a:pt x="15704" y="21614"/>
                  </a:cubicBezTo>
                  <a:close/>
                  <a:moveTo>
                    <a:pt x="5975" y="20961"/>
                  </a:moveTo>
                  <a:lnTo>
                    <a:pt x="5975" y="20961"/>
                  </a:lnTo>
                  <a:cubicBezTo>
                    <a:pt x="5993" y="21750"/>
                    <a:pt x="6201" y="22485"/>
                    <a:pt x="6591" y="23165"/>
                  </a:cubicBezTo>
                  <a:cubicBezTo>
                    <a:pt x="6020" y="22557"/>
                    <a:pt x="5766" y="21796"/>
                    <a:pt x="5975" y="20961"/>
                  </a:cubicBezTo>
                  <a:close/>
                  <a:moveTo>
                    <a:pt x="6101" y="20952"/>
                  </a:moveTo>
                  <a:lnTo>
                    <a:pt x="6101" y="20952"/>
                  </a:lnTo>
                  <a:cubicBezTo>
                    <a:pt x="6618" y="21650"/>
                    <a:pt x="7054" y="22421"/>
                    <a:pt x="6836" y="23292"/>
                  </a:cubicBezTo>
                  <a:cubicBezTo>
                    <a:pt x="6374" y="22584"/>
                    <a:pt x="6138" y="21796"/>
                    <a:pt x="6101" y="20952"/>
                  </a:cubicBezTo>
                  <a:close/>
                  <a:moveTo>
                    <a:pt x="4614" y="22394"/>
                  </a:moveTo>
                  <a:lnTo>
                    <a:pt x="4614" y="22394"/>
                  </a:lnTo>
                  <a:cubicBezTo>
                    <a:pt x="4079" y="23065"/>
                    <a:pt x="2900" y="23219"/>
                    <a:pt x="2003" y="23301"/>
                  </a:cubicBezTo>
                  <a:cubicBezTo>
                    <a:pt x="2411" y="22893"/>
                    <a:pt x="3018" y="22947"/>
                    <a:pt x="3535" y="22802"/>
                  </a:cubicBezTo>
                  <a:cubicBezTo>
                    <a:pt x="3907" y="22702"/>
                    <a:pt x="4261" y="22539"/>
                    <a:pt x="4614" y="22394"/>
                  </a:cubicBezTo>
                  <a:close/>
                  <a:moveTo>
                    <a:pt x="10046" y="21451"/>
                  </a:moveTo>
                  <a:lnTo>
                    <a:pt x="10046" y="21451"/>
                  </a:lnTo>
                  <a:cubicBezTo>
                    <a:pt x="10137" y="21650"/>
                    <a:pt x="10255" y="21895"/>
                    <a:pt x="10282" y="21959"/>
                  </a:cubicBezTo>
                  <a:cubicBezTo>
                    <a:pt x="10626" y="22666"/>
                    <a:pt x="10563" y="23219"/>
                    <a:pt x="10300" y="23899"/>
                  </a:cubicBezTo>
                  <a:cubicBezTo>
                    <a:pt x="10110" y="23101"/>
                    <a:pt x="10010" y="22276"/>
                    <a:pt x="10046" y="21451"/>
                  </a:cubicBezTo>
                  <a:close/>
                  <a:moveTo>
                    <a:pt x="9928" y="21224"/>
                  </a:moveTo>
                  <a:cubicBezTo>
                    <a:pt x="9928" y="21224"/>
                    <a:pt x="9937" y="21242"/>
                    <a:pt x="9955" y="21270"/>
                  </a:cubicBezTo>
                  <a:cubicBezTo>
                    <a:pt x="9955" y="21270"/>
                    <a:pt x="9946" y="21270"/>
                    <a:pt x="9946" y="21279"/>
                  </a:cubicBezTo>
                  <a:cubicBezTo>
                    <a:pt x="9901" y="22195"/>
                    <a:pt x="9946" y="23065"/>
                    <a:pt x="10137" y="23954"/>
                  </a:cubicBezTo>
                  <a:cubicBezTo>
                    <a:pt x="9910" y="23654"/>
                    <a:pt x="9765" y="23310"/>
                    <a:pt x="9720" y="22920"/>
                  </a:cubicBezTo>
                  <a:cubicBezTo>
                    <a:pt x="9701" y="22757"/>
                    <a:pt x="9701" y="21261"/>
                    <a:pt x="9928" y="21224"/>
                  </a:cubicBezTo>
                  <a:close/>
                  <a:moveTo>
                    <a:pt x="5692" y="23542"/>
                  </a:moveTo>
                  <a:cubicBezTo>
                    <a:pt x="6005" y="23542"/>
                    <a:pt x="6321" y="23568"/>
                    <a:pt x="6636" y="23591"/>
                  </a:cubicBezTo>
                  <a:cubicBezTo>
                    <a:pt x="5666" y="23908"/>
                    <a:pt x="4623" y="23845"/>
                    <a:pt x="3653" y="24189"/>
                  </a:cubicBezTo>
                  <a:cubicBezTo>
                    <a:pt x="3907" y="23954"/>
                    <a:pt x="4678" y="23664"/>
                    <a:pt x="4805" y="23636"/>
                  </a:cubicBezTo>
                  <a:cubicBezTo>
                    <a:pt x="5097" y="23565"/>
                    <a:pt x="5393" y="23542"/>
                    <a:pt x="5692" y="23542"/>
                  </a:cubicBezTo>
                  <a:close/>
                  <a:moveTo>
                    <a:pt x="6419" y="23800"/>
                  </a:moveTo>
                  <a:lnTo>
                    <a:pt x="6419" y="23800"/>
                  </a:lnTo>
                  <a:cubicBezTo>
                    <a:pt x="6101" y="23999"/>
                    <a:pt x="5766" y="24162"/>
                    <a:pt x="5394" y="24271"/>
                  </a:cubicBezTo>
                  <a:cubicBezTo>
                    <a:pt x="5222" y="24322"/>
                    <a:pt x="4524" y="24490"/>
                    <a:pt x="4037" y="24490"/>
                  </a:cubicBezTo>
                  <a:cubicBezTo>
                    <a:pt x="3832" y="24490"/>
                    <a:pt x="3665" y="24460"/>
                    <a:pt x="3590" y="24380"/>
                  </a:cubicBezTo>
                  <a:cubicBezTo>
                    <a:pt x="4496" y="24026"/>
                    <a:pt x="5485" y="24035"/>
                    <a:pt x="6419" y="23800"/>
                  </a:cubicBezTo>
                  <a:close/>
                  <a:moveTo>
                    <a:pt x="12757" y="24734"/>
                  </a:moveTo>
                  <a:cubicBezTo>
                    <a:pt x="12730" y="24761"/>
                    <a:pt x="12712" y="24788"/>
                    <a:pt x="12685" y="24815"/>
                  </a:cubicBezTo>
                  <a:cubicBezTo>
                    <a:pt x="11869" y="25196"/>
                    <a:pt x="11034" y="25559"/>
                    <a:pt x="10200" y="25894"/>
                  </a:cubicBezTo>
                  <a:cubicBezTo>
                    <a:pt x="10781" y="25051"/>
                    <a:pt x="11751" y="24734"/>
                    <a:pt x="12757" y="24734"/>
                  </a:cubicBezTo>
                  <a:close/>
                  <a:moveTo>
                    <a:pt x="12367" y="25142"/>
                  </a:moveTo>
                  <a:cubicBezTo>
                    <a:pt x="11857" y="25626"/>
                    <a:pt x="11264" y="25978"/>
                    <a:pt x="10573" y="25978"/>
                  </a:cubicBezTo>
                  <a:cubicBezTo>
                    <a:pt x="10540" y="25978"/>
                    <a:pt x="10506" y="25978"/>
                    <a:pt x="10472" y="25976"/>
                  </a:cubicBezTo>
                  <a:cubicBezTo>
                    <a:pt x="11107" y="25704"/>
                    <a:pt x="11742" y="25432"/>
                    <a:pt x="12367" y="25142"/>
                  </a:cubicBezTo>
                  <a:close/>
                  <a:moveTo>
                    <a:pt x="8378" y="1"/>
                  </a:moveTo>
                  <a:cubicBezTo>
                    <a:pt x="8364" y="1"/>
                    <a:pt x="8350" y="5"/>
                    <a:pt x="8341" y="14"/>
                  </a:cubicBezTo>
                  <a:cubicBezTo>
                    <a:pt x="8051" y="395"/>
                    <a:pt x="7643" y="703"/>
                    <a:pt x="7444" y="1148"/>
                  </a:cubicBezTo>
                  <a:cubicBezTo>
                    <a:pt x="7244" y="1610"/>
                    <a:pt x="7317" y="2154"/>
                    <a:pt x="7453" y="2626"/>
                  </a:cubicBezTo>
                  <a:cubicBezTo>
                    <a:pt x="7462" y="2644"/>
                    <a:pt x="7471" y="2653"/>
                    <a:pt x="7489" y="2662"/>
                  </a:cubicBezTo>
                  <a:cubicBezTo>
                    <a:pt x="7425" y="2816"/>
                    <a:pt x="7380" y="2961"/>
                    <a:pt x="7326" y="3106"/>
                  </a:cubicBezTo>
                  <a:cubicBezTo>
                    <a:pt x="7308" y="2553"/>
                    <a:pt x="7035" y="2018"/>
                    <a:pt x="6745" y="1511"/>
                  </a:cubicBezTo>
                  <a:cubicBezTo>
                    <a:pt x="6730" y="1487"/>
                    <a:pt x="6704" y="1476"/>
                    <a:pt x="6679" y="1476"/>
                  </a:cubicBezTo>
                  <a:cubicBezTo>
                    <a:pt x="6645" y="1476"/>
                    <a:pt x="6611" y="1496"/>
                    <a:pt x="6600" y="1538"/>
                  </a:cubicBezTo>
                  <a:cubicBezTo>
                    <a:pt x="6383" y="2336"/>
                    <a:pt x="6537" y="3197"/>
                    <a:pt x="7081" y="3832"/>
                  </a:cubicBezTo>
                  <a:cubicBezTo>
                    <a:pt x="6954" y="4213"/>
                    <a:pt x="6845" y="4594"/>
                    <a:pt x="6745" y="4984"/>
                  </a:cubicBezTo>
                  <a:lnTo>
                    <a:pt x="6709" y="4984"/>
                  </a:lnTo>
                  <a:cubicBezTo>
                    <a:pt x="6836" y="4539"/>
                    <a:pt x="6899" y="4068"/>
                    <a:pt x="6709" y="3632"/>
                  </a:cubicBezTo>
                  <a:cubicBezTo>
                    <a:pt x="6510" y="3179"/>
                    <a:pt x="6101" y="2862"/>
                    <a:pt x="5820" y="2463"/>
                  </a:cubicBezTo>
                  <a:cubicBezTo>
                    <a:pt x="5808" y="2439"/>
                    <a:pt x="5786" y="2427"/>
                    <a:pt x="5762" y="2427"/>
                  </a:cubicBezTo>
                  <a:cubicBezTo>
                    <a:pt x="5733" y="2427"/>
                    <a:pt x="5704" y="2445"/>
                    <a:pt x="5693" y="2481"/>
                  </a:cubicBezTo>
                  <a:cubicBezTo>
                    <a:pt x="5494" y="3097"/>
                    <a:pt x="5313" y="3805"/>
                    <a:pt x="5630" y="4421"/>
                  </a:cubicBezTo>
                  <a:cubicBezTo>
                    <a:pt x="5848" y="4829"/>
                    <a:pt x="6237" y="5120"/>
                    <a:pt x="6700" y="5129"/>
                  </a:cubicBezTo>
                  <a:cubicBezTo>
                    <a:pt x="6582" y="5564"/>
                    <a:pt x="6482" y="5990"/>
                    <a:pt x="6392" y="6425"/>
                  </a:cubicBezTo>
                  <a:cubicBezTo>
                    <a:pt x="6401" y="6226"/>
                    <a:pt x="6401" y="6017"/>
                    <a:pt x="6328" y="5827"/>
                  </a:cubicBezTo>
                  <a:cubicBezTo>
                    <a:pt x="6183" y="5473"/>
                    <a:pt x="5793" y="5337"/>
                    <a:pt x="5539" y="5074"/>
                  </a:cubicBezTo>
                  <a:cubicBezTo>
                    <a:pt x="5520" y="5058"/>
                    <a:pt x="5499" y="5050"/>
                    <a:pt x="5478" y="5050"/>
                  </a:cubicBezTo>
                  <a:cubicBezTo>
                    <a:pt x="5432" y="5050"/>
                    <a:pt x="5391" y="5087"/>
                    <a:pt x="5385" y="5138"/>
                  </a:cubicBezTo>
                  <a:cubicBezTo>
                    <a:pt x="5340" y="5827"/>
                    <a:pt x="5376" y="6915"/>
                    <a:pt x="6265" y="7033"/>
                  </a:cubicBezTo>
                  <a:lnTo>
                    <a:pt x="6274" y="7033"/>
                  </a:lnTo>
                  <a:cubicBezTo>
                    <a:pt x="6228" y="7269"/>
                    <a:pt x="6183" y="7513"/>
                    <a:pt x="6147" y="7749"/>
                  </a:cubicBezTo>
                  <a:cubicBezTo>
                    <a:pt x="6129" y="7758"/>
                    <a:pt x="6111" y="7767"/>
                    <a:pt x="6101" y="7776"/>
                  </a:cubicBezTo>
                  <a:cubicBezTo>
                    <a:pt x="6029" y="7804"/>
                    <a:pt x="6056" y="7912"/>
                    <a:pt x="6120" y="7931"/>
                  </a:cubicBezTo>
                  <a:cubicBezTo>
                    <a:pt x="6038" y="8447"/>
                    <a:pt x="5965" y="8964"/>
                    <a:pt x="5920" y="9490"/>
                  </a:cubicBezTo>
                  <a:cubicBezTo>
                    <a:pt x="5612" y="8729"/>
                    <a:pt x="5222" y="7994"/>
                    <a:pt x="4714" y="7368"/>
                  </a:cubicBezTo>
                  <a:cubicBezTo>
                    <a:pt x="5476" y="6389"/>
                    <a:pt x="4515" y="5156"/>
                    <a:pt x="4297" y="4149"/>
                  </a:cubicBezTo>
                  <a:cubicBezTo>
                    <a:pt x="4293" y="4119"/>
                    <a:pt x="4269" y="4105"/>
                    <a:pt x="4244" y="4105"/>
                  </a:cubicBezTo>
                  <a:cubicBezTo>
                    <a:pt x="4217" y="4105"/>
                    <a:pt x="4188" y="4121"/>
                    <a:pt x="4179" y="4149"/>
                  </a:cubicBezTo>
                  <a:cubicBezTo>
                    <a:pt x="3862" y="5002"/>
                    <a:pt x="3825" y="5954"/>
                    <a:pt x="4179" y="6770"/>
                  </a:cubicBezTo>
                  <a:cubicBezTo>
                    <a:pt x="3916" y="6525"/>
                    <a:pt x="3626" y="6307"/>
                    <a:pt x="3309" y="6126"/>
                  </a:cubicBezTo>
                  <a:cubicBezTo>
                    <a:pt x="3309" y="6095"/>
                    <a:pt x="3288" y="6070"/>
                    <a:pt x="3253" y="6070"/>
                  </a:cubicBezTo>
                  <a:cubicBezTo>
                    <a:pt x="3248" y="6070"/>
                    <a:pt x="3242" y="6071"/>
                    <a:pt x="3236" y="6072"/>
                  </a:cubicBezTo>
                  <a:lnTo>
                    <a:pt x="3227" y="6072"/>
                  </a:lnTo>
                  <a:cubicBezTo>
                    <a:pt x="3218" y="6072"/>
                    <a:pt x="3218" y="6063"/>
                    <a:pt x="3209" y="6063"/>
                  </a:cubicBezTo>
                  <a:cubicBezTo>
                    <a:pt x="3209" y="6044"/>
                    <a:pt x="3209" y="6035"/>
                    <a:pt x="3191" y="6017"/>
                  </a:cubicBezTo>
                  <a:cubicBezTo>
                    <a:pt x="2719" y="5555"/>
                    <a:pt x="2411" y="4956"/>
                    <a:pt x="1794" y="4648"/>
                  </a:cubicBezTo>
                  <a:cubicBezTo>
                    <a:pt x="1268" y="4394"/>
                    <a:pt x="670" y="4349"/>
                    <a:pt x="89" y="4313"/>
                  </a:cubicBezTo>
                  <a:cubicBezTo>
                    <a:pt x="87" y="4312"/>
                    <a:pt x="84" y="4312"/>
                    <a:pt x="81" y="4312"/>
                  </a:cubicBezTo>
                  <a:cubicBezTo>
                    <a:pt x="16" y="4312"/>
                    <a:pt x="1" y="4414"/>
                    <a:pt x="53" y="4449"/>
                  </a:cubicBezTo>
                  <a:cubicBezTo>
                    <a:pt x="688" y="4875"/>
                    <a:pt x="833" y="5682"/>
                    <a:pt x="1549" y="6063"/>
                  </a:cubicBezTo>
                  <a:cubicBezTo>
                    <a:pt x="1869" y="6228"/>
                    <a:pt x="2208" y="6309"/>
                    <a:pt x="2550" y="6309"/>
                  </a:cubicBezTo>
                  <a:cubicBezTo>
                    <a:pt x="2770" y="6309"/>
                    <a:pt x="2992" y="6275"/>
                    <a:pt x="3209" y="6208"/>
                  </a:cubicBezTo>
                  <a:cubicBezTo>
                    <a:pt x="3907" y="6661"/>
                    <a:pt x="4424" y="7260"/>
                    <a:pt x="4850" y="7931"/>
                  </a:cubicBezTo>
                  <a:cubicBezTo>
                    <a:pt x="4517" y="7682"/>
                    <a:pt x="4144" y="7596"/>
                    <a:pt x="3752" y="7596"/>
                  </a:cubicBezTo>
                  <a:cubicBezTo>
                    <a:pt x="2854" y="7596"/>
                    <a:pt x="1853" y="8049"/>
                    <a:pt x="986" y="8049"/>
                  </a:cubicBezTo>
                  <a:cubicBezTo>
                    <a:pt x="974" y="8049"/>
                    <a:pt x="963" y="8049"/>
                    <a:pt x="951" y="8049"/>
                  </a:cubicBezTo>
                  <a:cubicBezTo>
                    <a:pt x="948" y="8048"/>
                    <a:pt x="944" y="8048"/>
                    <a:pt x="941" y="8048"/>
                  </a:cubicBezTo>
                  <a:cubicBezTo>
                    <a:pt x="867" y="8048"/>
                    <a:pt x="835" y="8150"/>
                    <a:pt x="887" y="8203"/>
                  </a:cubicBezTo>
                  <a:cubicBezTo>
                    <a:pt x="1413" y="8756"/>
                    <a:pt x="2057" y="9273"/>
                    <a:pt x="2855" y="9354"/>
                  </a:cubicBezTo>
                  <a:cubicBezTo>
                    <a:pt x="2917" y="9361"/>
                    <a:pt x="2979" y="9364"/>
                    <a:pt x="3039" y="9364"/>
                  </a:cubicBezTo>
                  <a:cubicBezTo>
                    <a:pt x="3829" y="9364"/>
                    <a:pt x="4498" y="8838"/>
                    <a:pt x="5113" y="8375"/>
                  </a:cubicBezTo>
                  <a:cubicBezTo>
                    <a:pt x="5394" y="8892"/>
                    <a:pt x="5639" y="9445"/>
                    <a:pt x="5875" y="9998"/>
                  </a:cubicBezTo>
                  <a:cubicBezTo>
                    <a:pt x="5784" y="11295"/>
                    <a:pt x="5775" y="12592"/>
                    <a:pt x="5866" y="13879"/>
                  </a:cubicBezTo>
                  <a:cubicBezTo>
                    <a:pt x="5820" y="14006"/>
                    <a:pt x="5775" y="14133"/>
                    <a:pt x="5739" y="14260"/>
                  </a:cubicBezTo>
                  <a:cubicBezTo>
                    <a:pt x="5739" y="14269"/>
                    <a:pt x="5739" y="14269"/>
                    <a:pt x="5739" y="14269"/>
                  </a:cubicBezTo>
                  <a:cubicBezTo>
                    <a:pt x="5331" y="13870"/>
                    <a:pt x="4868" y="13516"/>
                    <a:pt x="4360" y="13226"/>
                  </a:cubicBezTo>
                  <a:cubicBezTo>
                    <a:pt x="4632" y="12809"/>
                    <a:pt x="4841" y="12356"/>
                    <a:pt x="4759" y="11848"/>
                  </a:cubicBezTo>
                  <a:cubicBezTo>
                    <a:pt x="4651" y="11213"/>
                    <a:pt x="4243" y="10542"/>
                    <a:pt x="3907" y="10007"/>
                  </a:cubicBezTo>
                  <a:cubicBezTo>
                    <a:pt x="3888" y="9983"/>
                    <a:pt x="3854" y="9970"/>
                    <a:pt x="3822" y="9970"/>
                  </a:cubicBezTo>
                  <a:cubicBezTo>
                    <a:pt x="3793" y="9970"/>
                    <a:pt x="3766" y="9981"/>
                    <a:pt x="3753" y="10007"/>
                  </a:cubicBezTo>
                  <a:cubicBezTo>
                    <a:pt x="3499" y="10551"/>
                    <a:pt x="3200" y="11023"/>
                    <a:pt x="3309" y="11630"/>
                  </a:cubicBezTo>
                  <a:cubicBezTo>
                    <a:pt x="3399" y="12111"/>
                    <a:pt x="3608" y="12564"/>
                    <a:pt x="3880" y="12963"/>
                  </a:cubicBezTo>
                  <a:cubicBezTo>
                    <a:pt x="3644" y="12845"/>
                    <a:pt x="3408" y="12746"/>
                    <a:pt x="3163" y="12655"/>
                  </a:cubicBezTo>
                  <a:cubicBezTo>
                    <a:pt x="3046" y="11367"/>
                    <a:pt x="1613" y="11113"/>
                    <a:pt x="561" y="11041"/>
                  </a:cubicBezTo>
                  <a:cubicBezTo>
                    <a:pt x="557" y="11041"/>
                    <a:pt x="554" y="11040"/>
                    <a:pt x="551" y="11040"/>
                  </a:cubicBezTo>
                  <a:cubicBezTo>
                    <a:pt x="475" y="11040"/>
                    <a:pt x="427" y="11135"/>
                    <a:pt x="470" y="11204"/>
                  </a:cubicBezTo>
                  <a:cubicBezTo>
                    <a:pt x="769" y="11712"/>
                    <a:pt x="1042" y="12483"/>
                    <a:pt x="1586" y="12791"/>
                  </a:cubicBezTo>
                  <a:cubicBezTo>
                    <a:pt x="1796" y="12911"/>
                    <a:pt x="2029" y="12960"/>
                    <a:pt x="2265" y="12960"/>
                  </a:cubicBezTo>
                  <a:cubicBezTo>
                    <a:pt x="2527" y="12960"/>
                    <a:pt x="2793" y="12900"/>
                    <a:pt x="3036" y="12809"/>
                  </a:cubicBezTo>
                  <a:cubicBezTo>
                    <a:pt x="3046" y="12827"/>
                    <a:pt x="3064" y="12836"/>
                    <a:pt x="3082" y="12845"/>
                  </a:cubicBezTo>
                  <a:cubicBezTo>
                    <a:pt x="3245" y="12927"/>
                    <a:pt x="3399" y="13009"/>
                    <a:pt x="3553" y="13090"/>
                  </a:cubicBezTo>
                  <a:cubicBezTo>
                    <a:pt x="3431" y="13071"/>
                    <a:pt x="3304" y="13063"/>
                    <a:pt x="3175" y="13063"/>
                  </a:cubicBezTo>
                  <a:cubicBezTo>
                    <a:pt x="2431" y="13063"/>
                    <a:pt x="1595" y="13336"/>
                    <a:pt x="969" y="13444"/>
                  </a:cubicBezTo>
                  <a:cubicBezTo>
                    <a:pt x="878" y="13453"/>
                    <a:pt x="878" y="13580"/>
                    <a:pt x="942" y="13625"/>
                  </a:cubicBezTo>
                  <a:cubicBezTo>
                    <a:pt x="1424" y="13923"/>
                    <a:pt x="1961" y="14071"/>
                    <a:pt x="2494" y="14071"/>
                  </a:cubicBezTo>
                  <a:cubicBezTo>
                    <a:pt x="3114" y="14071"/>
                    <a:pt x="3730" y="13871"/>
                    <a:pt x="4252" y="13471"/>
                  </a:cubicBezTo>
                  <a:cubicBezTo>
                    <a:pt x="4823" y="13816"/>
                    <a:pt x="5376" y="14188"/>
                    <a:pt x="5920" y="14605"/>
                  </a:cubicBezTo>
                  <a:cubicBezTo>
                    <a:pt x="6047" y="15983"/>
                    <a:pt x="6265" y="17352"/>
                    <a:pt x="6600" y="18694"/>
                  </a:cubicBezTo>
                  <a:cubicBezTo>
                    <a:pt x="6655" y="18939"/>
                    <a:pt x="6718" y="19184"/>
                    <a:pt x="6782" y="19429"/>
                  </a:cubicBezTo>
                  <a:cubicBezTo>
                    <a:pt x="6364" y="19048"/>
                    <a:pt x="5929" y="18703"/>
                    <a:pt x="5467" y="18386"/>
                  </a:cubicBezTo>
                  <a:cubicBezTo>
                    <a:pt x="6074" y="17252"/>
                    <a:pt x="4732" y="16418"/>
                    <a:pt x="4415" y="15421"/>
                  </a:cubicBezTo>
                  <a:cubicBezTo>
                    <a:pt x="4404" y="15394"/>
                    <a:pt x="4374" y="15376"/>
                    <a:pt x="4345" y="15376"/>
                  </a:cubicBezTo>
                  <a:cubicBezTo>
                    <a:pt x="4326" y="15376"/>
                    <a:pt x="4308" y="15384"/>
                    <a:pt x="4297" y="15403"/>
                  </a:cubicBezTo>
                  <a:cubicBezTo>
                    <a:pt x="3880" y="16273"/>
                    <a:pt x="4070" y="17271"/>
                    <a:pt x="4705" y="17924"/>
                  </a:cubicBezTo>
                  <a:cubicBezTo>
                    <a:pt x="4505" y="17806"/>
                    <a:pt x="4306" y="17697"/>
                    <a:pt x="4097" y="17606"/>
                  </a:cubicBezTo>
                  <a:cubicBezTo>
                    <a:pt x="4122" y="17549"/>
                    <a:pt x="4087" y="17477"/>
                    <a:pt x="4020" y="17477"/>
                  </a:cubicBezTo>
                  <a:cubicBezTo>
                    <a:pt x="4013" y="17477"/>
                    <a:pt x="4006" y="17477"/>
                    <a:pt x="3998" y="17479"/>
                  </a:cubicBezTo>
                  <a:cubicBezTo>
                    <a:pt x="3735" y="17053"/>
                    <a:pt x="3426" y="16627"/>
                    <a:pt x="2982" y="16382"/>
                  </a:cubicBezTo>
                  <a:cubicBezTo>
                    <a:pt x="2420" y="16074"/>
                    <a:pt x="1676" y="16065"/>
                    <a:pt x="1060" y="15965"/>
                  </a:cubicBezTo>
                  <a:cubicBezTo>
                    <a:pt x="1054" y="15963"/>
                    <a:pt x="1047" y="15963"/>
                    <a:pt x="1041" y="15963"/>
                  </a:cubicBezTo>
                  <a:cubicBezTo>
                    <a:pt x="965" y="15963"/>
                    <a:pt x="894" y="16061"/>
                    <a:pt x="969" y="16128"/>
                  </a:cubicBezTo>
                  <a:cubicBezTo>
                    <a:pt x="1504" y="16609"/>
                    <a:pt x="1649" y="17243"/>
                    <a:pt x="2347" y="17579"/>
                  </a:cubicBezTo>
                  <a:cubicBezTo>
                    <a:pt x="2637" y="17714"/>
                    <a:pt x="2932" y="17774"/>
                    <a:pt x="3229" y="17774"/>
                  </a:cubicBezTo>
                  <a:cubicBezTo>
                    <a:pt x="3472" y="17774"/>
                    <a:pt x="3717" y="17734"/>
                    <a:pt x="3961" y="17661"/>
                  </a:cubicBezTo>
                  <a:cubicBezTo>
                    <a:pt x="4360" y="17887"/>
                    <a:pt x="4750" y="18132"/>
                    <a:pt x="5131" y="18395"/>
                  </a:cubicBezTo>
                  <a:cubicBezTo>
                    <a:pt x="4556" y="18238"/>
                    <a:pt x="3952" y="18143"/>
                    <a:pt x="3356" y="18143"/>
                  </a:cubicBezTo>
                  <a:cubicBezTo>
                    <a:pt x="2402" y="18143"/>
                    <a:pt x="1467" y="18387"/>
                    <a:pt x="697" y="19012"/>
                  </a:cubicBezTo>
                  <a:cubicBezTo>
                    <a:pt x="633" y="19066"/>
                    <a:pt x="670" y="19193"/>
                    <a:pt x="751" y="19202"/>
                  </a:cubicBezTo>
                  <a:cubicBezTo>
                    <a:pt x="1448" y="19318"/>
                    <a:pt x="2191" y="19504"/>
                    <a:pt x="2915" y="19504"/>
                  </a:cubicBezTo>
                  <a:cubicBezTo>
                    <a:pt x="3096" y="19504"/>
                    <a:pt x="3276" y="19492"/>
                    <a:pt x="3454" y="19465"/>
                  </a:cubicBezTo>
                  <a:cubicBezTo>
                    <a:pt x="4143" y="19365"/>
                    <a:pt x="4778" y="19030"/>
                    <a:pt x="5376" y="18667"/>
                  </a:cubicBezTo>
                  <a:cubicBezTo>
                    <a:pt x="5403" y="18649"/>
                    <a:pt x="5421" y="18622"/>
                    <a:pt x="5421" y="18595"/>
                  </a:cubicBezTo>
                  <a:cubicBezTo>
                    <a:pt x="5938" y="18966"/>
                    <a:pt x="6419" y="19365"/>
                    <a:pt x="6881" y="19819"/>
                  </a:cubicBezTo>
                  <a:cubicBezTo>
                    <a:pt x="7271" y="21378"/>
                    <a:pt x="7706" y="22974"/>
                    <a:pt x="8232" y="24543"/>
                  </a:cubicBezTo>
                  <a:cubicBezTo>
                    <a:pt x="7824" y="24180"/>
                    <a:pt x="7389" y="23845"/>
                    <a:pt x="6954" y="23518"/>
                  </a:cubicBezTo>
                  <a:cubicBezTo>
                    <a:pt x="6954" y="23509"/>
                    <a:pt x="6954" y="23491"/>
                    <a:pt x="6936" y="23482"/>
                  </a:cubicBezTo>
                  <a:cubicBezTo>
                    <a:pt x="6936" y="23482"/>
                    <a:pt x="6936" y="23473"/>
                    <a:pt x="6927" y="23473"/>
                  </a:cubicBezTo>
                  <a:cubicBezTo>
                    <a:pt x="7308" y="22394"/>
                    <a:pt x="6673" y="21460"/>
                    <a:pt x="6056" y="20617"/>
                  </a:cubicBezTo>
                  <a:cubicBezTo>
                    <a:pt x="6036" y="20593"/>
                    <a:pt x="6009" y="20581"/>
                    <a:pt x="5983" y="20581"/>
                  </a:cubicBezTo>
                  <a:cubicBezTo>
                    <a:pt x="5951" y="20581"/>
                    <a:pt x="5921" y="20599"/>
                    <a:pt x="5911" y="20635"/>
                  </a:cubicBezTo>
                  <a:cubicBezTo>
                    <a:pt x="5603" y="21433"/>
                    <a:pt x="5702" y="22340"/>
                    <a:pt x="6201" y="22993"/>
                  </a:cubicBezTo>
                  <a:cubicBezTo>
                    <a:pt x="5802" y="22720"/>
                    <a:pt x="5385" y="22457"/>
                    <a:pt x="4968" y="22222"/>
                  </a:cubicBezTo>
                  <a:cubicBezTo>
                    <a:pt x="4977" y="22213"/>
                    <a:pt x="4986" y="22204"/>
                    <a:pt x="4995" y="22185"/>
                  </a:cubicBezTo>
                  <a:cubicBezTo>
                    <a:pt x="5131" y="21714"/>
                    <a:pt x="5195" y="21242"/>
                    <a:pt x="4886" y="20825"/>
                  </a:cubicBezTo>
                  <a:cubicBezTo>
                    <a:pt x="4578" y="20399"/>
                    <a:pt x="4070" y="20163"/>
                    <a:pt x="3771" y="19719"/>
                  </a:cubicBezTo>
                  <a:cubicBezTo>
                    <a:pt x="3754" y="19698"/>
                    <a:pt x="3730" y="19687"/>
                    <a:pt x="3707" y="19687"/>
                  </a:cubicBezTo>
                  <a:cubicBezTo>
                    <a:pt x="3680" y="19687"/>
                    <a:pt x="3654" y="19703"/>
                    <a:pt x="3644" y="19737"/>
                  </a:cubicBezTo>
                  <a:cubicBezTo>
                    <a:pt x="3635" y="19792"/>
                    <a:pt x="3626" y="19846"/>
                    <a:pt x="3626" y="19891"/>
                  </a:cubicBezTo>
                  <a:cubicBezTo>
                    <a:pt x="3599" y="19909"/>
                    <a:pt x="3581" y="19946"/>
                    <a:pt x="3608" y="19973"/>
                  </a:cubicBezTo>
                  <a:cubicBezTo>
                    <a:pt x="3526" y="20707"/>
                    <a:pt x="3871" y="21351"/>
                    <a:pt x="4351" y="21895"/>
                  </a:cubicBezTo>
                  <a:cubicBezTo>
                    <a:pt x="4043" y="21741"/>
                    <a:pt x="3735" y="21587"/>
                    <a:pt x="3417" y="21442"/>
                  </a:cubicBezTo>
                  <a:cubicBezTo>
                    <a:pt x="3417" y="21415"/>
                    <a:pt x="3408" y="21387"/>
                    <a:pt x="3372" y="21369"/>
                  </a:cubicBezTo>
                  <a:cubicBezTo>
                    <a:pt x="3293" y="20663"/>
                    <a:pt x="2446" y="20535"/>
                    <a:pt x="1779" y="20535"/>
                  </a:cubicBezTo>
                  <a:cubicBezTo>
                    <a:pt x="1606" y="20535"/>
                    <a:pt x="1446" y="20544"/>
                    <a:pt x="1314" y="20553"/>
                  </a:cubicBezTo>
                  <a:cubicBezTo>
                    <a:pt x="1268" y="20553"/>
                    <a:pt x="1232" y="20599"/>
                    <a:pt x="1259" y="20644"/>
                  </a:cubicBezTo>
                  <a:cubicBezTo>
                    <a:pt x="1459" y="20970"/>
                    <a:pt x="1640" y="21442"/>
                    <a:pt x="2030" y="21596"/>
                  </a:cubicBezTo>
                  <a:cubicBezTo>
                    <a:pt x="2153" y="21650"/>
                    <a:pt x="2297" y="21670"/>
                    <a:pt x="2448" y="21670"/>
                  </a:cubicBezTo>
                  <a:cubicBezTo>
                    <a:pt x="2731" y="21670"/>
                    <a:pt x="3039" y="21598"/>
                    <a:pt x="3281" y="21533"/>
                  </a:cubicBezTo>
                  <a:cubicBezTo>
                    <a:pt x="3635" y="21696"/>
                    <a:pt x="3970" y="21877"/>
                    <a:pt x="4315" y="22059"/>
                  </a:cubicBezTo>
                  <a:cubicBezTo>
                    <a:pt x="4246" y="22053"/>
                    <a:pt x="4176" y="22051"/>
                    <a:pt x="4107" y="22051"/>
                  </a:cubicBezTo>
                  <a:cubicBezTo>
                    <a:pt x="3086" y="22051"/>
                    <a:pt x="2068" y="22601"/>
                    <a:pt x="1431" y="23373"/>
                  </a:cubicBezTo>
                  <a:cubicBezTo>
                    <a:pt x="1379" y="23435"/>
                    <a:pt x="1394" y="23573"/>
                    <a:pt x="1494" y="23573"/>
                  </a:cubicBezTo>
                  <a:cubicBezTo>
                    <a:pt x="1498" y="23573"/>
                    <a:pt x="1501" y="23573"/>
                    <a:pt x="1504" y="23573"/>
                  </a:cubicBezTo>
                  <a:cubicBezTo>
                    <a:pt x="2547" y="23446"/>
                    <a:pt x="4261" y="23391"/>
                    <a:pt x="4868" y="22376"/>
                  </a:cubicBezTo>
                  <a:cubicBezTo>
                    <a:pt x="5430" y="22702"/>
                    <a:pt x="5975" y="23056"/>
                    <a:pt x="6510" y="23437"/>
                  </a:cubicBezTo>
                  <a:cubicBezTo>
                    <a:pt x="6217" y="23400"/>
                    <a:pt x="5910" y="23375"/>
                    <a:pt x="5603" y="23375"/>
                  </a:cubicBezTo>
                  <a:cubicBezTo>
                    <a:pt x="4705" y="23375"/>
                    <a:pt x="3811" y="23591"/>
                    <a:pt x="3290" y="24362"/>
                  </a:cubicBezTo>
                  <a:cubicBezTo>
                    <a:pt x="3263" y="24407"/>
                    <a:pt x="3290" y="24471"/>
                    <a:pt x="3336" y="24480"/>
                  </a:cubicBezTo>
                  <a:cubicBezTo>
                    <a:pt x="3635" y="24533"/>
                    <a:pt x="3932" y="24561"/>
                    <a:pt x="4226" y="24561"/>
                  </a:cubicBezTo>
                  <a:cubicBezTo>
                    <a:pt x="5170" y="24561"/>
                    <a:pt x="6075" y="24279"/>
                    <a:pt x="6863" y="23691"/>
                  </a:cubicBezTo>
                  <a:cubicBezTo>
                    <a:pt x="7371" y="24063"/>
                    <a:pt x="7870" y="24462"/>
                    <a:pt x="8350" y="24888"/>
                  </a:cubicBezTo>
                  <a:cubicBezTo>
                    <a:pt x="9312" y="27690"/>
                    <a:pt x="10590" y="30374"/>
                    <a:pt x="12467" y="32541"/>
                  </a:cubicBezTo>
                  <a:cubicBezTo>
                    <a:pt x="12507" y="32587"/>
                    <a:pt x="12554" y="32607"/>
                    <a:pt x="12600" y="32607"/>
                  </a:cubicBezTo>
                  <a:cubicBezTo>
                    <a:pt x="12753" y="32607"/>
                    <a:pt x="12899" y="32395"/>
                    <a:pt x="12766" y="32242"/>
                  </a:cubicBezTo>
                  <a:cubicBezTo>
                    <a:pt x="11506" y="30791"/>
                    <a:pt x="10508" y="29104"/>
                    <a:pt x="9692" y="27300"/>
                  </a:cubicBezTo>
                  <a:cubicBezTo>
                    <a:pt x="9747" y="26910"/>
                    <a:pt x="9819" y="26529"/>
                    <a:pt x="9901" y="26148"/>
                  </a:cubicBezTo>
                  <a:cubicBezTo>
                    <a:pt x="9921" y="26168"/>
                    <a:pt x="9940" y="26183"/>
                    <a:pt x="9967" y="26183"/>
                  </a:cubicBezTo>
                  <a:cubicBezTo>
                    <a:pt x="9977" y="26183"/>
                    <a:pt x="9988" y="26180"/>
                    <a:pt x="10001" y="26175"/>
                  </a:cubicBezTo>
                  <a:cubicBezTo>
                    <a:pt x="10055" y="26148"/>
                    <a:pt x="10119" y="26121"/>
                    <a:pt x="10182" y="26103"/>
                  </a:cubicBezTo>
                  <a:cubicBezTo>
                    <a:pt x="10331" y="26135"/>
                    <a:pt x="10478" y="26151"/>
                    <a:pt x="10623" y="26151"/>
                  </a:cubicBezTo>
                  <a:cubicBezTo>
                    <a:pt x="11486" y="26151"/>
                    <a:pt x="12274" y="25607"/>
                    <a:pt x="12848" y="24924"/>
                  </a:cubicBezTo>
                  <a:cubicBezTo>
                    <a:pt x="12875" y="24915"/>
                    <a:pt x="12912" y="24897"/>
                    <a:pt x="12948" y="24879"/>
                  </a:cubicBezTo>
                  <a:cubicBezTo>
                    <a:pt x="12993" y="24860"/>
                    <a:pt x="12993" y="24806"/>
                    <a:pt x="12966" y="24770"/>
                  </a:cubicBezTo>
                  <a:cubicBezTo>
                    <a:pt x="12993" y="24743"/>
                    <a:pt x="13011" y="24724"/>
                    <a:pt x="13029" y="24697"/>
                  </a:cubicBezTo>
                  <a:cubicBezTo>
                    <a:pt x="13075" y="24634"/>
                    <a:pt x="13011" y="24561"/>
                    <a:pt x="12948" y="24561"/>
                  </a:cubicBezTo>
                  <a:cubicBezTo>
                    <a:pt x="12882" y="24559"/>
                    <a:pt x="12816" y="24557"/>
                    <a:pt x="12750" y="24557"/>
                  </a:cubicBezTo>
                  <a:cubicBezTo>
                    <a:pt x="11654" y="24557"/>
                    <a:pt x="10564" y="24919"/>
                    <a:pt x="9983" y="25894"/>
                  </a:cubicBezTo>
                  <a:cubicBezTo>
                    <a:pt x="9973" y="25894"/>
                    <a:pt x="9973" y="25894"/>
                    <a:pt x="9964" y="25885"/>
                  </a:cubicBezTo>
                  <a:cubicBezTo>
                    <a:pt x="10273" y="24697"/>
                    <a:pt x="10762" y="23555"/>
                    <a:pt x="11442" y="22539"/>
                  </a:cubicBezTo>
                  <a:cubicBezTo>
                    <a:pt x="12011" y="22996"/>
                    <a:pt x="12616" y="23195"/>
                    <a:pt x="13211" y="23195"/>
                  </a:cubicBezTo>
                  <a:cubicBezTo>
                    <a:pt x="14363" y="23195"/>
                    <a:pt x="15477" y="22452"/>
                    <a:pt x="16212" y="21406"/>
                  </a:cubicBezTo>
                  <a:cubicBezTo>
                    <a:pt x="16258" y="21324"/>
                    <a:pt x="16194" y="21215"/>
                    <a:pt x="16103" y="21215"/>
                  </a:cubicBezTo>
                  <a:cubicBezTo>
                    <a:pt x="15351" y="21233"/>
                    <a:pt x="14544" y="21206"/>
                    <a:pt x="13809" y="21378"/>
                  </a:cubicBezTo>
                  <a:cubicBezTo>
                    <a:pt x="13029" y="21560"/>
                    <a:pt x="12340" y="21995"/>
                    <a:pt x="11606" y="22312"/>
                  </a:cubicBezTo>
                  <a:cubicBezTo>
                    <a:pt x="11841" y="21977"/>
                    <a:pt x="12095" y="21650"/>
                    <a:pt x="12376" y="21351"/>
                  </a:cubicBezTo>
                  <a:cubicBezTo>
                    <a:pt x="12413" y="21351"/>
                    <a:pt x="12440" y="21315"/>
                    <a:pt x="12449" y="21279"/>
                  </a:cubicBezTo>
                  <a:cubicBezTo>
                    <a:pt x="12794" y="20916"/>
                    <a:pt x="13174" y="20580"/>
                    <a:pt x="13583" y="20281"/>
                  </a:cubicBezTo>
                  <a:cubicBezTo>
                    <a:pt x="13601" y="20272"/>
                    <a:pt x="13610" y="20254"/>
                    <a:pt x="13619" y="20227"/>
                  </a:cubicBezTo>
                  <a:cubicBezTo>
                    <a:pt x="13619" y="20227"/>
                    <a:pt x="13628" y="20236"/>
                    <a:pt x="13628" y="20236"/>
                  </a:cubicBezTo>
                  <a:cubicBezTo>
                    <a:pt x="13713" y="20242"/>
                    <a:pt x="13799" y="20246"/>
                    <a:pt x="13883" y="20246"/>
                  </a:cubicBezTo>
                  <a:cubicBezTo>
                    <a:pt x="15090" y="20246"/>
                    <a:pt x="16189" y="19589"/>
                    <a:pt x="16756" y="18513"/>
                  </a:cubicBezTo>
                  <a:cubicBezTo>
                    <a:pt x="16791" y="18452"/>
                    <a:pt x="16759" y="18358"/>
                    <a:pt x="16685" y="18358"/>
                  </a:cubicBezTo>
                  <a:cubicBezTo>
                    <a:pt x="16682" y="18358"/>
                    <a:pt x="16678" y="18358"/>
                    <a:pt x="16675" y="18359"/>
                  </a:cubicBezTo>
                  <a:cubicBezTo>
                    <a:pt x="15550" y="18440"/>
                    <a:pt x="13519" y="18449"/>
                    <a:pt x="13564" y="20045"/>
                  </a:cubicBezTo>
                  <a:cubicBezTo>
                    <a:pt x="13537" y="20064"/>
                    <a:pt x="13528" y="20091"/>
                    <a:pt x="13528" y="20118"/>
                  </a:cubicBezTo>
                  <a:cubicBezTo>
                    <a:pt x="13519" y="20127"/>
                    <a:pt x="13501" y="20127"/>
                    <a:pt x="13492" y="20136"/>
                  </a:cubicBezTo>
                  <a:cubicBezTo>
                    <a:pt x="13120" y="20399"/>
                    <a:pt x="12766" y="20707"/>
                    <a:pt x="12440" y="21034"/>
                  </a:cubicBezTo>
                  <a:cubicBezTo>
                    <a:pt x="12594" y="20517"/>
                    <a:pt x="13048" y="20154"/>
                    <a:pt x="13156" y="19619"/>
                  </a:cubicBezTo>
                  <a:cubicBezTo>
                    <a:pt x="13338" y="18794"/>
                    <a:pt x="12875" y="17987"/>
                    <a:pt x="13057" y="17153"/>
                  </a:cubicBezTo>
                  <a:cubicBezTo>
                    <a:pt x="13070" y="17094"/>
                    <a:pt x="13026" y="17049"/>
                    <a:pt x="12977" y="17049"/>
                  </a:cubicBezTo>
                  <a:cubicBezTo>
                    <a:pt x="12958" y="17049"/>
                    <a:pt x="12938" y="17056"/>
                    <a:pt x="12921" y="17071"/>
                  </a:cubicBezTo>
                  <a:cubicBezTo>
                    <a:pt x="12277" y="17688"/>
                    <a:pt x="11778" y="18422"/>
                    <a:pt x="11705" y="19329"/>
                  </a:cubicBezTo>
                  <a:cubicBezTo>
                    <a:pt x="11651" y="19928"/>
                    <a:pt x="11687" y="20862"/>
                    <a:pt x="12204" y="21270"/>
                  </a:cubicBezTo>
                  <a:cubicBezTo>
                    <a:pt x="11615" y="21895"/>
                    <a:pt x="11107" y="22603"/>
                    <a:pt x="10690" y="23364"/>
                  </a:cubicBezTo>
                  <a:cubicBezTo>
                    <a:pt x="10753" y="23129"/>
                    <a:pt x="10771" y="22893"/>
                    <a:pt x="10735" y="22648"/>
                  </a:cubicBezTo>
                  <a:cubicBezTo>
                    <a:pt x="10626" y="22040"/>
                    <a:pt x="10173" y="21560"/>
                    <a:pt x="9992" y="20979"/>
                  </a:cubicBezTo>
                  <a:cubicBezTo>
                    <a:pt x="9983" y="20957"/>
                    <a:pt x="9962" y="20945"/>
                    <a:pt x="9942" y="20945"/>
                  </a:cubicBezTo>
                  <a:cubicBezTo>
                    <a:pt x="9921" y="20945"/>
                    <a:pt x="9901" y="20957"/>
                    <a:pt x="9892" y="20979"/>
                  </a:cubicBezTo>
                  <a:cubicBezTo>
                    <a:pt x="9574" y="22040"/>
                    <a:pt x="9221" y="23464"/>
                    <a:pt x="10227" y="24244"/>
                  </a:cubicBezTo>
                  <a:cubicBezTo>
                    <a:pt x="10227" y="24244"/>
                    <a:pt x="10227" y="24244"/>
                    <a:pt x="10227" y="24253"/>
                  </a:cubicBezTo>
                  <a:cubicBezTo>
                    <a:pt x="10236" y="24253"/>
                    <a:pt x="10246" y="24262"/>
                    <a:pt x="10255" y="24271"/>
                  </a:cubicBezTo>
                  <a:cubicBezTo>
                    <a:pt x="9892" y="25133"/>
                    <a:pt x="9647" y="26048"/>
                    <a:pt x="9547" y="26973"/>
                  </a:cubicBezTo>
                  <a:cubicBezTo>
                    <a:pt x="8686" y="25006"/>
                    <a:pt x="8024" y="22920"/>
                    <a:pt x="7462" y="20880"/>
                  </a:cubicBezTo>
                  <a:cubicBezTo>
                    <a:pt x="8187" y="19420"/>
                    <a:pt x="8931" y="17987"/>
                    <a:pt x="9865" y="16690"/>
                  </a:cubicBezTo>
                  <a:cubicBezTo>
                    <a:pt x="9910" y="16690"/>
                    <a:pt x="9955" y="16654"/>
                    <a:pt x="9937" y="16609"/>
                  </a:cubicBezTo>
                  <a:cubicBezTo>
                    <a:pt x="10218" y="16219"/>
                    <a:pt x="10518" y="15847"/>
                    <a:pt x="10835" y="15493"/>
                  </a:cubicBezTo>
                  <a:cubicBezTo>
                    <a:pt x="10835" y="15493"/>
                    <a:pt x="10835" y="15493"/>
                    <a:pt x="10835" y="15502"/>
                  </a:cubicBezTo>
                  <a:cubicBezTo>
                    <a:pt x="11567" y="16330"/>
                    <a:pt x="12523" y="16522"/>
                    <a:pt x="13518" y="16522"/>
                  </a:cubicBezTo>
                  <a:cubicBezTo>
                    <a:pt x="14126" y="16522"/>
                    <a:pt x="14747" y="16450"/>
                    <a:pt x="15342" y="16409"/>
                  </a:cubicBezTo>
                  <a:cubicBezTo>
                    <a:pt x="15414" y="16400"/>
                    <a:pt x="15478" y="16300"/>
                    <a:pt x="15414" y="16246"/>
                  </a:cubicBezTo>
                  <a:cubicBezTo>
                    <a:pt x="14483" y="15523"/>
                    <a:pt x="13387" y="14950"/>
                    <a:pt x="12244" y="14950"/>
                  </a:cubicBezTo>
                  <a:cubicBezTo>
                    <a:pt x="11895" y="14950"/>
                    <a:pt x="11542" y="15003"/>
                    <a:pt x="11189" y="15122"/>
                  </a:cubicBezTo>
                  <a:cubicBezTo>
                    <a:pt x="11488" y="14813"/>
                    <a:pt x="11796" y="14523"/>
                    <a:pt x="12141" y="14242"/>
                  </a:cubicBezTo>
                  <a:cubicBezTo>
                    <a:pt x="12466" y="14323"/>
                    <a:pt x="12832" y="14401"/>
                    <a:pt x="13187" y="14401"/>
                  </a:cubicBezTo>
                  <a:cubicBezTo>
                    <a:pt x="13386" y="14401"/>
                    <a:pt x="13581" y="14376"/>
                    <a:pt x="13764" y="14314"/>
                  </a:cubicBezTo>
                  <a:cubicBezTo>
                    <a:pt x="14381" y="14097"/>
                    <a:pt x="14970" y="13516"/>
                    <a:pt x="15487" y="13127"/>
                  </a:cubicBezTo>
                  <a:cubicBezTo>
                    <a:pt x="15559" y="13063"/>
                    <a:pt x="15541" y="12954"/>
                    <a:pt x="15441" y="12945"/>
                  </a:cubicBezTo>
                  <a:cubicBezTo>
                    <a:pt x="15212" y="12930"/>
                    <a:pt x="14971" y="12919"/>
                    <a:pt x="14726" y="12919"/>
                  </a:cubicBezTo>
                  <a:cubicBezTo>
                    <a:pt x="13770" y="12919"/>
                    <a:pt x="12766" y="13098"/>
                    <a:pt x="12268" y="13979"/>
                  </a:cubicBezTo>
                  <a:lnTo>
                    <a:pt x="12250" y="13979"/>
                  </a:lnTo>
                  <a:cubicBezTo>
                    <a:pt x="12213" y="14006"/>
                    <a:pt x="12177" y="14033"/>
                    <a:pt x="12141" y="14061"/>
                  </a:cubicBezTo>
                  <a:cubicBezTo>
                    <a:pt x="12123" y="14070"/>
                    <a:pt x="12114" y="14070"/>
                    <a:pt x="12095" y="14079"/>
                  </a:cubicBezTo>
                  <a:cubicBezTo>
                    <a:pt x="12068" y="14088"/>
                    <a:pt x="12050" y="14106"/>
                    <a:pt x="12041" y="14133"/>
                  </a:cubicBezTo>
                  <a:cubicBezTo>
                    <a:pt x="11832" y="14287"/>
                    <a:pt x="11633" y="14460"/>
                    <a:pt x="11442" y="14623"/>
                  </a:cubicBezTo>
                  <a:cubicBezTo>
                    <a:pt x="11442" y="14623"/>
                    <a:pt x="11442" y="14614"/>
                    <a:pt x="11433" y="14614"/>
                  </a:cubicBezTo>
                  <a:cubicBezTo>
                    <a:pt x="11705" y="14206"/>
                    <a:pt x="12104" y="13952"/>
                    <a:pt x="12304" y="13498"/>
                  </a:cubicBezTo>
                  <a:cubicBezTo>
                    <a:pt x="12531" y="12991"/>
                    <a:pt x="12649" y="12428"/>
                    <a:pt x="12812" y="11902"/>
                  </a:cubicBezTo>
                  <a:cubicBezTo>
                    <a:pt x="12826" y="11844"/>
                    <a:pt x="12771" y="11781"/>
                    <a:pt x="12716" y="11781"/>
                  </a:cubicBezTo>
                  <a:cubicBezTo>
                    <a:pt x="12702" y="11781"/>
                    <a:pt x="12688" y="11785"/>
                    <a:pt x="12676" y="11794"/>
                  </a:cubicBezTo>
                  <a:cubicBezTo>
                    <a:pt x="11796" y="12446"/>
                    <a:pt x="10590" y="13562"/>
                    <a:pt x="11316" y="14741"/>
                  </a:cubicBezTo>
                  <a:cubicBezTo>
                    <a:pt x="10835" y="15176"/>
                    <a:pt x="10409" y="15657"/>
                    <a:pt x="10010" y="16164"/>
                  </a:cubicBezTo>
                  <a:cubicBezTo>
                    <a:pt x="10164" y="15756"/>
                    <a:pt x="10463" y="15403"/>
                    <a:pt x="10545" y="14958"/>
                  </a:cubicBezTo>
                  <a:cubicBezTo>
                    <a:pt x="10672" y="14251"/>
                    <a:pt x="10490" y="13526"/>
                    <a:pt x="10617" y="12818"/>
                  </a:cubicBezTo>
                  <a:cubicBezTo>
                    <a:pt x="10629" y="12759"/>
                    <a:pt x="10591" y="12723"/>
                    <a:pt x="10547" y="12723"/>
                  </a:cubicBezTo>
                  <a:cubicBezTo>
                    <a:pt x="10524" y="12723"/>
                    <a:pt x="10500" y="12733"/>
                    <a:pt x="10481" y="12755"/>
                  </a:cubicBezTo>
                  <a:cubicBezTo>
                    <a:pt x="9656" y="13897"/>
                    <a:pt x="9176" y="15176"/>
                    <a:pt x="9747" y="16518"/>
                  </a:cubicBezTo>
                  <a:cubicBezTo>
                    <a:pt x="9275" y="17171"/>
                    <a:pt x="8849" y="17860"/>
                    <a:pt x="8468" y="18567"/>
                  </a:cubicBezTo>
                  <a:cubicBezTo>
                    <a:pt x="8631" y="18023"/>
                    <a:pt x="8922" y="17543"/>
                    <a:pt x="8949" y="16944"/>
                  </a:cubicBezTo>
                  <a:cubicBezTo>
                    <a:pt x="8976" y="16155"/>
                    <a:pt x="8722" y="15384"/>
                    <a:pt x="8459" y="14650"/>
                  </a:cubicBezTo>
                  <a:cubicBezTo>
                    <a:pt x="8449" y="14625"/>
                    <a:pt x="8421" y="14609"/>
                    <a:pt x="8396" y="14609"/>
                  </a:cubicBezTo>
                  <a:cubicBezTo>
                    <a:pt x="8374" y="14609"/>
                    <a:pt x="8354" y="14621"/>
                    <a:pt x="8350" y="14650"/>
                  </a:cubicBezTo>
                  <a:cubicBezTo>
                    <a:pt x="8033" y="16201"/>
                    <a:pt x="6863" y="17515"/>
                    <a:pt x="8187" y="18948"/>
                  </a:cubicBezTo>
                  <a:cubicBezTo>
                    <a:pt x="8196" y="18966"/>
                    <a:pt x="8205" y="18966"/>
                    <a:pt x="8214" y="18975"/>
                  </a:cubicBezTo>
                  <a:cubicBezTo>
                    <a:pt x="8223" y="18984"/>
                    <a:pt x="8223" y="18994"/>
                    <a:pt x="8223" y="18994"/>
                  </a:cubicBezTo>
                  <a:cubicBezTo>
                    <a:pt x="8223" y="19003"/>
                    <a:pt x="8223" y="19003"/>
                    <a:pt x="8223" y="19012"/>
                  </a:cubicBezTo>
                  <a:cubicBezTo>
                    <a:pt x="7942" y="19556"/>
                    <a:pt x="7670" y="20109"/>
                    <a:pt x="7407" y="20662"/>
                  </a:cubicBezTo>
                  <a:cubicBezTo>
                    <a:pt x="7217" y="19973"/>
                    <a:pt x="7035" y="19293"/>
                    <a:pt x="6863" y="18622"/>
                  </a:cubicBezTo>
                  <a:cubicBezTo>
                    <a:pt x="6455" y="17053"/>
                    <a:pt x="6210" y="15457"/>
                    <a:pt x="6092" y="13870"/>
                  </a:cubicBezTo>
                  <a:cubicBezTo>
                    <a:pt x="6247" y="13516"/>
                    <a:pt x="6410" y="13190"/>
                    <a:pt x="6600" y="12873"/>
                  </a:cubicBezTo>
                  <a:cubicBezTo>
                    <a:pt x="7000" y="13044"/>
                    <a:pt x="7419" y="13125"/>
                    <a:pt x="7836" y="13125"/>
                  </a:cubicBezTo>
                  <a:cubicBezTo>
                    <a:pt x="8589" y="13125"/>
                    <a:pt x="9336" y="12859"/>
                    <a:pt x="9955" y="12374"/>
                  </a:cubicBezTo>
                  <a:cubicBezTo>
                    <a:pt x="10019" y="12329"/>
                    <a:pt x="9983" y="12220"/>
                    <a:pt x="9910" y="12202"/>
                  </a:cubicBezTo>
                  <a:cubicBezTo>
                    <a:pt x="9393" y="12069"/>
                    <a:pt x="8871" y="11994"/>
                    <a:pt x="8344" y="11994"/>
                  </a:cubicBezTo>
                  <a:cubicBezTo>
                    <a:pt x="8114" y="11994"/>
                    <a:pt x="7884" y="12008"/>
                    <a:pt x="7652" y="12038"/>
                  </a:cubicBezTo>
                  <a:cubicBezTo>
                    <a:pt x="7489" y="12057"/>
                    <a:pt x="7289" y="12075"/>
                    <a:pt x="7099" y="12111"/>
                  </a:cubicBezTo>
                  <a:cubicBezTo>
                    <a:pt x="7398" y="11721"/>
                    <a:pt x="7716" y="11349"/>
                    <a:pt x="8078" y="11014"/>
                  </a:cubicBezTo>
                  <a:cubicBezTo>
                    <a:pt x="8078" y="11032"/>
                    <a:pt x="8078" y="11050"/>
                    <a:pt x="8096" y="11068"/>
                  </a:cubicBezTo>
                  <a:cubicBezTo>
                    <a:pt x="8555" y="11438"/>
                    <a:pt x="9067" y="11561"/>
                    <a:pt x="9600" y="11561"/>
                  </a:cubicBezTo>
                  <a:cubicBezTo>
                    <a:pt x="10426" y="11561"/>
                    <a:pt x="11301" y="11264"/>
                    <a:pt x="12095" y="11132"/>
                  </a:cubicBezTo>
                  <a:cubicBezTo>
                    <a:pt x="12159" y="11123"/>
                    <a:pt x="12168" y="11023"/>
                    <a:pt x="12114" y="10996"/>
                  </a:cubicBezTo>
                  <a:cubicBezTo>
                    <a:pt x="11300" y="10623"/>
                    <a:pt x="10449" y="10345"/>
                    <a:pt x="9578" y="10345"/>
                  </a:cubicBezTo>
                  <a:cubicBezTo>
                    <a:pt x="9303" y="10345"/>
                    <a:pt x="9027" y="10373"/>
                    <a:pt x="8749" y="10433"/>
                  </a:cubicBezTo>
                  <a:cubicBezTo>
                    <a:pt x="9003" y="10243"/>
                    <a:pt x="9257" y="10053"/>
                    <a:pt x="9529" y="9871"/>
                  </a:cubicBezTo>
                  <a:cubicBezTo>
                    <a:pt x="9790" y="9964"/>
                    <a:pt x="10046" y="10006"/>
                    <a:pt x="10293" y="10006"/>
                  </a:cubicBezTo>
                  <a:cubicBezTo>
                    <a:pt x="11383" y="10006"/>
                    <a:pt x="12314" y="9183"/>
                    <a:pt x="12757" y="8148"/>
                  </a:cubicBezTo>
                  <a:cubicBezTo>
                    <a:pt x="12785" y="8085"/>
                    <a:pt x="12748" y="7994"/>
                    <a:pt x="12667" y="7994"/>
                  </a:cubicBezTo>
                  <a:cubicBezTo>
                    <a:pt x="11424" y="8012"/>
                    <a:pt x="9828" y="8194"/>
                    <a:pt x="9475" y="9626"/>
                  </a:cubicBezTo>
                  <a:cubicBezTo>
                    <a:pt x="9475" y="9644"/>
                    <a:pt x="9475" y="9644"/>
                    <a:pt x="9484" y="9654"/>
                  </a:cubicBezTo>
                  <a:lnTo>
                    <a:pt x="9466" y="9663"/>
                  </a:lnTo>
                  <a:cubicBezTo>
                    <a:pt x="9438" y="9681"/>
                    <a:pt x="9420" y="9708"/>
                    <a:pt x="9420" y="9735"/>
                  </a:cubicBezTo>
                  <a:cubicBezTo>
                    <a:pt x="9112" y="9898"/>
                    <a:pt x="8822" y="10080"/>
                    <a:pt x="8532" y="10288"/>
                  </a:cubicBezTo>
                  <a:cubicBezTo>
                    <a:pt x="8668" y="10134"/>
                    <a:pt x="8777" y="9971"/>
                    <a:pt x="8849" y="9790"/>
                  </a:cubicBezTo>
                  <a:cubicBezTo>
                    <a:pt x="9030" y="9300"/>
                    <a:pt x="8958" y="8710"/>
                    <a:pt x="8913" y="8203"/>
                  </a:cubicBezTo>
                  <a:cubicBezTo>
                    <a:pt x="8906" y="8159"/>
                    <a:pt x="8870" y="8128"/>
                    <a:pt x="8830" y="8128"/>
                  </a:cubicBezTo>
                  <a:cubicBezTo>
                    <a:pt x="8812" y="8128"/>
                    <a:pt x="8793" y="8134"/>
                    <a:pt x="8777" y="8148"/>
                  </a:cubicBezTo>
                  <a:cubicBezTo>
                    <a:pt x="8432" y="8493"/>
                    <a:pt x="7969" y="8846"/>
                    <a:pt x="7833" y="9336"/>
                  </a:cubicBezTo>
                  <a:cubicBezTo>
                    <a:pt x="7697" y="9790"/>
                    <a:pt x="7770" y="10325"/>
                    <a:pt x="7951" y="10760"/>
                  </a:cubicBezTo>
                  <a:cubicBezTo>
                    <a:pt x="7453" y="11213"/>
                    <a:pt x="7008" y="11730"/>
                    <a:pt x="6646" y="12301"/>
                  </a:cubicBezTo>
                  <a:cubicBezTo>
                    <a:pt x="6546" y="12374"/>
                    <a:pt x="6473" y="12465"/>
                    <a:pt x="6437" y="12592"/>
                  </a:cubicBezTo>
                  <a:cubicBezTo>
                    <a:pt x="6437" y="12610"/>
                    <a:pt x="6437" y="12619"/>
                    <a:pt x="6437" y="12628"/>
                  </a:cubicBezTo>
                  <a:cubicBezTo>
                    <a:pt x="6301" y="12873"/>
                    <a:pt x="6174" y="13117"/>
                    <a:pt x="6065" y="13371"/>
                  </a:cubicBezTo>
                  <a:cubicBezTo>
                    <a:pt x="5975" y="11549"/>
                    <a:pt x="6065" y="9726"/>
                    <a:pt x="6328" y="7922"/>
                  </a:cubicBezTo>
                  <a:cubicBezTo>
                    <a:pt x="6918" y="7876"/>
                    <a:pt x="7407" y="7931"/>
                    <a:pt x="7933" y="7550"/>
                  </a:cubicBezTo>
                  <a:cubicBezTo>
                    <a:pt x="8568" y="7087"/>
                    <a:pt x="9030" y="6353"/>
                    <a:pt x="9493" y="5727"/>
                  </a:cubicBezTo>
                  <a:cubicBezTo>
                    <a:pt x="9529" y="5682"/>
                    <a:pt x="9475" y="5600"/>
                    <a:pt x="9420" y="5600"/>
                  </a:cubicBezTo>
                  <a:cubicBezTo>
                    <a:pt x="8187" y="5673"/>
                    <a:pt x="7008" y="6326"/>
                    <a:pt x="6410" y="7396"/>
                  </a:cubicBezTo>
                  <a:cubicBezTo>
                    <a:pt x="6537" y="6634"/>
                    <a:pt x="6691" y="5863"/>
                    <a:pt x="6881" y="5101"/>
                  </a:cubicBezTo>
                  <a:cubicBezTo>
                    <a:pt x="7507" y="5020"/>
                    <a:pt x="8051" y="5002"/>
                    <a:pt x="8604" y="4675"/>
                  </a:cubicBezTo>
                  <a:cubicBezTo>
                    <a:pt x="9094" y="4385"/>
                    <a:pt x="9466" y="3977"/>
                    <a:pt x="9847" y="3569"/>
                  </a:cubicBezTo>
                  <a:cubicBezTo>
                    <a:pt x="9874" y="3560"/>
                    <a:pt x="9910" y="3542"/>
                    <a:pt x="9937" y="3533"/>
                  </a:cubicBezTo>
                  <a:cubicBezTo>
                    <a:pt x="9973" y="3515"/>
                    <a:pt x="9983" y="3478"/>
                    <a:pt x="9964" y="3451"/>
                  </a:cubicBezTo>
                  <a:cubicBezTo>
                    <a:pt x="9983" y="3424"/>
                    <a:pt x="10001" y="3406"/>
                    <a:pt x="10028" y="3379"/>
                  </a:cubicBezTo>
                  <a:cubicBezTo>
                    <a:pt x="10064" y="3333"/>
                    <a:pt x="10037" y="3261"/>
                    <a:pt x="9973" y="3261"/>
                  </a:cubicBezTo>
                  <a:cubicBezTo>
                    <a:pt x="8867" y="3270"/>
                    <a:pt x="7670" y="3496"/>
                    <a:pt x="7063" y="4403"/>
                  </a:cubicBezTo>
                  <a:cubicBezTo>
                    <a:pt x="7108" y="4231"/>
                    <a:pt x="7153" y="4059"/>
                    <a:pt x="7199" y="3895"/>
                  </a:cubicBezTo>
                  <a:cubicBezTo>
                    <a:pt x="7244" y="3877"/>
                    <a:pt x="7271" y="3832"/>
                    <a:pt x="7235" y="3787"/>
                  </a:cubicBezTo>
                  <a:cubicBezTo>
                    <a:pt x="7235" y="3787"/>
                    <a:pt x="7235" y="3778"/>
                    <a:pt x="7235" y="3778"/>
                  </a:cubicBezTo>
                  <a:cubicBezTo>
                    <a:pt x="7344" y="3415"/>
                    <a:pt x="7453" y="3052"/>
                    <a:pt x="7570" y="2689"/>
                  </a:cubicBezTo>
                  <a:cubicBezTo>
                    <a:pt x="7580" y="2680"/>
                    <a:pt x="7570" y="2671"/>
                    <a:pt x="7570" y="2662"/>
                  </a:cubicBezTo>
                  <a:cubicBezTo>
                    <a:pt x="7570" y="2653"/>
                    <a:pt x="7570" y="2653"/>
                    <a:pt x="7580" y="2653"/>
                  </a:cubicBezTo>
                  <a:cubicBezTo>
                    <a:pt x="8650" y="2553"/>
                    <a:pt x="10200" y="2445"/>
                    <a:pt x="10400" y="1102"/>
                  </a:cubicBezTo>
                  <a:cubicBezTo>
                    <a:pt x="10408" y="1055"/>
                    <a:pt x="10373" y="1000"/>
                    <a:pt x="10322" y="1000"/>
                  </a:cubicBezTo>
                  <a:cubicBezTo>
                    <a:pt x="10315" y="1000"/>
                    <a:pt x="10307" y="1001"/>
                    <a:pt x="10300" y="1003"/>
                  </a:cubicBezTo>
                  <a:cubicBezTo>
                    <a:pt x="9837" y="1157"/>
                    <a:pt x="9321" y="1112"/>
                    <a:pt x="8849" y="1211"/>
                  </a:cubicBezTo>
                  <a:cubicBezTo>
                    <a:pt x="8831" y="767"/>
                    <a:pt x="8695" y="377"/>
                    <a:pt x="8414" y="14"/>
                  </a:cubicBezTo>
                  <a:cubicBezTo>
                    <a:pt x="8405" y="5"/>
                    <a:pt x="8391" y="1"/>
                    <a:pt x="8378" y="1"/>
                  </a:cubicBezTo>
                  <a:close/>
                </a:path>
              </a:pathLst>
            </a:custGeom>
            <a:solidFill>
              <a:srgbClr val="CF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5918186" flipH="1">
              <a:off x="7372" y="-670716"/>
              <a:ext cx="915002" cy="1776767"/>
            </a:xfrm>
            <a:custGeom>
              <a:avLst/>
              <a:gdLst/>
              <a:ahLst/>
              <a:cxnLst/>
              <a:rect l="l" t="t" r="r" b="b"/>
              <a:pathLst>
                <a:path w="16792" h="32607" extrusionOk="0">
                  <a:moveTo>
                    <a:pt x="8495" y="295"/>
                  </a:moveTo>
                  <a:cubicBezTo>
                    <a:pt x="8650" y="495"/>
                    <a:pt x="8713" y="1021"/>
                    <a:pt x="8731" y="1238"/>
                  </a:cubicBezTo>
                  <a:cubicBezTo>
                    <a:pt x="8586" y="1275"/>
                    <a:pt x="8450" y="1329"/>
                    <a:pt x="8323" y="1402"/>
                  </a:cubicBezTo>
                  <a:cubicBezTo>
                    <a:pt x="8305" y="1411"/>
                    <a:pt x="8296" y="1420"/>
                    <a:pt x="8278" y="1429"/>
                  </a:cubicBezTo>
                  <a:cubicBezTo>
                    <a:pt x="8323" y="1048"/>
                    <a:pt x="8396" y="667"/>
                    <a:pt x="8495" y="295"/>
                  </a:cubicBezTo>
                  <a:close/>
                  <a:moveTo>
                    <a:pt x="10218" y="1193"/>
                  </a:moveTo>
                  <a:lnTo>
                    <a:pt x="10218" y="1193"/>
                  </a:lnTo>
                  <a:cubicBezTo>
                    <a:pt x="10209" y="1211"/>
                    <a:pt x="10209" y="1220"/>
                    <a:pt x="10200" y="1238"/>
                  </a:cubicBezTo>
                  <a:cubicBezTo>
                    <a:pt x="9402" y="1601"/>
                    <a:pt x="8595" y="1937"/>
                    <a:pt x="7815" y="2327"/>
                  </a:cubicBezTo>
                  <a:cubicBezTo>
                    <a:pt x="8006" y="1755"/>
                    <a:pt x="8468" y="1429"/>
                    <a:pt x="9103" y="1347"/>
                  </a:cubicBezTo>
                  <a:cubicBezTo>
                    <a:pt x="9484" y="1302"/>
                    <a:pt x="9847" y="1293"/>
                    <a:pt x="10218" y="1193"/>
                  </a:cubicBezTo>
                  <a:close/>
                  <a:moveTo>
                    <a:pt x="10155" y="1393"/>
                  </a:moveTo>
                  <a:lnTo>
                    <a:pt x="10155" y="1393"/>
                  </a:lnTo>
                  <a:cubicBezTo>
                    <a:pt x="9819" y="2236"/>
                    <a:pt x="8767" y="2336"/>
                    <a:pt x="7906" y="2417"/>
                  </a:cubicBezTo>
                  <a:cubicBezTo>
                    <a:pt x="8668" y="2091"/>
                    <a:pt x="9402" y="1737"/>
                    <a:pt x="10155" y="1393"/>
                  </a:cubicBezTo>
                  <a:close/>
                  <a:moveTo>
                    <a:pt x="8374" y="214"/>
                  </a:moveTo>
                  <a:cubicBezTo>
                    <a:pt x="8375" y="214"/>
                    <a:pt x="8376" y="214"/>
                    <a:pt x="8378" y="214"/>
                  </a:cubicBezTo>
                  <a:cubicBezTo>
                    <a:pt x="8405" y="214"/>
                    <a:pt x="8423" y="232"/>
                    <a:pt x="8441" y="241"/>
                  </a:cubicBezTo>
                  <a:cubicBezTo>
                    <a:pt x="8278" y="667"/>
                    <a:pt x="8169" y="1093"/>
                    <a:pt x="8124" y="1547"/>
                  </a:cubicBezTo>
                  <a:cubicBezTo>
                    <a:pt x="7861" y="1773"/>
                    <a:pt x="7706" y="2091"/>
                    <a:pt x="7688" y="2435"/>
                  </a:cubicBezTo>
                  <a:cubicBezTo>
                    <a:pt x="7643" y="2435"/>
                    <a:pt x="7607" y="2445"/>
                    <a:pt x="7570" y="2445"/>
                  </a:cubicBezTo>
                  <a:cubicBezTo>
                    <a:pt x="7543" y="2200"/>
                    <a:pt x="7498" y="1955"/>
                    <a:pt x="7516" y="1701"/>
                  </a:cubicBezTo>
                  <a:cubicBezTo>
                    <a:pt x="7534" y="1248"/>
                    <a:pt x="7752" y="939"/>
                    <a:pt x="8033" y="595"/>
                  </a:cubicBezTo>
                  <a:cubicBezTo>
                    <a:pt x="8096" y="523"/>
                    <a:pt x="8282" y="214"/>
                    <a:pt x="8374" y="214"/>
                  </a:cubicBezTo>
                  <a:close/>
                  <a:moveTo>
                    <a:pt x="6827" y="1991"/>
                  </a:moveTo>
                  <a:lnTo>
                    <a:pt x="6827" y="1991"/>
                  </a:lnTo>
                  <a:cubicBezTo>
                    <a:pt x="7063" y="2454"/>
                    <a:pt x="7226" y="2943"/>
                    <a:pt x="7144" y="3460"/>
                  </a:cubicBezTo>
                  <a:cubicBezTo>
                    <a:pt x="7063" y="2961"/>
                    <a:pt x="6963" y="2472"/>
                    <a:pt x="6827" y="1991"/>
                  </a:cubicBezTo>
                  <a:close/>
                  <a:moveTo>
                    <a:pt x="6700" y="1882"/>
                  </a:moveTo>
                  <a:cubicBezTo>
                    <a:pt x="6818" y="2417"/>
                    <a:pt x="6954" y="2943"/>
                    <a:pt x="7045" y="3478"/>
                  </a:cubicBezTo>
                  <a:cubicBezTo>
                    <a:pt x="6754" y="2989"/>
                    <a:pt x="6627" y="2454"/>
                    <a:pt x="6700" y="1882"/>
                  </a:cubicBezTo>
                  <a:close/>
                  <a:moveTo>
                    <a:pt x="5793" y="2662"/>
                  </a:moveTo>
                  <a:cubicBezTo>
                    <a:pt x="6228" y="3224"/>
                    <a:pt x="6745" y="3678"/>
                    <a:pt x="6691" y="4476"/>
                  </a:cubicBezTo>
                  <a:cubicBezTo>
                    <a:pt x="6676" y="4687"/>
                    <a:pt x="6650" y="4766"/>
                    <a:pt x="6617" y="4766"/>
                  </a:cubicBezTo>
                  <a:cubicBezTo>
                    <a:pt x="6531" y="4766"/>
                    <a:pt x="6403" y="4203"/>
                    <a:pt x="6337" y="4031"/>
                  </a:cubicBezTo>
                  <a:cubicBezTo>
                    <a:pt x="6165" y="3596"/>
                    <a:pt x="5993" y="3161"/>
                    <a:pt x="5820" y="2726"/>
                  </a:cubicBezTo>
                  <a:cubicBezTo>
                    <a:pt x="5811" y="2707"/>
                    <a:pt x="5802" y="2698"/>
                    <a:pt x="5784" y="2689"/>
                  </a:cubicBezTo>
                  <a:cubicBezTo>
                    <a:pt x="5784" y="2680"/>
                    <a:pt x="5793" y="2671"/>
                    <a:pt x="5793" y="2662"/>
                  </a:cubicBezTo>
                  <a:close/>
                  <a:moveTo>
                    <a:pt x="9705" y="3420"/>
                  </a:moveTo>
                  <a:cubicBezTo>
                    <a:pt x="9745" y="3420"/>
                    <a:pt x="9771" y="3424"/>
                    <a:pt x="9774" y="3433"/>
                  </a:cubicBezTo>
                  <a:cubicBezTo>
                    <a:pt x="9783" y="3433"/>
                    <a:pt x="9783" y="3442"/>
                    <a:pt x="9774" y="3451"/>
                  </a:cubicBezTo>
                  <a:cubicBezTo>
                    <a:pt x="8867" y="3841"/>
                    <a:pt x="7788" y="4158"/>
                    <a:pt x="7017" y="4802"/>
                  </a:cubicBezTo>
                  <a:cubicBezTo>
                    <a:pt x="7235" y="4385"/>
                    <a:pt x="7543" y="4031"/>
                    <a:pt x="7979" y="3805"/>
                  </a:cubicBezTo>
                  <a:cubicBezTo>
                    <a:pt x="8278" y="3651"/>
                    <a:pt x="8613" y="3560"/>
                    <a:pt x="8949" y="3505"/>
                  </a:cubicBezTo>
                  <a:lnTo>
                    <a:pt x="8949" y="3505"/>
                  </a:lnTo>
                  <a:cubicBezTo>
                    <a:pt x="8948" y="3506"/>
                    <a:pt x="8949" y="3506"/>
                    <a:pt x="8950" y="3506"/>
                  </a:cubicBezTo>
                  <a:cubicBezTo>
                    <a:pt x="8978" y="3506"/>
                    <a:pt x="9511" y="3420"/>
                    <a:pt x="9705" y="3420"/>
                  </a:cubicBezTo>
                  <a:close/>
                  <a:moveTo>
                    <a:pt x="9611" y="3669"/>
                  </a:moveTo>
                  <a:lnTo>
                    <a:pt x="9611" y="3669"/>
                  </a:lnTo>
                  <a:cubicBezTo>
                    <a:pt x="9302" y="3959"/>
                    <a:pt x="8677" y="4403"/>
                    <a:pt x="8595" y="4449"/>
                  </a:cubicBezTo>
                  <a:cubicBezTo>
                    <a:pt x="8105" y="4757"/>
                    <a:pt x="7607" y="4811"/>
                    <a:pt x="7063" y="4884"/>
                  </a:cubicBezTo>
                  <a:cubicBezTo>
                    <a:pt x="7779" y="4331"/>
                    <a:pt x="8758" y="4004"/>
                    <a:pt x="9611" y="3669"/>
                  </a:cubicBezTo>
                  <a:close/>
                  <a:moveTo>
                    <a:pt x="5748" y="2853"/>
                  </a:moveTo>
                  <a:lnTo>
                    <a:pt x="5748" y="2853"/>
                  </a:lnTo>
                  <a:cubicBezTo>
                    <a:pt x="6038" y="3560"/>
                    <a:pt x="6328" y="4258"/>
                    <a:pt x="6600" y="4965"/>
                  </a:cubicBezTo>
                  <a:cubicBezTo>
                    <a:pt x="5639" y="4802"/>
                    <a:pt x="5576" y="3696"/>
                    <a:pt x="5748" y="2853"/>
                  </a:cubicBezTo>
                  <a:close/>
                  <a:moveTo>
                    <a:pt x="643" y="4512"/>
                  </a:moveTo>
                  <a:lnTo>
                    <a:pt x="643" y="4512"/>
                  </a:lnTo>
                  <a:cubicBezTo>
                    <a:pt x="1078" y="4557"/>
                    <a:pt x="1513" y="4648"/>
                    <a:pt x="1885" y="4875"/>
                  </a:cubicBezTo>
                  <a:cubicBezTo>
                    <a:pt x="2356" y="5165"/>
                    <a:pt x="2628" y="5655"/>
                    <a:pt x="3000" y="6044"/>
                  </a:cubicBezTo>
                  <a:cubicBezTo>
                    <a:pt x="3000" y="6063"/>
                    <a:pt x="3009" y="6081"/>
                    <a:pt x="3027" y="6090"/>
                  </a:cubicBezTo>
                  <a:cubicBezTo>
                    <a:pt x="3036" y="6090"/>
                    <a:pt x="3036" y="6099"/>
                    <a:pt x="3046" y="6099"/>
                  </a:cubicBezTo>
                  <a:cubicBezTo>
                    <a:pt x="3009" y="6099"/>
                    <a:pt x="2973" y="6099"/>
                    <a:pt x="2946" y="6108"/>
                  </a:cubicBezTo>
                  <a:cubicBezTo>
                    <a:pt x="2937" y="6099"/>
                    <a:pt x="2937" y="6099"/>
                    <a:pt x="2937" y="6090"/>
                  </a:cubicBezTo>
                  <a:cubicBezTo>
                    <a:pt x="2202" y="5528"/>
                    <a:pt x="1431" y="5002"/>
                    <a:pt x="643" y="4512"/>
                  </a:cubicBezTo>
                  <a:close/>
                  <a:moveTo>
                    <a:pt x="298" y="4476"/>
                  </a:moveTo>
                  <a:cubicBezTo>
                    <a:pt x="334" y="4476"/>
                    <a:pt x="361" y="4485"/>
                    <a:pt x="389" y="4485"/>
                  </a:cubicBezTo>
                  <a:cubicBezTo>
                    <a:pt x="1187" y="4993"/>
                    <a:pt x="1948" y="5546"/>
                    <a:pt x="2692" y="6117"/>
                  </a:cubicBezTo>
                  <a:cubicBezTo>
                    <a:pt x="2102" y="6117"/>
                    <a:pt x="1513" y="5927"/>
                    <a:pt x="1096" y="5491"/>
                  </a:cubicBezTo>
                  <a:cubicBezTo>
                    <a:pt x="779" y="5174"/>
                    <a:pt x="606" y="4784"/>
                    <a:pt x="298" y="4476"/>
                  </a:cubicBezTo>
                  <a:close/>
                  <a:moveTo>
                    <a:pt x="5603" y="5346"/>
                  </a:moveTo>
                  <a:lnTo>
                    <a:pt x="5603" y="5346"/>
                  </a:lnTo>
                  <a:cubicBezTo>
                    <a:pt x="5857" y="5528"/>
                    <a:pt x="6147" y="5682"/>
                    <a:pt x="6228" y="5990"/>
                  </a:cubicBezTo>
                  <a:cubicBezTo>
                    <a:pt x="6283" y="6217"/>
                    <a:pt x="6256" y="6453"/>
                    <a:pt x="6256" y="6688"/>
                  </a:cubicBezTo>
                  <a:cubicBezTo>
                    <a:pt x="6056" y="6235"/>
                    <a:pt x="5838" y="5791"/>
                    <a:pt x="5603" y="5346"/>
                  </a:cubicBezTo>
                  <a:close/>
                  <a:moveTo>
                    <a:pt x="5548" y="5428"/>
                  </a:moveTo>
                  <a:cubicBezTo>
                    <a:pt x="5784" y="5918"/>
                    <a:pt x="6002" y="6398"/>
                    <a:pt x="6210" y="6897"/>
                  </a:cubicBezTo>
                  <a:cubicBezTo>
                    <a:pt x="5630" y="6616"/>
                    <a:pt x="5539" y="6017"/>
                    <a:pt x="5548" y="5428"/>
                  </a:cubicBezTo>
                  <a:close/>
                  <a:moveTo>
                    <a:pt x="4315" y="4693"/>
                  </a:moveTo>
                  <a:cubicBezTo>
                    <a:pt x="4542" y="5183"/>
                    <a:pt x="4778" y="5872"/>
                    <a:pt x="4814" y="6371"/>
                  </a:cubicBezTo>
                  <a:cubicBezTo>
                    <a:pt x="4832" y="6570"/>
                    <a:pt x="4814" y="6770"/>
                    <a:pt x="4759" y="6960"/>
                  </a:cubicBezTo>
                  <a:cubicBezTo>
                    <a:pt x="4719" y="7042"/>
                    <a:pt x="4687" y="7082"/>
                    <a:pt x="4665" y="7082"/>
                  </a:cubicBezTo>
                  <a:cubicBezTo>
                    <a:pt x="4633" y="7082"/>
                    <a:pt x="4622" y="6996"/>
                    <a:pt x="4632" y="6824"/>
                  </a:cubicBezTo>
                  <a:cubicBezTo>
                    <a:pt x="4496" y="6543"/>
                    <a:pt x="4478" y="6144"/>
                    <a:pt x="4369" y="5836"/>
                  </a:cubicBezTo>
                  <a:cubicBezTo>
                    <a:pt x="4369" y="5827"/>
                    <a:pt x="4351" y="5818"/>
                    <a:pt x="4342" y="5818"/>
                  </a:cubicBezTo>
                  <a:cubicBezTo>
                    <a:pt x="4324" y="5682"/>
                    <a:pt x="4315" y="5537"/>
                    <a:pt x="4306" y="5392"/>
                  </a:cubicBezTo>
                  <a:lnTo>
                    <a:pt x="4306" y="5392"/>
                  </a:lnTo>
                  <a:cubicBezTo>
                    <a:pt x="4315" y="5428"/>
                    <a:pt x="4324" y="5455"/>
                    <a:pt x="4333" y="5491"/>
                  </a:cubicBezTo>
                  <a:cubicBezTo>
                    <a:pt x="4324" y="5428"/>
                    <a:pt x="4315" y="5364"/>
                    <a:pt x="4306" y="5301"/>
                  </a:cubicBezTo>
                  <a:cubicBezTo>
                    <a:pt x="4297" y="5101"/>
                    <a:pt x="4306" y="4893"/>
                    <a:pt x="4315" y="4693"/>
                  </a:cubicBezTo>
                  <a:close/>
                  <a:moveTo>
                    <a:pt x="4214" y="4411"/>
                  </a:moveTo>
                  <a:cubicBezTo>
                    <a:pt x="4212" y="4436"/>
                    <a:pt x="4218" y="4460"/>
                    <a:pt x="4224" y="4485"/>
                  </a:cubicBezTo>
                  <a:cubicBezTo>
                    <a:pt x="4215" y="4494"/>
                    <a:pt x="4206" y="4503"/>
                    <a:pt x="4206" y="4512"/>
                  </a:cubicBezTo>
                  <a:cubicBezTo>
                    <a:pt x="4161" y="5247"/>
                    <a:pt x="4107" y="6017"/>
                    <a:pt x="4442" y="6697"/>
                  </a:cubicBezTo>
                  <a:cubicBezTo>
                    <a:pt x="4451" y="6716"/>
                    <a:pt x="4469" y="6725"/>
                    <a:pt x="4487" y="6725"/>
                  </a:cubicBezTo>
                  <a:cubicBezTo>
                    <a:pt x="4524" y="6879"/>
                    <a:pt x="4551" y="7033"/>
                    <a:pt x="4578" y="7196"/>
                  </a:cubicBezTo>
                  <a:cubicBezTo>
                    <a:pt x="4569" y="7187"/>
                    <a:pt x="4560" y="7169"/>
                    <a:pt x="4551" y="7160"/>
                  </a:cubicBezTo>
                  <a:cubicBezTo>
                    <a:pt x="4306" y="6725"/>
                    <a:pt x="4134" y="6262"/>
                    <a:pt x="4088" y="5745"/>
                  </a:cubicBezTo>
                  <a:cubicBezTo>
                    <a:pt x="4052" y="5419"/>
                    <a:pt x="4070" y="5092"/>
                    <a:pt x="4134" y="4766"/>
                  </a:cubicBezTo>
                  <a:cubicBezTo>
                    <a:pt x="4150" y="4642"/>
                    <a:pt x="4182" y="4526"/>
                    <a:pt x="4214" y="4411"/>
                  </a:cubicBezTo>
                  <a:close/>
                  <a:moveTo>
                    <a:pt x="9073" y="5751"/>
                  </a:moveTo>
                  <a:cubicBezTo>
                    <a:pt x="9124" y="5751"/>
                    <a:pt x="9166" y="5761"/>
                    <a:pt x="9194" y="5782"/>
                  </a:cubicBezTo>
                  <a:cubicBezTo>
                    <a:pt x="8677" y="6063"/>
                    <a:pt x="8178" y="6362"/>
                    <a:pt x="7697" y="6697"/>
                  </a:cubicBezTo>
                  <a:cubicBezTo>
                    <a:pt x="7289" y="6988"/>
                    <a:pt x="6909" y="7323"/>
                    <a:pt x="6473" y="7577"/>
                  </a:cubicBezTo>
                  <a:cubicBezTo>
                    <a:pt x="6754" y="7133"/>
                    <a:pt x="7081" y="6743"/>
                    <a:pt x="7516" y="6434"/>
                  </a:cubicBezTo>
                  <a:cubicBezTo>
                    <a:pt x="7685" y="6306"/>
                    <a:pt x="8677" y="5751"/>
                    <a:pt x="9073" y="5751"/>
                  </a:cubicBezTo>
                  <a:close/>
                  <a:moveTo>
                    <a:pt x="9148" y="5972"/>
                  </a:moveTo>
                  <a:lnTo>
                    <a:pt x="9148" y="5972"/>
                  </a:lnTo>
                  <a:cubicBezTo>
                    <a:pt x="8922" y="6317"/>
                    <a:pt x="8169" y="7096"/>
                    <a:pt x="8042" y="7214"/>
                  </a:cubicBezTo>
                  <a:cubicBezTo>
                    <a:pt x="7561" y="7631"/>
                    <a:pt x="7099" y="7668"/>
                    <a:pt x="6573" y="7713"/>
                  </a:cubicBezTo>
                  <a:cubicBezTo>
                    <a:pt x="6990" y="7450"/>
                    <a:pt x="7371" y="7124"/>
                    <a:pt x="7770" y="6833"/>
                  </a:cubicBezTo>
                  <a:cubicBezTo>
                    <a:pt x="8214" y="6516"/>
                    <a:pt x="8677" y="6226"/>
                    <a:pt x="9148" y="5972"/>
                  </a:cubicBezTo>
                  <a:close/>
                  <a:moveTo>
                    <a:pt x="3740" y="7769"/>
                  </a:moveTo>
                  <a:cubicBezTo>
                    <a:pt x="4176" y="7769"/>
                    <a:pt x="4592" y="7886"/>
                    <a:pt x="4941" y="8239"/>
                  </a:cubicBezTo>
                  <a:cubicBezTo>
                    <a:pt x="4291" y="8331"/>
                    <a:pt x="3470" y="8481"/>
                    <a:pt x="2696" y="8481"/>
                  </a:cubicBezTo>
                  <a:cubicBezTo>
                    <a:pt x="2173" y="8481"/>
                    <a:pt x="1672" y="8413"/>
                    <a:pt x="1259" y="8212"/>
                  </a:cubicBezTo>
                  <a:cubicBezTo>
                    <a:pt x="1486" y="8103"/>
                    <a:pt x="2411" y="8003"/>
                    <a:pt x="2547" y="7967"/>
                  </a:cubicBezTo>
                  <a:cubicBezTo>
                    <a:pt x="2938" y="7864"/>
                    <a:pt x="3347" y="7769"/>
                    <a:pt x="3740" y="7769"/>
                  </a:cubicBezTo>
                  <a:close/>
                  <a:moveTo>
                    <a:pt x="1214" y="8302"/>
                  </a:moveTo>
                  <a:lnTo>
                    <a:pt x="1214" y="8302"/>
                  </a:lnTo>
                  <a:cubicBezTo>
                    <a:pt x="1665" y="8547"/>
                    <a:pt x="2216" y="8627"/>
                    <a:pt x="2787" y="8627"/>
                  </a:cubicBezTo>
                  <a:cubicBezTo>
                    <a:pt x="3444" y="8627"/>
                    <a:pt x="4127" y="8521"/>
                    <a:pt x="4714" y="8438"/>
                  </a:cubicBezTo>
                  <a:lnTo>
                    <a:pt x="4714" y="8438"/>
                  </a:lnTo>
                  <a:cubicBezTo>
                    <a:pt x="4215" y="8747"/>
                    <a:pt x="3698" y="9109"/>
                    <a:pt x="3118" y="9128"/>
                  </a:cubicBezTo>
                  <a:cubicBezTo>
                    <a:pt x="2919" y="9128"/>
                    <a:pt x="1295" y="8602"/>
                    <a:pt x="1214" y="8302"/>
                  </a:cubicBezTo>
                  <a:close/>
                  <a:moveTo>
                    <a:pt x="12340" y="8212"/>
                  </a:moveTo>
                  <a:cubicBezTo>
                    <a:pt x="11433" y="8629"/>
                    <a:pt x="10545" y="9073"/>
                    <a:pt x="9665" y="9554"/>
                  </a:cubicBezTo>
                  <a:cubicBezTo>
                    <a:pt x="10246" y="8484"/>
                    <a:pt x="11216" y="8266"/>
                    <a:pt x="12340" y="8212"/>
                  </a:cubicBezTo>
                  <a:close/>
                  <a:moveTo>
                    <a:pt x="12404" y="8393"/>
                  </a:moveTo>
                  <a:lnTo>
                    <a:pt x="12404" y="8393"/>
                  </a:lnTo>
                  <a:cubicBezTo>
                    <a:pt x="11946" y="9200"/>
                    <a:pt x="11177" y="9767"/>
                    <a:pt x="10277" y="9767"/>
                  </a:cubicBezTo>
                  <a:cubicBezTo>
                    <a:pt x="10125" y="9767"/>
                    <a:pt x="9969" y="9751"/>
                    <a:pt x="9810" y="9717"/>
                  </a:cubicBezTo>
                  <a:cubicBezTo>
                    <a:pt x="10654" y="9236"/>
                    <a:pt x="11515" y="8801"/>
                    <a:pt x="12404" y="8393"/>
                  </a:cubicBezTo>
                  <a:close/>
                  <a:moveTo>
                    <a:pt x="8586" y="8556"/>
                  </a:moveTo>
                  <a:lnTo>
                    <a:pt x="8586" y="8556"/>
                  </a:lnTo>
                  <a:cubicBezTo>
                    <a:pt x="8359" y="9155"/>
                    <a:pt x="8169" y="9762"/>
                    <a:pt x="8024" y="10388"/>
                  </a:cubicBezTo>
                  <a:cubicBezTo>
                    <a:pt x="7942" y="10007"/>
                    <a:pt x="7924" y="9590"/>
                    <a:pt x="8069" y="9236"/>
                  </a:cubicBezTo>
                  <a:cubicBezTo>
                    <a:pt x="8178" y="8992"/>
                    <a:pt x="8378" y="8765"/>
                    <a:pt x="8586" y="8556"/>
                  </a:cubicBezTo>
                  <a:close/>
                  <a:moveTo>
                    <a:pt x="8777" y="8375"/>
                  </a:moveTo>
                  <a:cubicBezTo>
                    <a:pt x="8813" y="8747"/>
                    <a:pt x="8840" y="9137"/>
                    <a:pt x="8767" y="9499"/>
                  </a:cubicBezTo>
                  <a:cubicBezTo>
                    <a:pt x="8686" y="9926"/>
                    <a:pt x="8441" y="10216"/>
                    <a:pt x="8142" y="10488"/>
                  </a:cubicBezTo>
                  <a:cubicBezTo>
                    <a:pt x="8296" y="9780"/>
                    <a:pt x="8495" y="9082"/>
                    <a:pt x="8767" y="8411"/>
                  </a:cubicBezTo>
                  <a:cubicBezTo>
                    <a:pt x="8777" y="8402"/>
                    <a:pt x="8777" y="8384"/>
                    <a:pt x="8767" y="8375"/>
                  </a:cubicBezTo>
                  <a:close/>
                  <a:moveTo>
                    <a:pt x="9522" y="10508"/>
                  </a:moveTo>
                  <a:cubicBezTo>
                    <a:pt x="10078" y="10508"/>
                    <a:pt x="10628" y="10615"/>
                    <a:pt x="11170" y="10796"/>
                  </a:cubicBezTo>
                  <a:cubicBezTo>
                    <a:pt x="11189" y="10796"/>
                    <a:pt x="11343" y="10851"/>
                    <a:pt x="11488" y="10896"/>
                  </a:cubicBezTo>
                  <a:cubicBezTo>
                    <a:pt x="10372" y="10914"/>
                    <a:pt x="9266" y="10932"/>
                    <a:pt x="8151" y="10941"/>
                  </a:cubicBezTo>
                  <a:cubicBezTo>
                    <a:pt x="8269" y="10841"/>
                    <a:pt x="8378" y="10733"/>
                    <a:pt x="8504" y="10633"/>
                  </a:cubicBezTo>
                  <a:cubicBezTo>
                    <a:pt x="8846" y="10547"/>
                    <a:pt x="9185" y="10508"/>
                    <a:pt x="9522" y="10508"/>
                  </a:cubicBezTo>
                  <a:close/>
                  <a:moveTo>
                    <a:pt x="11642" y="11041"/>
                  </a:moveTo>
                  <a:cubicBezTo>
                    <a:pt x="11560" y="11050"/>
                    <a:pt x="11488" y="11068"/>
                    <a:pt x="11479" y="11068"/>
                  </a:cubicBezTo>
                  <a:cubicBezTo>
                    <a:pt x="11034" y="11195"/>
                    <a:pt x="10545" y="11286"/>
                    <a:pt x="10091" y="11340"/>
                  </a:cubicBezTo>
                  <a:cubicBezTo>
                    <a:pt x="9911" y="11360"/>
                    <a:pt x="9729" y="11375"/>
                    <a:pt x="9546" y="11375"/>
                  </a:cubicBezTo>
                  <a:cubicBezTo>
                    <a:pt x="9316" y="11375"/>
                    <a:pt x="9086" y="11352"/>
                    <a:pt x="8858" y="11286"/>
                  </a:cubicBezTo>
                  <a:cubicBezTo>
                    <a:pt x="8758" y="11259"/>
                    <a:pt x="8659" y="11222"/>
                    <a:pt x="8559" y="11168"/>
                  </a:cubicBezTo>
                  <a:cubicBezTo>
                    <a:pt x="8385" y="11110"/>
                    <a:pt x="8327" y="11081"/>
                    <a:pt x="8385" y="11081"/>
                  </a:cubicBezTo>
                  <a:cubicBezTo>
                    <a:pt x="8399" y="11081"/>
                    <a:pt x="8421" y="11083"/>
                    <a:pt x="8450" y="11086"/>
                  </a:cubicBezTo>
                  <a:cubicBezTo>
                    <a:pt x="8483" y="11060"/>
                    <a:pt x="8557" y="11052"/>
                    <a:pt x="8643" y="11052"/>
                  </a:cubicBezTo>
                  <a:cubicBezTo>
                    <a:pt x="8794" y="11052"/>
                    <a:pt x="8983" y="11077"/>
                    <a:pt x="9058" y="11077"/>
                  </a:cubicBezTo>
                  <a:cubicBezTo>
                    <a:pt x="9919" y="11068"/>
                    <a:pt x="10781" y="11050"/>
                    <a:pt x="11642" y="11041"/>
                  </a:cubicBezTo>
                  <a:close/>
                  <a:moveTo>
                    <a:pt x="842" y="11277"/>
                  </a:moveTo>
                  <a:lnTo>
                    <a:pt x="842" y="11277"/>
                  </a:lnTo>
                  <a:cubicBezTo>
                    <a:pt x="1703" y="11358"/>
                    <a:pt x="2728" y="11576"/>
                    <a:pt x="2946" y="12492"/>
                  </a:cubicBezTo>
                  <a:cubicBezTo>
                    <a:pt x="2275" y="12038"/>
                    <a:pt x="1586" y="11621"/>
                    <a:pt x="842" y="11277"/>
                  </a:cubicBezTo>
                  <a:close/>
                  <a:moveTo>
                    <a:pt x="8331" y="12189"/>
                  </a:moveTo>
                  <a:cubicBezTo>
                    <a:pt x="8745" y="12189"/>
                    <a:pt x="9146" y="12249"/>
                    <a:pt x="9547" y="12338"/>
                  </a:cubicBezTo>
                  <a:cubicBezTo>
                    <a:pt x="9030" y="12428"/>
                    <a:pt x="8514" y="12501"/>
                    <a:pt x="7997" y="12537"/>
                  </a:cubicBezTo>
                  <a:cubicBezTo>
                    <a:pt x="7877" y="12543"/>
                    <a:pt x="7456" y="12589"/>
                    <a:pt x="7131" y="12589"/>
                  </a:cubicBezTo>
                  <a:cubicBezTo>
                    <a:pt x="6987" y="12589"/>
                    <a:pt x="6863" y="12580"/>
                    <a:pt x="6791" y="12555"/>
                  </a:cubicBezTo>
                  <a:cubicBezTo>
                    <a:pt x="6827" y="12501"/>
                    <a:pt x="6863" y="12446"/>
                    <a:pt x="6909" y="12383"/>
                  </a:cubicBezTo>
                  <a:cubicBezTo>
                    <a:pt x="7271" y="12274"/>
                    <a:pt x="8069" y="12202"/>
                    <a:pt x="8169" y="12193"/>
                  </a:cubicBezTo>
                  <a:cubicBezTo>
                    <a:pt x="8223" y="12190"/>
                    <a:pt x="8277" y="12189"/>
                    <a:pt x="8331" y="12189"/>
                  </a:cubicBezTo>
                  <a:close/>
                  <a:moveTo>
                    <a:pt x="851" y="11458"/>
                  </a:moveTo>
                  <a:cubicBezTo>
                    <a:pt x="1586" y="11803"/>
                    <a:pt x="2284" y="12220"/>
                    <a:pt x="2928" y="12709"/>
                  </a:cubicBezTo>
                  <a:cubicBezTo>
                    <a:pt x="2726" y="12732"/>
                    <a:pt x="2517" y="12762"/>
                    <a:pt x="2314" y="12762"/>
                  </a:cubicBezTo>
                  <a:cubicBezTo>
                    <a:pt x="2033" y="12762"/>
                    <a:pt x="1762" y="12706"/>
                    <a:pt x="1531" y="12501"/>
                  </a:cubicBezTo>
                  <a:cubicBezTo>
                    <a:pt x="1250" y="12247"/>
                    <a:pt x="1042" y="11830"/>
                    <a:pt x="851" y="11458"/>
                  </a:cubicBezTo>
                  <a:close/>
                  <a:moveTo>
                    <a:pt x="9466" y="12465"/>
                  </a:moveTo>
                  <a:cubicBezTo>
                    <a:pt x="8944" y="12781"/>
                    <a:pt x="8374" y="12931"/>
                    <a:pt x="7789" y="12931"/>
                  </a:cubicBezTo>
                  <a:cubicBezTo>
                    <a:pt x="7418" y="12931"/>
                    <a:pt x="7040" y="12871"/>
                    <a:pt x="6664" y="12755"/>
                  </a:cubicBezTo>
                  <a:cubicBezTo>
                    <a:pt x="6682" y="12728"/>
                    <a:pt x="6700" y="12700"/>
                    <a:pt x="6718" y="12673"/>
                  </a:cubicBezTo>
                  <a:cubicBezTo>
                    <a:pt x="6830" y="12675"/>
                    <a:pt x="6941" y="12676"/>
                    <a:pt x="7052" y="12676"/>
                  </a:cubicBezTo>
                  <a:cubicBezTo>
                    <a:pt x="7864" y="12676"/>
                    <a:pt x="8668" y="12616"/>
                    <a:pt x="9466" y="12465"/>
                  </a:cubicBezTo>
                  <a:close/>
                  <a:moveTo>
                    <a:pt x="3726" y="10442"/>
                  </a:moveTo>
                  <a:cubicBezTo>
                    <a:pt x="3907" y="11295"/>
                    <a:pt x="4034" y="12165"/>
                    <a:pt x="4125" y="13045"/>
                  </a:cubicBezTo>
                  <a:cubicBezTo>
                    <a:pt x="3871" y="12691"/>
                    <a:pt x="3671" y="12310"/>
                    <a:pt x="3553" y="11884"/>
                  </a:cubicBezTo>
                  <a:cubicBezTo>
                    <a:pt x="3472" y="11594"/>
                    <a:pt x="3408" y="11295"/>
                    <a:pt x="3499" y="10996"/>
                  </a:cubicBezTo>
                  <a:cubicBezTo>
                    <a:pt x="3508" y="10950"/>
                    <a:pt x="3626" y="10633"/>
                    <a:pt x="3726" y="10442"/>
                  </a:cubicBezTo>
                  <a:close/>
                  <a:moveTo>
                    <a:pt x="3862" y="10297"/>
                  </a:moveTo>
                  <a:lnTo>
                    <a:pt x="3862" y="10297"/>
                  </a:lnTo>
                  <a:cubicBezTo>
                    <a:pt x="4025" y="10361"/>
                    <a:pt x="4388" y="11313"/>
                    <a:pt x="4442" y="11449"/>
                  </a:cubicBezTo>
                  <a:cubicBezTo>
                    <a:pt x="4687" y="12057"/>
                    <a:pt x="4587" y="12537"/>
                    <a:pt x="4279" y="13063"/>
                  </a:cubicBezTo>
                  <a:cubicBezTo>
                    <a:pt x="4179" y="12129"/>
                    <a:pt x="4034" y="11213"/>
                    <a:pt x="3862" y="10297"/>
                  </a:cubicBezTo>
                  <a:close/>
                  <a:moveTo>
                    <a:pt x="3189" y="13230"/>
                  </a:moveTo>
                  <a:cubicBezTo>
                    <a:pt x="3424" y="13230"/>
                    <a:pt x="3649" y="13260"/>
                    <a:pt x="3853" y="13335"/>
                  </a:cubicBezTo>
                  <a:cubicBezTo>
                    <a:pt x="3055" y="13399"/>
                    <a:pt x="2266" y="13471"/>
                    <a:pt x="1468" y="13535"/>
                  </a:cubicBezTo>
                  <a:cubicBezTo>
                    <a:pt x="2004" y="13400"/>
                    <a:pt x="2627" y="13230"/>
                    <a:pt x="3189" y="13230"/>
                  </a:cubicBezTo>
                  <a:close/>
                  <a:moveTo>
                    <a:pt x="3952" y="13480"/>
                  </a:moveTo>
                  <a:lnTo>
                    <a:pt x="3952" y="13480"/>
                  </a:lnTo>
                  <a:cubicBezTo>
                    <a:pt x="3510" y="13733"/>
                    <a:pt x="3021" y="13861"/>
                    <a:pt x="2529" y="13861"/>
                  </a:cubicBezTo>
                  <a:cubicBezTo>
                    <a:pt x="2175" y="13861"/>
                    <a:pt x="1819" y="13794"/>
                    <a:pt x="1477" y="13662"/>
                  </a:cubicBezTo>
                  <a:cubicBezTo>
                    <a:pt x="2302" y="13598"/>
                    <a:pt x="3127" y="13544"/>
                    <a:pt x="3952" y="13480"/>
                  </a:cubicBezTo>
                  <a:close/>
                  <a:moveTo>
                    <a:pt x="14759" y="13107"/>
                  </a:moveTo>
                  <a:cubicBezTo>
                    <a:pt x="14814" y="13107"/>
                    <a:pt x="14870" y="13107"/>
                    <a:pt x="14925" y="13108"/>
                  </a:cubicBezTo>
                  <a:cubicBezTo>
                    <a:pt x="14127" y="13417"/>
                    <a:pt x="13320" y="13707"/>
                    <a:pt x="12503" y="13952"/>
                  </a:cubicBezTo>
                  <a:cubicBezTo>
                    <a:pt x="13057" y="13253"/>
                    <a:pt x="13900" y="13107"/>
                    <a:pt x="14759" y="13107"/>
                  </a:cubicBezTo>
                  <a:close/>
                  <a:moveTo>
                    <a:pt x="15024" y="13254"/>
                  </a:moveTo>
                  <a:lnTo>
                    <a:pt x="15024" y="13254"/>
                  </a:lnTo>
                  <a:cubicBezTo>
                    <a:pt x="14689" y="13526"/>
                    <a:pt x="14335" y="13807"/>
                    <a:pt x="13972" y="13997"/>
                  </a:cubicBezTo>
                  <a:cubicBezTo>
                    <a:pt x="13688" y="14142"/>
                    <a:pt x="13387" y="14195"/>
                    <a:pt x="13081" y="14195"/>
                  </a:cubicBezTo>
                  <a:cubicBezTo>
                    <a:pt x="12872" y="14195"/>
                    <a:pt x="12660" y="14170"/>
                    <a:pt x="12449" y="14133"/>
                  </a:cubicBezTo>
                  <a:cubicBezTo>
                    <a:pt x="13311" y="13861"/>
                    <a:pt x="14172" y="13553"/>
                    <a:pt x="15024" y="13254"/>
                  </a:cubicBezTo>
                  <a:close/>
                  <a:moveTo>
                    <a:pt x="12449" y="12474"/>
                  </a:moveTo>
                  <a:lnTo>
                    <a:pt x="12449" y="12474"/>
                  </a:lnTo>
                  <a:cubicBezTo>
                    <a:pt x="12367" y="12773"/>
                    <a:pt x="12277" y="13072"/>
                    <a:pt x="12177" y="13362"/>
                  </a:cubicBezTo>
                  <a:cubicBezTo>
                    <a:pt x="12050" y="13716"/>
                    <a:pt x="11805" y="13952"/>
                    <a:pt x="11579" y="14215"/>
                  </a:cubicBezTo>
                  <a:cubicBezTo>
                    <a:pt x="11805" y="13598"/>
                    <a:pt x="12095" y="13018"/>
                    <a:pt x="12449" y="12474"/>
                  </a:cubicBezTo>
                  <a:close/>
                  <a:moveTo>
                    <a:pt x="12558" y="12120"/>
                  </a:moveTo>
                  <a:lnTo>
                    <a:pt x="12558" y="12120"/>
                  </a:lnTo>
                  <a:cubicBezTo>
                    <a:pt x="12549" y="12138"/>
                    <a:pt x="12540" y="12165"/>
                    <a:pt x="12540" y="12183"/>
                  </a:cubicBezTo>
                  <a:cubicBezTo>
                    <a:pt x="12014" y="12873"/>
                    <a:pt x="11633" y="13598"/>
                    <a:pt x="11361" y="14414"/>
                  </a:cubicBezTo>
                  <a:cubicBezTo>
                    <a:pt x="11080" y="13462"/>
                    <a:pt x="11823" y="12700"/>
                    <a:pt x="12558" y="12120"/>
                  </a:cubicBezTo>
                  <a:close/>
                  <a:moveTo>
                    <a:pt x="10436" y="13072"/>
                  </a:moveTo>
                  <a:cubicBezTo>
                    <a:pt x="10454" y="13263"/>
                    <a:pt x="10400" y="13816"/>
                    <a:pt x="10400" y="13879"/>
                  </a:cubicBezTo>
                  <a:cubicBezTo>
                    <a:pt x="10409" y="14233"/>
                    <a:pt x="10436" y="14587"/>
                    <a:pt x="10363" y="14940"/>
                  </a:cubicBezTo>
                  <a:cubicBezTo>
                    <a:pt x="10282" y="15339"/>
                    <a:pt x="9992" y="15629"/>
                    <a:pt x="9892" y="16010"/>
                  </a:cubicBezTo>
                  <a:cubicBezTo>
                    <a:pt x="9892" y="16014"/>
                    <a:pt x="9891" y="16018"/>
                    <a:pt x="9889" y="16024"/>
                  </a:cubicBezTo>
                  <a:lnTo>
                    <a:pt x="9889" y="16024"/>
                  </a:lnTo>
                  <a:cubicBezTo>
                    <a:pt x="9896" y="15988"/>
                    <a:pt x="9901" y="15952"/>
                    <a:pt x="9901" y="15910"/>
                  </a:cubicBezTo>
                  <a:cubicBezTo>
                    <a:pt x="9928" y="15684"/>
                    <a:pt x="9955" y="15457"/>
                    <a:pt x="9992" y="15230"/>
                  </a:cubicBezTo>
                  <a:cubicBezTo>
                    <a:pt x="10001" y="15235"/>
                    <a:pt x="10010" y="15237"/>
                    <a:pt x="10020" y="15237"/>
                  </a:cubicBezTo>
                  <a:cubicBezTo>
                    <a:pt x="10048" y="15237"/>
                    <a:pt x="10076" y="15217"/>
                    <a:pt x="10082" y="15176"/>
                  </a:cubicBezTo>
                  <a:cubicBezTo>
                    <a:pt x="10110" y="14886"/>
                    <a:pt x="10137" y="14605"/>
                    <a:pt x="10173" y="14314"/>
                  </a:cubicBezTo>
                  <a:cubicBezTo>
                    <a:pt x="10173" y="14305"/>
                    <a:pt x="10173" y="14305"/>
                    <a:pt x="10182" y="14296"/>
                  </a:cubicBezTo>
                  <a:cubicBezTo>
                    <a:pt x="10182" y="14287"/>
                    <a:pt x="10173" y="14287"/>
                    <a:pt x="10182" y="14287"/>
                  </a:cubicBezTo>
                  <a:cubicBezTo>
                    <a:pt x="10200" y="14151"/>
                    <a:pt x="10218" y="14024"/>
                    <a:pt x="10246" y="13888"/>
                  </a:cubicBezTo>
                  <a:cubicBezTo>
                    <a:pt x="10273" y="13752"/>
                    <a:pt x="10318" y="13616"/>
                    <a:pt x="10345" y="13480"/>
                  </a:cubicBezTo>
                  <a:lnTo>
                    <a:pt x="10354" y="13471"/>
                  </a:lnTo>
                  <a:lnTo>
                    <a:pt x="10345" y="13471"/>
                  </a:lnTo>
                  <a:cubicBezTo>
                    <a:pt x="10354" y="13435"/>
                    <a:pt x="10363" y="13399"/>
                    <a:pt x="10363" y="13362"/>
                  </a:cubicBezTo>
                  <a:cubicBezTo>
                    <a:pt x="10372" y="13299"/>
                    <a:pt x="10372" y="13263"/>
                    <a:pt x="10372" y="13235"/>
                  </a:cubicBezTo>
                  <a:cubicBezTo>
                    <a:pt x="10391" y="13181"/>
                    <a:pt x="10418" y="13127"/>
                    <a:pt x="10436" y="13072"/>
                  </a:cubicBezTo>
                  <a:close/>
                  <a:moveTo>
                    <a:pt x="10218" y="13480"/>
                  </a:moveTo>
                  <a:lnTo>
                    <a:pt x="10218" y="13480"/>
                  </a:lnTo>
                  <a:cubicBezTo>
                    <a:pt x="10091" y="13861"/>
                    <a:pt x="10010" y="14251"/>
                    <a:pt x="9973" y="14650"/>
                  </a:cubicBezTo>
                  <a:cubicBezTo>
                    <a:pt x="9847" y="15131"/>
                    <a:pt x="9792" y="15620"/>
                    <a:pt x="9783" y="16110"/>
                  </a:cubicBezTo>
                  <a:cubicBezTo>
                    <a:pt x="9611" y="15375"/>
                    <a:pt x="9656" y="14641"/>
                    <a:pt x="9973" y="13915"/>
                  </a:cubicBezTo>
                  <a:cubicBezTo>
                    <a:pt x="9992" y="13870"/>
                    <a:pt x="10110" y="13671"/>
                    <a:pt x="10218" y="13480"/>
                  </a:cubicBezTo>
                  <a:close/>
                  <a:moveTo>
                    <a:pt x="12178" y="15139"/>
                  </a:moveTo>
                  <a:cubicBezTo>
                    <a:pt x="12965" y="15139"/>
                    <a:pt x="13723" y="15377"/>
                    <a:pt x="14444" y="15802"/>
                  </a:cubicBezTo>
                  <a:cubicBezTo>
                    <a:pt x="14653" y="15919"/>
                    <a:pt x="14925" y="16037"/>
                    <a:pt x="14988" y="16119"/>
                  </a:cubicBezTo>
                  <a:cubicBezTo>
                    <a:pt x="13719" y="15666"/>
                    <a:pt x="12286" y="15566"/>
                    <a:pt x="10962" y="15348"/>
                  </a:cubicBezTo>
                  <a:cubicBezTo>
                    <a:pt x="10971" y="15339"/>
                    <a:pt x="10980" y="15330"/>
                    <a:pt x="10989" y="15321"/>
                  </a:cubicBezTo>
                  <a:cubicBezTo>
                    <a:pt x="11392" y="15198"/>
                    <a:pt x="11789" y="15139"/>
                    <a:pt x="12178" y="15139"/>
                  </a:cubicBezTo>
                  <a:close/>
                  <a:moveTo>
                    <a:pt x="11194" y="15567"/>
                  </a:moveTo>
                  <a:cubicBezTo>
                    <a:pt x="11225" y="15567"/>
                    <a:pt x="11340" y="15599"/>
                    <a:pt x="11551" y="15629"/>
                  </a:cubicBezTo>
                  <a:cubicBezTo>
                    <a:pt x="11778" y="15657"/>
                    <a:pt x="11996" y="15693"/>
                    <a:pt x="12222" y="15729"/>
                  </a:cubicBezTo>
                  <a:cubicBezTo>
                    <a:pt x="13120" y="15874"/>
                    <a:pt x="14045" y="15938"/>
                    <a:pt x="14906" y="16228"/>
                  </a:cubicBezTo>
                  <a:cubicBezTo>
                    <a:pt x="14861" y="16246"/>
                    <a:pt x="14789" y="16255"/>
                    <a:pt x="14698" y="16273"/>
                  </a:cubicBezTo>
                  <a:cubicBezTo>
                    <a:pt x="14245" y="16324"/>
                    <a:pt x="13760" y="16374"/>
                    <a:pt x="13302" y="16374"/>
                  </a:cubicBezTo>
                  <a:cubicBezTo>
                    <a:pt x="13265" y="16374"/>
                    <a:pt x="13229" y="16374"/>
                    <a:pt x="13193" y="16373"/>
                  </a:cubicBezTo>
                  <a:cubicBezTo>
                    <a:pt x="12576" y="16346"/>
                    <a:pt x="11860" y="16119"/>
                    <a:pt x="11379" y="15729"/>
                  </a:cubicBezTo>
                  <a:cubicBezTo>
                    <a:pt x="11227" y="15606"/>
                    <a:pt x="11160" y="15567"/>
                    <a:pt x="11194" y="15567"/>
                  </a:cubicBezTo>
                  <a:close/>
                  <a:moveTo>
                    <a:pt x="1314" y="16192"/>
                  </a:moveTo>
                  <a:cubicBezTo>
                    <a:pt x="1722" y="16246"/>
                    <a:pt x="2148" y="16300"/>
                    <a:pt x="2538" y="16409"/>
                  </a:cubicBezTo>
                  <a:cubicBezTo>
                    <a:pt x="3046" y="16563"/>
                    <a:pt x="3381" y="16908"/>
                    <a:pt x="3671" y="17325"/>
                  </a:cubicBezTo>
                  <a:cubicBezTo>
                    <a:pt x="2882" y="16944"/>
                    <a:pt x="2093" y="16572"/>
                    <a:pt x="1314" y="16192"/>
                  </a:cubicBezTo>
                  <a:close/>
                  <a:moveTo>
                    <a:pt x="1504" y="16464"/>
                  </a:moveTo>
                  <a:lnTo>
                    <a:pt x="1504" y="16464"/>
                  </a:lnTo>
                  <a:cubicBezTo>
                    <a:pt x="2220" y="16817"/>
                    <a:pt x="2946" y="17171"/>
                    <a:pt x="3662" y="17525"/>
                  </a:cubicBezTo>
                  <a:cubicBezTo>
                    <a:pt x="3536" y="17539"/>
                    <a:pt x="3412" y="17547"/>
                    <a:pt x="3290" y="17547"/>
                  </a:cubicBezTo>
                  <a:cubicBezTo>
                    <a:pt x="2875" y="17547"/>
                    <a:pt x="2481" y="17451"/>
                    <a:pt x="2102" y="17171"/>
                  </a:cubicBezTo>
                  <a:cubicBezTo>
                    <a:pt x="1840" y="16980"/>
                    <a:pt x="1676" y="16717"/>
                    <a:pt x="1504" y="16464"/>
                  </a:cubicBezTo>
                  <a:close/>
                  <a:moveTo>
                    <a:pt x="4333" y="15711"/>
                  </a:moveTo>
                  <a:cubicBezTo>
                    <a:pt x="4460" y="16554"/>
                    <a:pt x="4759" y="17361"/>
                    <a:pt x="5158" y="18123"/>
                  </a:cubicBezTo>
                  <a:cubicBezTo>
                    <a:pt x="4587" y="17688"/>
                    <a:pt x="4215" y="17071"/>
                    <a:pt x="4233" y="16318"/>
                  </a:cubicBezTo>
                  <a:cubicBezTo>
                    <a:pt x="4233" y="16173"/>
                    <a:pt x="4224" y="15765"/>
                    <a:pt x="4324" y="15711"/>
                  </a:cubicBezTo>
                  <a:close/>
                  <a:moveTo>
                    <a:pt x="4524" y="15956"/>
                  </a:moveTo>
                  <a:cubicBezTo>
                    <a:pt x="4623" y="16119"/>
                    <a:pt x="4714" y="16282"/>
                    <a:pt x="4823" y="16436"/>
                  </a:cubicBezTo>
                  <a:cubicBezTo>
                    <a:pt x="5022" y="16727"/>
                    <a:pt x="5267" y="17017"/>
                    <a:pt x="5376" y="17352"/>
                  </a:cubicBezTo>
                  <a:cubicBezTo>
                    <a:pt x="5430" y="17506"/>
                    <a:pt x="5494" y="17715"/>
                    <a:pt x="5467" y="17878"/>
                  </a:cubicBezTo>
                  <a:cubicBezTo>
                    <a:pt x="5434" y="18103"/>
                    <a:pt x="5400" y="18180"/>
                    <a:pt x="5365" y="18180"/>
                  </a:cubicBezTo>
                  <a:cubicBezTo>
                    <a:pt x="5313" y="18180"/>
                    <a:pt x="5258" y="18005"/>
                    <a:pt x="5204" y="17896"/>
                  </a:cubicBezTo>
                  <a:cubicBezTo>
                    <a:pt x="4895" y="17271"/>
                    <a:pt x="4687" y="16627"/>
                    <a:pt x="4524" y="15956"/>
                  </a:cubicBezTo>
                  <a:close/>
                  <a:moveTo>
                    <a:pt x="8395" y="15014"/>
                  </a:moveTo>
                  <a:cubicBezTo>
                    <a:pt x="8411" y="15014"/>
                    <a:pt x="8429" y="15030"/>
                    <a:pt x="8450" y="15067"/>
                  </a:cubicBezTo>
                  <a:cubicBezTo>
                    <a:pt x="8060" y="16255"/>
                    <a:pt x="7951" y="17425"/>
                    <a:pt x="8160" y="18640"/>
                  </a:cubicBezTo>
                  <a:cubicBezTo>
                    <a:pt x="7498" y="17661"/>
                    <a:pt x="7779" y="16745"/>
                    <a:pt x="8178" y="15693"/>
                  </a:cubicBezTo>
                  <a:cubicBezTo>
                    <a:pt x="8269" y="15442"/>
                    <a:pt x="8309" y="15014"/>
                    <a:pt x="8395" y="15014"/>
                  </a:cubicBezTo>
                  <a:close/>
                  <a:moveTo>
                    <a:pt x="8486" y="15167"/>
                  </a:moveTo>
                  <a:cubicBezTo>
                    <a:pt x="8504" y="15203"/>
                    <a:pt x="8523" y="15248"/>
                    <a:pt x="8541" y="15312"/>
                  </a:cubicBezTo>
                  <a:cubicBezTo>
                    <a:pt x="8686" y="15838"/>
                    <a:pt x="8822" y="16391"/>
                    <a:pt x="8795" y="16944"/>
                  </a:cubicBezTo>
                  <a:cubicBezTo>
                    <a:pt x="8758" y="17525"/>
                    <a:pt x="8514" y="17960"/>
                    <a:pt x="8323" y="18486"/>
                  </a:cubicBezTo>
                  <a:cubicBezTo>
                    <a:pt x="8271" y="18641"/>
                    <a:pt x="8256" y="18716"/>
                    <a:pt x="8254" y="18716"/>
                  </a:cubicBezTo>
                  <a:cubicBezTo>
                    <a:pt x="8251" y="18716"/>
                    <a:pt x="8270" y="18593"/>
                    <a:pt x="8260" y="18359"/>
                  </a:cubicBezTo>
                  <a:cubicBezTo>
                    <a:pt x="8205" y="17234"/>
                    <a:pt x="8160" y="16255"/>
                    <a:pt x="8486" y="15167"/>
                  </a:cubicBezTo>
                  <a:close/>
                  <a:moveTo>
                    <a:pt x="3456" y="18376"/>
                  </a:moveTo>
                  <a:cubicBezTo>
                    <a:pt x="4011" y="18376"/>
                    <a:pt x="4567" y="18470"/>
                    <a:pt x="5122" y="18531"/>
                  </a:cubicBezTo>
                  <a:cubicBezTo>
                    <a:pt x="4428" y="18698"/>
                    <a:pt x="3741" y="18843"/>
                    <a:pt x="3034" y="18843"/>
                  </a:cubicBezTo>
                  <a:cubicBezTo>
                    <a:pt x="2975" y="18843"/>
                    <a:pt x="2915" y="18841"/>
                    <a:pt x="2855" y="18839"/>
                  </a:cubicBezTo>
                  <a:cubicBezTo>
                    <a:pt x="2560" y="18835"/>
                    <a:pt x="2287" y="18816"/>
                    <a:pt x="2019" y="18816"/>
                  </a:cubicBezTo>
                  <a:cubicBezTo>
                    <a:pt x="1769" y="18816"/>
                    <a:pt x="1523" y="18832"/>
                    <a:pt x="1268" y="18894"/>
                  </a:cubicBezTo>
                  <a:cubicBezTo>
                    <a:pt x="1413" y="18459"/>
                    <a:pt x="3109" y="18377"/>
                    <a:pt x="3381" y="18377"/>
                  </a:cubicBezTo>
                  <a:cubicBezTo>
                    <a:pt x="3406" y="18377"/>
                    <a:pt x="3431" y="18376"/>
                    <a:pt x="3456" y="18376"/>
                  </a:cubicBezTo>
                  <a:close/>
                  <a:moveTo>
                    <a:pt x="4623" y="18848"/>
                  </a:moveTo>
                  <a:lnTo>
                    <a:pt x="4623" y="18848"/>
                  </a:lnTo>
                  <a:cubicBezTo>
                    <a:pt x="4170" y="19075"/>
                    <a:pt x="3680" y="19247"/>
                    <a:pt x="3163" y="19284"/>
                  </a:cubicBezTo>
                  <a:cubicBezTo>
                    <a:pt x="3102" y="19288"/>
                    <a:pt x="3041" y="19290"/>
                    <a:pt x="2979" y="19290"/>
                  </a:cubicBezTo>
                  <a:cubicBezTo>
                    <a:pt x="2669" y="19290"/>
                    <a:pt x="2359" y="19238"/>
                    <a:pt x="2048" y="19193"/>
                  </a:cubicBezTo>
                  <a:cubicBezTo>
                    <a:pt x="1876" y="19166"/>
                    <a:pt x="1703" y="19139"/>
                    <a:pt x="1531" y="19102"/>
                  </a:cubicBezTo>
                  <a:cubicBezTo>
                    <a:pt x="1441" y="19116"/>
                    <a:pt x="1368" y="19123"/>
                    <a:pt x="1312" y="19123"/>
                  </a:cubicBezTo>
                  <a:cubicBezTo>
                    <a:pt x="1257" y="19123"/>
                    <a:pt x="1218" y="19116"/>
                    <a:pt x="1196" y="19102"/>
                  </a:cubicBezTo>
                  <a:cubicBezTo>
                    <a:pt x="1495" y="19021"/>
                    <a:pt x="1793" y="18999"/>
                    <a:pt x="2092" y="18999"/>
                  </a:cubicBezTo>
                  <a:cubicBezTo>
                    <a:pt x="2453" y="18999"/>
                    <a:pt x="2815" y="19031"/>
                    <a:pt x="3182" y="19031"/>
                  </a:cubicBezTo>
                  <a:cubicBezTo>
                    <a:pt x="3293" y="19031"/>
                    <a:pt x="3405" y="19028"/>
                    <a:pt x="3517" y="19021"/>
                  </a:cubicBezTo>
                  <a:cubicBezTo>
                    <a:pt x="3889" y="18994"/>
                    <a:pt x="4261" y="18921"/>
                    <a:pt x="4623" y="18848"/>
                  </a:cubicBezTo>
                  <a:close/>
                  <a:moveTo>
                    <a:pt x="16285" y="18585"/>
                  </a:moveTo>
                  <a:lnTo>
                    <a:pt x="16285" y="18585"/>
                  </a:lnTo>
                  <a:cubicBezTo>
                    <a:pt x="15441" y="19048"/>
                    <a:pt x="14589" y="19492"/>
                    <a:pt x="13746" y="19946"/>
                  </a:cubicBezTo>
                  <a:cubicBezTo>
                    <a:pt x="13900" y="18740"/>
                    <a:pt x="15251" y="18649"/>
                    <a:pt x="16285" y="18585"/>
                  </a:cubicBezTo>
                  <a:close/>
                  <a:moveTo>
                    <a:pt x="16348" y="18776"/>
                  </a:moveTo>
                  <a:lnTo>
                    <a:pt x="16348" y="18776"/>
                  </a:lnTo>
                  <a:cubicBezTo>
                    <a:pt x="15804" y="19510"/>
                    <a:pt x="14970" y="19964"/>
                    <a:pt x="14054" y="20018"/>
                  </a:cubicBezTo>
                  <a:cubicBezTo>
                    <a:pt x="14816" y="19601"/>
                    <a:pt x="15587" y="19184"/>
                    <a:pt x="16348" y="18776"/>
                  </a:cubicBezTo>
                  <a:close/>
                  <a:moveTo>
                    <a:pt x="12875" y="17787"/>
                  </a:moveTo>
                  <a:cubicBezTo>
                    <a:pt x="12875" y="17987"/>
                    <a:pt x="12875" y="18205"/>
                    <a:pt x="12884" y="18277"/>
                  </a:cubicBezTo>
                  <a:cubicBezTo>
                    <a:pt x="12975" y="18876"/>
                    <a:pt x="13102" y="19429"/>
                    <a:pt x="12821" y="20009"/>
                  </a:cubicBezTo>
                  <a:cubicBezTo>
                    <a:pt x="12703" y="20245"/>
                    <a:pt x="12503" y="20526"/>
                    <a:pt x="12349" y="20744"/>
                  </a:cubicBezTo>
                  <a:cubicBezTo>
                    <a:pt x="12322" y="20789"/>
                    <a:pt x="12313" y="20816"/>
                    <a:pt x="12304" y="20843"/>
                  </a:cubicBezTo>
                  <a:cubicBezTo>
                    <a:pt x="12304" y="20825"/>
                    <a:pt x="12295" y="20798"/>
                    <a:pt x="12286" y="20771"/>
                  </a:cubicBezTo>
                  <a:cubicBezTo>
                    <a:pt x="12186" y="20508"/>
                    <a:pt x="12168" y="20163"/>
                    <a:pt x="12168" y="19891"/>
                  </a:cubicBezTo>
                  <a:cubicBezTo>
                    <a:pt x="12168" y="19456"/>
                    <a:pt x="12250" y="19021"/>
                    <a:pt x="12395" y="18604"/>
                  </a:cubicBezTo>
                  <a:cubicBezTo>
                    <a:pt x="12558" y="18341"/>
                    <a:pt x="12721" y="18060"/>
                    <a:pt x="12875" y="17787"/>
                  </a:cubicBezTo>
                  <a:close/>
                  <a:moveTo>
                    <a:pt x="12838" y="17361"/>
                  </a:moveTo>
                  <a:cubicBezTo>
                    <a:pt x="12838" y="17361"/>
                    <a:pt x="12839" y="17361"/>
                    <a:pt x="12839" y="17361"/>
                  </a:cubicBezTo>
                  <a:cubicBezTo>
                    <a:pt x="12866" y="17379"/>
                    <a:pt x="12866" y="17497"/>
                    <a:pt x="12875" y="17633"/>
                  </a:cubicBezTo>
                  <a:cubicBezTo>
                    <a:pt x="12603" y="17924"/>
                    <a:pt x="12367" y="18304"/>
                    <a:pt x="12240" y="18694"/>
                  </a:cubicBezTo>
                  <a:cubicBezTo>
                    <a:pt x="11959" y="19429"/>
                    <a:pt x="11959" y="20200"/>
                    <a:pt x="12186" y="20979"/>
                  </a:cubicBezTo>
                  <a:cubicBezTo>
                    <a:pt x="11624" y="20254"/>
                    <a:pt x="11887" y="18785"/>
                    <a:pt x="12268" y="18114"/>
                  </a:cubicBezTo>
                  <a:cubicBezTo>
                    <a:pt x="12339" y="17989"/>
                    <a:pt x="12808" y="17361"/>
                    <a:pt x="12838" y="17361"/>
                  </a:cubicBezTo>
                  <a:close/>
                  <a:moveTo>
                    <a:pt x="1696" y="20670"/>
                  </a:moveTo>
                  <a:cubicBezTo>
                    <a:pt x="2289" y="20670"/>
                    <a:pt x="3091" y="20746"/>
                    <a:pt x="3218" y="21306"/>
                  </a:cubicBezTo>
                  <a:cubicBezTo>
                    <a:pt x="2674" y="21088"/>
                    <a:pt x="2130" y="20871"/>
                    <a:pt x="1577" y="20671"/>
                  </a:cubicBezTo>
                  <a:cubicBezTo>
                    <a:pt x="1615" y="20671"/>
                    <a:pt x="1655" y="20670"/>
                    <a:pt x="1696" y="20670"/>
                  </a:cubicBezTo>
                  <a:close/>
                  <a:moveTo>
                    <a:pt x="1468" y="20771"/>
                  </a:moveTo>
                  <a:cubicBezTo>
                    <a:pt x="2003" y="20988"/>
                    <a:pt x="2538" y="21197"/>
                    <a:pt x="3073" y="21406"/>
                  </a:cubicBezTo>
                  <a:cubicBezTo>
                    <a:pt x="2879" y="21436"/>
                    <a:pt x="2659" y="21473"/>
                    <a:pt x="2456" y="21473"/>
                  </a:cubicBezTo>
                  <a:cubicBezTo>
                    <a:pt x="2300" y="21473"/>
                    <a:pt x="2154" y="21451"/>
                    <a:pt x="2039" y="21387"/>
                  </a:cubicBezTo>
                  <a:cubicBezTo>
                    <a:pt x="1821" y="21261"/>
                    <a:pt x="1613" y="21007"/>
                    <a:pt x="1468" y="20771"/>
                  </a:cubicBezTo>
                  <a:close/>
                  <a:moveTo>
                    <a:pt x="3735" y="19918"/>
                  </a:moveTo>
                  <a:cubicBezTo>
                    <a:pt x="4052" y="20372"/>
                    <a:pt x="4632" y="20608"/>
                    <a:pt x="4859" y="21115"/>
                  </a:cubicBezTo>
                  <a:cubicBezTo>
                    <a:pt x="4895" y="21215"/>
                    <a:pt x="5031" y="21959"/>
                    <a:pt x="4886" y="21986"/>
                  </a:cubicBezTo>
                  <a:cubicBezTo>
                    <a:pt x="4876" y="21988"/>
                    <a:pt x="4866" y="21989"/>
                    <a:pt x="4857" y="21989"/>
                  </a:cubicBezTo>
                  <a:cubicBezTo>
                    <a:pt x="4692" y="21989"/>
                    <a:pt x="4656" y="21697"/>
                    <a:pt x="4596" y="21560"/>
                  </a:cubicBezTo>
                  <a:cubicBezTo>
                    <a:pt x="4406" y="21134"/>
                    <a:pt x="4215" y="20698"/>
                    <a:pt x="3998" y="20281"/>
                  </a:cubicBezTo>
                  <a:cubicBezTo>
                    <a:pt x="3991" y="20268"/>
                    <a:pt x="3980" y="20259"/>
                    <a:pt x="3967" y="20259"/>
                  </a:cubicBezTo>
                  <a:cubicBezTo>
                    <a:pt x="3962" y="20259"/>
                    <a:pt x="3957" y="20261"/>
                    <a:pt x="3952" y="20263"/>
                  </a:cubicBezTo>
                  <a:cubicBezTo>
                    <a:pt x="3889" y="20154"/>
                    <a:pt x="3816" y="20045"/>
                    <a:pt x="3735" y="19946"/>
                  </a:cubicBezTo>
                  <a:cubicBezTo>
                    <a:pt x="3735" y="19937"/>
                    <a:pt x="3735" y="19928"/>
                    <a:pt x="3735" y="19918"/>
                  </a:cubicBezTo>
                  <a:close/>
                  <a:moveTo>
                    <a:pt x="3717" y="20118"/>
                  </a:moveTo>
                  <a:lnTo>
                    <a:pt x="3717" y="20118"/>
                  </a:lnTo>
                  <a:cubicBezTo>
                    <a:pt x="3816" y="20263"/>
                    <a:pt x="3916" y="20417"/>
                    <a:pt x="3998" y="20580"/>
                  </a:cubicBezTo>
                  <a:cubicBezTo>
                    <a:pt x="4007" y="20599"/>
                    <a:pt x="4025" y="20599"/>
                    <a:pt x="4043" y="20599"/>
                  </a:cubicBezTo>
                  <a:cubicBezTo>
                    <a:pt x="4233" y="21088"/>
                    <a:pt x="4451" y="21569"/>
                    <a:pt x="4669" y="22049"/>
                  </a:cubicBezTo>
                  <a:cubicBezTo>
                    <a:pt x="4197" y="21478"/>
                    <a:pt x="3671" y="20871"/>
                    <a:pt x="3717" y="20118"/>
                  </a:cubicBezTo>
                  <a:close/>
                  <a:moveTo>
                    <a:pt x="15609" y="21440"/>
                  </a:moveTo>
                  <a:cubicBezTo>
                    <a:pt x="15620" y="21440"/>
                    <a:pt x="15631" y="21441"/>
                    <a:pt x="15641" y="21442"/>
                  </a:cubicBezTo>
                  <a:cubicBezTo>
                    <a:pt x="14770" y="21786"/>
                    <a:pt x="13846" y="22077"/>
                    <a:pt x="12939" y="22240"/>
                  </a:cubicBezTo>
                  <a:cubicBezTo>
                    <a:pt x="12794" y="22267"/>
                    <a:pt x="12195" y="22349"/>
                    <a:pt x="11941" y="22394"/>
                  </a:cubicBezTo>
                  <a:cubicBezTo>
                    <a:pt x="12313" y="22258"/>
                    <a:pt x="13456" y="21696"/>
                    <a:pt x="13555" y="21669"/>
                  </a:cubicBezTo>
                  <a:cubicBezTo>
                    <a:pt x="14108" y="21505"/>
                    <a:pt x="14689" y="21496"/>
                    <a:pt x="15260" y="21478"/>
                  </a:cubicBezTo>
                  <a:cubicBezTo>
                    <a:pt x="15389" y="21470"/>
                    <a:pt x="15518" y="21440"/>
                    <a:pt x="15609" y="21440"/>
                  </a:cubicBezTo>
                  <a:close/>
                  <a:moveTo>
                    <a:pt x="4487" y="22240"/>
                  </a:moveTo>
                  <a:cubicBezTo>
                    <a:pt x="3907" y="22467"/>
                    <a:pt x="3363" y="22648"/>
                    <a:pt x="2728" y="22766"/>
                  </a:cubicBezTo>
                  <a:cubicBezTo>
                    <a:pt x="2583" y="22793"/>
                    <a:pt x="2447" y="22829"/>
                    <a:pt x="2329" y="22875"/>
                  </a:cubicBezTo>
                  <a:cubicBezTo>
                    <a:pt x="2955" y="22457"/>
                    <a:pt x="3680" y="22276"/>
                    <a:pt x="4487" y="22240"/>
                  </a:cubicBezTo>
                  <a:close/>
                  <a:moveTo>
                    <a:pt x="15704" y="21614"/>
                  </a:moveTo>
                  <a:cubicBezTo>
                    <a:pt x="15695" y="21641"/>
                    <a:pt x="15695" y="21669"/>
                    <a:pt x="15677" y="21705"/>
                  </a:cubicBezTo>
                  <a:cubicBezTo>
                    <a:pt x="15623" y="21841"/>
                    <a:pt x="15396" y="22013"/>
                    <a:pt x="15287" y="22104"/>
                  </a:cubicBezTo>
                  <a:cubicBezTo>
                    <a:pt x="14650" y="22677"/>
                    <a:pt x="13957" y="22952"/>
                    <a:pt x="13240" y="22952"/>
                  </a:cubicBezTo>
                  <a:cubicBezTo>
                    <a:pt x="12733" y="22952"/>
                    <a:pt x="12215" y="22815"/>
                    <a:pt x="11696" y="22548"/>
                  </a:cubicBezTo>
                  <a:cubicBezTo>
                    <a:pt x="13057" y="22512"/>
                    <a:pt x="14444" y="22131"/>
                    <a:pt x="15704" y="21614"/>
                  </a:cubicBezTo>
                  <a:close/>
                  <a:moveTo>
                    <a:pt x="5975" y="20961"/>
                  </a:moveTo>
                  <a:lnTo>
                    <a:pt x="5975" y="20961"/>
                  </a:lnTo>
                  <a:cubicBezTo>
                    <a:pt x="5993" y="21750"/>
                    <a:pt x="6201" y="22485"/>
                    <a:pt x="6591" y="23165"/>
                  </a:cubicBezTo>
                  <a:cubicBezTo>
                    <a:pt x="6020" y="22557"/>
                    <a:pt x="5766" y="21796"/>
                    <a:pt x="5975" y="20961"/>
                  </a:cubicBezTo>
                  <a:close/>
                  <a:moveTo>
                    <a:pt x="6101" y="20952"/>
                  </a:moveTo>
                  <a:lnTo>
                    <a:pt x="6101" y="20952"/>
                  </a:lnTo>
                  <a:cubicBezTo>
                    <a:pt x="6618" y="21650"/>
                    <a:pt x="7054" y="22421"/>
                    <a:pt x="6836" y="23292"/>
                  </a:cubicBezTo>
                  <a:cubicBezTo>
                    <a:pt x="6374" y="22584"/>
                    <a:pt x="6138" y="21796"/>
                    <a:pt x="6101" y="20952"/>
                  </a:cubicBezTo>
                  <a:close/>
                  <a:moveTo>
                    <a:pt x="4614" y="22394"/>
                  </a:moveTo>
                  <a:lnTo>
                    <a:pt x="4614" y="22394"/>
                  </a:lnTo>
                  <a:cubicBezTo>
                    <a:pt x="4079" y="23065"/>
                    <a:pt x="2900" y="23219"/>
                    <a:pt x="2003" y="23301"/>
                  </a:cubicBezTo>
                  <a:cubicBezTo>
                    <a:pt x="2411" y="22893"/>
                    <a:pt x="3018" y="22947"/>
                    <a:pt x="3535" y="22802"/>
                  </a:cubicBezTo>
                  <a:cubicBezTo>
                    <a:pt x="3907" y="22702"/>
                    <a:pt x="4261" y="22539"/>
                    <a:pt x="4614" y="22394"/>
                  </a:cubicBezTo>
                  <a:close/>
                  <a:moveTo>
                    <a:pt x="10046" y="21451"/>
                  </a:moveTo>
                  <a:lnTo>
                    <a:pt x="10046" y="21451"/>
                  </a:lnTo>
                  <a:cubicBezTo>
                    <a:pt x="10137" y="21650"/>
                    <a:pt x="10255" y="21895"/>
                    <a:pt x="10282" y="21959"/>
                  </a:cubicBezTo>
                  <a:cubicBezTo>
                    <a:pt x="10626" y="22666"/>
                    <a:pt x="10563" y="23219"/>
                    <a:pt x="10300" y="23899"/>
                  </a:cubicBezTo>
                  <a:cubicBezTo>
                    <a:pt x="10110" y="23101"/>
                    <a:pt x="10010" y="22276"/>
                    <a:pt x="10046" y="21451"/>
                  </a:cubicBezTo>
                  <a:close/>
                  <a:moveTo>
                    <a:pt x="9928" y="21224"/>
                  </a:moveTo>
                  <a:cubicBezTo>
                    <a:pt x="9928" y="21224"/>
                    <a:pt x="9937" y="21242"/>
                    <a:pt x="9955" y="21270"/>
                  </a:cubicBezTo>
                  <a:cubicBezTo>
                    <a:pt x="9955" y="21270"/>
                    <a:pt x="9946" y="21270"/>
                    <a:pt x="9946" y="21279"/>
                  </a:cubicBezTo>
                  <a:cubicBezTo>
                    <a:pt x="9901" y="22195"/>
                    <a:pt x="9946" y="23065"/>
                    <a:pt x="10137" y="23954"/>
                  </a:cubicBezTo>
                  <a:cubicBezTo>
                    <a:pt x="9910" y="23654"/>
                    <a:pt x="9765" y="23310"/>
                    <a:pt x="9720" y="22920"/>
                  </a:cubicBezTo>
                  <a:cubicBezTo>
                    <a:pt x="9701" y="22757"/>
                    <a:pt x="9701" y="21261"/>
                    <a:pt x="9928" y="21224"/>
                  </a:cubicBezTo>
                  <a:close/>
                  <a:moveTo>
                    <a:pt x="5692" y="23542"/>
                  </a:moveTo>
                  <a:cubicBezTo>
                    <a:pt x="6005" y="23542"/>
                    <a:pt x="6321" y="23568"/>
                    <a:pt x="6636" y="23591"/>
                  </a:cubicBezTo>
                  <a:cubicBezTo>
                    <a:pt x="5666" y="23908"/>
                    <a:pt x="4623" y="23845"/>
                    <a:pt x="3653" y="24189"/>
                  </a:cubicBezTo>
                  <a:cubicBezTo>
                    <a:pt x="3907" y="23954"/>
                    <a:pt x="4678" y="23664"/>
                    <a:pt x="4805" y="23636"/>
                  </a:cubicBezTo>
                  <a:cubicBezTo>
                    <a:pt x="5097" y="23565"/>
                    <a:pt x="5393" y="23542"/>
                    <a:pt x="5692" y="23542"/>
                  </a:cubicBezTo>
                  <a:close/>
                  <a:moveTo>
                    <a:pt x="6419" y="23800"/>
                  </a:moveTo>
                  <a:lnTo>
                    <a:pt x="6419" y="23800"/>
                  </a:lnTo>
                  <a:cubicBezTo>
                    <a:pt x="6101" y="23999"/>
                    <a:pt x="5766" y="24162"/>
                    <a:pt x="5394" y="24271"/>
                  </a:cubicBezTo>
                  <a:cubicBezTo>
                    <a:pt x="5222" y="24322"/>
                    <a:pt x="4524" y="24490"/>
                    <a:pt x="4037" y="24490"/>
                  </a:cubicBezTo>
                  <a:cubicBezTo>
                    <a:pt x="3832" y="24490"/>
                    <a:pt x="3665" y="24460"/>
                    <a:pt x="3590" y="24380"/>
                  </a:cubicBezTo>
                  <a:cubicBezTo>
                    <a:pt x="4496" y="24026"/>
                    <a:pt x="5485" y="24035"/>
                    <a:pt x="6419" y="23800"/>
                  </a:cubicBezTo>
                  <a:close/>
                  <a:moveTo>
                    <a:pt x="12757" y="24734"/>
                  </a:moveTo>
                  <a:cubicBezTo>
                    <a:pt x="12730" y="24761"/>
                    <a:pt x="12712" y="24788"/>
                    <a:pt x="12685" y="24815"/>
                  </a:cubicBezTo>
                  <a:cubicBezTo>
                    <a:pt x="11869" y="25196"/>
                    <a:pt x="11034" y="25559"/>
                    <a:pt x="10200" y="25894"/>
                  </a:cubicBezTo>
                  <a:cubicBezTo>
                    <a:pt x="10781" y="25051"/>
                    <a:pt x="11751" y="24734"/>
                    <a:pt x="12757" y="24734"/>
                  </a:cubicBezTo>
                  <a:close/>
                  <a:moveTo>
                    <a:pt x="12367" y="25142"/>
                  </a:moveTo>
                  <a:cubicBezTo>
                    <a:pt x="11857" y="25626"/>
                    <a:pt x="11264" y="25978"/>
                    <a:pt x="10573" y="25978"/>
                  </a:cubicBezTo>
                  <a:cubicBezTo>
                    <a:pt x="10540" y="25978"/>
                    <a:pt x="10506" y="25978"/>
                    <a:pt x="10472" y="25976"/>
                  </a:cubicBezTo>
                  <a:cubicBezTo>
                    <a:pt x="11107" y="25704"/>
                    <a:pt x="11742" y="25432"/>
                    <a:pt x="12367" y="25142"/>
                  </a:cubicBezTo>
                  <a:close/>
                  <a:moveTo>
                    <a:pt x="8378" y="1"/>
                  </a:moveTo>
                  <a:cubicBezTo>
                    <a:pt x="8364" y="1"/>
                    <a:pt x="8350" y="5"/>
                    <a:pt x="8341" y="14"/>
                  </a:cubicBezTo>
                  <a:cubicBezTo>
                    <a:pt x="8051" y="395"/>
                    <a:pt x="7643" y="703"/>
                    <a:pt x="7444" y="1148"/>
                  </a:cubicBezTo>
                  <a:cubicBezTo>
                    <a:pt x="7244" y="1610"/>
                    <a:pt x="7317" y="2154"/>
                    <a:pt x="7453" y="2626"/>
                  </a:cubicBezTo>
                  <a:cubicBezTo>
                    <a:pt x="7462" y="2644"/>
                    <a:pt x="7471" y="2653"/>
                    <a:pt x="7489" y="2662"/>
                  </a:cubicBezTo>
                  <a:cubicBezTo>
                    <a:pt x="7425" y="2816"/>
                    <a:pt x="7380" y="2961"/>
                    <a:pt x="7326" y="3106"/>
                  </a:cubicBezTo>
                  <a:cubicBezTo>
                    <a:pt x="7308" y="2553"/>
                    <a:pt x="7035" y="2018"/>
                    <a:pt x="6745" y="1511"/>
                  </a:cubicBezTo>
                  <a:cubicBezTo>
                    <a:pt x="6730" y="1487"/>
                    <a:pt x="6704" y="1476"/>
                    <a:pt x="6679" y="1476"/>
                  </a:cubicBezTo>
                  <a:cubicBezTo>
                    <a:pt x="6645" y="1476"/>
                    <a:pt x="6611" y="1496"/>
                    <a:pt x="6600" y="1538"/>
                  </a:cubicBezTo>
                  <a:cubicBezTo>
                    <a:pt x="6383" y="2336"/>
                    <a:pt x="6537" y="3197"/>
                    <a:pt x="7081" y="3832"/>
                  </a:cubicBezTo>
                  <a:cubicBezTo>
                    <a:pt x="6954" y="4213"/>
                    <a:pt x="6845" y="4594"/>
                    <a:pt x="6745" y="4984"/>
                  </a:cubicBezTo>
                  <a:lnTo>
                    <a:pt x="6709" y="4984"/>
                  </a:lnTo>
                  <a:cubicBezTo>
                    <a:pt x="6836" y="4539"/>
                    <a:pt x="6899" y="4068"/>
                    <a:pt x="6709" y="3632"/>
                  </a:cubicBezTo>
                  <a:cubicBezTo>
                    <a:pt x="6510" y="3179"/>
                    <a:pt x="6101" y="2862"/>
                    <a:pt x="5820" y="2463"/>
                  </a:cubicBezTo>
                  <a:cubicBezTo>
                    <a:pt x="5808" y="2439"/>
                    <a:pt x="5786" y="2427"/>
                    <a:pt x="5762" y="2427"/>
                  </a:cubicBezTo>
                  <a:cubicBezTo>
                    <a:pt x="5733" y="2427"/>
                    <a:pt x="5704" y="2445"/>
                    <a:pt x="5693" y="2481"/>
                  </a:cubicBezTo>
                  <a:cubicBezTo>
                    <a:pt x="5494" y="3097"/>
                    <a:pt x="5313" y="3805"/>
                    <a:pt x="5630" y="4421"/>
                  </a:cubicBezTo>
                  <a:cubicBezTo>
                    <a:pt x="5848" y="4829"/>
                    <a:pt x="6237" y="5120"/>
                    <a:pt x="6700" y="5129"/>
                  </a:cubicBezTo>
                  <a:cubicBezTo>
                    <a:pt x="6582" y="5564"/>
                    <a:pt x="6482" y="5990"/>
                    <a:pt x="6392" y="6425"/>
                  </a:cubicBezTo>
                  <a:cubicBezTo>
                    <a:pt x="6401" y="6226"/>
                    <a:pt x="6401" y="6017"/>
                    <a:pt x="6328" y="5827"/>
                  </a:cubicBezTo>
                  <a:cubicBezTo>
                    <a:pt x="6183" y="5473"/>
                    <a:pt x="5793" y="5337"/>
                    <a:pt x="5539" y="5074"/>
                  </a:cubicBezTo>
                  <a:cubicBezTo>
                    <a:pt x="5520" y="5058"/>
                    <a:pt x="5499" y="5050"/>
                    <a:pt x="5478" y="5050"/>
                  </a:cubicBezTo>
                  <a:cubicBezTo>
                    <a:pt x="5432" y="5050"/>
                    <a:pt x="5391" y="5087"/>
                    <a:pt x="5385" y="5138"/>
                  </a:cubicBezTo>
                  <a:cubicBezTo>
                    <a:pt x="5340" y="5827"/>
                    <a:pt x="5376" y="6915"/>
                    <a:pt x="6265" y="7033"/>
                  </a:cubicBezTo>
                  <a:lnTo>
                    <a:pt x="6274" y="7033"/>
                  </a:lnTo>
                  <a:cubicBezTo>
                    <a:pt x="6228" y="7269"/>
                    <a:pt x="6183" y="7513"/>
                    <a:pt x="6147" y="7749"/>
                  </a:cubicBezTo>
                  <a:cubicBezTo>
                    <a:pt x="6129" y="7758"/>
                    <a:pt x="6111" y="7767"/>
                    <a:pt x="6101" y="7776"/>
                  </a:cubicBezTo>
                  <a:cubicBezTo>
                    <a:pt x="6029" y="7804"/>
                    <a:pt x="6056" y="7912"/>
                    <a:pt x="6120" y="7931"/>
                  </a:cubicBezTo>
                  <a:cubicBezTo>
                    <a:pt x="6038" y="8447"/>
                    <a:pt x="5965" y="8964"/>
                    <a:pt x="5920" y="9490"/>
                  </a:cubicBezTo>
                  <a:cubicBezTo>
                    <a:pt x="5612" y="8729"/>
                    <a:pt x="5222" y="7994"/>
                    <a:pt x="4714" y="7368"/>
                  </a:cubicBezTo>
                  <a:cubicBezTo>
                    <a:pt x="5476" y="6389"/>
                    <a:pt x="4515" y="5156"/>
                    <a:pt x="4297" y="4149"/>
                  </a:cubicBezTo>
                  <a:cubicBezTo>
                    <a:pt x="4293" y="4119"/>
                    <a:pt x="4269" y="4105"/>
                    <a:pt x="4244" y="4105"/>
                  </a:cubicBezTo>
                  <a:cubicBezTo>
                    <a:pt x="4217" y="4105"/>
                    <a:pt x="4188" y="4121"/>
                    <a:pt x="4179" y="4149"/>
                  </a:cubicBezTo>
                  <a:cubicBezTo>
                    <a:pt x="3862" y="5002"/>
                    <a:pt x="3825" y="5954"/>
                    <a:pt x="4179" y="6770"/>
                  </a:cubicBezTo>
                  <a:cubicBezTo>
                    <a:pt x="3916" y="6525"/>
                    <a:pt x="3626" y="6307"/>
                    <a:pt x="3309" y="6126"/>
                  </a:cubicBezTo>
                  <a:cubicBezTo>
                    <a:pt x="3309" y="6095"/>
                    <a:pt x="3288" y="6070"/>
                    <a:pt x="3253" y="6070"/>
                  </a:cubicBezTo>
                  <a:cubicBezTo>
                    <a:pt x="3248" y="6070"/>
                    <a:pt x="3242" y="6071"/>
                    <a:pt x="3236" y="6072"/>
                  </a:cubicBezTo>
                  <a:lnTo>
                    <a:pt x="3227" y="6072"/>
                  </a:lnTo>
                  <a:cubicBezTo>
                    <a:pt x="3218" y="6072"/>
                    <a:pt x="3218" y="6063"/>
                    <a:pt x="3209" y="6063"/>
                  </a:cubicBezTo>
                  <a:cubicBezTo>
                    <a:pt x="3209" y="6044"/>
                    <a:pt x="3209" y="6035"/>
                    <a:pt x="3191" y="6017"/>
                  </a:cubicBezTo>
                  <a:cubicBezTo>
                    <a:pt x="2719" y="5555"/>
                    <a:pt x="2411" y="4956"/>
                    <a:pt x="1794" y="4648"/>
                  </a:cubicBezTo>
                  <a:cubicBezTo>
                    <a:pt x="1268" y="4394"/>
                    <a:pt x="670" y="4349"/>
                    <a:pt x="89" y="4313"/>
                  </a:cubicBezTo>
                  <a:cubicBezTo>
                    <a:pt x="87" y="4312"/>
                    <a:pt x="84" y="4312"/>
                    <a:pt x="81" y="4312"/>
                  </a:cubicBezTo>
                  <a:cubicBezTo>
                    <a:pt x="16" y="4312"/>
                    <a:pt x="1" y="4414"/>
                    <a:pt x="53" y="4449"/>
                  </a:cubicBezTo>
                  <a:cubicBezTo>
                    <a:pt x="688" y="4875"/>
                    <a:pt x="833" y="5682"/>
                    <a:pt x="1549" y="6063"/>
                  </a:cubicBezTo>
                  <a:cubicBezTo>
                    <a:pt x="1869" y="6228"/>
                    <a:pt x="2208" y="6309"/>
                    <a:pt x="2550" y="6309"/>
                  </a:cubicBezTo>
                  <a:cubicBezTo>
                    <a:pt x="2770" y="6309"/>
                    <a:pt x="2992" y="6275"/>
                    <a:pt x="3209" y="6208"/>
                  </a:cubicBezTo>
                  <a:cubicBezTo>
                    <a:pt x="3907" y="6661"/>
                    <a:pt x="4424" y="7260"/>
                    <a:pt x="4850" y="7931"/>
                  </a:cubicBezTo>
                  <a:cubicBezTo>
                    <a:pt x="4517" y="7682"/>
                    <a:pt x="4144" y="7596"/>
                    <a:pt x="3752" y="7596"/>
                  </a:cubicBezTo>
                  <a:cubicBezTo>
                    <a:pt x="2854" y="7596"/>
                    <a:pt x="1853" y="8049"/>
                    <a:pt x="986" y="8049"/>
                  </a:cubicBezTo>
                  <a:cubicBezTo>
                    <a:pt x="974" y="8049"/>
                    <a:pt x="963" y="8049"/>
                    <a:pt x="951" y="8049"/>
                  </a:cubicBezTo>
                  <a:cubicBezTo>
                    <a:pt x="948" y="8048"/>
                    <a:pt x="944" y="8048"/>
                    <a:pt x="941" y="8048"/>
                  </a:cubicBezTo>
                  <a:cubicBezTo>
                    <a:pt x="867" y="8048"/>
                    <a:pt x="835" y="8150"/>
                    <a:pt x="887" y="8203"/>
                  </a:cubicBezTo>
                  <a:cubicBezTo>
                    <a:pt x="1413" y="8756"/>
                    <a:pt x="2057" y="9273"/>
                    <a:pt x="2855" y="9354"/>
                  </a:cubicBezTo>
                  <a:cubicBezTo>
                    <a:pt x="2917" y="9361"/>
                    <a:pt x="2979" y="9364"/>
                    <a:pt x="3039" y="9364"/>
                  </a:cubicBezTo>
                  <a:cubicBezTo>
                    <a:pt x="3829" y="9364"/>
                    <a:pt x="4498" y="8838"/>
                    <a:pt x="5113" y="8375"/>
                  </a:cubicBezTo>
                  <a:cubicBezTo>
                    <a:pt x="5394" y="8892"/>
                    <a:pt x="5639" y="9445"/>
                    <a:pt x="5875" y="9998"/>
                  </a:cubicBezTo>
                  <a:cubicBezTo>
                    <a:pt x="5784" y="11295"/>
                    <a:pt x="5775" y="12592"/>
                    <a:pt x="5866" y="13879"/>
                  </a:cubicBezTo>
                  <a:cubicBezTo>
                    <a:pt x="5820" y="14006"/>
                    <a:pt x="5775" y="14133"/>
                    <a:pt x="5739" y="14260"/>
                  </a:cubicBezTo>
                  <a:cubicBezTo>
                    <a:pt x="5739" y="14269"/>
                    <a:pt x="5739" y="14269"/>
                    <a:pt x="5739" y="14269"/>
                  </a:cubicBezTo>
                  <a:cubicBezTo>
                    <a:pt x="5331" y="13870"/>
                    <a:pt x="4868" y="13516"/>
                    <a:pt x="4360" y="13226"/>
                  </a:cubicBezTo>
                  <a:cubicBezTo>
                    <a:pt x="4632" y="12809"/>
                    <a:pt x="4841" y="12356"/>
                    <a:pt x="4759" y="11848"/>
                  </a:cubicBezTo>
                  <a:cubicBezTo>
                    <a:pt x="4651" y="11213"/>
                    <a:pt x="4243" y="10542"/>
                    <a:pt x="3907" y="10007"/>
                  </a:cubicBezTo>
                  <a:cubicBezTo>
                    <a:pt x="3888" y="9983"/>
                    <a:pt x="3854" y="9970"/>
                    <a:pt x="3822" y="9970"/>
                  </a:cubicBezTo>
                  <a:cubicBezTo>
                    <a:pt x="3793" y="9970"/>
                    <a:pt x="3766" y="9981"/>
                    <a:pt x="3753" y="10007"/>
                  </a:cubicBezTo>
                  <a:cubicBezTo>
                    <a:pt x="3499" y="10551"/>
                    <a:pt x="3200" y="11023"/>
                    <a:pt x="3309" y="11630"/>
                  </a:cubicBezTo>
                  <a:cubicBezTo>
                    <a:pt x="3399" y="12111"/>
                    <a:pt x="3608" y="12564"/>
                    <a:pt x="3880" y="12963"/>
                  </a:cubicBezTo>
                  <a:cubicBezTo>
                    <a:pt x="3644" y="12845"/>
                    <a:pt x="3408" y="12746"/>
                    <a:pt x="3163" y="12655"/>
                  </a:cubicBezTo>
                  <a:cubicBezTo>
                    <a:pt x="3046" y="11367"/>
                    <a:pt x="1613" y="11113"/>
                    <a:pt x="561" y="11041"/>
                  </a:cubicBezTo>
                  <a:cubicBezTo>
                    <a:pt x="557" y="11041"/>
                    <a:pt x="554" y="11040"/>
                    <a:pt x="551" y="11040"/>
                  </a:cubicBezTo>
                  <a:cubicBezTo>
                    <a:pt x="475" y="11040"/>
                    <a:pt x="427" y="11135"/>
                    <a:pt x="470" y="11204"/>
                  </a:cubicBezTo>
                  <a:cubicBezTo>
                    <a:pt x="769" y="11712"/>
                    <a:pt x="1042" y="12483"/>
                    <a:pt x="1586" y="12791"/>
                  </a:cubicBezTo>
                  <a:cubicBezTo>
                    <a:pt x="1796" y="12911"/>
                    <a:pt x="2029" y="12960"/>
                    <a:pt x="2265" y="12960"/>
                  </a:cubicBezTo>
                  <a:cubicBezTo>
                    <a:pt x="2527" y="12960"/>
                    <a:pt x="2793" y="12900"/>
                    <a:pt x="3036" y="12809"/>
                  </a:cubicBezTo>
                  <a:cubicBezTo>
                    <a:pt x="3046" y="12827"/>
                    <a:pt x="3064" y="12836"/>
                    <a:pt x="3082" y="12845"/>
                  </a:cubicBezTo>
                  <a:cubicBezTo>
                    <a:pt x="3245" y="12927"/>
                    <a:pt x="3399" y="13009"/>
                    <a:pt x="3553" y="13090"/>
                  </a:cubicBezTo>
                  <a:cubicBezTo>
                    <a:pt x="3431" y="13071"/>
                    <a:pt x="3304" y="13063"/>
                    <a:pt x="3175" y="13063"/>
                  </a:cubicBezTo>
                  <a:cubicBezTo>
                    <a:pt x="2431" y="13063"/>
                    <a:pt x="1595" y="13336"/>
                    <a:pt x="969" y="13444"/>
                  </a:cubicBezTo>
                  <a:cubicBezTo>
                    <a:pt x="878" y="13453"/>
                    <a:pt x="878" y="13580"/>
                    <a:pt x="942" y="13625"/>
                  </a:cubicBezTo>
                  <a:cubicBezTo>
                    <a:pt x="1424" y="13923"/>
                    <a:pt x="1961" y="14071"/>
                    <a:pt x="2494" y="14071"/>
                  </a:cubicBezTo>
                  <a:cubicBezTo>
                    <a:pt x="3114" y="14071"/>
                    <a:pt x="3730" y="13871"/>
                    <a:pt x="4252" y="13471"/>
                  </a:cubicBezTo>
                  <a:cubicBezTo>
                    <a:pt x="4823" y="13816"/>
                    <a:pt x="5376" y="14188"/>
                    <a:pt x="5920" y="14605"/>
                  </a:cubicBezTo>
                  <a:cubicBezTo>
                    <a:pt x="6047" y="15983"/>
                    <a:pt x="6265" y="17352"/>
                    <a:pt x="6600" y="18694"/>
                  </a:cubicBezTo>
                  <a:cubicBezTo>
                    <a:pt x="6655" y="18939"/>
                    <a:pt x="6718" y="19184"/>
                    <a:pt x="6782" y="19429"/>
                  </a:cubicBezTo>
                  <a:cubicBezTo>
                    <a:pt x="6364" y="19048"/>
                    <a:pt x="5929" y="18703"/>
                    <a:pt x="5467" y="18386"/>
                  </a:cubicBezTo>
                  <a:cubicBezTo>
                    <a:pt x="6074" y="17252"/>
                    <a:pt x="4732" y="16418"/>
                    <a:pt x="4415" y="15421"/>
                  </a:cubicBezTo>
                  <a:cubicBezTo>
                    <a:pt x="4404" y="15394"/>
                    <a:pt x="4374" y="15376"/>
                    <a:pt x="4345" y="15376"/>
                  </a:cubicBezTo>
                  <a:cubicBezTo>
                    <a:pt x="4326" y="15376"/>
                    <a:pt x="4308" y="15384"/>
                    <a:pt x="4297" y="15403"/>
                  </a:cubicBezTo>
                  <a:cubicBezTo>
                    <a:pt x="3880" y="16273"/>
                    <a:pt x="4070" y="17271"/>
                    <a:pt x="4705" y="17924"/>
                  </a:cubicBezTo>
                  <a:cubicBezTo>
                    <a:pt x="4505" y="17806"/>
                    <a:pt x="4306" y="17697"/>
                    <a:pt x="4097" y="17606"/>
                  </a:cubicBezTo>
                  <a:cubicBezTo>
                    <a:pt x="4122" y="17549"/>
                    <a:pt x="4087" y="17477"/>
                    <a:pt x="4020" y="17477"/>
                  </a:cubicBezTo>
                  <a:cubicBezTo>
                    <a:pt x="4013" y="17477"/>
                    <a:pt x="4006" y="17477"/>
                    <a:pt x="3998" y="17479"/>
                  </a:cubicBezTo>
                  <a:cubicBezTo>
                    <a:pt x="3735" y="17053"/>
                    <a:pt x="3426" y="16627"/>
                    <a:pt x="2982" y="16382"/>
                  </a:cubicBezTo>
                  <a:cubicBezTo>
                    <a:pt x="2420" y="16074"/>
                    <a:pt x="1676" y="16065"/>
                    <a:pt x="1060" y="15965"/>
                  </a:cubicBezTo>
                  <a:cubicBezTo>
                    <a:pt x="1054" y="15963"/>
                    <a:pt x="1047" y="15963"/>
                    <a:pt x="1041" y="15963"/>
                  </a:cubicBezTo>
                  <a:cubicBezTo>
                    <a:pt x="965" y="15963"/>
                    <a:pt x="894" y="16061"/>
                    <a:pt x="969" y="16128"/>
                  </a:cubicBezTo>
                  <a:cubicBezTo>
                    <a:pt x="1504" y="16609"/>
                    <a:pt x="1649" y="17243"/>
                    <a:pt x="2347" y="17579"/>
                  </a:cubicBezTo>
                  <a:cubicBezTo>
                    <a:pt x="2637" y="17714"/>
                    <a:pt x="2932" y="17774"/>
                    <a:pt x="3229" y="17774"/>
                  </a:cubicBezTo>
                  <a:cubicBezTo>
                    <a:pt x="3472" y="17774"/>
                    <a:pt x="3717" y="17734"/>
                    <a:pt x="3961" y="17661"/>
                  </a:cubicBezTo>
                  <a:cubicBezTo>
                    <a:pt x="4360" y="17887"/>
                    <a:pt x="4750" y="18132"/>
                    <a:pt x="5131" y="18395"/>
                  </a:cubicBezTo>
                  <a:cubicBezTo>
                    <a:pt x="4556" y="18238"/>
                    <a:pt x="3952" y="18143"/>
                    <a:pt x="3356" y="18143"/>
                  </a:cubicBezTo>
                  <a:cubicBezTo>
                    <a:pt x="2402" y="18143"/>
                    <a:pt x="1467" y="18387"/>
                    <a:pt x="697" y="19012"/>
                  </a:cubicBezTo>
                  <a:cubicBezTo>
                    <a:pt x="633" y="19066"/>
                    <a:pt x="670" y="19193"/>
                    <a:pt x="751" y="19202"/>
                  </a:cubicBezTo>
                  <a:cubicBezTo>
                    <a:pt x="1448" y="19318"/>
                    <a:pt x="2191" y="19504"/>
                    <a:pt x="2915" y="19504"/>
                  </a:cubicBezTo>
                  <a:cubicBezTo>
                    <a:pt x="3096" y="19504"/>
                    <a:pt x="3276" y="19492"/>
                    <a:pt x="3454" y="19465"/>
                  </a:cubicBezTo>
                  <a:cubicBezTo>
                    <a:pt x="4143" y="19365"/>
                    <a:pt x="4778" y="19030"/>
                    <a:pt x="5376" y="18667"/>
                  </a:cubicBezTo>
                  <a:cubicBezTo>
                    <a:pt x="5403" y="18649"/>
                    <a:pt x="5421" y="18622"/>
                    <a:pt x="5421" y="18595"/>
                  </a:cubicBezTo>
                  <a:cubicBezTo>
                    <a:pt x="5938" y="18966"/>
                    <a:pt x="6419" y="19365"/>
                    <a:pt x="6881" y="19819"/>
                  </a:cubicBezTo>
                  <a:cubicBezTo>
                    <a:pt x="7271" y="21378"/>
                    <a:pt x="7706" y="22974"/>
                    <a:pt x="8232" y="24543"/>
                  </a:cubicBezTo>
                  <a:cubicBezTo>
                    <a:pt x="7824" y="24180"/>
                    <a:pt x="7389" y="23845"/>
                    <a:pt x="6954" y="23518"/>
                  </a:cubicBezTo>
                  <a:cubicBezTo>
                    <a:pt x="6954" y="23509"/>
                    <a:pt x="6954" y="23491"/>
                    <a:pt x="6936" y="23482"/>
                  </a:cubicBezTo>
                  <a:cubicBezTo>
                    <a:pt x="6936" y="23482"/>
                    <a:pt x="6936" y="23473"/>
                    <a:pt x="6927" y="23473"/>
                  </a:cubicBezTo>
                  <a:cubicBezTo>
                    <a:pt x="7308" y="22394"/>
                    <a:pt x="6673" y="21460"/>
                    <a:pt x="6056" y="20617"/>
                  </a:cubicBezTo>
                  <a:cubicBezTo>
                    <a:pt x="6036" y="20593"/>
                    <a:pt x="6009" y="20581"/>
                    <a:pt x="5983" y="20581"/>
                  </a:cubicBezTo>
                  <a:cubicBezTo>
                    <a:pt x="5951" y="20581"/>
                    <a:pt x="5921" y="20599"/>
                    <a:pt x="5911" y="20635"/>
                  </a:cubicBezTo>
                  <a:cubicBezTo>
                    <a:pt x="5603" y="21433"/>
                    <a:pt x="5702" y="22340"/>
                    <a:pt x="6201" y="22993"/>
                  </a:cubicBezTo>
                  <a:cubicBezTo>
                    <a:pt x="5802" y="22720"/>
                    <a:pt x="5385" y="22457"/>
                    <a:pt x="4968" y="22222"/>
                  </a:cubicBezTo>
                  <a:cubicBezTo>
                    <a:pt x="4977" y="22213"/>
                    <a:pt x="4986" y="22204"/>
                    <a:pt x="4995" y="22185"/>
                  </a:cubicBezTo>
                  <a:cubicBezTo>
                    <a:pt x="5131" y="21714"/>
                    <a:pt x="5195" y="21242"/>
                    <a:pt x="4886" y="20825"/>
                  </a:cubicBezTo>
                  <a:cubicBezTo>
                    <a:pt x="4578" y="20399"/>
                    <a:pt x="4070" y="20163"/>
                    <a:pt x="3771" y="19719"/>
                  </a:cubicBezTo>
                  <a:cubicBezTo>
                    <a:pt x="3754" y="19698"/>
                    <a:pt x="3730" y="19687"/>
                    <a:pt x="3707" y="19687"/>
                  </a:cubicBezTo>
                  <a:cubicBezTo>
                    <a:pt x="3680" y="19687"/>
                    <a:pt x="3654" y="19703"/>
                    <a:pt x="3644" y="19737"/>
                  </a:cubicBezTo>
                  <a:cubicBezTo>
                    <a:pt x="3635" y="19792"/>
                    <a:pt x="3626" y="19846"/>
                    <a:pt x="3626" y="19891"/>
                  </a:cubicBezTo>
                  <a:cubicBezTo>
                    <a:pt x="3599" y="19909"/>
                    <a:pt x="3581" y="19946"/>
                    <a:pt x="3608" y="19973"/>
                  </a:cubicBezTo>
                  <a:cubicBezTo>
                    <a:pt x="3526" y="20707"/>
                    <a:pt x="3871" y="21351"/>
                    <a:pt x="4351" y="21895"/>
                  </a:cubicBezTo>
                  <a:cubicBezTo>
                    <a:pt x="4043" y="21741"/>
                    <a:pt x="3735" y="21587"/>
                    <a:pt x="3417" y="21442"/>
                  </a:cubicBezTo>
                  <a:cubicBezTo>
                    <a:pt x="3417" y="21415"/>
                    <a:pt x="3408" y="21387"/>
                    <a:pt x="3372" y="21369"/>
                  </a:cubicBezTo>
                  <a:cubicBezTo>
                    <a:pt x="3293" y="20663"/>
                    <a:pt x="2446" y="20535"/>
                    <a:pt x="1779" y="20535"/>
                  </a:cubicBezTo>
                  <a:cubicBezTo>
                    <a:pt x="1606" y="20535"/>
                    <a:pt x="1446" y="20544"/>
                    <a:pt x="1314" y="20553"/>
                  </a:cubicBezTo>
                  <a:cubicBezTo>
                    <a:pt x="1268" y="20553"/>
                    <a:pt x="1232" y="20599"/>
                    <a:pt x="1259" y="20644"/>
                  </a:cubicBezTo>
                  <a:cubicBezTo>
                    <a:pt x="1459" y="20970"/>
                    <a:pt x="1640" y="21442"/>
                    <a:pt x="2030" y="21596"/>
                  </a:cubicBezTo>
                  <a:cubicBezTo>
                    <a:pt x="2153" y="21650"/>
                    <a:pt x="2297" y="21670"/>
                    <a:pt x="2448" y="21670"/>
                  </a:cubicBezTo>
                  <a:cubicBezTo>
                    <a:pt x="2731" y="21670"/>
                    <a:pt x="3039" y="21598"/>
                    <a:pt x="3281" y="21533"/>
                  </a:cubicBezTo>
                  <a:cubicBezTo>
                    <a:pt x="3635" y="21696"/>
                    <a:pt x="3970" y="21877"/>
                    <a:pt x="4315" y="22059"/>
                  </a:cubicBezTo>
                  <a:cubicBezTo>
                    <a:pt x="4246" y="22053"/>
                    <a:pt x="4176" y="22051"/>
                    <a:pt x="4107" y="22051"/>
                  </a:cubicBezTo>
                  <a:cubicBezTo>
                    <a:pt x="3086" y="22051"/>
                    <a:pt x="2068" y="22601"/>
                    <a:pt x="1431" y="23373"/>
                  </a:cubicBezTo>
                  <a:cubicBezTo>
                    <a:pt x="1379" y="23435"/>
                    <a:pt x="1394" y="23573"/>
                    <a:pt x="1494" y="23573"/>
                  </a:cubicBezTo>
                  <a:cubicBezTo>
                    <a:pt x="1498" y="23573"/>
                    <a:pt x="1501" y="23573"/>
                    <a:pt x="1504" y="23573"/>
                  </a:cubicBezTo>
                  <a:cubicBezTo>
                    <a:pt x="2547" y="23446"/>
                    <a:pt x="4261" y="23391"/>
                    <a:pt x="4868" y="22376"/>
                  </a:cubicBezTo>
                  <a:cubicBezTo>
                    <a:pt x="5430" y="22702"/>
                    <a:pt x="5975" y="23056"/>
                    <a:pt x="6510" y="23437"/>
                  </a:cubicBezTo>
                  <a:cubicBezTo>
                    <a:pt x="6217" y="23400"/>
                    <a:pt x="5910" y="23375"/>
                    <a:pt x="5603" y="23375"/>
                  </a:cubicBezTo>
                  <a:cubicBezTo>
                    <a:pt x="4705" y="23375"/>
                    <a:pt x="3811" y="23591"/>
                    <a:pt x="3290" y="24362"/>
                  </a:cubicBezTo>
                  <a:cubicBezTo>
                    <a:pt x="3263" y="24407"/>
                    <a:pt x="3290" y="24471"/>
                    <a:pt x="3336" y="24480"/>
                  </a:cubicBezTo>
                  <a:cubicBezTo>
                    <a:pt x="3635" y="24533"/>
                    <a:pt x="3932" y="24561"/>
                    <a:pt x="4226" y="24561"/>
                  </a:cubicBezTo>
                  <a:cubicBezTo>
                    <a:pt x="5170" y="24561"/>
                    <a:pt x="6075" y="24279"/>
                    <a:pt x="6863" y="23691"/>
                  </a:cubicBezTo>
                  <a:cubicBezTo>
                    <a:pt x="7371" y="24063"/>
                    <a:pt x="7870" y="24462"/>
                    <a:pt x="8350" y="24888"/>
                  </a:cubicBezTo>
                  <a:cubicBezTo>
                    <a:pt x="9312" y="27690"/>
                    <a:pt x="10590" y="30374"/>
                    <a:pt x="12467" y="32541"/>
                  </a:cubicBezTo>
                  <a:cubicBezTo>
                    <a:pt x="12507" y="32587"/>
                    <a:pt x="12554" y="32607"/>
                    <a:pt x="12600" y="32607"/>
                  </a:cubicBezTo>
                  <a:cubicBezTo>
                    <a:pt x="12753" y="32607"/>
                    <a:pt x="12899" y="32395"/>
                    <a:pt x="12766" y="32242"/>
                  </a:cubicBezTo>
                  <a:cubicBezTo>
                    <a:pt x="11506" y="30791"/>
                    <a:pt x="10508" y="29104"/>
                    <a:pt x="9692" y="27300"/>
                  </a:cubicBezTo>
                  <a:cubicBezTo>
                    <a:pt x="9747" y="26910"/>
                    <a:pt x="9819" y="26529"/>
                    <a:pt x="9901" y="26148"/>
                  </a:cubicBezTo>
                  <a:cubicBezTo>
                    <a:pt x="9921" y="26168"/>
                    <a:pt x="9940" y="26183"/>
                    <a:pt x="9967" y="26183"/>
                  </a:cubicBezTo>
                  <a:cubicBezTo>
                    <a:pt x="9977" y="26183"/>
                    <a:pt x="9988" y="26180"/>
                    <a:pt x="10001" y="26175"/>
                  </a:cubicBezTo>
                  <a:cubicBezTo>
                    <a:pt x="10055" y="26148"/>
                    <a:pt x="10119" y="26121"/>
                    <a:pt x="10182" y="26103"/>
                  </a:cubicBezTo>
                  <a:cubicBezTo>
                    <a:pt x="10331" y="26135"/>
                    <a:pt x="10478" y="26151"/>
                    <a:pt x="10623" y="26151"/>
                  </a:cubicBezTo>
                  <a:cubicBezTo>
                    <a:pt x="11486" y="26151"/>
                    <a:pt x="12274" y="25607"/>
                    <a:pt x="12848" y="24924"/>
                  </a:cubicBezTo>
                  <a:cubicBezTo>
                    <a:pt x="12875" y="24915"/>
                    <a:pt x="12912" y="24897"/>
                    <a:pt x="12948" y="24879"/>
                  </a:cubicBezTo>
                  <a:cubicBezTo>
                    <a:pt x="12993" y="24860"/>
                    <a:pt x="12993" y="24806"/>
                    <a:pt x="12966" y="24770"/>
                  </a:cubicBezTo>
                  <a:cubicBezTo>
                    <a:pt x="12993" y="24743"/>
                    <a:pt x="13011" y="24724"/>
                    <a:pt x="13029" y="24697"/>
                  </a:cubicBezTo>
                  <a:cubicBezTo>
                    <a:pt x="13075" y="24634"/>
                    <a:pt x="13011" y="24561"/>
                    <a:pt x="12948" y="24561"/>
                  </a:cubicBezTo>
                  <a:cubicBezTo>
                    <a:pt x="12882" y="24559"/>
                    <a:pt x="12816" y="24557"/>
                    <a:pt x="12750" y="24557"/>
                  </a:cubicBezTo>
                  <a:cubicBezTo>
                    <a:pt x="11654" y="24557"/>
                    <a:pt x="10564" y="24919"/>
                    <a:pt x="9983" y="25894"/>
                  </a:cubicBezTo>
                  <a:cubicBezTo>
                    <a:pt x="9973" y="25894"/>
                    <a:pt x="9973" y="25894"/>
                    <a:pt x="9964" y="25885"/>
                  </a:cubicBezTo>
                  <a:cubicBezTo>
                    <a:pt x="10273" y="24697"/>
                    <a:pt x="10762" y="23555"/>
                    <a:pt x="11442" y="22539"/>
                  </a:cubicBezTo>
                  <a:cubicBezTo>
                    <a:pt x="12011" y="22996"/>
                    <a:pt x="12616" y="23195"/>
                    <a:pt x="13211" y="23195"/>
                  </a:cubicBezTo>
                  <a:cubicBezTo>
                    <a:pt x="14363" y="23195"/>
                    <a:pt x="15477" y="22452"/>
                    <a:pt x="16212" y="21406"/>
                  </a:cubicBezTo>
                  <a:cubicBezTo>
                    <a:pt x="16258" y="21324"/>
                    <a:pt x="16194" y="21215"/>
                    <a:pt x="16103" y="21215"/>
                  </a:cubicBezTo>
                  <a:cubicBezTo>
                    <a:pt x="15351" y="21233"/>
                    <a:pt x="14544" y="21206"/>
                    <a:pt x="13809" y="21378"/>
                  </a:cubicBezTo>
                  <a:cubicBezTo>
                    <a:pt x="13029" y="21560"/>
                    <a:pt x="12340" y="21995"/>
                    <a:pt x="11606" y="22312"/>
                  </a:cubicBezTo>
                  <a:cubicBezTo>
                    <a:pt x="11841" y="21977"/>
                    <a:pt x="12095" y="21650"/>
                    <a:pt x="12376" y="21351"/>
                  </a:cubicBezTo>
                  <a:cubicBezTo>
                    <a:pt x="12413" y="21351"/>
                    <a:pt x="12440" y="21315"/>
                    <a:pt x="12449" y="21279"/>
                  </a:cubicBezTo>
                  <a:cubicBezTo>
                    <a:pt x="12794" y="20916"/>
                    <a:pt x="13174" y="20580"/>
                    <a:pt x="13583" y="20281"/>
                  </a:cubicBezTo>
                  <a:cubicBezTo>
                    <a:pt x="13601" y="20272"/>
                    <a:pt x="13610" y="20254"/>
                    <a:pt x="13619" y="20227"/>
                  </a:cubicBezTo>
                  <a:cubicBezTo>
                    <a:pt x="13619" y="20227"/>
                    <a:pt x="13628" y="20236"/>
                    <a:pt x="13628" y="20236"/>
                  </a:cubicBezTo>
                  <a:cubicBezTo>
                    <a:pt x="13713" y="20242"/>
                    <a:pt x="13799" y="20246"/>
                    <a:pt x="13883" y="20246"/>
                  </a:cubicBezTo>
                  <a:cubicBezTo>
                    <a:pt x="15090" y="20246"/>
                    <a:pt x="16189" y="19589"/>
                    <a:pt x="16756" y="18513"/>
                  </a:cubicBezTo>
                  <a:cubicBezTo>
                    <a:pt x="16791" y="18452"/>
                    <a:pt x="16759" y="18358"/>
                    <a:pt x="16685" y="18358"/>
                  </a:cubicBezTo>
                  <a:cubicBezTo>
                    <a:pt x="16682" y="18358"/>
                    <a:pt x="16678" y="18358"/>
                    <a:pt x="16675" y="18359"/>
                  </a:cubicBezTo>
                  <a:cubicBezTo>
                    <a:pt x="15550" y="18440"/>
                    <a:pt x="13519" y="18449"/>
                    <a:pt x="13564" y="20045"/>
                  </a:cubicBezTo>
                  <a:cubicBezTo>
                    <a:pt x="13537" y="20064"/>
                    <a:pt x="13528" y="20091"/>
                    <a:pt x="13528" y="20118"/>
                  </a:cubicBezTo>
                  <a:cubicBezTo>
                    <a:pt x="13519" y="20127"/>
                    <a:pt x="13501" y="20127"/>
                    <a:pt x="13492" y="20136"/>
                  </a:cubicBezTo>
                  <a:cubicBezTo>
                    <a:pt x="13120" y="20399"/>
                    <a:pt x="12766" y="20707"/>
                    <a:pt x="12440" y="21034"/>
                  </a:cubicBezTo>
                  <a:cubicBezTo>
                    <a:pt x="12594" y="20517"/>
                    <a:pt x="13048" y="20154"/>
                    <a:pt x="13156" y="19619"/>
                  </a:cubicBezTo>
                  <a:cubicBezTo>
                    <a:pt x="13338" y="18794"/>
                    <a:pt x="12875" y="17987"/>
                    <a:pt x="13057" y="17153"/>
                  </a:cubicBezTo>
                  <a:cubicBezTo>
                    <a:pt x="13070" y="17094"/>
                    <a:pt x="13026" y="17049"/>
                    <a:pt x="12977" y="17049"/>
                  </a:cubicBezTo>
                  <a:cubicBezTo>
                    <a:pt x="12958" y="17049"/>
                    <a:pt x="12938" y="17056"/>
                    <a:pt x="12921" y="17071"/>
                  </a:cubicBezTo>
                  <a:cubicBezTo>
                    <a:pt x="12277" y="17688"/>
                    <a:pt x="11778" y="18422"/>
                    <a:pt x="11705" y="19329"/>
                  </a:cubicBezTo>
                  <a:cubicBezTo>
                    <a:pt x="11651" y="19928"/>
                    <a:pt x="11687" y="20862"/>
                    <a:pt x="12204" y="21270"/>
                  </a:cubicBezTo>
                  <a:cubicBezTo>
                    <a:pt x="11615" y="21895"/>
                    <a:pt x="11107" y="22603"/>
                    <a:pt x="10690" y="23364"/>
                  </a:cubicBezTo>
                  <a:cubicBezTo>
                    <a:pt x="10753" y="23129"/>
                    <a:pt x="10771" y="22893"/>
                    <a:pt x="10735" y="22648"/>
                  </a:cubicBezTo>
                  <a:cubicBezTo>
                    <a:pt x="10626" y="22040"/>
                    <a:pt x="10173" y="21560"/>
                    <a:pt x="9992" y="20979"/>
                  </a:cubicBezTo>
                  <a:cubicBezTo>
                    <a:pt x="9983" y="20957"/>
                    <a:pt x="9962" y="20945"/>
                    <a:pt x="9942" y="20945"/>
                  </a:cubicBezTo>
                  <a:cubicBezTo>
                    <a:pt x="9921" y="20945"/>
                    <a:pt x="9901" y="20957"/>
                    <a:pt x="9892" y="20979"/>
                  </a:cubicBezTo>
                  <a:cubicBezTo>
                    <a:pt x="9574" y="22040"/>
                    <a:pt x="9221" y="23464"/>
                    <a:pt x="10227" y="24244"/>
                  </a:cubicBezTo>
                  <a:cubicBezTo>
                    <a:pt x="10227" y="24244"/>
                    <a:pt x="10227" y="24244"/>
                    <a:pt x="10227" y="24253"/>
                  </a:cubicBezTo>
                  <a:cubicBezTo>
                    <a:pt x="10236" y="24253"/>
                    <a:pt x="10246" y="24262"/>
                    <a:pt x="10255" y="24271"/>
                  </a:cubicBezTo>
                  <a:cubicBezTo>
                    <a:pt x="9892" y="25133"/>
                    <a:pt x="9647" y="26048"/>
                    <a:pt x="9547" y="26973"/>
                  </a:cubicBezTo>
                  <a:cubicBezTo>
                    <a:pt x="8686" y="25006"/>
                    <a:pt x="8024" y="22920"/>
                    <a:pt x="7462" y="20880"/>
                  </a:cubicBezTo>
                  <a:cubicBezTo>
                    <a:pt x="8187" y="19420"/>
                    <a:pt x="8931" y="17987"/>
                    <a:pt x="9865" y="16690"/>
                  </a:cubicBezTo>
                  <a:cubicBezTo>
                    <a:pt x="9910" y="16690"/>
                    <a:pt x="9955" y="16654"/>
                    <a:pt x="9937" y="16609"/>
                  </a:cubicBezTo>
                  <a:cubicBezTo>
                    <a:pt x="10218" y="16219"/>
                    <a:pt x="10518" y="15847"/>
                    <a:pt x="10835" y="15493"/>
                  </a:cubicBezTo>
                  <a:cubicBezTo>
                    <a:pt x="10835" y="15493"/>
                    <a:pt x="10835" y="15493"/>
                    <a:pt x="10835" y="15502"/>
                  </a:cubicBezTo>
                  <a:cubicBezTo>
                    <a:pt x="11567" y="16330"/>
                    <a:pt x="12523" y="16522"/>
                    <a:pt x="13518" y="16522"/>
                  </a:cubicBezTo>
                  <a:cubicBezTo>
                    <a:pt x="14126" y="16522"/>
                    <a:pt x="14747" y="16450"/>
                    <a:pt x="15342" y="16409"/>
                  </a:cubicBezTo>
                  <a:cubicBezTo>
                    <a:pt x="15414" y="16400"/>
                    <a:pt x="15478" y="16300"/>
                    <a:pt x="15414" y="16246"/>
                  </a:cubicBezTo>
                  <a:cubicBezTo>
                    <a:pt x="14483" y="15523"/>
                    <a:pt x="13387" y="14950"/>
                    <a:pt x="12244" y="14950"/>
                  </a:cubicBezTo>
                  <a:cubicBezTo>
                    <a:pt x="11895" y="14950"/>
                    <a:pt x="11542" y="15003"/>
                    <a:pt x="11189" y="15122"/>
                  </a:cubicBezTo>
                  <a:cubicBezTo>
                    <a:pt x="11488" y="14813"/>
                    <a:pt x="11796" y="14523"/>
                    <a:pt x="12141" y="14242"/>
                  </a:cubicBezTo>
                  <a:cubicBezTo>
                    <a:pt x="12466" y="14323"/>
                    <a:pt x="12832" y="14401"/>
                    <a:pt x="13187" y="14401"/>
                  </a:cubicBezTo>
                  <a:cubicBezTo>
                    <a:pt x="13386" y="14401"/>
                    <a:pt x="13581" y="14376"/>
                    <a:pt x="13764" y="14314"/>
                  </a:cubicBezTo>
                  <a:cubicBezTo>
                    <a:pt x="14381" y="14097"/>
                    <a:pt x="14970" y="13516"/>
                    <a:pt x="15487" y="13127"/>
                  </a:cubicBezTo>
                  <a:cubicBezTo>
                    <a:pt x="15559" y="13063"/>
                    <a:pt x="15541" y="12954"/>
                    <a:pt x="15441" y="12945"/>
                  </a:cubicBezTo>
                  <a:cubicBezTo>
                    <a:pt x="15212" y="12930"/>
                    <a:pt x="14971" y="12919"/>
                    <a:pt x="14726" y="12919"/>
                  </a:cubicBezTo>
                  <a:cubicBezTo>
                    <a:pt x="13770" y="12919"/>
                    <a:pt x="12766" y="13098"/>
                    <a:pt x="12268" y="13979"/>
                  </a:cubicBezTo>
                  <a:lnTo>
                    <a:pt x="12250" y="13979"/>
                  </a:lnTo>
                  <a:cubicBezTo>
                    <a:pt x="12213" y="14006"/>
                    <a:pt x="12177" y="14033"/>
                    <a:pt x="12141" y="14061"/>
                  </a:cubicBezTo>
                  <a:cubicBezTo>
                    <a:pt x="12123" y="14070"/>
                    <a:pt x="12114" y="14070"/>
                    <a:pt x="12095" y="14079"/>
                  </a:cubicBezTo>
                  <a:cubicBezTo>
                    <a:pt x="12068" y="14088"/>
                    <a:pt x="12050" y="14106"/>
                    <a:pt x="12041" y="14133"/>
                  </a:cubicBezTo>
                  <a:cubicBezTo>
                    <a:pt x="11832" y="14287"/>
                    <a:pt x="11633" y="14460"/>
                    <a:pt x="11442" y="14623"/>
                  </a:cubicBezTo>
                  <a:cubicBezTo>
                    <a:pt x="11442" y="14623"/>
                    <a:pt x="11442" y="14614"/>
                    <a:pt x="11433" y="14614"/>
                  </a:cubicBezTo>
                  <a:cubicBezTo>
                    <a:pt x="11705" y="14206"/>
                    <a:pt x="12104" y="13952"/>
                    <a:pt x="12304" y="13498"/>
                  </a:cubicBezTo>
                  <a:cubicBezTo>
                    <a:pt x="12531" y="12991"/>
                    <a:pt x="12649" y="12428"/>
                    <a:pt x="12812" y="11902"/>
                  </a:cubicBezTo>
                  <a:cubicBezTo>
                    <a:pt x="12826" y="11844"/>
                    <a:pt x="12771" y="11781"/>
                    <a:pt x="12716" y="11781"/>
                  </a:cubicBezTo>
                  <a:cubicBezTo>
                    <a:pt x="12702" y="11781"/>
                    <a:pt x="12688" y="11785"/>
                    <a:pt x="12676" y="11794"/>
                  </a:cubicBezTo>
                  <a:cubicBezTo>
                    <a:pt x="11796" y="12446"/>
                    <a:pt x="10590" y="13562"/>
                    <a:pt x="11316" y="14741"/>
                  </a:cubicBezTo>
                  <a:cubicBezTo>
                    <a:pt x="10835" y="15176"/>
                    <a:pt x="10409" y="15657"/>
                    <a:pt x="10010" y="16164"/>
                  </a:cubicBezTo>
                  <a:cubicBezTo>
                    <a:pt x="10164" y="15756"/>
                    <a:pt x="10463" y="15403"/>
                    <a:pt x="10545" y="14958"/>
                  </a:cubicBezTo>
                  <a:cubicBezTo>
                    <a:pt x="10672" y="14251"/>
                    <a:pt x="10490" y="13526"/>
                    <a:pt x="10617" y="12818"/>
                  </a:cubicBezTo>
                  <a:cubicBezTo>
                    <a:pt x="10629" y="12759"/>
                    <a:pt x="10591" y="12723"/>
                    <a:pt x="10547" y="12723"/>
                  </a:cubicBezTo>
                  <a:cubicBezTo>
                    <a:pt x="10524" y="12723"/>
                    <a:pt x="10500" y="12733"/>
                    <a:pt x="10481" y="12755"/>
                  </a:cubicBezTo>
                  <a:cubicBezTo>
                    <a:pt x="9656" y="13897"/>
                    <a:pt x="9176" y="15176"/>
                    <a:pt x="9747" y="16518"/>
                  </a:cubicBezTo>
                  <a:cubicBezTo>
                    <a:pt x="9275" y="17171"/>
                    <a:pt x="8849" y="17860"/>
                    <a:pt x="8468" y="18567"/>
                  </a:cubicBezTo>
                  <a:cubicBezTo>
                    <a:pt x="8631" y="18023"/>
                    <a:pt x="8922" y="17543"/>
                    <a:pt x="8949" y="16944"/>
                  </a:cubicBezTo>
                  <a:cubicBezTo>
                    <a:pt x="8976" y="16155"/>
                    <a:pt x="8722" y="15384"/>
                    <a:pt x="8459" y="14650"/>
                  </a:cubicBezTo>
                  <a:cubicBezTo>
                    <a:pt x="8449" y="14625"/>
                    <a:pt x="8421" y="14609"/>
                    <a:pt x="8396" y="14609"/>
                  </a:cubicBezTo>
                  <a:cubicBezTo>
                    <a:pt x="8374" y="14609"/>
                    <a:pt x="8354" y="14621"/>
                    <a:pt x="8350" y="14650"/>
                  </a:cubicBezTo>
                  <a:cubicBezTo>
                    <a:pt x="8033" y="16201"/>
                    <a:pt x="6863" y="17515"/>
                    <a:pt x="8187" y="18948"/>
                  </a:cubicBezTo>
                  <a:cubicBezTo>
                    <a:pt x="8196" y="18966"/>
                    <a:pt x="8205" y="18966"/>
                    <a:pt x="8214" y="18975"/>
                  </a:cubicBezTo>
                  <a:cubicBezTo>
                    <a:pt x="8223" y="18984"/>
                    <a:pt x="8223" y="18994"/>
                    <a:pt x="8223" y="18994"/>
                  </a:cubicBezTo>
                  <a:cubicBezTo>
                    <a:pt x="8223" y="19003"/>
                    <a:pt x="8223" y="19003"/>
                    <a:pt x="8223" y="19012"/>
                  </a:cubicBezTo>
                  <a:cubicBezTo>
                    <a:pt x="7942" y="19556"/>
                    <a:pt x="7670" y="20109"/>
                    <a:pt x="7407" y="20662"/>
                  </a:cubicBezTo>
                  <a:cubicBezTo>
                    <a:pt x="7217" y="19973"/>
                    <a:pt x="7035" y="19293"/>
                    <a:pt x="6863" y="18622"/>
                  </a:cubicBezTo>
                  <a:cubicBezTo>
                    <a:pt x="6455" y="17053"/>
                    <a:pt x="6210" y="15457"/>
                    <a:pt x="6092" y="13870"/>
                  </a:cubicBezTo>
                  <a:cubicBezTo>
                    <a:pt x="6247" y="13516"/>
                    <a:pt x="6410" y="13190"/>
                    <a:pt x="6600" y="12873"/>
                  </a:cubicBezTo>
                  <a:cubicBezTo>
                    <a:pt x="7000" y="13044"/>
                    <a:pt x="7419" y="13125"/>
                    <a:pt x="7836" y="13125"/>
                  </a:cubicBezTo>
                  <a:cubicBezTo>
                    <a:pt x="8589" y="13125"/>
                    <a:pt x="9336" y="12859"/>
                    <a:pt x="9955" y="12374"/>
                  </a:cubicBezTo>
                  <a:cubicBezTo>
                    <a:pt x="10019" y="12329"/>
                    <a:pt x="9983" y="12220"/>
                    <a:pt x="9910" y="12202"/>
                  </a:cubicBezTo>
                  <a:cubicBezTo>
                    <a:pt x="9393" y="12069"/>
                    <a:pt x="8871" y="11994"/>
                    <a:pt x="8344" y="11994"/>
                  </a:cubicBezTo>
                  <a:cubicBezTo>
                    <a:pt x="8114" y="11994"/>
                    <a:pt x="7884" y="12008"/>
                    <a:pt x="7652" y="12038"/>
                  </a:cubicBezTo>
                  <a:cubicBezTo>
                    <a:pt x="7489" y="12057"/>
                    <a:pt x="7289" y="12075"/>
                    <a:pt x="7099" y="12111"/>
                  </a:cubicBezTo>
                  <a:cubicBezTo>
                    <a:pt x="7398" y="11721"/>
                    <a:pt x="7716" y="11349"/>
                    <a:pt x="8078" y="11014"/>
                  </a:cubicBezTo>
                  <a:cubicBezTo>
                    <a:pt x="8078" y="11032"/>
                    <a:pt x="8078" y="11050"/>
                    <a:pt x="8096" y="11068"/>
                  </a:cubicBezTo>
                  <a:cubicBezTo>
                    <a:pt x="8555" y="11438"/>
                    <a:pt x="9067" y="11561"/>
                    <a:pt x="9600" y="11561"/>
                  </a:cubicBezTo>
                  <a:cubicBezTo>
                    <a:pt x="10426" y="11561"/>
                    <a:pt x="11301" y="11264"/>
                    <a:pt x="12095" y="11132"/>
                  </a:cubicBezTo>
                  <a:cubicBezTo>
                    <a:pt x="12159" y="11123"/>
                    <a:pt x="12168" y="11023"/>
                    <a:pt x="12114" y="10996"/>
                  </a:cubicBezTo>
                  <a:cubicBezTo>
                    <a:pt x="11300" y="10623"/>
                    <a:pt x="10449" y="10345"/>
                    <a:pt x="9578" y="10345"/>
                  </a:cubicBezTo>
                  <a:cubicBezTo>
                    <a:pt x="9303" y="10345"/>
                    <a:pt x="9027" y="10373"/>
                    <a:pt x="8749" y="10433"/>
                  </a:cubicBezTo>
                  <a:cubicBezTo>
                    <a:pt x="9003" y="10243"/>
                    <a:pt x="9257" y="10053"/>
                    <a:pt x="9529" y="9871"/>
                  </a:cubicBezTo>
                  <a:cubicBezTo>
                    <a:pt x="9790" y="9964"/>
                    <a:pt x="10046" y="10006"/>
                    <a:pt x="10293" y="10006"/>
                  </a:cubicBezTo>
                  <a:cubicBezTo>
                    <a:pt x="11383" y="10006"/>
                    <a:pt x="12314" y="9183"/>
                    <a:pt x="12757" y="8148"/>
                  </a:cubicBezTo>
                  <a:cubicBezTo>
                    <a:pt x="12785" y="8085"/>
                    <a:pt x="12748" y="7994"/>
                    <a:pt x="12667" y="7994"/>
                  </a:cubicBezTo>
                  <a:cubicBezTo>
                    <a:pt x="11424" y="8012"/>
                    <a:pt x="9828" y="8194"/>
                    <a:pt x="9475" y="9626"/>
                  </a:cubicBezTo>
                  <a:cubicBezTo>
                    <a:pt x="9475" y="9644"/>
                    <a:pt x="9475" y="9644"/>
                    <a:pt x="9484" y="9654"/>
                  </a:cubicBezTo>
                  <a:lnTo>
                    <a:pt x="9466" y="9663"/>
                  </a:lnTo>
                  <a:cubicBezTo>
                    <a:pt x="9438" y="9681"/>
                    <a:pt x="9420" y="9708"/>
                    <a:pt x="9420" y="9735"/>
                  </a:cubicBezTo>
                  <a:cubicBezTo>
                    <a:pt x="9112" y="9898"/>
                    <a:pt x="8822" y="10080"/>
                    <a:pt x="8532" y="10288"/>
                  </a:cubicBezTo>
                  <a:cubicBezTo>
                    <a:pt x="8668" y="10134"/>
                    <a:pt x="8777" y="9971"/>
                    <a:pt x="8849" y="9790"/>
                  </a:cubicBezTo>
                  <a:cubicBezTo>
                    <a:pt x="9030" y="9300"/>
                    <a:pt x="8958" y="8710"/>
                    <a:pt x="8913" y="8203"/>
                  </a:cubicBezTo>
                  <a:cubicBezTo>
                    <a:pt x="8906" y="8159"/>
                    <a:pt x="8870" y="8128"/>
                    <a:pt x="8830" y="8128"/>
                  </a:cubicBezTo>
                  <a:cubicBezTo>
                    <a:pt x="8812" y="8128"/>
                    <a:pt x="8793" y="8134"/>
                    <a:pt x="8777" y="8148"/>
                  </a:cubicBezTo>
                  <a:cubicBezTo>
                    <a:pt x="8432" y="8493"/>
                    <a:pt x="7969" y="8846"/>
                    <a:pt x="7833" y="9336"/>
                  </a:cubicBezTo>
                  <a:cubicBezTo>
                    <a:pt x="7697" y="9790"/>
                    <a:pt x="7770" y="10325"/>
                    <a:pt x="7951" y="10760"/>
                  </a:cubicBezTo>
                  <a:cubicBezTo>
                    <a:pt x="7453" y="11213"/>
                    <a:pt x="7008" y="11730"/>
                    <a:pt x="6646" y="12301"/>
                  </a:cubicBezTo>
                  <a:cubicBezTo>
                    <a:pt x="6546" y="12374"/>
                    <a:pt x="6473" y="12465"/>
                    <a:pt x="6437" y="12592"/>
                  </a:cubicBezTo>
                  <a:cubicBezTo>
                    <a:pt x="6437" y="12610"/>
                    <a:pt x="6437" y="12619"/>
                    <a:pt x="6437" y="12628"/>
                  </a:cubicBezTo>
                  <a:cubicBezTo>
                    <a:pt x="6301" y="12873"/>
                    <a:pt x="6174" y="13117"/>
                    <a:pt x="6065" y="13371"/>
                  </a:cubicBezTo>
                  <a:cubicBezTo>
                    <a:pt x="5975" y="11549"/>
                    <a:pt x="6065" y="9726"/>
                    <a:pt x="6328" y="7922"/>
                  </a:cubicBezTo>
                  <a:cubicBezTo>
                    <a:pt x="6918" y="7876"/>
                    <a:pt x="7407" y="7931"/>
                    <a:pt x="7933" y="7550"/>
                  </a:cubicBezTo>
                  <a:cubicBezTo>
                    <a:pt x="8568" y="7087"/>
                    <a:pt x="9030" y="6353"/>
                    <a:pt x="9493" y="5727"/>
                  </a:cubicBezTo>
                  <a:cubicBezTo>
                    <a:pt x="9529" y="5682"/>
                    <a:pt x="9475" y="5600"/>
                    <a:pt x="9420" y="5600"/>
                  </a:cubicBezTo>
                  <a:cubicBezTo>
                    <a:pt x="8187" y="5673"/>
                    <a:pt x="7008" y="6326"/>
                    <a:pt x="6410" y="7396"/>
                  </a:cubicBezTo>
                  <a:cubicBezTo>
                    <a:pt x="6537" y="6634"/>
                    <a:pt x="6691" y="5863"/>
                    <a:pt x="6881" y="5101"/>
                  </a:cubicBezTo>
                  <a:cubicBezTo>
                    <a:pt x="7507" y="5020"/>
                    <a:pt x="8051" y="5002"/>
                    <a:pt x="8604" y="4675"/>
                  </a:cubicBezTo>
                  <a:cubicBezTo>
                    <a:pt x="9094" y="4385"/>
                    <a:pt x="9466" y="3977"/>
                    <a:pt x="9847" y="3569"/>
                  </a:cubicBezTo>
                  <a:cubicBezTo>
                    <a:pt x="9874" y="3560"/>
                    <a:pt x="9910" y="3542"/>
                    <a:pt x="9937" y="3533"/>
                  </a:cubicBezTo>
                  <a:cubicBezTo>
                    <a:pt x="9973" y="3515"/>
                    <a:pt x="9983" y="3478"/>
                    <a:pt x="9964" y="3451"/>
                  </a:cubicBezTo>
                  <a:cubicBezTo>
                    <a:pt x="9983" y="3424"/>
                    <a:pt x="10001" y="3406"/>
                    <a:pt x="10028" y="3379"/>
                  </a:cubicBezTo>
                  <a:cubicBezTo>
                    <a:pt x="10064" y="3333"/>
                    <a:pt x="10037" y="3261"/>
                    <a:pt x="9973" y="3261"/>
                  </a:cubicBezTo>
                  <a:cubicBezTo>
                    <a:pt x="8867" y="3270"/>
                    <a:pt x="7670" y="3496"/>
                    <a:pt x="7063" y="4403"/>
                  </a:cubicBezTo>
                  <a:cubicBezTo>
                    <a:pt x="7108" y="4231"/>
                    <a:pt x="7153" y="4059"/>
                    <a:pt x="7199" y="3895"/>
                  </a:cubicBezTo>
                  <a:cubicBezTo>
                    <a:pt x="7244" y="3877"/>
                    <a:pt x="7271" y="3832"/>
                    <a:pt x="7235" y="3787"/>
                  </a:cubicBezTo>
                  <a:cubicBezTo>
                    <a:pt x="7235" y="3787"/>
                    <a:pt x="7235" y="3778"/>
                    <a:pt x="7235" y="3778"/>
                  </a:cubicBezTo>
                  <a:cubicBezTo>
                    <a:pt x="7344" y="3415"/>
                    <a:pt x="7453" y="3052"/>
                    <a:pt x="7570" y="2689"/>
                  </a:cubicBezTo>
                  <a:cubicBezTo>
                    <a:pt x="7580" y="2680"/>
                    <a:pt x="7570" y="2671"/>
                    <a:pt x="7570" y="2662"/>
                  </a:cubicBezTo>
                  <a:cubicBezTo>
                    <a:pt x="7570" y="2653"/>
                    <a:pt x="7570" y="2653"/>
                    <a:pt x="7580" y="2653"/>
                  </a:cubicBezTo>
                  <a:cubicBezTo>
                    <a:pt x="8650" y="2553"/>
                    <a:pt x="10200" y="2445"/>
                    <a:pt x="10400" y="1102"/>
                  </a:cubicBezTo>
                  <a:cubicBezTo>
                    <a:pt x="10408" y="1055"/>
                    <a:pt x="10373" y="1000"/>
                    <a:pt x="10322" y="1000"/>
                  </a:cubicBezTo>
                  <a:cubicBezTo>
                    <a:pt x="10315" y="1000"/>
                    <a:pt x="10307" y="1001"/>
                    <a:pt x="10300" y="1003"/>
                  </a:cubicBezTo>
                  <a:cubicBezTo>
                    <a:pt x="9837" y="1157"/>
                    <a:pt x="9321" y="1112"/>
                    <a:pt x="8849" y="1211"/>
                  </a:cubicBezTo>
                  <a:cubicBezTo>
                    <a:pt x="8831" y="767"/>
                    <a:pt x="8695" y="377"/>
                    <a:pt x="8414" y="14"/>
                  </a:cubicBezTo>
                  <a:cubicBezTo>
                    <a:pt x="8405" y="5"/>
                    <a:pt x="8391" y="1"/>
                    <a:pt x="8378" y="1"/>
                  </a:cubicBezTo>
                  <a:close/>
                </a:path>
              </a:pathLst>
            </a:custGeom>
            <a:solidFill>
              <a:srgbClr val="CF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3"/>
          <p:cNvSpPr/>
          <p:nvPr/>
        </p:nvSpPr>
        <p:spPr>
          <a:xfrm rot="-4499933">
            <a:off x="7290748" y="-1286822"/>
            <a:ext cx="2240875" cy="2620670"/>
          </a:xfrm>
          <a:custGeom>
            <a:avLst/>
            <a:gdLst/>
            <a:ahLst/>
            <a:cxnLst/>
            <a:rect l="l" t="t" r="r" b="b"/>
            <a:pathLst>
              <a:path w="70242" h="82147" extrusionOk="0">
                <a:moveTo>
                  <a:pt x="32696" y="0"/>
                </a:moveTo>
                <a:cubicBezTo>
                  <a:pt x="32591" y="0"/>
                  <a:pt x="32477" y="66"/>
                  <a:pt x="32464" y="197"/>
                </a:cubicBezTo>
                <a:cubicBezTo>
                  <a:pt x="31847" y="4804"/>
                  <a:pt x="28846" y="8594"/>
                  <a:pt x="25327" y="11451"/>
                </a:cubicBezTo>
                <a:cubicBezTo>
                  <a:pt x="21510" y="14552"/>
                  <a:pt x="16985" y="16556"/>
                  <a:pt x="12650" y="18823"/>
                </a:cubicBezTo>
                <a:cubicBezTo>
                  <a:pt x="10410" y="19984"/>
                  <a:pt x="8207" y="21226"/>
                  <a:pt x="6166" y="22722"/>
                </a:cubicBezTo>
                <a:cubicBezTo>
                  <a:pt x="4253" y="24119"/>
                  <a:pt x="2294" y="25751"/>
                  <a:pt x="1143" y="27873"/>
                </a:cubicBezTo>
                <a:cubicBezTo>
                  <a:pt x="136" y="29732"/>
                  <a:pt x="0" y="31917"/>
                  <a:pt x="1170" y="33740"/>
                </a:cubicBezTo>
                <a:cubicBezTo>
                  <a:pt x="2240" y="35408"/>
                  <a:pt x="4045" y="36487"/>
                  <a:pt x="5840" y="37231"/>
                </a:cubicBezTo>
                <a:cubicBezTo>
                  <a:pt x="8171" y="38201"/>
                  <a:pt x="10700" y="38655"/>
                  <a:pt x="13158" y="39208"/>
                </a:cubicBezTo>
                <a:cubicBezTo>
                  <a:pt x="15833" y="39806"/>
                  <a:pt x="18526" y="40423"/>
                  <a:pt x="21065" y="41466"/>
                </a:cubicBezTo>
                <a:cubicBezTo>
                  <a:pt x="23223" y="42345"/>
                  <a:pt x="25291" y="43551"/>
                  <a:pt x="26987" y="45175"/>
                </a:cubicBezTo>
                <a:cubicBezTo>
                  <a:pt x="28764" y="46870"/>
                  <a:pt x="29979" y="48992"/>
                  <a:pt x="30505" y="51404"/>
                </a:cubicBezTo>
                <a:cubicBezTo>
                  <a:pt x="31629" y="56519"/>
                  <a:pt x="30033" y="61742"/>
                  <a:pt x="30441" y="66892"/>
                </a:cubicBezTo>
                <a:cubicBezTo>
                  <a:pt x="30623" y="69241"/>
                  <a:pt x="31212" y="71599"/>
                  <a:pt x="32591" y="73539"/>
                </a:cubicBezTo>
                <a:cubicBezTo>
                  <a:pt x="33842" y="75307"/>
                  <a:pt x="35637" y="76595"/>
                  <a:pt x="37614" y="77429"/>
                </a:cubicBezTo>
                <a:cubicBezTo>
                  <a:pt x="40127" y="78496"/>
                  <a:pt x="42761" y="78827"/>
                  <a:pt x="45423" y="78827"/>
                </a:cubicBezTo>
                <a:cubicBezTo>
                  <a:pt x="47786" y="78827"/>
                  <a:pt x="50172" y="78566"/>
                  <a:pt x="52513" y="78327"/>
                </a:cubicBezTo>
                <a:cubicBezTo>
                  <a:pt x="54354" y="78136"/>
                  <a:pt x="56256" y="77968"/>
                  <a:pt x="58149" y="77968"/>
                </a:cubicBezTo>
                <a:cubicBezTo>
                  <a:pt x="61280" y="77968"/>
                  <a:pt x="64385" y="78428"/>
                  <a:pt x="67149" y="80005"/>
                </a:cubicBezTo>
                <a:cubicBezTo>
                  <a:pt x="68137" y="80558"/>
                  <a:pt x="69026" y="81256"/>
                  <a:pt x="69796" y="82081"/>
                </a:cubicBezTo>
                <a:cubicBezTo>
                  <a:pt x="69841" y="82128"/>
                  <a:pt x="69891" y="82147"/>
                  <a:pt x="69939" y="82147"/>
                </a:cubicBezTo>
                <a:cubicBezTo>
                  <a:pt x="70100" y="82147"/>
                  <a:pt x="70242" y="81935"/>
                  <a:pt x="70096" y="81782"/>
                </a:cubicBezTo>
                <a:cubicBezTo>
                  <a:pt x="67057" y="78540"/>
                  <a:pt x="62435" y="77527"/>
                  <a:pt x="58133" y="77527"/>
                </a:cubicBezTo>
                <a:cubicBezTo>
                  <a:pt x="58018" y="77527"/>
                  <a:pt x="57904" y="77528"/>
                  <a:pt x="57790" y="77529"/>
                </a:cubicBezTo>
                <a:cubicBezTo>
                  <a:pt x="53689" y="77584"/>
                  <a:pt x="49561" y="78434"/>
                  <a:pt x="45450" y="78434"/>
                </a:cubicBezTo>
                <a:cubicBezTo>
                  <a:pt x="44100" y="78434"/>
                  <a:pt x="42750" y="78343"/>
                  <a:pt x="41405" y="78100"/>
                </a:cubicBezTo>
                <a:cubicBezTo>
                  <a:pt x="39210" y="77710"/>
                  <a:pt x="37034" y="76940"/>
                  <a:pt x="35220" y="75607"/>
                </a:cubicBezTo>
                <a:cubicBezTo>
                  <a:pt x="33298" y="74201"/>
                  <a:pt x="32001" y="72188"/>
                  <a:pt x="31366" y="69903"/>
                </a:cubicBezTo>
                <a:cubicBezTo>
                  <a:pt x="29997" y="64934"/>
                  <a:pt x="31457" y="59774"/>
                  <a:pt x="31312" y="54741"/>
                </a:cubicBezTo>
                <a:cubicBezTo>
                  <a:pt x="31239" y="52266"/>
                  <a:pt x="30777" y="49790"/>
                  <a:pt x="29498" y="47641"/>
                </a:cubicBezTo>
                <a:cubicBezTo>
                  <a:pt x="28374" y="45737"/>
                  <a:pt x="26733" y="44195"/>
                  <a:pt x="24901" y="42989"/>
                </a:cubicBezTo>
                <a:cubicBezTo>
                  <a:pt x="20503" y="40097"/>
                  <a:pt x="15225" y="39299"/>
                  <a:pt x="10202" y="38102"/>
                </a:cubicBezTo>
                <a:cubicBezTo>
                  <a:pt x="7998" y="37576"/>
                  <a:pt x="5786" y="36977"/>
                  <a:pt x="3863" y="35744"/>
                </a:cubicBezTo>
                <a:cubicBezTo>
                  <a:pt x="2113" y="34619"/>
                  <a:pt x="680" y="32906"/>
                  <a:pt x="744" y="30729"/>
                </a:cubicBezTo>
                <a:cubicBezTo>
                  <a:pt x="816" y="28208"/>
                  <a:pt x="2712" y="26150"/>
                  <a:pt x="4498" y="24590"/>
                </a:cubicBezTo>
                <a:cubicBezTo>
                  <a:pt x="6393" y="22931"/>
                  <a:pt x="8533" y="21562"/>
                  <a:pt x="10728" y="20337"/>
                </a:cubicBezTo>
                <a:cubicBezTo>
                  <a:pt x="15026" y="17934"/>
                  <a:pt x="19623" y="16048"/>
                  <a:pt x="23677" y="13219"/>
                </a:cubicBezTo>
                <a:cubicBezTo>
                  <a:pt x="27250" y="10725"/>
                  <a:pt x="30568" y="7470"/>
                  <a:pt x="32119" y="3308"/>
                </a:cubicBezTo>
                <a:cubicBezTo>
                  <a:pt x="32491" y="2301"/>
                  <a:pt x="32745" y="1258"/>
                  <a:pt x="32881" y="197"/>
                </a:cubicBezTo>
                <a:cubicBezTo>
                  <a:pt x="32899" y="66"/>
                  <a:pt x="32801" y="0"/>
                  <a:pt x="32696" y="0"/>
                </a:cubicBezTo>
                <a:close/>
              </a:path>
            </a:pathLst>
          </a:custGeom>
          <a:solidFill>
            <a:srgbClr val="CFBC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692700" y="521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title" idx="2"/>
          </p:nvPr>
        </p:nvSpPr>
        <p:spPr>
          <a:xfrm>
            <a:off x="1603875" y="1544950"/>
            <a:ext cx="201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ubTitle" idx="1"/>
          </p:nvPr>
        </p:nvSpPr>
        <p:spPr>
          <a:xfrm>
            <a:off x="1631175" y="2108025"/>
            <a:ext cx="19626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title" idx="3"/>
          </p:nvPr>
        </p:nvSpPr>
        <p:spPr>
          <a:xfrm>
            <a:off x="1603875" y="3084500"/>
            <a:ext cx="201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4"/>
          </p:nvPr>
        </p:nvSpPr>
        <p:spPr>
          <a:xfrm>
            <a:off x="1631175" y="3647575"/>
            <a:ext cx="19626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/>
          <p:nvPr/>
        </p:nvSpPr>
        <p:spPr>
          <a:xfrm rot="-4499933">
            <a:off x="7538624" y="-1263014"/>
            <a:ext cx="2240875" cy="2620670"/>
          </a:xfrm>
          <a:custGeom>
            <a:avLst/>
            <a:gdLst/>
            <a:ahLst/>
            <a:cxnLst/>
            <a:rect l="l" t="t" r="r" b="b"/>
            <a:pathLst>
              <a:path w="70242" h="82147" extrusionOk="0">
                <a:moveTo>
                  <a:pt x="32696" y="0"/>
                </a:moveTo>
                <a:cubicBezTo>
                  <a:pt x="32591" y="0"/>
                  <a:pt x="32477" y="66"/>
                  <a:pt x="32464" y="197"/>
                </a:cubicBezTo>
                <a:cubicBezTo>
                  <a:pt x="31847" y="4804"/>
                  <a:pt x="28846" y="8594"/>
                  <a:pt x="25327" y="11451"/>
                </a:cubicBezTo>
                <a:cubicBezTo>
                  <a:pt x="21510" y="14552"/>
                  <a:pt x="16985" y="16556"/>
                  <a:pt x="12650" y="18823"/>
                </a:cubicBezTo>
                <a:cubicBezTo>
                  <a:pt x="10410" y="19984"/>
                  <a:pt x="8207" y="21226"/>
                  <a:pt x="6166" y="22722"/>
                </a:cubicBezTo>
                <a:cubicBezTo>
                  <a:pt x="4253" y="24119"/>
                  <a:pt x="2294" y="25751"/>
                  <a:pt x="1143" y="27873"/>
                </a:cubicBezTo>
                <a:cubicBezTo>
                  <a:pt x="136" y="29732"/>
                  <a:pt x="0" y="31917"/>
                  <a:pt x="1170" y="33740"/>
                </a:cubicBezTo>
                <a:cubicBezTo>
                  <a:pt x="2240" y="35408"/>
                  <a:pt x="4045" y="36487"/>
                  <a:pt x="5840" y="37231"/>
                </a:cubicBezTo>
                <a:cubicBezTo>
                  <a:pt x="8171" y="38201"/>
                  <a:pt x="10700" y="38655"/>
                  <a:pt x="13158" y="39208"/>
                </a:cubicBezTo>
                <a:cubicBezTo>
                  <a:pt x="15833" y="39806"/>
                  <a:pt x="18526" y="40423"/>
                  <a:pt x="21065" y="41466"/>
                </a:cubicBezTo>
                <a:cubicBezTo>
                  <a:pt x="23223" y="42345"/>
                  <a:pt x="25291" y="43551"/>
                  <a:pt x="26987" y="45175"/>
                </a:cubicBezTo>
                <a:cubicBezTo>
                  <a:pt x="28764" y="46870"/>
                  <a:pt x="29979" y="48992"/>
                  <a:pt x="30505" y="51404"/>
                </a:cubicBezTo>
                <a:cubicBezTo>
                  <a:pt x="31629" y="56519"/>
                  <a:pt x="30033" y="61742"/>
                  <a:pt x="30441" y="66892"/>
                </a:cubicBezTo>
                <a:cubicBezTo>
                  <a:pt x="30623" y="69241"/>
                  <a:pt x="31212" y="71599"/>
                  <a:pt x="32591" y="73539"/>
                </a:cubicBezTo>
                <a:cubicBezTo>
                  <a:pt x="33842" y="75307"/>
                  <a:pt x="35637" y="76595"/>
                  <a:pt x="37614" y="77429"/>
                </a:cubicBezTo>
                <a:cubicBezTo>
                  <a:pt x="40127" y="78496"/>
                  <a:pt x="42761" y="78827"/>
                  <a:pt x="45423" y="78827"/>
                </a:cubicBezTo>
                <a:cubicBezTo>
                  <a:pt x="47786" y="78827"/>
                  <a:pt x="50172" y="78566"/>
                  <a:pt x="52513" y="78327"/>
                </a:cubicBezTo>
                <a:cubicBezTo>
                  <a:pt x="54354" y="78136"/>
                  <a:pt x="56256" y="77968"/>
                  <a:pt x="58149" y="77968"/>
                </a:cubicBezTo>
                <a:cubicBezTo>
                  <a:pt x="61280" y="77968"/>
                  <a:pt x="64385" y="78428"/>
                  <a:pt x="67149" y="80005"/>
                </a:cubicBezTo>
                <a:cubicBezTo>
                  <a:pt x="68137" y="80558"/>
                  <a:pt x="69026" y="81256"/>
                  <a:pt x="69796" y="82081"/>
                </a:cubicBezTo>
                <a:cubicBezTo>
                  <a:pt x="69841" y="82128"/>
                  <a:pt x="69891" y="82147"/>
                  <a:pt x="69939" y="82147"/>
                </a:cubicBezTo>
                <a:cubicBezTo>
                  <a:pt x="70100" y="82147"/>
                  <a:pt x="70242" y="81935"/>
                  <a:pt x="70096" y="81782"/>
                </a:cubicBezTo>
                <a:cubicBezTo>
                  <a:pt x="67057" y="78540"/>
                  <a:pt x="62435" y="77527"/>
                  <a:pt x="58133" y="77527"/>
                </a:cubicBezTo>
                <a:cubicBezTo>
                  <a:pt x="58018" y="77527"/>
                  <a:pt x="57904" y="77528"/>
                  <a:pt x="57790" y="77529"/>
                </a:cubicBezTo>
                <a:cubicBezTo>
                  <a:pt x="53689" y="77584"/>
                  <a:pt x="49561" y="78434"/>
                  <a:pt x="45450" y="78434"/>
                </a:cubicBezTo>
                <a:cubicBezTo>
                  <a:pt x="44100" y="78434"/>
                  <a:pt x="42750" y="78343"/>
                  <a:pt x="41405" y="78100"/>
                </a:cubicBezTo>
                <a:cubicBezTo>
                  <a:pt x="39210" y="77710"/>
                  <a:pt x="37034" y="76940"/>
                  <a:pt x="35220" y="75607"/>
                </a:cubicBezTo>
                <a:cubicBezTo>
                  <a:pt x="33298" y="74201"/>
                  <a:pt x="32001" y="72188"/>
                  <a:pt x="31366" y="69903"/>
                </a:cubicBezTo>
                <a:cubicBezTo>
                  <a:pt x="29997" y="64934"/>
                  <a:pt x="31457" y="59774"/>
                  <a:pt x="31312" y="54741"/>
                </a:cubicBezTo>
                <a:cubicBezTo>
                  <a:pt x="31239" y="52266"/>
                  <a:pt x="30777" y="49790"/>
                  <a:pt x="29498" y="47641"/>
                </a:cubicBezTo>
                <a:cubicBezTo>
                  <a:pt x="28374" y="45737"/>
                  <a:pt x="26733" y="44195"/>
                  <a:pt x="24901" y="42989"/>
                </a:cubicBezTo>
                <a:cubicBezTo>
                  <a:pt x="20503" y="40097"/>
                  <a:pt x="15225" y="39299"/>
                  <a:pt x="10202" y="38102"/>
                </a:cubicBezTo>
                <a:cubicBezTo>
                  <a:pt x="7998" y="37576"/>
                  <a:pt x="5786" y="36977"/>
                  <a:pt x="3863" y="35744"/>
                </a:cubicBezTo>
                <a:cubicBezTo>
                  <a:pt x="2113" y="34619"/>
                  <a:pt x="680" y="32906"/>
                  <a:pt x="744" y="30729"/>
                </a:cubicBezTo>
                <a:cubicBezTo>
                  <a:pt x="816" y="28208"/>
                  <a:pt x="2712" y="26150"/>
                  <a:pt x="4498" y="24590"/>
                </a:cubicBezTo>
                <a:cubicBezTo>
                  <a:pt x="6393" y="22931"/>
                  <a:pt x="8533" y="21562"/>
                  <a:pt x="10728" y="20337"/>
                </a:cubicBezTo>
                <a:cubicBezTo>
                  <a:pt x="15026" y="17934"/>
                  <a:pt x="19623" y="16048"/>
                  <a:pt x="23677" y="13219"/>
                </a:cubicBezTo>
                <a:cubicBezTo>
                  <a:pt x="27250" y="10725"/>
                  <a:pt x="30568" y="7470"/>
                  <a:pt x="32119" y="3308"/>
                </a:cubicBezTo>
                <a:cubicBezTo>
                  <a:pt x="32491" y="2301"/>
                  <a:pt x="32745" y="1258"/>
                  <a:pt x="32881" y="197"/>
                </a:cubicBezTo>
                <a:cubicBezTo>
                  <a:pt x="32899" y="66"/>
                  <a:pt x="32801" y="0"/>
                  <a:pt x="32696" y="0"/>
                </a:cubicBezTo>
                <a:close/>
              </a:path>
            </a:pathLst>
          </a:custGeom>
          <a:solidFill>
            <a:srgbClr val="CFBC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5"/>
          <p:cNvSpPr/>
          <p:nvPr/>
        </p:nvSpPr>
        <p:spPr>
          <a:xfrm rot="-3376099">
            <a:off x="4599580" y="4199638"/>
            <a:ext cx="1574286" cy="2268484"/>
          </a:xfrm>
          <a:custGeom>
            <a:avLst/>
            <a:gdLst/>
            <a:ahLst/>
            <a:cxnLst/>
            <a:rect l="l" t="t" r="r" b="b"/>
            <a:pathLst>
              <a:path w="34350" h="49497" extrusionOk="0">
                <a:moveTo>
                  <a:pt x="21727" y="1"/>
                </a:moveTo>
                <a:cubicBezTo>
                  <a:pt x="17116" y="1"/>
                  <a:pt x="12256" y="1297"/>
                  <a:pt x="9513" y="2836"/>
                </a:cubicBezTo>
                <a:cubicBezTo>
                  <a:pt x="4154" y="5847"/>
                  <a:pt x="0" y="12303"/>
                  <a:pt x="2113" y="18080"/>
                </a:cubicBezTo>
                <a:cubicBezTo>
                  <a:pt x="4163" y="23720"/>
                  <a:pt x="11181" y="26477"/>
                  <a:pt x="12949" y="32217"/>
                </a:cubicBezTo>
                <a:cubicBezTo>
                  <a:pt x="13784" y="34919"/>
                  <a:pt x="13285" y="37830"/>
                  <a:pt x="13212" y="40668"/>
                </a:cubicBezTo>
                <a:cubicBezTo>
                  <a:pt x="13140" y="43497"/>
                  <a:pt x="13675" y="46662"/>
                  <a:pt x="15933" y="48385"/>
                </a:cubicBezTo>
                <a:cubicBezTo>
                  <a:pt x="16938" y="49155"/>
                  <a:pt x="18142" y="49496"/>
                  <a:pt x="19382" y="49496"/>
                </a:cubicBezTo>
                <a:cubicBezTo>
                  <a:pt x="21543" y="49496"/>
                  <a:pt x="23815" y="48460"/>
                  <a:pt x="25336" y="46852"/>
                </a:cubicBezTo>
                <a:cubicBezTo>
                  <a:pt x="27721" y="44313"/>
                  <a:pt x="28682" y="40786"/>
                  <a:pt x="29444" y="37385"/>
                </a:cubicBezTo>
                <a:cubicBezTo>
                  <a:pt x="30686" y="31818"/>
                  <a:pt x="31611" y="26186"/>
                  <a:pt x="32219" y="20519"/>
                </a:cubicBezTo>
                <a:cubicBezTo>
                  <a:pt x="32690" y="16203"/>
                  <a:pt x="34350" y="9383"/>
                  <a:pt x="32582" y="5239"/>
                </a:cubicBezTo>
                <a:cubicBezTo>
                  <a:pt x="30933" y="1367"/>
                  <a:pt x="26461" y="1"/>
                  <a:pt x="21727" y="1"/>
                </a:cubicBezTo>
                <a:close/>
              </a:path>
            </a:pathLst>
          </a:custGeom>
          <a:solidFill>
            <a:srgbClr val="6F8F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 rot="-4499933">
            <a:off x="7626362" y="-1637839"/>
            <a:ext cx="2240875" cy="2620670"/>
          </a:xfrm>
          <a:custGeom>
            <a:avLst/>
            <a:gdLst/>
            <a:ahLst/>
            <a:cxnLst/>
            <a:rect l="l" t="t" r="r" b="b"/>
            <a:pathLst>
              <a:path w="70242" h="82147" extrusionOk="0">
                <a:moveTo>
                  <a:pt x="32696" y="0"/>
                </a:moveTo>
                <a:cubicBezTo>
                  <a:pt x="32591" y="0"/>
                  <a:pt x="32477" y="66"/>
                  <a:pt x="32464" y="197"/>
                </a:cubicBezTo>
                <a:cubicBezTo>
                  <a:pt x="31847" y="4804"/>
                  <a:pt x="28846" y="8594"/>
                  <a:pt x="25327" y="11451"/>
                </a:cubicBezTo>
                <a:cubicBezTo>
                  <a:pt x="21510" y="14552"/>
                  <a:pt x="16985" y="16556"/>
                  <a:pt x="12650" y="18823"/>
                </a:cubicBezTo>
                <a:cubicBezTo>
                  <a:pt x="10410" y="19984"/>
                  <a:pt x="8207" y="21226"/>
                  <a:pt x="6166" y="22722"/>
                </a:cubicBezTo>
                <a:cubicBezTo>
                  <a:pt x="4253" y="24119"/>
                  <a:pt x="2294" y="25751"/>
                  <a:pt x="1143" y="27873"/>
                </a:cubicBezTo>
                <a:cubicBezTo>
                  <a:pt x="136" y="29732"/>
                  <a:pt x="0" y="31917"/>
                  <a:pt x="1170" y="33740"/>
                </a:cubicBezTo>
                <a:cubicBezTo>
                  <a:pt x="2240" y="35408"/>
                  <a:pt x="4045" y="36487"/>
                  <a:pt x="5840" y="37231"/>
                </a:cubicBezTo>
                <a:cubicBezTo>
                  <a:pt x="8171" y="38201"/>
                  <a:pt x="10700" y="38655"/>
                  <a:pt x="13158" y="39208"/>
                </a:cubicBezTo>
                <a:cubicBezTo>
                  <a:pt x="15833" y="39806"/>
                  <a:pt x="18526" y="40423"/>
                  <a:pt x="21065" y="41466"/>
                </a:cubicBezTo>
                <a:cubicBezTo>
                  <a:pt x="23223" y="42345"/>
                  <a:pt x="25291" y="43551"/>
                  <a:pt x="26987" y="45175"/>
                </a:cubicBezTo>
                <a:cubicBezTo>
                  <a:pt x="28764" y="46870"/>
                  <a:pt x="29979" y="48992"/>
                  <a:pt x="30505" y="51404"/>
                </a:cubicBezTo>
                <a:cubicBezTo>
                  <a:pt x="31629" y="56519"/>
                  <a:pt x="30033" y="61742"/>
                  <a:pt x="30441" y="66892"/>
                </a:cubicBezTo>
                <a:cubicBezTo>
                  <a:pt x="30623" y="69241"/>
                  <a:pt x="31212" y="71599"/>
                  <a:pt x="32591" y="73539"/>
                </a:cubicBezTo>
                <a:cubicBezTo>
                  <a:pt x="33842" y="75307"/>
                  <a:pt x="35637" y="76595"/>
                  <a:pt x="37614" y="77429"/>
                </a:cubicBezTo>
                <a:cubicBezTo>
                  <a:pt x="40127" y="78496"/>
                  <a:pt x="42761" y="78827"/>
                  <a:pt x="45423" y="78827"/>
                </a:cubicBezTo>
                <a:cubicBezTo>
                  <a:pt x="47786" y="78827"/>
                  <a:pt x="50172" y="78566"/>
                  <a:pt x="52513" y="78327"/>
                </a:cubicBezTo>
                <a:cubicBezTo>
                  <a:pt x="54354" y="78136"/>
                  <a:pt x="56256" y="77968"/>
                  <a:pt x="58149" y="77968"/>
                </a:cubicBezTo>
                <a:cubicBezTo>
                  <a:pt x="61280" y="77968"/>
                  <a:pt x="64385" y="78428"/>
                  <a:pt x="67149" y="80005"/>
                </a:cubicBezTo>
                <a:cubicBezTo>
                  <a:pt x="68137" y="80558"/>
                  <a:pt x="69026" y="81256"/>
                  <a:pt x="69796" y="82081"/>
                </a:cubicBezTo>
                <a:cubicBezTo>
                  <a:pt x="69841" y="82128"/>
                  <a:pt x="69891" y="82147"/>
                  <a:pt x="69939" y="82147"/>
                </a:cubicBezTo>
                <a:cubicBezTo>
                  <a:pt x="70100" y="82147"/>
                  <a:pt x="70242" y="81935"/>
                  <a:pt x="70096" y="81782"/>
                </a:cubicBezTo>
                <a:cubicBezTo>
                  <a:pt x="67057" y="78540"/>
                  <a:pt x="62435" y="77527"/>
                  <a:pt x="58133" y="77527"/>
                </a:cubicBezTo>
                <a:cubicBezTo>
                  <a:pt x="58018" y="77527"/>
                  <a:pt x="57904" y="77528"/>
                  <a:pt x="57790" y="77529"/>
                </a:cubicBezTo>
                <a:cubicBezTo>
                  <a:pt x="53689" y="77584"/>
                  <a:pt x="49561" y="78434"/>
                  <a:pt x="45450" y="78434"/>
                </a:cubicBezTo>
                <a:cubicBezTo>
                  <a:pt x="44100" y="78434"/>
                  <a:pt x="42750" y="78343"/>
                  <a:pt x="41405" y="78100"/>
                </a:cubicBezTo>
                <a:cubicBezTo>
                  <a:pt x="39210" y="77710"/>
                  <a:pt x="37034" y="76940"/>
                  <a:pt x="35220" y="75607"/>
                </a:cubicBezTo>
                <a:cubicBezTo>
                  <a:pt x="33298" y="74201"/>
                  <a:pt x="32001" y="72188"/>
                  <a:pt x="31366" y="69903"/>
                </a:cubicBezTo>
                <a:cubicBezTo>
                  <a:pt x="29997" y="64934"/>
                  <a:pt x="31457" y="59774"/>
                  <a:pt x="31312" y="54741"/>
                </a:cubicBezTo>
                <a:cubicBezTo>
                  <a:pt x="31239" y="52266"/>
                  <a:pt x="30777" y="49790"/>
                  <a:pt x="29498" y="47641"/>
                </a:cubicBezTo>
                <a:cubicBezTo>
                  <a:pt x="28374" y="45737"/>
                  <a:pt x="26733" y="44195"/>
                  <a:pt x="24901" y="42989"/>
                </a:cubicBezTo>
                <a:cubicBezTo>
                  <a:pt x="20503" y="40097"/>
                  <a:pt x="15225" y="39299"/>
                  <a:pt x="10202" y="38102"/>
                </a:cubicBezTo>
                <a:cubicBezTo>
                  <a:pt x="7998" y="37576"/>
                  <a:pt x="5786" y="36977"/>
                  <a:pt x="3863" y="35744"/>
                </a:cubicBezTo>
                <a:cubicBezTo>
                  <a:pt x="2113" y="34619"/>
                  <a:pt x="680" y="32906"/>
                  <a:pt x="744" y="30729"/>
                </a:cubicBezTo>
                <a:cubicBezTo>
                  <a:pt x="816" y="28208"/>
                  <a:pt x="2712" y="26150"/>
                  <a:pt x="4498" y="24590"/>
                </a:cubicBezTo>
                <a:cubicBezTo>
                  <a:pt x="6393" y="22931"/>
                  <a:pt x="8533" y="21562"/>
                  <a:pt x="10728" y="20337"/>
                </a:cubicBezTo>
                <a:cubicBezTo>
                  <a:pt x="15026" y="17934"/>
                  <a:pt x="19623" y="16048"/>
                  <a:pt x="23677" y="13219"/>
                </a:cubicBezTo>
                <a:cubicBezTo>
                  <a:pt x="27250" y="10725"/>
                  <a:pt x="30568" y="7470"/>
                  <a:pt x="32119" y="3308"/>
                </a:cubicBezTo>
                <a:cubicBezTo>
                  <a:pt x="32491" y="2301"/>
                  <a:pt x="32745" y="1258"/>
                  <a:pt x="32881" y="197"/>
                </a:cubicBezTo>
                <a:cubicBezTo>
                  <a:pt x="32899" y="66"/>
                  <a:pt x="32801" y="0"/>
                  <a:pt x="32696" y="0"/>
                </a:cubicBezTo>
                <a:close/>
              </a:path>
            </a:pathLst>
          </a:custGeom>
          <a:solidFill>
            <a:srgbClr val="CFBC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 rot="1799904">
            <a:off x="8027326" y="992281"/>
            <a:ext cx="1574337" cy="2268557"/>
          </a:xfrm>
          <a:custGeom>
            <a:avLst/>
            <a:gdLst/>
            <a:ahLst/>
            <a:cxnLst/>
            <a:rect l="l" t="t" r="r" b="b"/>
            <a:pathLst>
              <a:path w="34350" h="49497" extrusionOk="0">
                <a:moveTo>
                  <a:pt x="21727" y="1"/>
                </a:moveTo>
                <a:cubicBezTo>
                  <a:pt x="17116" y="1"/>
                  <a:pt x="12256" y="1297"/>
                  <a:pt x="9513" y="2836"/>
                </a:cubicBezTo>
                <a:cubicBezTo>
                  <a:pt x="4154" y="5847"/>
                  <a:pt x="0" y="12303"/>
                  <a:pt x="2113" y="18080"/>
                </a:cubicBezTo>
                <a:cubicBezTo>
                  <a:pt x="4163" y="23720"/>
                  <a:pt x="11181" y="26477"/>
                  <a:pt x="12949" y="32217"/>
                </a:cubicBezTo>
                <a:cubicBezTo>
                  <a:pt x="13784" y="34919"/>
                  <a:pt x="13285" y="37830"/>
                  <a:pt x="13212" y="40668"/>
                </a:cubicBezTo>
                <a:cubicBezTo>
                  <a:pt x="13140" y="43497"/>
                  <a:pt x="13675" y="46662"/>
                  <a:pt x="15933" y="48385"/>
                </a:cubicBezTo>
                <a:cubicBezTo>
                  <a:pt x="16938" y="49155"/>
                  <a:pt x="18142" y="49496"/>
                  <a:pt x="19382" y="49496"/>
                </a:cubicBezTo>
                <a:cubicBezTo>
                  <a:pt x="21543" y="49496"/>
                  <a:pt x="23815" y="48460"/>
                  <a:pt x="25336" y="46852"/>
                </a:cubicBezTo>
                <a:cubicBezTo>
                  <a:pt x="27721" y="44313"/>
                  <a:pt x="28682" y="40786"/>
                  <a:pt x="29444" y="37385"/>
                </a:cubicBezTo>
                <a:cubicBezTo>
                  <a:pt x="30686" y="31818"/>
                  <a:pt x="31611" y="26186"/>
                  <a:pt x="32219" y="20519"/>
                </a:cubicBezTo>
                <a:cubicBezTo>
                  <a:pt x="32690" y="16203"/>
                  <a:pt x="34350" y="9383"/>
                  <a:pt x="32582" y="5239"/>
                </a:cubicBezTo>
                <a:cubicBezTo>
                  <a:pt x="30933" y="1367"/>
                  <a:pt x="26461" y="1"/>
                  <a:pt x="21727" y="1"/>
                </a:cubicBezTo>
                <a:close/>
              </a:path>
            </a:pathLst>
          </a:custGeom>
          <a:solidFill>
            <a:srgbClr val="6F8F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Google Shape;60;p5"/>
          <p:cNvGrpSpPr/>
          <p:nvPr/>
        </p:nvGrpSpPr>
        <p:grpSpPr>
          <a:xfrm>
            <a:off x="-785721" y="3370750"/>
            <a:ext cx="2004356" cy="2451751"/>
            <a:chOff x="7577304" y="3591550"/>
            <a:chExt cx="2004356" cy="2451751"/>
          </a:xfrm>
        </p:grpSpPr>
        <p:sp>
          <p:nvSpPr>
            <p:cNvPr id="61" name="Google Shape;61;p5"/>
            <p:cNvSpPr/>
            <p:nvPr/>
          </p:nvSpPr>
          <p:spPr>
            <a:xfrm rot="899939">
              <a:off x="8452307" y="3679687"/>
              <a:ext cx="915021" cy="1776804"/>
            </a:xfrm>
            <a:custGeom>
              <a:avLst/>
              <a:gdLst/>
              <a:ahLst/>
              <a:cxnLst/>
              <a:rect l="l" t="t" r="r" b="b"/>
              <a:pathLst>
                <a:path w="16792" h="32607" extrusionOk="0">
                  <a:moveTo>
                    <a:pt x="8495" y="295"/>
                  </a:moveTo>
                  <a:cubicBezTo>
                    <a:pt x="8650" y="495"/>
                    <a:pt x="8713" y="1021"/>
                    <a:pt x="8731" y="1238"/>
                  </a:cubicBezTo>
                  <a:cubicBezTo>
                    <a:pt x="8586" y="1275"/>
                    <a:pt x="8450" y="1329"/>
                    <a:pt x="8323" y="1402"/>
                  </a:cubicBezTo>
                  <a:cubicBezTo>
                    <a:pt x="8305" y="1411"/>
                    <a:pt x="8296" y="1420"/>
                    <a:pt x="8278" y="1429"/>
                  </a:cubicBezTo>
                  <a:cubicBezTo>
                    <a:pt x="8323" y="1048"/>
                    <a:pt x="8396" y="667"/>
                    <a:pt x="8495" y="295"/>
                  </a:cubicBezTo>
                  <a:close/>
                  <a:moveTo>
                    <a:pt x="10218" y="1193"/>
                  </a:moveTo>
                  <a:lnTo>
                    <a:pt x="10218" y="1193"/>
                  </a:lnTo>
                  <a:cubicBezTo>
                    <a:pt x="10209" y="1211"/>
                    <a:pt x="10209" y="1220"/>
                    <a:pt x="10200" y="1238"/>
                  </a:cubicBezTo>
                  <a:cubicBezTo>
                    <a:pt x="9402" y="1601"/>
                    <a:pt x="8595" y="1937"/>
                    <a:pt x="7815" y="2327"/>
                  </a:cubicBezTo>
                  <a:cubicBezTo>
                    <a:pt x="8006" y="1755"/>
                    <a:pt x="8468" y="1429"/>
                    <a:pt x="9103" y="1347"/>
                  </a:cubicBezTo>
                  <a:cubicBezTo>
                    <a:pt x="9484" y="1302"/>
                    <a:pt x="9847" y="1293"/>
                    <a:pt x="10218" y="1193"/>
                  </a:cubicBezTo>
                  <a:close/>
                  <a:moveTo>
                    <a:pt x="10155" y="1393"/>
                  </a:moveTo>
                  <a:lnTo>
                    <a:pt x="10155" y="1393"/>
                  </a:lnTo>
                  <a:cubicBezTo>
                    <a:pt x="9819" y="2236"/>
                    <a:pt x="8767" y="2336"/>
                    <a:pt x="7906" y="2417"/>
                  </a:cubicBezTo>
                  <a:cubicBezTo>
                    <a:pt x="8668" y="2091"/>
                    <a:pt x="9402" y="1737"/>
                    <a:pt x="10155" y="1393"/>
                  </a:cubicBezTo>
                  <a:close/>
                  <a:moveTo>
                    <a:pt x="8374" y="214"/>
                  </a:moveTo>
                  <a:cubicBezTo>
                    <a:pt x="8375" y="214"/>
                    <a:pt x="8376" y="214"/>
                    <a:pt x="8378" y="214"/>
                  </a:cubicBezTo>
                  <a:cubicBezTo>
                    <a:pt x="8405" y="214"/>
                    <a:pt x="8423" y="232"/>
                    <a:pt x="8441" y="241"/>
                  </a:cubicBezTo>
                  <a:cubicBezTo>
                    <a:pt x="8278" y="667"/>
                    <a:pt x="8169" y="1093"/>
                    <a:pt x="8124" y="1547"/>
                  </a:cubicBezTo>
                  <a:cubicBezTo>
                    <a:pt x="7861" y="1773"/>
                    <a:pt x="7706" y="2091"/>
                    <a:pt x="7688" y="2435"/>
                  </a:cubicBezTo>
                  <a:cubicBezTo>
                    <a:pt x="7643" y="2435"/>
                    <a:pt x="7607" y="2445"/>
                    <a:pt x="7570" y="2445"/>
                  </a:cubicBezTo>
                  <a:cubicBezTo>
                    <a:pt x="7543" y="2200"/>
                    <a:pt x="7498" y="1955"/>
                    <a:pt x="7516" y="1701"/>
                  </a:cubicBezTo>
                  <a:cubicBezTo>
                    <a:pt x="7534" y="1248"/>
                    <a:pt x="7752" y="939"/>
                    <a:pt x="8033" y="595"/>
                  </a:cubicBezTo>
                  <a:cubicBezTo>
                    <a:pt x="8096" y="523"/>
                    <a:pt x="8282" y="214"/>
                    <a:pt x="8374" y="214"/>
                  </a:cubicBezTo>
                  <a:close/>
                  <a:moveTo>
                    <a:pt x="6827" y="1991"/>
                  </a:moveTo>
                  <a:lnTo>
                    <a:pt x="6827" y="1991"/>
                  </a:lnTo>
                  <a:cubicBezTo>
                    <a:pt x="7063" y="2454"/>
                    <a:pt x="7226" y="2943"/>
                    <a:pt x="7144" y="3460"/>
                  </a:cubicBezTo>
                  <a:cubicBezTo>
                    <a:pt x="7063" y="2961"/>
                    <a:pt x="6963" y="2472"/>
                    <a:pt x="6827" y="1991"/>
                  </a:cubicBezTo>
                  <a:close/>
                  <a:moveTo>
                    <a:pt x="6700" y="1882"/>
                  </a:moveTo>
                  <a:cubicBezTo>
                    <a:pt x="6818" y="2417"/>
                    <a:pt x="6954" y="2943"/>
                    <a:pt x="7045" y="3478"/>
                  </a:cubicBezTo>
                  <a:cubicBezTo>
                    <a:pt x="6754" y="2989"/>
                    <a:pt x="6627" y="2454"/>
                    <a:pt x="6700" y="1882"/>
                  </a:cubicBezTo>
                  <a:close/>
                  <a:moveTo>
                    <a:pt x="5793" y="2662"/>
                  </a:moveTo>
                  <a:cubicBezTo>
                    <a:pt x="6228" y="3224"/>
                    <a:pt x="6745" y="3678"/>
                    <a:pt x="6691" y="4476"/>
                  </a:cubicBezTo>
                  <a:cubicBezTo>
                    <a:pt x="6676" y="4687"/>
                    <a:pt x="6650" y="4766"/>
                    <a:pt x="6617" y="4766"/>
                  </a:cubicBezTo>
                  <a:cubicBezTo>
                    <a:pt x="6531" y="4766"/>
                    <a:pt x="6403" y="4203"/>
                    <a:pt x="6337" y="4031"/>
                  </a:cubicBezTo>
                  <a:cubicBezTo>
                    <a:pt x="6165" y="3596"/>
                    <a:pt x="5993" y="3161"/>
                    <a:pt x="5820" y="2726"/>
                  </a:cubicBezTo>
                  <a:cubicBezTo>
                    <a:pt x="5811" y="2707"/>
                    <a:pt x="5802" y="2698"/>
                    <a:pt x="5784" y="2689"/>
                  </a:cubicBezTo>
                  <a:cubicBezTo>
                    <a:pt x="5784" y="2680"/>
                    <a:pt x="5793" y="2671"/>
                    <a:pt x="5793" y="2662"/>
                  </a:cubicBezTo>
                  <a:close/>
                  <a:moveTo>
                    <a:pt x="9705" y="3420"/>
                  </a:moveTo>
                  <a:cubicBezTo>
                    <a:pt x="9745" y="3420"/>
                    <a:pt x="9771" y="3424"/>
                    <a:pt x="9774" y="3433"/>
                  </a:cubicBezTo>
                  <a:cubicBezTo>
                    <a:pt x="9783" y="3433"/>
                    <a:pt x="9783" y="3442"/>
                    <a:pt x="9774" y="3451"/>
                  </a:cubicBezTo>
                  <a:cubicBezTo>
                    <a:pt x="8867" y="3841"/>
                    <a:pt x="7788" y="4158"/>
                    <a:pt x="7017" y="4802"/>
                  </a:cubicBezTo>
                  <a:cubicBezTo>
                    <a:pt x="7235" y="4385"/>
                    <a:pt x="7543" y="4031"/>
                    <a:pt x="7979" y="3805"/>
                  </a:cubicBezTo>
                  <a:cubicBezTo>
                    <a:pt x="8278" y="3651"/>
                    <a:pt x="8613" y="3560"/>
                    <a:pt x="8949" y="3505"/>
                  </a:cubicBezTo>
                  <a:lnTo>
                    <a:pt x="8949" y="3505"/>
                  </a:lnTo>
                  <a:cubicBezTo>
                    <a:pt x="8948" y="3506"/>
                    <a:pt x="8949" y="3506"/>
                    <a:pt x="8950" y="3506"/>
                  </a:cubicBezTo>
                  <a:cubicBezTo>
                    <a:pt x="8978" y="3506"/>
                    <a:pt x="9511" y="3420"/>
                    <a:pt x="9705" y="3420"/>
                  </a:cubicBezTo>
                  <a:close/>
                  <a:moveTo>
                    <a:pt x="9611" y="3669"/>
                  </a:moveTo>
                  <a:lnTo>
                    <a:pt x="9611" y="3669"/>
                  </a:lnTo>
                  <a:cubicBezTo>
                    <a:pt x="9302" y="3959"/>
                    <a:pt x="8677" y="4403"/>
                    <a:pt x="8595" y="4449"/>
                  </a:cubicBezTo>
                  <a:cubicBezTo>
                    <a:pt x="8105" y="4757"/>
                    <a:pt x="7607" y="4811"/>
                    <a:pt x="7063" y="4884"/>
                  </a:cubicBezTo>
                  <a:cubicBezTo>
                    <a:pt x="7779" y="4331"/>
                    <a:pt x="8758" y="4004"/>
                    <a:pt x="9611" y="3669"/>
                  </a:cubicBezTo>
                  <a:close/>
                  <a:moveTo>
                    <a:pt x="5748" y="2853"/>
                  </a:moveTo>
                  <a:lnTo>
                    <a:pt x="5748" y="2853"/>
                  </a:lnTo>
                  <a:cubicBezTo>
                    <a:pt x="6038" y="3560"/>
                    <a:pt x="6328" y="4258"/>
                    <a:pt x="6600" y="4965"/>
                  </a:cubicBezTo>
                  <a:cubicBezTo>
                    <a:pt x="5639" y="4802"/>
                    <a:pt x="5576" y="3696"/>
                    <a:pt x="5748" y="2853"/>
                  </a:cubicBezTo>
                  <a:close/>
                  <a:moveTo>
                    <a:pt x="643" y="4512"/>
                  </a:moveTo>
                  <a:lnTo>
                    <a:pt x="643" y="4512"/>
                  </a:lnTo>
                  <a:cubicBezTo>
                    <a:pt x="1078" y="4557"/>
                    <a:pt x="1513" y="4648"/>
                    <a:pt x="1885" y="4875"/>
                  </a:cubicBezTo>
                  <a:cubicBezTo>
                    <a:pt x="2356" y="5165"/>
                    <a:pt x="2628" y="5655"/>
                    <a:pt x="3000" y="6044"/>
                  </a:cubicBezTo>
                  <a:cubicBezTo>
                    <a:pt x="3000" y="6063"/>
                    <a:pt x="3009" y="6081"/>
                    <a:pt x="3027" y="6090"/>
                  </a:cubicBezTo>
                  <a:cubicBezTo>
                    <a:pt x="3036" y="6090"/>
                    <a:pt x="3036" y="6099"/>
                    <a:pt x="3046" y="6099"/>
                  </a:cubicBezTo>
                  <a:cubicBezTo>
                    <a:pt x="3009" y="6099"/>
                    <a:pt x="2973" y="6099"/>
                    <a:pt x="2946" y="6108"/>
                  </a:cubicBezTo>
                  <a:cubicBezTo>
                    <a:pt x="2937" y="6099"/>
                    <a:pt x="2937" y="6099"/>
                    <a:pt x="2937" y="6090"/>
                  </a:cubicBezTo>
                  <a:cubicBezTo>
                    <a:pt x="2202" y="5528"/>
                    <a:pt x="1431" y="5002"/>
                    <a:pt x="643" y="4512"/>
                  </a:cubicBezTo>
                  <a:close/>
                  <a:moveTo>
                    <a:pt x="298" y="4476"/>
                  </a:moveTo>
                  <a:cubicBezTo>
                    <a:pt x="334" y="4476"/>
                    <a:pt x="361" y="4485"/>
                    <a:pt x="389" y="4485"/>
                  </a:cubicBezTo>
                  <a:cubicBezTo>
                    <a:pt x="1187" y="4993"/>
                    <a:pt x="1948" y="5546"/>
                    <a:pt x="2692" y="6117"/>
                  </a:cubicBezTo>
                  <a:cubicBezTo>
                    <a:pt x="2102" y="6117"/>
                    <a:pt x="1513" y="5927"/>
                    <a:pt x="1096" y="5491"/>
                  </a:cubicBezTo>
                  <a:cubicBezTo>
                    <a:pt x="779" y="5174"/>
                    <a:pt x="606" y="4784"/>
                    <a:pt x="298" y="4476"/>
                  </a:cubicBezTo>
                  <a:close/>
                  <a:moveTo>
                    <a:pt x="5603" y="5346"/>
                  </a:moveTo>
                  <a:lnTo>
                    <a:pt x="5603" y="5346"/>
                  </a:lnTo>
                  <a:cubicBezTo>
                    <a:pt x="5857" y="5528"/>
                    <a:pt x="6147" y="5682"/>
                    <a:pt x="6228" y="5990"/>
                  </a:cubicBezTo>
                  <a:cubicBezTo>
                    <a:pt x="6283" y="6217"/>
                    <a:pt x="6256" y="6453"/>
                    <a:pt x="6256" y="6688"/>
                  </a:cubicBezTo>
                  <a:cubicBezTo>
                    <a:pt x="6056" y="6235"/>
                    <a:pt x="5838" y="5791"/>
                    <a:pt x="5603" y="5346"/>
                  </a:cubicBezTo>
                  <a:close/>
                  <a:moveTo>
                    <a:pt x="5548" y="5428"/>
                  </a:moveTo>
                  <a:cubicBezTo>
                    <a:pt x="5784" y="5918"/>
                    <a:pt x="6002" y="6398"/>
                    <a:pt x="6210" y="6897"/>
                  </a:cubicBezTo>
                  <a:cubicBezTo>
                    <a:pt x="5630" y="6616"/>
                    <a:pt x="5539" y="6017"/>
                    <a:pt x="5548" y="5428"/>
                  </a:cubicBezTo>
                  <a:close/>
                  <a:moveTo>
                    <a:pt x="4315" y="4693"/>
                  </a:moveTo>
                  <a:cubicBezTo>
                    <a:pt x="4542" y="5183"/>
                    <a:pt x="4778" y="5872"/>
                    <a:pt x="4814" y="6371"/>
                  </a:cubicBezTo>
                  <a:cubicBezTo>
                    <a:pt x="4832" y="6570"/>
                    <a:pt x="4814" y="6770"/>
                    <a:pt x="4759" y="6960"/>
                  </a:cubicBezTo>
                  <a:cubicBezTo>
                    <a:pt x="4719" y="7042"/>
                    <a:pt x="4687" y="7082"/>
                    <a:pt x="4665" y="7082"/>
                  </a:cubicBezTo>
                  <a:cubicBezTo>
                    <a:pt x="4633" y="7082"/>
                    <a:pt x="4622" y="6996"/>
                    <a:pt x="4632" y="6824"/>
                  </a:cubicBezTo>
                  <a:cubicBezTo>
                    <a:pt x="4496" y="6543"/>
                    <a:pt x="4478" y="6144"/>
                    <a:pt x="4369" y="5836"/>
                  </a:cubicBezTo>
                  <a:cubicBezTo>
                    <a:pt x="4369" y="5827"/>
                    <a:pt x="4351" y="5818"/>
                    <a:pt x="4342" y="5818"/>
                  </a:cubicBezTo>
                  <a:cubicBezTo>
                    <a:pt x="4324" y="5682"/>
                    <a:pt x="4315" y="5537"/>
                    <a:pt x="4306" y="5392"/>
                  </a:cubicBezTo>
                  <a:lnTo>
                    <a:pt x="4306" y="5392"/>
                  </a:lnTo>
                  <a:cubicBezTo>
                    <a:pt x="4315" y="5428"/>
                    <a:pt x="4324" y="5455"/>
                    <a:pt x="4333" y="5491"/>
                  </a:cubicBezTo>
                  <a:cubicBezTo>
                    <a:pt x="4324" y="5428"/>
                    <a:pt x="4315" y="5364"/>
                    <a:pt x="4306" y="5301"/>
                  </a:cubicBezTo>
                  <a:cubicBezTo>
                    <a:pt x="4297" y="5101"/>
                    <a:pt x="4306" y="4893"/>
                    <a:pt x="4315" y="4693"/>
                  </a:cubicBezTo>
                  <a:close/>
                  <a:moveTo>
                    <a:pt x="4214" y="4411"/>
                  </a:moveTo>
                  <a:cubicBezTo>
                    <a:pt x="4212" y="4436"/>
                    <a:pt x="4218" y="4460"/>
                    <a:pt x="4224" y="4485"/>
                  </a:cubicBezTo>
                  <a:cubicBezTo>
                    <a:pt x="4215" y="4494"/>
                    <a:pt x="4206" y="4503"/>
                    <a:pt x="4206" y="4512"/>
                  </a:cubicBezTo>
                  <a:cubicBezTo>
                    <a:pt x="4161" y="5247"/>
                    <a:pt x="4107" y="6017"/>
                    <a:pt x="4442" y="6697"/>
                  </a:cubicBezTo>
                  <a:cubicBezTo>
                    <a:pt x="4451" y="6716"/>
                    <a:pt x="4469" y="6725"/>
                    <a:pt x="4487" y="6725"/>
                  </a:cubicBezTo>
                  <a:cubicBezTo>
                    <a:pt x="4524" y="6879"/>
                    <a:pt x="4551" y="7033"/>
                    <a:pt x="4578" y="7196"/>
                  </a:cubicBezTo>
                  <a:cubicBezTo>
                    <a:pt x="4569" y="7187"/>
                    <a:pt x="4560" y="7169"/>
                    <a:pt x="4551" y="7160"/>
                  </a:cubicBezTo>
                  <a:cubicBezTo>
                    <a:pt x="4306" y="6725"/>
                    <a:pt x="4134" y="6262"/>
                    <a:pt x="4088" y="5745"/>
                  </a:cubicBezTo>
                  <a:cubicBezTo>
                    <a:pt x="4052" y="5419"/>
                    <a:pt x="4070" y="5092"/>
                    <a:pt x="4134" y="4766"/>
                  </a:cubicBezTo>
                  <a:cubicBezTo>
                    <a:pt x="4150" y="4642"/>
                    <a:pt x="4182" y="4526"/>
                    <a:pt x="4214" y="4411"/>
                  </a:cubicBezTo>
                  <a:close/>
                  <a:moveTo>
                    <a:pt x="9073" y="5751"/>
                  </a:moveTo>
                  <a:cubicBezTo>
                    <a:pt x="9124" y="5751"/>
                    <a:pt x="9166" y="5761"/>
                    <a:pt x="9194" y="5782"/>
                  </a:cubicBezTo>
                  <a:cubicBezTo>
                    <a:pt x="8677" y="6063"/>
                    <a:pt x="8178" y="6362"/>
                    <a:pt x="7697" y="6697"/>
                  </a:cubicBezTo>
                  <a:cubicBezTo>
                    <a:pt x="7289" y="6988"/>
                    <a:pt x="6909" y="7323"/>
                    <a:pt x="6473" y="7577"/>
                  </a:cubicBezTo>
                  <a:cubicBezTo>
                    <a:pt x="6754" y="7133"/>
                    <a:pt x="7081" y="6743"/>
                    <a:pt x="7516" y="6434"/>
                  </a:cubicBezTo>
                  <a:cubicBezTo>
                    <a:pt x="7685" y="6306"/>
                    <a:pt x="8677" y="5751"/>
                    <a:pt x="9073" y="5751"/>
                  </a:cubicBezTo>
                  <a:close/>
                  <a:moveTo>
                    <a:pt x="9148" y="5972"/>
                  </a:moveTo>
                  <a:lnTo>
                    <a:pt x="9148" y="5972"/>
                  </a:lnTo>
                  <a:cubicBezTo>
                    <a:pt x="8922" y="6317"/>
                    <a:pt x="8169" y="7096"/>
                    <a:pt x="8042" y="7214"/>
                  </a:cubicBezTo>
                  <a:cubicBezTo>
                    <a:pt x="7561" y="7631"/>
                    <a:pt x="7099" y="7668"/>
                    <a:pt x="6573" y="7713"/>
                  </a:cubicBezTo>
                  <a:cubicBezTo>
                    <a:pt x="6990" y="7450"/>
                    <a:pt x="7371" y="7124"/>
                    <a:pt x="7770" y="6833"/>
                  </a:cubicBezTo>
                  <a:cubicBezTo>
                    <a:pt x="8214" y="6516"/>
                    <a:pt x="8677" y="6226"/>
                    <a:pt x="9148" y="5972"/>
                  </a:cubicBezTo>
                  <a:close/>
                  <a:moveTo>
                    <a:pt x="3740" y="7769"/>
                  </a:moveTo>
                  <a:cubicBezTo>
                    <a:pt x="4176" y="7769"/>
                    <a:pt x="4592" y="7886"/>
                    <a:pt x="4941" y="8239"/>
                  </a:cubicBezTo>
                  <a:cubicBezTo>
                    <a:pt x="4291" y="8331"/>
                    <a:pt x="3470" y="8481"/>
                    <a:pt x="2696" y="8481"/>
                  </a:cubicBezTo>
                  <a:cubicBezTo>
                    <a:pt x="2173" y="8481"/>
                    <a:pt x="1672" y="8413"/>
                    <a:pt x="1259" y="8212"/>
                  </a:cubicBezTo>
                  <a:cubicBezTo>
                    <a:pt x="1486" y="8103"/>
                    <a:pt x="2411" y="8003"/>
                    <a:pt x="2547" y="7967"/>
                  </a:cubicBezTo>
                  <a:cubicBezTo>
                    <a:pt x="2938" y="7864"/>
                    <a:pt x="3347" y="7769"/>
                    <a:pt x="3740" y="7769"/>
                  </a:cubicBezTo>
                  <a:close/>
                  <a:moveTo>
                    <a:pt x="1214" y="8302"/>
                  </a:moveTo>
                  <a:lnTo>
                    <a:pt x="1214" y="8302"/>
                  </a:lnTo>
                  <a:cubicBezTo>
                    <a:pt x="1665" y="8547"/>
                    <a:pt x="2216" y="8627"/>
                    <a:pt x="2787" y="8627"/>
                  </a:cubicBezTo>
                  <a:cubicBezTo>
                    <a:pt x="3444" y="8627"/>
                    <a:pt x="4127" y="8521"/>
                    <a:pt x="4714" y="8438"/>
                  </a:cubicBezTo>
                  <a:lnTo>
                    <a:pt x="4714" y="8438"/>
                  </a:lnTo>
                  <a:cubicBezTo>
                    <a:pt x="4215" y="8747"/>
                    <a:pt x="3698" y="9109"/>
                    <a:pt x="3118" y="9128"/>
                  </a:cubicBezTo>
                  <a:cubicBezTo>
                    <a:pt x="2919" y="9128"/>
                    <a:pt x="1295" y="8602"/>
                    <a:pt x="1214" y="8302"/>
                  </a:cubicBezTo>
                  <a:close/>
                  <a:moveTo>
                    <a:pt x="12340" y="8212"/>
                  </a:moveTo>
                  <a:cubicBezTo>
                    <a:pt x="11433" y="8629"/>
                    <a:pt x="10545" y="9073"/>
                    <a:pt x="9665" y="9554"/>
                  </a:cubicBezTo>
                  <a:cubicBezTo>
                    <a:pt x="10246" y="8484"/>
                    <a:pt x="11216" y="8266"/>
                    <a:pt x="12340" y="8212"/>
                  </a:cubicBezTo>
                  <a:close/>
                  <a:moveTo>
                    <a:pt x="12404" y="8393"/>
                  </a:moveTo>
                  <a:lnTo>
                    <a:pt x="12404" y="8393"/>
                  </a:lnTo>
                  <a:cubicBezTo>
                    <a:pt x="11946" y="9200"/>
                    <a:pt x="11177" y="9767"/>
                    <a:pt x="10277" y="9767"/>
                  </a:cubicBezTo>
                  <a:cubicBezTo>
                    <a:pt x="10125" y="9767"/>
                    <a:pt x="9969" y="9751"/>
                    <a:pt x="9810" y="9717"/>
                  </a:cubicBezTo>
                  <a:cubicBezTo>
                    <a:pt x="10654" y="9236"/>
                    <a:pt x="11515" y="8801"/>
                    <a:pt x="12404" y="8393"/>
                  </a:cubicBezTo>
                  <a:close/>
                  <a:moveTo>
                    <a:pt x="8586" y="8556"/>
                  </a:moveTo>
                  <a:lnTo>
                    <a:pt x="8586" y="8556"/>
                  </a:lnTo>
                  <a:cubicBezTo>
                    <a:pt x="8359" y="9155"/>
                    <a:pt x="8169" y="9762"/>
                    <a:pt x="8024" y="10388"/>
                  </a:cubicBezTo>
                  <a:cubicBezTo>
                    <a:pt x="7942" y="10007"/>
                    <a:pt x="7924" y="9590"/>
                    <a:pt x="8069" y="9236"/>
                  </a:cubicBezTo>
                  <a:cubicBezTo>
                    <a:pt x="8178" y="8992"/>
                    <a:pt x="8378" y="8765"/>
                    <a:pt x="8586" y="8556"/>
                  </a:cubicBezTo>
                  <a:close/>
                  <a:moveTo>
                    <a:pt x="8777" y="8375"/>
                  </a:moveTo>
                  <a:cubicBezTo>
                    <a:pt x="8813" y="8747"/>
                    <a:pt x="8840" y="9137"/>
                    <a:pt x="8767" y="9499"/>
                  </a:cubicBezTo>
                  <a:cubicBezTo>
                    <a:pt x="8686" y="9926"/>
                    <a:pt x="8441" y="10216"/>
                    <a:pt x="8142" y="10488"/>
                  </a:cubicBezTo>
                  <a:cubicBezTo>
                    <a:pt x="8296" y="9780"/>
                    <a:pt x="8495" y="9082"/>
                    <a:pt x="8767" y="8411"/>
                  </a:cubicBezTo>
                  <a:cubicBezTo>
                    <a:pt x="8777" y="8402"/>
                    <a:pt x="8777" y="8384"/>
                    <a:pt x="8767" y="8375"/>
                  </a:cubicBezTo>
                  <a:close/>
                  <a:moveTo>
                    <a:pt x="9522" y="10508"/>
                  </a:moveTo>
                  <a:cubicBezTo>
                    <a:pt x="10078" y="10508"/>
                    <a:pt x="10628" y="10615"/>
                    <a:pt x="11170" y="10796"/>
                  </a:cubicBezTo>
                  <a:cubicBezTo>
                    <a:pt x="11189" y="10796"/>
                    <a:pt x="11343" y="10851"/>
                    <a:pt x="11488" y="10896"/>
                  </a:cubicBezTo>
                  <a:cubicBezTo>
                    <a:pt x="10372" y="10914"/>
                    <a:pt x="9266" y="10932"/>
                    <a:pt x="8151" y="10941"/>
                  </a:cubicBezTo>
                  <a:cubicBezTo>
                    <a:pt x="8269" y="10841"/>
                    <a:pt x="8378" y="10733"/>
                    <a:pt x="8504" y="10633"/>
                  </a:cubicBezTo>
                  <a:cubicBezTo>
                    <a:pt x="8846" y="10547"/>
                    <a:pt x="9185" y="10508"/>
                    <a:pt x="9522" y="10508"/>
                  </a:cubicBezTo>
                  <a:close/>
                  <a:moveTo>
                    <a:pt x="11642" y="11041"/>
                  </a:moveTo>
                  <a:cubicBezTo>
                    <a:pt x="11560" y="11050"/>
                    <a:pt x="11488" y="11068"/>
                    <a:pt x="11479" y="11068"/>
                  </a:cubicBezTo>
                  <a:cubicBezTo>
                    <a:pt x="11034" y="11195"/>
                    <a:pt x="10545" y="11286"/>
                    <a:pt x="10091" y="11340"/>
                  </a:cubicBezTo>
                  <a:cubicBezTo>
                    <a:pt x="9911" y="11360"/>
                    <a:pt x="9729" y="11375"/>
                    <a:pt x="9546" y="11375"/>
                  </a:cubicBezTo>
                  <a:cubicBezTo>
                    <a:pt x="9316" y="11375"/>
                    <a:pt x="9086" y="11352"/>
                    <a:pt x="8858" y="11286"/>
                  </a:cubicBezTo>
                  <a:cubicBezTo>
                    <a:pt x="8758" y="11259"/>
                    <a:pt x="8659" y="11222"/>
                    <a:pt x="8559" y="11168"/>
                  </a:cubicBezTo>
                  <a:cubicBezTo>
                    <a:pt x="8385" y="11110"/>
                    <a:pt x="8327" y="11081"/>
                    <a:pt x="8385" y="11081"/>
                  </a:cubicBezTo>
                  <a:cubicBezTo>
                    <a:pt x="8399" y="11081"/>
                    <a:pt x="8421" y="11083"/>
                    <a:pt x="8450" y="11086"/>
                  </a:cubicBezTo>
                  <a:cubicBezTo>
                    <a:pt x="8483" y="11060"/>
                    <a:pt x="8557" y="11052"/>
                    <a:pt x="8643" y="11052"/>
                  </a:cubicBezTo>
                  <a:cubicBezTo>
                    <a:pt x="8794" y="11052"/>
                    <a:pt x="8983" y="11077"/>
                    <a:pt x="9058" y="11077"/>
                  </a:cubicBezTo>
                  <a:cubicBezTo>
                    <a:pt x="9919" y="11068"/>
                    <a:pt x="10781" y="11050"/>
                    <a:pt x="11642" y="11041"/>
                  </a:cubicBezTo>
                  <a:close/>
                  <a:moveTo>
                    <a:pt x="842" y="11277"/>
                  </a:moveTo>
                  <a:lnTo>
                    <a:pt x="842" y="11277"/>
                  </a:lnTo>
                  <a:cubicBezTo>
                    <a:pt x="1703" y="11358"/>
                    <a:pt x="2728" y="11576"/>
                    <a:pt x="2946" y="12492"/>
                  </a:cubicBezTo>
                  <a:cubicBezTo>
                    <a:pt x="2275" y="12038"/>
                    <a:pt x="1586" y="11621"/>
                    <a:pt x="842" y="11277"/>
                  </a:cubicBezTo>
                  <a:close/>
                  <a:moveTo>
                    <a:pt x="8331" y="12189"/>
                  </a:moveTo>
                  <a:cubicBezTo>
                    <a:pt x="8745" y="12189"/>
                    <a:pt x="9146" y="12249"/>
                    <a:pt x="9547" y="12338"/>
                  </a:cubicBezTo>
                  <a:cubicBezTo>
                    <a:pt x="9030" y="12428"/>
                    <a:pt x="8514" y="12501"/>
                    <a:pt x="7997" y="12537"/>
                  </a:cubicBezTo>
                  <a:cubicBezTo>
                    <a:pt x="7877" y="12543"/>
                    <a:pt x="7456" y="12589"/>
                    <a:pt x="7131" y="12589"/>
                  </a:cubicBezTo>
                  <a:cubicBezTo>
                    <a:pt x="6987" y="12589"/>
                    <a:pt x="6863" y="12580"/>
                    <a:pt x="6791" y="12555"/>
                  </a:cubicBezTo>
                  <a:cubicBezTo>
                    <a:pt x="6827" y="12501"/>
                    <a:pt x="6863" y="12446"/>
                    <a:pt x="6909" y="12383"/>
                  </a:cubicBezTo>
                  <a:cubicBezTo>
                    <a:pt x="7271" y="12274"/>
                    <a:pt x="8069" y="12202"/>
                    <a:pt x="8169" y="12193"/>
                  </a:cubicBezTo>
                  <a:cubicBezTo>
                    <a:pt x="8223" y="12190"/>
                    <a:pt x="8277" y="12189"/>
                    <a:pt x="8331" y="12189"/>
                  </a:cubicBezTo>
                  <a:close/>
                  <a:moveTo>
                    <a:pt x="851" y="11458"/>
                  </a:moveTo>
                  <a:cubicBezTo>
                    <a:pt x="1586" y="11803"/>
                    <a:pt x="2284" y="12220"/>
                    <a:pt x="2928" y="12709"/>
                  </a:cubicBezTo>
                  <a:cubicBezTo>
                    <a:pt x="2726" y="12732"/>
                    <a:pt x="2517" y="12762"/>
                    <a:pt x="2314" y="12762"/>
                  </a:cubicBezTo>
                  <a:cubicBezTo>
                    <a:pt x="2033" y="12762"/>
                    <a:pt x="1762" y="12706"/>
                    <a:pt x="1531" y="12501"/>
                  </a:cubicBezTo>
                  <a:cubicBezTo>
                    <a:pt x="1250" y="12247"/>
                    <a:pt x="1042" y="11830"/>
                    <a:pt x="851" y="11458"/>
                  </a:cubicBezTo>
                  <a:close/>
                  <a:moveTo>
                    <a:pt x="9466" y="12465"/>
                  </a:moveTo>
                  <a:cubicBezTo>
                    <a:pt x="8944" y="12781"/>
                    <a:pt x="8374" y="12931"/>
                    <a:pt x="7789" y="12931"/>
                  </a:cubicBezTo>
                  <a:cubicBezTo>
                    <a:pt x="7418" y="12931"/>
                    <a:pt x="7040" y="12871"/>
                    <a:pt x="6664" y="12755"/>
                  </a:cubicBezTo>
                  <a:cubicBezTo>
                    <a:pt x="6682" y="12728"/>
                    <a:pt x="6700" y="12700"/>
                    <a:pt x="6718" y="12673"/>
                  </a:cubicBezTo>
                  <a:cubicBezTo>
                    <a:pt x="6830" y="12675"/>
                    <a:pt x="6941" y="12676"/>
                    <a:pt x="7052" y="12676"/>
                  </a:cubicBezTo>
                  <a:cubicBezTo>
                    <a:pt x="7864" y="12676"/>
                    <a:pt x="8668" y="12616"/>
                    <a:pt x="9466" y="12465"/>
                  </a:cubicBezTo>
                  <a:close/>
                  <a:moveTo>
                    <a:pt x="3726" y="10442"/>
                  </a:moveTo>
                  <a:cubicBezTo>
                    <a:pt x="3907" y="11295"/>
                    <a:pt x="4034" y="12165"/>
                    <a:pt x="4125" y="13045"/>
                  </a:cubicBezTo>
                  <a:cubicBezTo>
                    <a:pt x="3871" y="12691"/>
                    <a:pt x="3671" y="12310"/>
                    <a:pt x="3553" y="11884"/>
                  </a:cubicBezTo>
                  <a:cubicBezTo>
                    <a:pt x="3472" y="11594"/>
                    <a:pt x="3408" y="11295"/>
                    <a:pt x="3499" y="10996"/>
                  </a:cubicBezTo>
                  <a:cubicBezTo>
                    <a:pt x="3508" y="10950"/>
                    <a:pt x="3626" y="10633"/>
                    <a:pt x="3726" y="10442"/>
                  </a:cubicBezTo>
                  <a:close/>
                  <a:moveTo>
                    <a:pt x="3862" y="10297"/>
                  </a:moveTo>
                  <a:lnTo>
                    <a:pt x="3862" y="10297"/>
                  </a:lnTo>
                  <a:cubicBezTo>
                    <a:pt x="4025" y="10361"/>
                    <a:pt x="4388" y="11313"/>
                    <a:pt x="4442" y="11449"/>
                  </a:cubicBezTo>
                  <a:cubicBezTo>
                    <a:pt x="4687" y="12057"/>
                    <a:pt x="4587" y="12537"/>
                    <a:pt x="4279" y="13063"/>
                  </a:cubicBezTo>
                  <a:cubicBezTo>
                    <a:pt x="4179" y="12129"/>
                    <a:pt x="4034" y="11213"/>
                    <a:pt x="3862" y="10297"/>
                  </a:cubicBezTo>
                  <a:close/>
                  <a:moveTo>
                    <a:pt x="3189" y="13230"/>
                  </a:moveTo>
                  <a:cubicBezTo>
                    <a:pt x="3424" y="13230"/>
                    <a:pt x="3649" y="13260"/>
                    <a:pt x="3853" y="13335"/>
                  </a:cubicBezTo>
                  <a:cubicBezTo>
                    <a:pt x="3055" y="13399"/>
                    <a:pt x="2266" y="13471"/>
                    <a:pt x="1468" y="13535"/>
                  </a:cubicBezTo>
                  <a:cubicBezTo>
                    <a:pt x="2004" y="13400"/>
                    <a:pt x="2627" y="13230"/>
                    <a:pt x="3189" y="13230"/>
                  </a:cubicBezTo>
                  <a:close/>
                  <a:moveTo>
                    <a:pt x="3952" y="13480"/>
                  </a:moveTo>
                  <a:lnTo>
                    <a:pt x="3952" y="13480"/>
                  </a:lnTo>
                  <a:cubicBezTo>
                    <a:pt x="3510" y="13733"/>
                    <a:pt x="3021" y="13861"/>
                    <a:pt x="2529" y="13861"/>
                  </a:cubicBezTo>
                  <a:cubicBezTo>
                    <a:pt x="2175" y="13861"/>
                    <a:pt x="1819" y="13794"/>
                    <a:pt x="1477" y="13662"/>
                  </a:cubicBezTo>
                  <a:cubicBezTo>
                    <a:pt x="2302" y="13598"/>
                    <a:pt x="3127" y="13544"/>
                    <a:pt x="3952" y="13480"/>
                  </a:cubicBezTo>
                  <a:close/>
                  <a:moveTo>
                    <a:pt x="14759" y="13107"/>
                  </a:moveTo>
                  <a:cubicBezTo>
                    <a:pt x="14814" y="13107"/>
                    <a:pt x="14870" y="13107"/>
                    <a:pt x="14925" y="13108"/>
                  </a:cubicBezTo>
                  <a:cubicBezTo>
                    <a:pt x="14127" y="13417"/>
                    <a:pt x="13320" y="13707"/>
                    <a:pt x="12503" y="13952"/>
                  </a:cubicBezTo>
                  <a:cubicBezTo>
                    <a:pt x="13057" y="13253"/>
                    <a:pt x="13900" y="13107"/>
                    <a:pt x="14759" y="13107"/>
                  </a:cubicBezTo>
                  <a:close/>
                  <a:moveTo>
                    <a:pt x="15024" y="13254"/>
                  </a:moveTo>
                  <a:lnTo>
                    <a:pt x="15024" y="13254"/>
                  </a:lnTo>
                  <a:cubicBezTo>
                    <a:pt x="14689" y="13526"/>
                    <a:pt x="14335" y="13807"/>
                    <a:pt x="13972" y="13997"/>
                  </a:cubicBezTo>
                  <a:cubicBezTo>
                    <a:pt x="13688" y="14142"/>
                    <a:pt x="13387" y="14195"/>
                    <a:pt x="13081" y="14195"/>
                  </a:cubicBezTo>
                  <a:cubicBezTo>
                    <a:pt x="12872" y="14195"/>
                    <a:pt x="12660" y="14170"/>
                    <a:pt x="12449" y="14133"/>
                  </a:cubicBezTo>
                  <a:cubicBezTo>
                    <a:pt x="13311" y="13861"/>
                    <a:pt x="14172" y="13553"/>
                    <a:pt x="15024" y="13254"/>
                  </a:cubicBezTo>
                  <a:close/>
                  <a:moveTo>
                    <a:pt x="12449" y="12474"/>
                  </a:moveTo>
                  <a:lnTo>
                    <a:pt x="12449" y="12474"/>
                  </a:lnTo>
                  <a:cubicBezTo>
                    <a:pt x="12367" y="12773"/>
                    <a:pt x="12277" y="13072"/>
                    <a:pt x="12177" y="13362"/>
                  </a:cubicBezTo>
                  <a:cubicBezTo>
                    <a:pt x="12050" y="13716"/>
                    <a:pt x="11805" y="13952"/>
                    <a:pt x="11579" y="14215"/>
                  </a:cubicBezTo>
                  <a:cubicBezTo>
                    <a:pt x="11805" y="13598"/>
                    <a:pt x="12095" y="13018"/>
                    <a:pt x="12449" y="12474"/>
                  </a:cubicBezTo>
                  <a:close/>
                  <a:moveTo>
                    <a:pt x="12558" y="12120"/>
                  </a:moveTo>
                  <a:lnTo>
                    <a:pt x="12558" y="12120"/>
                  </a:lnTo>
                  <a:cubicBezTo>
                    <a:pt x="12549" y="12138"/>
                    <a:pt x="12540" y="12165"/>
                    <a:pt x="12540" y="12183"/>
                  </a:cubicBezTo>
                  <a:cubicBezTo>
                    <a:pt x="12014" y="12873"/>
                    <a:pt x="11633" y="13598"/>
                    <a:pt x="11361" y="14414"/>
                  </a:cubicBezTo>
                  <a:cubicBezTo>
                    <a:pt x="11080" y="13462"/>
                    <a:pt x="11823" y="12700"/>
                    <a:pt x="12558" y="12120"/>
                  </a:cubicBezTo>
                  <a:close/>
                  <a:moveTo>
                    <a:pt x="10436" y="13072"/>
                  </a:moveTo>
                  <a:cubicBezTo>
                    <a:pt x="10454" y="13263"/>
                    <a:pt x="10400" y="13816"/>
                    <a:pt x="10400" y="13879"/>
                  </a:cubicBezTo>
                  <a:cubicBezTo>
                    <a:pt x="10409" y="14233"/>
                    <a:pt x="10436" y="14587"/>
                    <a:pt x="10363" y="14940"/>
                  </a:cubicBezTo>
                  <a:cubicBezTo>
                    <a:pt x="10282" y="15339"/>
                    <a:pt x="9992" y="15629"/>
                    <a:pt x="9892" y="16010"/>
                  </a:cubicBezTo>
                  <a:cubicBezTo>
                    <a:pt x="9892" y="16014"/>
                    <a:pt x="9891" y="16018"/>
                    <a:pt x="9889" y="16024"/>
                  </a:cubicBezTo>
                  <a:lnTo>
                    <a:pt x="9889" y="16024"/>
                  </a:lnTo>
                  <a:cubicBezTo>
                    <a:pt x="9896" y="15988"/>
                    <a:pt x="9901" y="15952"/>
                    <a:pt x="9901" y="15910"/>
                  </a:cubicBezTo>
                  <a:cubicBezTo>
                    <a:pt x="9928" y="15684"/>
                    <a:pt x="9955" y="15457"/>
                    <a:pt x="9992" y="15230"/>
                  </a:cubicBezTo>
                  <a:cubicBezTo>
                    <a:pt x="10001" y="15235"/>
                    <a:pt x="10010" y="15237"/>
                    <a:pt x="10020" y="15237"/>
                  </a:cubicBezTo>
                  <a:cubicBezTo>
                    <a:pt x="10048" y="15237"/>
                    <a:pt x="10076" y="15217"/>
                    <a:pt x="10082" y="15176"/>
                  </a:cubicBezTo>
                  <a:cubicBezTo>
                    <a:pt x="10110" y="14886"/>
                    <a:pt x="10137" y="14605"/>
                    <a:pt x="10173" y="14314"/>
                  </a:cubicBezTo>
                  <a:cubicBezTo>
                    <a:pt x="10173" y="14305"/>
                    <a:pt x="10173" y="14305"/>
                    <a:pt x="10182" y="14296"/>
                  </a:cubicBezTo>
                  <a:cubicBezTo>
                    <a:pt x="10182" y="14287"/>
                    <a:pt x="10173" y="14287"/>
                    <a:pt x="10182" y="14287"/>
                  </a:cubicBezTo>
                  <a:cubicBezTo>
                    <a:pt x="10200" y="14151"/>
                    <a:pt x="10218" y="14024"/>
                    <a:pt x="10246" y="13888"/>
                  </a:cubicBezTo>
                  <a:cubicBezTo>
                    <a:pt x="10273" y="13752"/>
                    <a:pt x="10318" y="13616"/>
                    <a:pt x="10345" y="13480"/>
                  </a:cubicBezTo>
                  <a:lnTo>
                    <a:pt x="10354" y="13471"/>
                  </a:lnTo>
                  <a:lnTo>
                    <a:pt x="10345" y="13471"/>
                  </a:lnTo>
                  <a:cubicBezTo>
                    <a:pt x="10354" y="13435"/>
                    <a:pt x="10363" y="13399"/>
                    <a:pt x="10363" y="13362"/>
                  </a:cubicBezTo>
                  <a:cubicBezTo>
                    <a:pt x="10372" y="13299"/>
                    <a:pt x="10372" y="13263"/>
                    <a:pt x="10372" y="13235"/>
                  </a:cubicBezTo>
                  <a:cubicBezTo>
                    <a:pt x="10391" y="13181"/>
                    <a:pt x="10418" y="13127"/>
                    <a:pt x="10436" y="13072"/>
                  </a:cubicBezTo>
                  <a:close/>
                  <a:moveTo>
                    <a:pt x="10218" y="13480"/>
                  </a:moveTo>
                  <a:lnTo>
                    <a:pt x="10218" y="13480"/>
                  </a:lnTo>
                  <a:cubicBezTo>
                    <a:pt x="10091" y="13861"/>
                    <a:pt x="10010" y="14251"/>
                    <a:pt x="9973" y="14650"/>
                  </a:cubicBezTo>
                  <a:cubicBezTo>
                    <a:pt x="9847" y="15131"/>
                    <a:pt x="9792" y="15620"/>
                    <a:pt x="9783" y="16110"/>
                  </a:cubicBezTo>
                  <a:cubicBezTo>
                    <a:pt x="9611" y="15375"/>
                    <a:pt x="9656" y="14641"/>
                    <a:pt x="9973" y="13915"/>
                  </a:cubicBezTo>
                  <a:cubicBezTo>
                    <a:pt x="9992" y="13870"/>
                    <a:pt x="10110" y="13671"/>
                    <a:pt x="10218" y="13480"/>
                  </a:cubicBezTo>
                  <a:close/>
                  <a:moveTo>
                    <a:pt x="12178" y="15139"/>
                  </a:moveTo>
                  <a:cubicBezTo>
                    <a:pt x="12965" y="15139"/>
                    <a:pt x="13723" y="15377"/>
                    <a:pt x="14444" y="15802"/>
                  </a:cubicBezTo>
                  <a:cubicBezTo>
                    <a:pt x="14653" y="15919"/>
                    <a:pt x="14925" y="16037"/>
                    <a:pt x="14988" y="16119"/>
                  </a:cubicBezTo>
                  <a:cubicBezTo>
                    <a:pt x="13719" y="15666"/>
                    <a:pt x="12286" y="15566"/>
                    <a:pt x="10962" y="15348"/>
                  </a:cubicBezTo>
                  <a:cubicBezTo>
                    <a:pt x="10971" y="15339"/>
                    <a:pt x="10980" y="15330"/>
                    <a:pt x="10989" y="15321"/>
                  </a:cubicBezTo>
                  <a:cubicBezTo>
                    <a:pt x="11392" y="15198"/>
                    <a:pt x="11789" y="15139"/>
                    <a:pt x="12178" y="15139"/>
                  </a:cubicBezTo>
                  <a:close/>
                  <a:moveTo>
                    <a:pt x="11194" y="15567"/>
                  </a:moveTo>
                  <a:cubicBezTo>
                    <a:pt x="11225" y="15567"/>
                    <a:pt x="11340" y="15599"/>
                    <a:pt x="11551" y="15629"/>
                  </a:cubicBezTo>
                  <a:cubicBezTo>
                    <a:pt x="11778" y="15657"/>
                    <a:pt x="11996" y="15693"/>
                    <a:pt x="12222" y="15729"/>
                  </a:cubicBezTo>
                  <a:cubicBezTo>
                    <a:pt x="13120" y="15874"/>
                    <a:pt x="14045" y="15938"/>
                    <a:pt x="14906" y="16228"/>
                  </a:cubicBezTo>
                  <a:cubicBezTo>
                    <a:pt x="14861" y="16246"/>
                    <a:pt x="14789" y="16255"/>
                    <a:pt x="14698" y="16273"/>
                  </a:cubicBezTo>
                  <a:cubicBezTo>
                    <a:pt x="14245" y="16324"/>
                    <a:pt x="13760" y="16374"/>
                    <a:pt x="13302" y="16374"/>
                  </a:cubicBezTo>
                  <a:cubicBezTo>
                    <a:pt x="13265" y="16374"/>
                    <a:pt x="13229" y="16374"/>
                    <a:pt x="13193" y="16373"/>
                  </a:cubicBezTo>
                  <a:cubicBezTo>
                    <a:pt x="12576" y="16346"/>
                    <a:pt x="11860" y="16119"/>
                    <a:pt x="11379" y="15729"/>
                  </a:cubicBezTo>
                  <a:cubicBezTo>
                    <a:pt x="11227" y="15606"/>
                    <a:pt x="11160" y="15567"/>
                    <a:pt x="11194" y="15567"/>
                  </a:cubicBezTo>
                  <a:close/>
                  <a:moveTo>
                    <a:pt x="1314" y="16192"/>
                  </a:moveTo>
                  <a:cubicBezTo>
                    <a:pt x="1722" y="16246"/>
                    <a:pt x="2148" y="16300"/>
                    <a:pt x="2538" y="16409"/>
                  </a:cubicBezTo>
                  <a:cubicBezTo>
                    <a:pt x="3046" y="16563"/>
                    <a:pt x="3381" y="16908"/>
                    <a:pt x="3671" y="17325"/>
                  </a:cubicBezTo>
                  <a:cubicBezTo>
                    <a:pt x="2882" y="16944"/>
                    <a:pt x="2093" y="16572"/>
                    <a:pt x="1314" y="16192"/>
                  </a:cubicBezTo>
                  <a:close/>
                  <a:moveTo>
                    <a:pt x="1504" y="16464"/>
                  </a:moveTo>
                  <a:lnTo>
                    <a:pt x="1504" y="16464"/>
                  </a:lnTo>
                  <a:cubicBezTo>
                    <a:pt x="2220" y="16817"/>
                    <a:pt x="2946" y="17171"/>
                    <a:pt x="3662" y="17525"/>
                  </a:cubicBezTo>
                  <a:cubicBezTo>
                    <a:pt x="3536" y="17539"/>
                    <a:pt x="3412" y="17547"/>
                    <a:pt x="3290" y="17547"/>
                  </a:cubicBezTo>
                  <a:cubicBezTo>
                    <a:pt x="2875" y="17547"/>
                    <a:pt x="2481" y="17451"/>
                    <a:pt x="2102" y="17171"/>
                  </a:cubicBezTo>
                  <a:cubicBezTo>
                    <a:pt x="1840" y="16980"/>
                    <a:pt x="1676" y="16717"/>
                    <a:pt x="1504" y="16464"/>
                  </a:cubicBezTo>
                  <a:close/>
                  <a:moveTo>
                    <a:pt x="4333" y="15711"/>
                  </a:moveTo>
                  <a:cubicBezTo>
                    <a:pt x="4460" y="16554"/>
                    <a:pt x="4759" y="17361"/>
                    <a:pt x="5158" y="18123"/>
                  </a:cubicBezTo>
                  <a:cubicBezTo>
                    <a:pt x="4587" y="17688"/>
                    <a:pt x="4215" y="17071"/>
                    <a:pt x="4233" y="16318"/>
                  </a:cubicBezTo>
                  <a:cubicBezTo>
                    <a:pt x="4233" y="16173"/>
                    <a:pt x="4224" y="15765"/>
                    <a:pt x="4324" y="15711"/>
                  </a:cubicBezTo>
                  <a:close/>
                  <a:moveTo>
                    <a:pt x="4524" y="15956"/>
                  </a:moveTo>
                  <a:cubicBezTo>
                    <a:pt x="4623" y="16119"/>
                    <a:pt x="4714" y="16282"/>
                    <a:pt x="4823" y="16436"/>
                  </a:cubicBezTo>
                  <a:cubicBezTo>
                    <a:pt x="5022" y="16727"/>
                    <a:pt x="5267" y="17017"/>
                    <a:pt x="5376" y="17352"/>
                  </a:cubicBezTo>
                  <a:cubicBezTo>
                    <a:pt x="5430" y="17506"/>
                    <a:pt x="5494" y="17715"/>
                    <a:pt x="5467" y="17878"/>
                  </a:cubicBezTo>
                  <a:cubicBezTo>
                    <a:pt x="5434" y="18103"/>
                    <a:pt x="5400" y="18180"/>
                    <a:pt x="5365" y="18180"/>
                  </a:cubicBezTo>
                  <a:cubicBezTo>
                    <a:pt x="5313" y="18180"/>
                    <a:pt x="5258" y="18005"/>
                    <a:pt x="5204" y="17896"/>
                  </a:cubicBezTo>
                  <a:cubicBezTo>
                    <a:pt x="4895" y="17271"/>
                    <a:pt x="4687" y="16627"/>
                    <a:pt x="4524" y="15956"/>
                  </a:cubicBezTo>
                  <a:close/>
                  <a:moveTo>
                    <a:pt x="8395" y="15014"/>
                  </a:moveTo>
                  <a:cubicBezTo>
                    <a:pt x="8411" y="15014"/>
                    <a:pt x="8429" y="15030"/>
                    <a:pt x="8450" y="15067"/>
                  </a:cubicBezTo>
                  <a:cubicBezTo>
                    <a:pt x="8060" y="16255"/>
                    <a:pt x="7951" y="17425"/>
                    <a:pt x="8160" y="18640"/>
                  </a:cubicBezTo>
                  <a:cubicBezTo>
                    <a:pt x="7498" y="17661"/>
                    <a:pt x="7779" y="16745"/>
                    <a:pt x="8178" y="15693"/>
                  </a:cubicBezTo>
                  <a:cubicBezTo>
                    <a:pt x="8269" y="15442"/>
                    <a:pt x="8309" y="15014"/>
                    <a:pt x="8395" y="15014"/>
                  </a:cubicBezTo>
                  <a:close/>
                  <a:moveTo>
                    <a:pt x="8486" y="15167"/>
                  </a:moveTo>
                  <a:cubicBezTo>
                    <a:pt x="8504" y="15203"/>
                    <a:pt x="8523" y="15248"/>
                    <a:pt x="8541" y="15312"/>
                  </a:cubicBezTo>
                  <a:cubicBezTo>
                    <a:pt x="8686" y="15838"/>
                    <a:pt x="8822" y="16391"/>
                    <a:pt x="8795" y="16944"/>
                  </a:cubicBezTo>
                  <a:cubicBezTo>
                    <a:pt x="8758" y="17525"/>
                    <a:pt x="8514" y="17960"/>
                    <a:pt x="8323" y="18486"/>
                  </a:cubicBezTo>
                  <a:cubicBezTo>
                    <a:pt x="8271" y="18641"/>
                    <a:pt x="8256" y="18716"/>
                    <a:pt x="8254" y="18716"/>
                  </a:cubicBezTo>
                  <a:cubicBezTo>
                    <a:pt x="8251" y="18716"/>
                    <a:pt x="8270" y="18593"/>
                    <a:pt x="8260" y="18359"/>
                  </a:cubicBezTo>
                  <a:cubicBezTo>
                    <a:pt x="8205" y="17234"/>
                    <a:pt x="8160" y="16255"/>
                    <a:pt x="8486" y="15167"/>
                  </a:cubicBezTo>
                  <a:close/>
                  <a:moveTo>
                    <a:pt x="3456" y="18376"/>
                  </a:moveTo>
                  <a:cubicBezTo>
                    <a:pt x="4011" y="18376"/>
                    <a:pt x="4567" y="18470"/>
                    <a:pt x="5122" y="18531"/>
                  </a:cubicBezTo>
                  <a:cubicBezTo>
                    <a:pt x="4428" y="18698"/>
                    <a:pt x="3741" y="18843"/>
                    <a:pt x="3034" y="18843"/>
                  </a:cubicBezTo>
                  <a:cubicBezTo>
                    <a:pt x="2975" y="18843"/>
                    <a:pt x="2915" y="18841"/>
                    <a:pt x="2855" y="18839"/>
                  </a:cubicBezTo>
                  <a:cubicBezTo>
                    <a:pt x="2560" y="18835"/>
                    <a:pt x="2287" y="18816"/>
                    <a:pt x="2019" y="18816"/>
                  </a:cubicBezTo>
                  <a:cubicBezTo>
                    <a:pt x="1769" y="18816"/>
                    <a:pt x="1523" y="18832"/>
                    <a:pt x="1268" y="18894"/>
                  </a:cubicBezTo>
                  <a:cubicBezTo>
                    <a:pt x="1413" y="18459"/>
                    <a:pt x="3109" y="18377"/>
                    <a:pt x="3381" y="18377"/>
                  </a:cubicBezTo>
                  <a:cubicBezTo>
                    <a:pt x="3406" y="18377"/>
                    <a:pt x="3431" y="18376"/>
                    <a:pt x="3456" y="18376"/>
                  </a:cubicBezTo>
                  <a:close/>
                  <a:moveTo>
                    <a:pt x="4623" y="18848"/>
                  </a:moveTo>
                  <a:lnTo>
                    <a:pt x="4623" y="18848"/>
                  </a:lnTo>
                  <a:cubicBezTo>
                    <a:pt x="4170" y="19075"/>
                    <a:pt x="3680" y="19247"/>
                    <a:pt x="3163" y="19284"/>
                  </a:cubicBezTo>
                  <a:cubicBezTo>
                    <a:pt x="3102" y="19288"/>
                    <a:pt x="3041" y="19290"/>
                    <a:pt x="2979" y="19290"/>
                  </a:cubicBezTo>
                  <a:cubicBezTo>
                    <a:pt x="2669" y="19290"/>
                    <a:pt x="2359" y="19238"/>
                    <a:pt x="2048" y="19193"/>
                  </a:cubicBezTo>
                  <a:cubicBezTo>
                    <a:pt x="1876" y="19166"/>
                    <a:pt x="1703" y="19139"/>
                    <a:pt x="1531" y="19102"/>
                  </a:cubicBezTo>
                  <a:cubicBezTo>
                    <a:pt x="1441" y="19116"/>
                    <a:pt x="1368" y="19123"/>
                    <a:pt x="1312" y="19123"/>
                  </a:cubicBezTo>
                  <a:cubicBezTo>
                    <a:pt x="1257" y="19123"/>
                    <a:pt x="1218" y="19116"/>
                    <a:pt x="1196" y="19102"/>
                  </a:cubicBezTo>
                  <a:cubicBezTo>
                    <a:pt x="1495" y="19021"/>
                    <a:pt x="1793" y="18999"/>
                    <a:pt x="2092" y="18999"/>
                  </a:cubicBezTo>
                  <a:cubicBezTo>
                    <a:pt x="2453" y="18999"/>
                    <a:pt x="2815" y="19031"/>
                    <a:pt x="3182" y="19031"/>
                  </a:cubicBezTo>
                  <a:cubicBezTo>
                    <a:pt x="3293" y="19031"/>
                    <a:pt x="3405" y="19028"/>
                    <a:pt x="3517" y="19021"/>
                  </a:cubicBezTo>
                  <a:cubicBezTo>
                    <a:pt x="3889" y="18994"/>
                    <a:pt x="4261" y="18921"/>
                    <a:pt x="4623" y="18848"/>
                  </a:cubicBezTo>
                  <a:close/>
                  <a:moveTo>
                    <a:pt x="16285" y="18585"/>
                  </a:moveTo>
                  <a:lnTo>
                    <a:pt x="16285" y="18585"/>
                  </a:lnTo>
                  <a:cubicBezTo>
                    <a:pt x="15441" y="19048"/>
                    <a:pt x="14589" y="19492"/>
                    <a:pt x="13746" y="19946"/>
                  </a:cubicBezTo>
                  <a:cubicBezTo>
                    <a:pt x="13900" y="18740"/>
                    <a:pt x="15251" y="18649"/>
                    <a:pt x="16285" y="18585"/>
                  </a:cubicBezTo>
                  <a:close/>
                  <a:moveTo>
                    <a:pt x="16348" y="18776"/>
                  </a:moveTo>
                  <a:lnTo>
                    <a:pt x="16348" y="18776"/>
                  </a:lnTo>
                  <a:cubicBezTo>
                    <a:pt x="15804" y="19510"/>
                    <a:pt x="14970" y="19964"/>
                    <a:pt x="14054" y="20018"/>
                  </a:cubicBezTo>
                  <a:cubicBezTo>
                    <a:pt x="14816" y="19601"/>
                    <a:pt x="15587" y="19184"/>
                    <a:pt x="16348" y="18776"/>
                  </a:cubicBezTo>
                  <a:close/>
                  <a:moveTo>
                    <a:pt x="12875" y="17787"/>
                  </a:moveTo>
                  <a:cubicBezTo>
                    <a:pt x="12875" y="17987"/>
                    <a:pt x="12875" y="18205"/>
                    <a:pt x="12884" y="18277"/>
                  </a:cubicBezTo>
                  <a:cubicBezTo>
                    <a:pt x="12975" y="18876"/>
                    <a:pt x="13102" y="19429"/>
                    <a:pt x="12821" y="20009"/>
                  </a:cubicBezTo>
                  <a:cubicBezTo>
                    <a:pt x="12703" y="20245"/>
                    <a:pt x="12503" y="20526"/>
                    <a:pt x="12349" y="20744"/>
                  </a:cubicBezTo>
                  <a:cubicBezTo>
                    <a:pt x="12322" y="20789"/>
                    <a:pt x="12313" y="20816"/>
                    <a:pt x="12304" y="20843"/>
                  </a:cubicBezTo>
                  <a:cubicBezTo>
                    <a:pt x="12304" y="20825"/>
                    <a:pt x="12295" y="20798"/>
                    <a:pt x="12286" y="20771"/>
                  </a:cubicBezTo>
                  <a:cubicBezTo>
                    <a:pt x="12186" y="20508"/>
                    <a:pt x="12168" y="20163"/>
                    <a:pt x="12168" y="19891"/>
                  </a:cubicBezTo>
                  <a:cubicBezTo>
                    <a:pt x="12168" y="19456"/>
                    <a:pt x="12250" y="19021"/>
                    <a:pt x="12395" y="18604"/>
                  </a:cubicBezTo>
                  <a:cubicBezTo>
                    <a:pt x="12558" y="18341"/>
                    <a:pt x="12721" y="18060"/>
                    <a:pt x="12875" y="17787"/>
                  </a:cubicBezTo>
                  <a:close/>
                  <a:moveTo>
                    <a:pt x="12838" y="17361"/>
                  </a:moveTo>
                  <a:cubicBezTo>
                    <a:pt x="12838" y="17361"/>
                    <a:pt x="12839" y="17361"/>
                    <a:pt x="12839" y="17361"/>
                  </a:cubicBezTo>
                  <a:cubicBezTo>
                    <a:pt x="12866" y="17379"/>
                    <a:pt x="12866" y="17497"/>
                    <a:pt x="12875" y="17633"/>
                  </a:cubicBezTo>
                  <a:cubicBezTo>
                    <a:pt x="12603" y="17924"/>
                    <a:pt x="12367" y="18304"/>
                    <a:pt x="12240" y="18694"/>
                  </a:cubicBezTo>
                  <a:cubicBezTo>
                    <a:pt x="11959" y="19429"/>
                    <a:pt x="11959" y="20200"/>
                    <a:pt x="12186" y="20979"/>
                  </a:cubicBezTo>
                  <a:cubicBezTo>
                    <a:pt x="11624" y="20254"/>
                    <a:pt x="11887" y="18785"/>
                    <a:pt x="12268" y="18114"/>
                  </a:cubicBezTo>
                  <a:cubicBezTo>
                    <a:pt x="12339" y="17989"/>
                    <a:pt x="12808" y="17361"/>
                    <a:pt x="12838" y="17361"/>
                  </a:cubicBezTo>
                  <a:close/>
                  <a:moveTo>
                    <a:pt x="1696" y="20670"/>
                  </a:moveTo>
                  <a:cubicBezTo>
                    <a:pt x="2289" y="20670"/>
                    <a:pt x="3091" y="20746"/>
                    <a:pt x="3218" y="21306"/>
                  </a:cubicBezTo>
                  <a:cubicBezTo>
                    <a:pt x="2674" y="21088"/>
                    <a:pt x="2130" y="20871"/>
                    <a:pt x="1577" y="20671"/>
                  </a:cubicBezTo>
                  <a:cubicBezTo>
                    <a:pt x="1615" y="20671"/>
                    <a:pt x="1655" y="20670"/>
                    <a:pt x="1696" y="20670"/>
                  </a:cubicBezTo>
                  <a:close/>
                  <a:moveTo>
                    <a:pt x="1468" y="20771"/>
                  </a:moveTo>
                  <a:cubicBezTo>
                    <a:pt x="2003" y="20988"/>
                    <a:pt x="2538" y="21197"/>
                    <a:pt x="3073" y="21406"/>
                  </a:cubicBezTo>
                  <a:cubicBezTo>
                    <a:pt x="2879" y="21436"/>
                    <a:pt x="2659" y="21473"/>
                    <a:pt x="2456" y="21473"/>
                  </a:cubicBezTo>
                  <a:cubicBezTo>
                    <a:pt x="2300" y="21473"/>
                    <a:pt x="2154" y="21451"/>
                    <a:pt x="2039" y="21387"/>
                  </a:cubicBezTo>
                  <a:cubicBezTo>
                    <a:pt x="1821" y="21261"/>
                    <a:pt x="1613" y="21007"/>
                    <a:pt x="1468" y="20771"/>
                  </a:cubicBezTo>
                  <a:close/>
                  <a:moveTo>
                    <a:pt x="3735" y="19918"/>
                  </a:moveTo>
                  <a:cubicBezTo>
                    <a:pt x="4052" y="20372"/>
                    <a:pt x="4632" y="20608"/>
                    <a:pt x="4859" y="21115"/>
                  </a:cubicBezTo>
                  <a:cubicBezTo>
                    <a:pt x="4895" y="21215"/>
                    <a:pt x="5031" y="21959"/>
                    <a:pt x="4886" y="21986"/>
                  </a:cubicBezTo>
                  <a:cubicBezTo>
                    <a:pt x="4876" y="21988"/>
                    <a:pt x="4866" y="21989"/>
                    <a:pt x="4857" y="21989"/>
                  </a:cubicBezTo>
                  <a:cubicBezTo>
                    <a:pt x="4692" y="21989"/>
                    <a:pt x="4656" y="21697"/>
                    <a:pt x="4596" y="21560"/>
                  </a:cubicBezTo>
                  <a:cubicBezTo>
                    <a:pt x="4406" y="21134"/>
                    <a:pt x="4215" y="20698"/>
                    <a:pt x="3998" y="20281"/>
                  </a:cubicBezTo>
                  <a:cubicBezTo>
                    <a:pt x="3991" y="20268"/>
                    <a:pt x="3980" y="20259"/>
                    <a:pt x="3967" y="20259"/>
                  </a:cubicBezTo>
                  <a:cubicBezTo>
                    <a:pt x="3962" y="20259"/>
                    <a:pt x="3957" y="20261"/>
                    <a:pt x="3952" y="20263"/>
                  </a:cubicBezTo>
                  <a:cubicBezTo>
                    <a:pt x="3889" y="20154"/>
                    <a:pt x="3816" y="20045"/>
                    <a:pt x="3735" y="19946"/>
                  </a:cubicBezTo>
                  <a:cubicBezTo>
                    <a:pt x="3735" y="19937"/>
                    <a:pt x="3735" y="19928"/>
                    <a:pt x="3735" y="19918"/>
                  </a:cubicBezTo>
                  <a:close/>
                  <a:moveTo>
                    <a:pt x="3717" y="20118"/>
                  </a:moveTo>
                  <a:lnTo>
                    <a:pt x="3717" y="20118"/>
                  </a:lnTo>
                  <a:cubicBezTo>
                    <a:pt x="3816" y="20263"/>
                    <a:pt x="3916" y="20417"/>
                    <a:pt x="3998" y="20580"/>
                  </a:cubicBezTo>
                  <a:cubicBezTo>
                    <a:pt x="4007" y="20599"/>
                    <a:pt x="4025" y="20599"/>
                    <a:pt x="4043" y="20599"/>
                  </a:cubicBezTo>
                  <a:cubicBezTo>
                    <a:pt x="4233" y="21088"/>
                    <a:pt x="4451" y="21569"/>
                    <a:pt x="4669" y="22049"/>
                  </a:cubicBezTo>
                  <a:cubicBezTo>
                    <a:pt x="4197" y="21478"/>
                    <a:pt x="3671" y="20871"/>
                    <a:pt x="3717" y="20118"/>
                  </a:cubicBezTo>
                  <a:close/>
                  <a:moveTo>
                    <a:pt x="15609" y="21440"/>
                  </a:moveTo>
                  <a:cubicBezTo>
                    <a:pt x="15620" y="21440"/>
                    <a:pt x="15631" y="21441"/>
                    <a:pt x="15641" y="21442"/>
                  </a:cubicBezTo>
                  <a:cubicBezTo>
                    <a:pt x="14770" y="21786"/>
                    <a:pt x="13846" y="22077"/>
                    <a:pt x="12939" y="22240"/>
                  </a:cubicBezTo>
                  <a:cubicBezTo>
                    <a:pt x="12794" y="22267"/>
                    <a:pt x="12195" y="22349"/>
                    <a:pt x="11941" y="22394"/>
                  </a:cubicBezTo>
                  <a:cubicBezTo>
                    <a:pt x="12313" y="22258"/>
                    <a:pt x="13456" y="21696"/>
                    <a:pt x="13555" y="21669"/>
                  </a:cubicBezTo>
                  <a:cubicBezTo>
                    <a:pt x="14108" y="21505"/>
                    <a:pt x="14689" y="21496"/>
                    <a:pt x="15260" y="21478"/>
                  </a:cubicBezTo>
                  <a:cubicBezTo>
                    <a:pt x="15389" y="21470"/>
                    <a:pt x="15518" y="21440"/>
                    <a:pt x="15609" y="21440"/>
                  </a:cubicBezTo>
                  <a:close/>
                  <a:moveTo>
                    <a:pt x="4487" y="22240"/>
                  </a:moveTo>
                  <a:cubicBezTo>
                    <a:pt x="3907" y="22467"/>
                    <a:pt x="3363" y="22648"/>
                    <a:pt x="2728" y="22766"/>
                  </a:cubicBezTo>
                  <a:cubicBezTo>
                    <a:pt x="2583" y="22793"/>
                    <a:pt x="2447" y="22829"/>
                    <a:pt x="2329" y="22875"/>
                  </a:cubicBezTo>
                  <a:cubicBezTo>
                    <a:pt x="2955" y="22457"/>
                    <a:pt x="3680" y="22276"/>
                    <a:pt x="4487" y="22240"/>
                  </a:cubicBezTo>
                  <a:close/>
                  <a:moveTo>
                    <a:pt x="15704" y="21614"/>
                  </a:moveTo>
                  <a:cubicBezTo>
                    <a:pt x="15695" y="21641"/>
                    <a:pt x="15695" y="21669"/>
                    <a:pt x="15677" y="21705"/>
                  </a:cubicBezTo>
                  <a:cubicBezTo>
                    <a:pt x="15623" y="21841"/>
                    <a:pt x="15396" y="22013"/>
                    <a:pt x="15287" y="22104"/>
                  </a:cubicBezTo>
                  <a:cubicBezTo>
                    <a:pt x="14650" y="22677"/>
                    <a:pt x="13957" y="22952"/>
                    <a:pt x="13240" y="22952"/>
                  </a:cubicBezTo>
                  <a:cubicBezTo>
                    <a:pt x="12733" y="22952"/>
                    <a:pt x="12215" y="22815"/>
                    <a:pt x="11696" y="22548"/>
                  </a:cubicBezTo>
                  <a:cubicBezTo>
                    <a:pt x="13057" y="22512"/>
                    <a:pt x="14444" y="22131"/>
                    <a:pt x="15704" y="21614"/>
                  </a:cubicBezTo>
                  <a:close/>
                  <a:moveTo>
                    <a:pt x="5975" y="20961"/>
                  </a:moveTo>
                  <a:lnTo>
                    <a:pt x="5975" y="20961"/>
                  </a:lnTo>
                  <a:cubicBezTo>
                    <a:pt x="5993" y="21750"/>
                    <a:pt x="6201" y="22485"/>
                    <a:pt x="6591" y="23165"/>
                  </a:cubicBezTo>
                  <a:cubicBezTo>
                    <a:pt x="6020" y="22557"/>
                    <a:pt x="5766" y="21796"/>
                    <a:pt x="5975" y="20961"/>
                  </a:cubicBezTo>
                  <a:close/>
                  <a:moveTo>
                    <a:pt x="6101" y="20952"/>
                  </a:moveTo>
                  <a:lnTo>
                    <a:pt x="6101" y="20952"/>
                  </a:lnTo>
                  <a:cubicBezTo>
                    <a:pt x="6618" y="21650"/>
                    <a:pt x="7054" y="22421"/>
                    <a:pt x="6836" y="23292"/>
                  </a:cubicBezTo>
                  <a:cubicBezTo>
                    <a:pt x="6374" y="22584"/>
                    <a:pt x="6138" y="21796"/>
                    <a:pt x="6101" y="20952"/>
                  </a:cubicBezTo>
                  <a:close/>
                  <a:moveTo>
                    <a:pt x="4614" y="22394"/>
                  </a:moveTo>
                  <a:lnTo>
                    <a:pt x="4614" y="22394"/>
                  </a:lnTo>
                  <a:cubicBezTo>
                    <a:pt x="4079" y="23065"/>
                    <a:pt x="2900" y="23219"/>
                    <a:pt x="2003" y="23301"/>
                  </a:cubicBezTo>
                  <a:cubicBezTo>
                    <a:pt x="2411" y="22893"/>
                    <a:pt x="3018" y="22947"/>
                    <a:pt x="3535" y="22802"/>
                  </a:cubicBezTo>
                  <a:cubicBezTo>
                    <a:pt x="3907" y="22702"/>
                    <a:pt x="4261" y="22539"/>
                    <a:pt x="4614" y="22394"/>
                  </a:cubicBezTo>
                  <a:close/>
                  <a:moveTo>
                    <a:pt x="10046" y="21451"/>
                  </a:moveTo>
                  <a:lnTo>
                    <a:pt x="10046" y="21451"/>
                  </a:lnTo>
                  <a:cubicBezTo>
                    <a:pt x="10137" y="21650"/>
                    <a:pt x="10255" y="21895"/>
                    <a:pt x="10282" y="21959"/>
                  </a:cubicBezTo>
                  <a:cubicBezTo>
                    <a:pt x="10626" y="22666"/>
                    <a:pt x="10563" y="23219"/>
                    <a:pt x="10300" y="23899"/>
                  </a:cubicBezTo>
                  <a:cubicBezTo>
                    <a:pt x="10110" y="23101"/>
                    <a:pt x="10010" y="22276"/>
                    <a:pt x="10046" y="21451"/>
                  </a:cubicBezTo>
                  <a:close/>
                  <a:moveTo>
                    <a:pt x="9928" y="21224"/>
                  </a:moveTo>
                  <a:cubicBezTo>
                    <a:pt x="9928" y="21224"/>
                    <a:pt x="9937" y="21242"/>
                    <a:pt x="9955" y="21270"/>
                  </a:cubicBezTo>
                  <a:cubicBezTo>
                    <a:pt x="9955" y="21270"/>
                    <a:pt x="9946" y="21270"/>
                    <a:pt x="9946" y="21279"/>
                  </a:cubicBezTo>
                  <a:cubicBezTo>
                    <a:pt x="9901" y="22195"/>
                    <a:pt x="9946" y="23065"/>
                    <a:pt x="10137" y="23954"/>
                  </a:cubicBezTo>
                  <a:cubicBezTo>
                    <a:pt x="9910" y="23654"/>
                    <a:pt x="9765" y="23310"/>
                    <a:pt x="9720" y="22920"/>
                  </a:cubicBezTo>
                  <a:cubicBezTo>
                    <a:pt x="9701" y="22757"/>
                    <a:pt x="9701" y="21261"/>
                    <a:pt x="9928" y="21224"/>
                  </a:cubicBezTo>
                  <a:close/>
                  <a:moveTo>
                    <a:pt x="5692" y="23542"/>
                  </a:moveTo>
                  <a:cubicBezTo>
                    <a:pt x="6005" y="23542"/>
                    <a:pt x="6321" y="23568"/>
                    <a:pt x="6636" y="23591"/>
                  </a:cubicBezTo>
                  <a:cubicBezTo>
                    <a:pt x="5666" y="23908"/>
                    <a:pt x="4623" y="23845"/>
                    <a:pt x="3653" y="24189"/>
                  </a:cubicBezTo>
                  <a:cubicBezTo>
                    <a:pt x="3907" y="23954"/>
                    <a:pt x="4678" y="23664"/>
                    <a:pt x="4805" y="23636"/>
                  </a:cubicBezTo>
                  <a:cubicBezTo>
                    <a:pt x="5097" y="23565"/>
                    <a:pt x="5393" y="23542"/>
                    <a:pt x="5692" y="23542"/>
                  </a:cubicBezTo>
                  <a:close/>
                  <a:moveTo>
                    <a:pt x="6419" y="23800"/>
                  </a:moveTo>
                  <a:lnTo>
                    <a:pt x="6419" y="23800"/>
                  </a:lnTo>
                  <a:cubicBezTo>
                    <a:pt x="6101" y="23999"/>
                    <a:pt x="5766" y="24162"/>
                    <a:pt x="5394" y="24271"/>
                  </a:cubicBezTo>
                  <a:cubicBezTo>
                    <a:pt x="5222" y="24322"/>
                    <a:pt x="4524" y="24490"/>
                    <a:pt x="4037" y="24490"/>
                  </a:cubicBezTo>
                  <a:cubicBezTo>
                    <a:pt x="3832" y="24490"/>
                    <a:pt x="3665" y="24460"/>
                    <a:pt x="3590" y="24380"/>
                  </a:cubicBezTo>
                  <a:cubicBezTo>
                    <a:pt x="4496" y="24026"/>
                    <a:pt x="5485" y="24035"/>
                    <a:pt x="6419" y="23800"/>
                  </a:cubicBezTo>
                  <a:close/>
                  <a:moveTo>
                    <a:pt x="12757" y="24734"/>
                  </a:moveTo>
                  <a:cubicBezTo>
                    <a:pt x="12730" y="24761"/>
                    <a:pt x="12712" y="24788"/>
                    <a:pt x="12685" y="24815"/>
                  </a:cubicBezTo>
                  <a:cubicBezTo>
                    <a:pt x="11869" y="25196"/>
                    <a:pt x="11034" y="25559"/>
                    <a:pt x="10200" y="25894"/>
                  </a:cubicBezTo>
                  <a:cubicBezTo>
                    <a:pt x="10781" y="25051"/>
                    <a:pt x="11751" y="24734"/>
                    <a:pt x="12757" y="24734"/>
                  </a:cubicBezTo>
                  <a:close/>
                  <a:moveTo>
                    <a:pt x="12367" y="25142"/>
                  </a:moveTo>
                  <a:cubicBezTo>
                    <a:pt x="11857" y="25626"/>
                    <a:pt x="11264" y="25978"/>
                    <a:pt x="10573" y="25978"/>
                  </a:cubicBezTo>
                  <a:cubicBezTo>
                    <a:pt x="10540" y="25978"/>
                    <a:pt x="10506" y="25978"/>
                    <a:pt x="10472" y="25976"/>
                  </a:cubicBezTo>
                  <a:cubicBezTo>
                    <a:pt x="11107" y="25704"/>
                    <a:pt x="11742" y="25432"/>
                    <a:pt x="12367" y="25142"/>
                  </a:cubicBezTo>
                  <a:close/>
                  <a:moveTo>
                    <a:pt x="8378" y="1"/>
                  </a:moveTo>
                  <a:cubicBezTo>
                    <a:pt x="8364" y="1"/>
                    <a:pt x="8350" y="5"/>
                    <a:pt x="8341" y="14"/>
                  </a:cubicBezTo>
                  <a:cubicBezTo>
                    <a:pt x="8051" y="395"/>
                    <a:pt x="7643" y="703"/>
                    <a:pt x="7444" y="1148"/>
                  </a:cubicBezTo>
                  <a:cubicBezTo>
                    <a:pt x="7244" y="1610"/>
                    <a:pt x="7317" y="2154"/>
                    <a:pt x="7453" y="2626"/>
                  </a:cubicBezTo>
                  <a:cubicBezTo>
                    <a:pt x="7462" y="2644"/>
                    <a:pt x="7471" y="2653"/>
                    <a:pt x="7489" y="2662"/>
                  </a:cubicBezTo>
                  <a:cubicBezTo>
                    <a:pt x="7425" y="2816"/>
                    <a:pt x="7380" y="2961"/>
                    <a:pt x="7326" y="3106"/>
                  </a:cubicBezTo>
                  <a:cubicBezTo>
                    <a:pt x="7308" y="2553"/>
                    <a:pt x="7035" y="2018"/>
                    <a:pt x="6745" y="1511"/>
                  </a:cubicBezTo>
                  <a:cubicBezTo>
                    <a:pt x="6730" y="1487"/>
                    <a:pt x="6704" y="1476"/>
                    <a:pt x="6679" y="1476"/>
                  </a:cubicBezTo>
                  <a:cubicBezTo>
                    <a:pt x="6645" y="1476"/>
                    <a:pt x="6611" y="1496"/>
                    <a:pt x="6600" y="1538"/>
                  </a:cubicBezTo>
                  <a:cubicBezTo>
                    <a:pt x="6383" y="2336"/>
                    <a:pt x="6537" y="3197"/>
                    <a:pt x="7081" y="3832"/>
                  </a:cubicBezTo>
                  <a:cubicBezTo>
                    <a:pt x="6954" y="4213"/>
                    <a:pt x="6845" y="4594"/>
                    <a:pt x="6745" y="4984"/>
                  </a:cubicBezTo>
                  <a:lnTo>
                    <a:pt x="6709" y="4984"/>
                  </a:lnTo>
                  <a:cubicBezTo>
                    <a:pt x="6836" y="4539"/>
                    <a:pt x="6899" y="4068"/>
                    <a:pt x="6709" y="3632"/>
                  </a:cubicBezTo>
                  <a:cubicBezTo>
                    <a:pt x="6510" y="3179"/>
                    <a:pt x="6101" y="2862"/>
                    <a:pt x="5820" y="2463"/>
                  </a:cubicBezTo>
                  <a:cubicBezTo>
                    <a:pt x="5808" y="2439"/>
                    <a:pt x="5786" y="2427"/>
                    <a:pt x="5762" y="2427"/>
                  </a:cubicBezTo>
                  <a:cubicBezTo>
                    <a:pt x="5733" y="2427"/>
                    <a:pt x="5704" y="2445"/>
                    <a:pt x="5693" y="2481"/>
                  </a:cubicBezTo>
                  <a:cubicBezTo>
                    <a:pt x="5494" y="3097"/>
                    <a:pt x="5313" y="3805"/>
                    <a:pt x="5630" y="4421"/>
                  </a:cubicBezTo>
                  <a:cubicBezTo>
                    <a:pt x="5848" y="4829"/>
                    <a:pt x="6237" y="5120"/>
                    <a:pt x="6700" y="5129"/>
                  </a:cubicBezTo>
                  <a:cubicBezTo>
                    <a:pt x="6582" y="5564"/>
                    <a:pt x="6482" y="5990"/>
                    <a:pt x="6392" y="6425"/>
                  </a:cubicBezTo>
                  <a:cubicBezTo>
                    <a:pt x="6401" y="6226"/>
                    <a:pt x="6401" y="6017"/>
                    <a:pt x="6328" y="5827"/>
                  </a:cubicBezTo>
                  <a:cubicBezTo>
                    <a:pt x="6183" y="5473"/>
                    <a:pt x="5793" y="5337"/>
                    <a:pt x="5539" y="5074"/>
                  </a:cubicBezTo>
                  <a:cubicBezTo>
                    <a:pt x="5520" y="5058"/>
                    <a:pt x="5499" y="5050"/>
                    <a:pt x="5478" y="5050"/>
                  </a:cubicBezTo>
                  <a:cubicBezTo>
                    <a:pt x="5432" y="5050"/>
                    <a:pt x="5391" y="5087"/>
                    <a:pt x="5385" y="5138"/>
                  </a:cubicBezTo>
                  <a:cubicBezTo>
                    <a:pt x="5340" y="5827"/>
                    <a:pt x="5376" y="6915"/>
                    <a:pt x="6265" y="7033"/>
                  </a:cubicBezTo>
                  <a:lnTo>
                    <a:pt x="6274" y="7033"/>
                  </a:lnTo>
                  <a:cubicBezTo>
                    <a:pt x="6228" y="7269"/>
                    <a:pt x="6183" y="7513"/>
                    <a:pt x="6147" y="7749"/>
                  </a:cubicBezTo>
                  <a:cubicBezTo>
                    <a:pt x="6129" y="7758"/>
                    <a:pt x="6111" y="7767"/>
                    <a:pt x="6101" y="7776"/>
                  </a:cubicBezTo>
                  <a:cubicBezTo>
                    <a:pt x="6029" y="7804"/>
                    <a:pt x="6056" y="7912"/>
                    <a:pt x="6120" y="7931"/>
                  </a:cubicBezTo>
                  <a:cubicBezTo>
                    <a:pt x="6038" y="8447"/>
                    <a:pt x="5965" y="8964"/>
                    <a:pt x="5920" y="9490"/>
                  </a:cubicBezTo>
                  <a:cubicBezTo>
                    <a:pt x="5612" y="8729"/>
                    <a:pt x="5222" y="7994"/>
                    <a:pt x="4714" y="7368"/>
                  </a:cubicBezTo>
                  <a:cubicBezTo>
                    <a:pt x="5476" y="6389"/>
                    <a:pt x="4515" y="5156"/>
                    <a:pt x="4297" y="4149"/>
                  </a:cubicBezTo>
                  <a:cubicBezTo>
                    <a:pt x="4293" y="4119"/>
                    <a:pt x="4269" y="4105"/>
                    <a:pt x="4244" y="4105"/>
                  </a:cubicBezTo>
                  <a:cubicBezTo>
                    <a:pt x="4217" y="4105"/>
                    <a:pt x="4188" y="4121"/>
                    <a:pt x="4179" y="4149"/>
                  </a:cubicBezTo>
                  <a:cubicBezTo>
                    <a:pt x="3862" y="5002"/>
                    <a:pt x="3825" y="5954"/>
                    <a:pt x="4179" y="6770"/>
                  </a:cubicBezTo>
                  <a:cubicBezTo>
                    <a:pt x="3916" y="6525"/>
                    <a:pt x="3626" y="6307"/>
                    <a:pt x="3309" y="6126"/>
                  </a:cubicBezTo>
                  <a:cubicBezTo>
                    <a:pt x="3309" y="6095"/>
                    <a:pt x="3288" y="6070"/>
                    <a:pt x="3253" y="6070"/>
                  </a:cubicBezTo>
                  <a:cubicBezTo>
                    <a:pt x="3248" y="6070"/>
                    <a:pt x="3242" y="6071"/>
                    <a:pt x="3236" y="6072"/>
                  </a:cubicBezTo>
                  <a:lnTo>
                    <a:pt x="3227" y="6072"/>
                  </a:lnTo>
                  <a:cubicBezTo>
                    <a:pt x="3218" y="6072"/>
                    <a:pt x="3218" y="6063"/>
                    <a:pt x="3209" y="6063"/>
                  </a:cubicBezTo>
                  <a:cubicBezTo>
                    <a:pt x="3209" y="6044"/>
                    <a:pt x="3209" y="6035"/>
                    <a:pt x="3191" y="6017"/>
                  </a:cubicBezTo>
                  <a:cubicBezTo>
                    <a:pt x="2719" y="5555"/>
                    <a:pt x="2411" y="4956"/>
                    <a:pt x="1794" y="4648"/>
                  </a:cubicBezTo>
                  <a:cubicBezTo>
                    <a:pt x="1268" y="4394"/>
                    <a:pt x="670" y="4349"/>
                    <a:pt x="89" y="4313"/>
                  </a:cubicBezTo>
                  <a:cubicBezTo>
                    <a:pt x="87" y="4312"/>
                    <a:pt x="84" y="4312"/>
                    <a:pt x="81" y="4312"/>
                  </a:cubicBezTo>
                  <a:cubicBezTo>
                    <a:pt x="16" y="4312"/>
                    <a:pt x="1" y="4414"/>
                    <a:pt x="53" y="4449"/>
                  </a:cubicBezTo>
                  <a:cubicBezTo>
                    <a:pt x="688" y="4875"/>
                    <a:pt x="833" y="5682"/>
                    <a:pt x="1549" y="6063"/>
                  </a:cubicBezTo>
                  <a:cubicBezTo>
                    <a:pt x="1869" y="6228"/>
                    <a:pt x="2208" y="6309"/>
                    <a:pt x="2550" y="6309"/>
                  </a:cubicBezTo>
                  <a:cubicBezTo>
                    <a:pt x="2770" y="6309"/>
                    <a:pt x="2992" y="6275"/>
                    <a:pt x="3209" y="6208"/>
                  </a:cubicBezTo>
                  <a:cubicBezTo>
                    <a:pt x="3907" y="6661"/>
                    <a:pt x="4424" y="7260"/>
                    <a:pt x="4850" y="7931"/>
                  </a:cubicBezTo>
                  <a:cubicBezTo>
                    <a:pt x="4517" y="7682"/>
                    <a:pt x="4144" y="7596"/>
                    <a:pt x="3752" y="7596"/>
                  </a:cubicBezTo>
                  <a:cubicBezTo>
                    <a:pt x="2854" y="7596"/>
                    <a:pt x="1853" y="8049"/>
                    <a:pt x="986" y="8049"/>
                  </a:cubicBezTo>
                  <a:cubicBezTo>
                    <a:pt x="974" y="8049"/>
                    <a:pt x="963" y="8049"/>
                    <a:pt x="951" y="8049"/>
                  </a:cubicBezTo>
                  <a:cubicBezTo>
                    <a:pt x="948" y="8048"/>
                    <a:pt x="944" y="8048"/>
                    <a:pt x="941" y="8048"/>
                  </a:cubicBezTo>
                  <a:cubicBezTo>
                    <a:pt x="867" y="8048"/>
                    <a:pt x="835" y="8150"/>
                    <a:pt x="887" y="8203"/>
                  </a:cubicBezTo>
                  <a:cubicBezTo>
                    <a:pt x="1413" y="8756"/>
                    <a:pt x="2057" y="9273"/>
                    <a:pt x="2855" y="9354"/>
                  </a:cubicBezTo>
                  <a:cubicBezTo>
                    <a:pt x="2917" y="9361"/>
                    <a:pt x="2979" y="9364"/>
                    <a:pt x="3039" y="9364"/>
                  </a:cubicBezTo>
                  <a:cubicBezTo>
                    <a:pt x="3829" y="9364"/>
                    <a:pt x="4498" y="8838"/>
                    <a:pt x="5113" y="8375"/>
                  </a:cubicBezTo>
                  <a:cubicBezTo>
                    <a:pt x="5394" y="8892"/>
                    <a:pt x="5639" y="9445"/>
                    <a:pt x="5875" y="9998"/>
                  </a:cubicBezTo>
                  <a:cubicBezTo>
                    <a:pt x="5784" y="11295"/>
                    <a:pt x="5775" y="12592"/>
                    <a:pt x="5866" y="13879"/>
                  </a:cubicBezTo>
                  <a:cubicBezTo>
                    <a:pt x="5820" y="14006"/>
                    <a:pt x="5775" y="14133"/>
                    <a:pt x="5739" y="14260"/>
                  </a:cubicBezTo>
                  <a:cubicBezTo>
                    <a:pt x="5739" y="14269"/>
                    <a:pt x="5739" y="14269"/>
                    <a:pt x="5739" y="14269"/>
                  </a:cubicBezTo>
                  <a:cubicBezTo>
                    <a:pt x="5331" y="13870"/>
                    <a:pt x="4868" y="13516"/>
                    <a:pt x="4360" y="13226"/>
                  </a:cubicBezTo>
                  <a:cubicBezTo>
                    <a:pt x="4632" y="12809"/>
                    <a:pt x="4841" y="12356"/>
                    <a:pt x="4759" y="11848"/>
                  </a:cubicBezTo>
                  <a:cubicBezTo>
                    <a:pt x="4651" y="11213"/>
                    <a:pt x="4243" y="10542"/>
                    <a:pt x="3907" y="10007"/>
                  </a:cubicBezTo>
                  <a:cubicBezTo>
                    <a:pt x="3888" y="9983"/>
                    <a:pt x="3854" y="9970"/>
                    <a:pt x="3822" y="9970"/>
                  </a:cubicBezTo>
                  <a:cubicBezTo>
                    <a:pt x="3793" y="9970"/>
                    <a:pt x="3766" y="9981"/>
                    <a:pt x="3753" y="10007"/>
                  </a:cubicBezTo>
                  <a:cubicBezTo>
                    <a:pt x="3499" y="10551"/>
                    <a:pt x="3200" y="11023"/>
                    <a:pt x="3309" y="11630"/>
                  </a:cubicBezTo>
                  <a:cubicBezTo>
                    <a:pt x="3399" y="12111"/>
                    <a:pt x="3608" y="12564"/>
                    <a:pt x="3880" y="12963"/>
                  </a:cubicBezTo>
                  <a:cubicBezTo>
                    <a:pt x="3644" y="12845"/>
                    <a:pt x="3408" y="12746"/>
                    <a:pt x="3163" y="12655"/>
                  </a:cubicBezTo>
                  <a:cubicBezTo>
                    <a:pt x="3046" y="11367"/>
                    <a:pt x="1613" y="11113"/>
                    <a:pt x="561" y="11041"/>
                  </a:cubicBezTo>
                  <a:cubicBezTo>
                    <a:pt x="557" y="11041"/>
                    <a:pt x="554" y="11040"/>
                    <a:pt x="551" y="11040"/>
                  </a:cubicBezTo>
                  <a:cubicBezTo>
                    <a:pt x="475" y="11040"/>
                    <a:pt x="427" y="11135"/>
                    <a:pt x="470" y="11204"/>
                  </a:cubicBezTo>
                  <a:cubicBezTo>
                    <a:pt x="769" y="11712"/>
                    <a:pt x="1042" y="12483"/>
                    <a:pt x="1586" y="12791"/>
                  </a:cubicBezTo>
                  <a:cubicBezTo>
                    <a:pt x="1796" y="12911"/>
                    <a:pt x="2029" y="12960"/>
                    <a:pt x="2265" y="12960"/>
                  </a:cubicBezTo>
                  <a:cubicBezTo>
                    <a:pt x="2527" y="12960"/>
                    <a:pt x="2793" y="12900"/>
                    <a:pt x="3036" y="12809"/>
                  </a:cubicBezTo>
                  <a:cubicBezTo>
                    <a:pt x="3046" y="12827"/>
                    <a:pt x="3064" y="12836"/>
                    <a:pt x="3082" y="12845"/>
                  </a:cubicBezTo>
                  <a:cubicBezTo>
                    <a:pt x="3245" y="12927"/>
                    <a:pt x="3399" y="13009"/>
                    <a:pt x="3553" y="13090"/>
                  </a:cubicBezTo>
                  <a:cubicBezTo>
                    <a:pt x="3431" y="13071"/>
                    <a:pt x="3304" y="13063"/>
                    <a:pt x="3175" y="13063"/>
                  </a:cubicBezTo>
                  <a:cubicBezTo>
                    <a:pt x="2431" y="13063"/>
                    <a:pt x="1595" y="13336"/>
                    <a:pt x="969" y="13444"/>
                  </a:cubicBezTo>
                  <a:cubicBezTo>
                    <a:pt x="878" y="13453"/>
                    <a:pt x="878" y="13580"/>
                    <a:pt x="942" y="13625"/>
                  </a:cubicBezTo>
                  <a:cubicBezTo>
                    <a:pt x="1424" y="13923"/>
                    <a:pt x="1961" y="14071"/>
                    <a:pt x="2494" y="14071"/>
                  </a:cubicBezTo>
                  <a:cubicBezTo>
                    <a:pt x="3114" y="14071"/>
                    <a:pt x="3730" y="13871"/>
                    <a:pt x="4252" y="13471"/>
                  </a:cubicBezTo>
                  <a:cubicBezTo>
                    <a:pt x="4823" y="13816"/>
                    <a:pt x="5376" y="14188"/>
                    <a:pt x="5920" y="14605"/>
                  </a:cubicBezTo>
                  <a:cubicBezTo>
                    <a:pt x="6047" y="15983"/>
                    <a:pt x="6265" y="17352"/>
                    <a:pt x="6600" y="18694"/>
                  </a:cubicBezTo>
                  <a:cubicBezTo>
                    <a:pt x="6655" y="18939"/>
                    <a:pt x="6718" y="19184"/>
                    <a:pt x="6782" y="19429"/>
                  </a:cubicBezTo>
                  <a:cubicBezTo>
                    <a:pt x="6364" y="19048"/>
                    <a:pt x="5929" y="18703"/>
                    <a:pt x="5467" y="18386"/>
                  </a:cubicBezTo>
                  <a:cubicBezTo>
                    <a:pt x="6074" y="17252"/>
                    <a:pt x="4732" y="16418"/>
                    <a:pt x="4415" y="15421"/>
                  </a:cubicBezTo>
                  <a:cubicBezTo>
                    <a:pt x="4404" y="15394"/>
                    <a:pt x="4374" y="15376"/>
                    <a:pt x="4345" y="15376"/>
                  </a:cubicBezTo>
                  <a:cubicBezTo>
                    <a:pt x="4326" y="15376"/>
                    <a:pt x="4308" y="15384"/>
                    <a:pt x="4297" y="15403"/>
                  </a:cubicBezTo>
                  <a:cubicBezTo>
                    <a:pt x="3880" y="16273"/>
                    <a:pt x="4070" y="17271"/>
                    <a:pt x="4705" y="17924"/>
                  </a:cubicBezTo>
                  <a:cubicBezTo>
                    <a:pt x="4505" y="17806"/>
                    <a:pt x="4306" y="17697"/>
                    <a:pt x="4097" y="17606"/>
                  </a:cubicBezTo>
                  <a:cubicBezTo>
                    <a:pt x="4122" y="17549"/>
                    <a:pt x="4087" y="17477"/>
                    <a:pt x="4020" y="17477"/>
                  </a:cubicBezTo>
                  <a:cubicBezTo>
                    <a:pt x="4013" y="17477"/>
                    <a:pt x="4006" y="17477"/>
                    <a:pt x="3998" y="17479"/>
                  </a:cubicBezTo>
                  <a:cubicBezTo>
                    <a:pt x="3735" y="17053"/>
                    <a:pt x="3426" y="16627"/>
                    <a:pt x="2982" y="16382"/>
                  </a:cubicBezTo>
                  <a:cubicBezTo>
                    <a:pt x="2420" y="16074"/>
                    <a:pt x="1676" y="16065"/>
                    <a:pt x="1060" y="15965"/>
                  </a:cubicBezTo>
                  <a:cubicBezTo>
                    <a:pt x="1054" y="15963"/>
                    <a:pt x="1047" y="15963"/>
                    <a:pt x="1041" y="15963"/>
                  </a:cubicBezTo>
                  <a:cubicBezTo>
                    <a:pt x="965" y="15963"/>
                    <a:pt x="894" y="16061"/>
                    <a:pt x="969" y="16128"/>
                  </a:cubicBezTo>
                  <a:cubicBezTo>
                    <a:pt x="1504" y="16609"/>
                    <a:pt x="1649" y="17243"/>
                    <a:pt x="2347" y="17579"/>
                  </a:cubicBezTo>
                  <a:cubicBezTo>
                    <a:pt x="2637" y="17714"/>
                    <a:pt x="2932" y="17774"/>
                    <a:pt x="3229" y="17774"/>
                  </a:cubicBezTo>
                  <a:cubicBezTo>
                    <a:pt x="3472" y="17774"/>
                    <a:pt x="3717" y="17734"/>
                    <a:pt x="3961" y="17661"/>
                  </a:cubicBezTo>
                  <a:cubicBezTo>
                    <a:pt x="4360" y="17887"/>
                    <a:pt x="4750" y="18132"/>
                    <a:pt x="5131" y="18395"/>
                  </a:cubicBezTo>
                  <a:cubicBezTo>
                    <a:pt x="4556" y="18238"/>
                    <a:pt x="3952" y="18143"/>
                    <a:pt x="3356" y="18143"/>
                  </a:cubicBezTo>
                  <a:cubicBezTo>
                    <a:pt x="2402" y="18143"/>
                    <a:pt x="1467" y="18387"/>
                    <a:pt x="697" y="19012"/>
                  </a:cubicBezTo>
                  <a:cubicBezTo>
                    <a:pt x="633" y="19066"/>
                    <a:pt x="670" y="19193"/>
                    <a:pt x="751" y="19202"/>
                  </a:cubicBezTo>
                  <a:cubicBezTo>
                    <a:pt x="1448" y="19318"/>
                    <a:pt x="2191" y="19504"/>
                    <a:pt x="2915" y="19504"/>
                  </a:cubicBezTo>
                  <a:cubicBezTo>
                    <a:pt x="3096" y="19504"/>
                    <a:pt x="3276" y="19492"/>
                    <a:pt x="3454" y="19465"/>
                  </a:cubicBezTo>
                  <a:cubicBezTo>
                    <a:pt x="4143" y="19365"/>
                    <a:pt x="4778" y="19030"/>
                    <a:pt x="5376" y="18667"/>
                  </a:cubicBezTo>
                  <a:cubicBezTo>
                    <a:pt x="5403" y="18649"/>
                    <a:pt x="5421" y="18622"/>
                    <a:pt x="5421" y="18595"/>
                  </a:cubicBezTo>
                  <a:cubicBezTo>
                    <a:pt x="5938" y="18966"/>
                    <a:pt x="6419" y="19365"/>
                    <a:pt x="6881" y="19819"/>
                  </a:cubicBezTo>
                  <a:cubicBezTo>
                    <a:pt x="7271" y="21378"/>
                    <a:pt x="7706" y="22974"/>
                    <a:pt x="8232" y="24543"/>
                  </a:cubicBezTo>
                  <a:cubicBezTo>
                    <a:pt x="7824" y="24180"/>
                    <a:pt x="7389" y="23845"/>
                    <a:pt x="6954" y="23518"/>
                  </a:cubicBezTo>
                  <a:cubicBezTo>
                    <a:pt x="6954" y="23509"/>
                    <a:pt x="6954" y="23491"/>
                    <a:pt x="6936" y="23482"/>
                  </a:cubicBezTo>
                  <a:cubicBezTo>
                    <a:pt x="6936" y="23482"/>
                    <a:pt x="6936" y="23473"/>
                    <a:pt x="6927" y="23473"/>
                  </a:cubicBezTo>
                  <a:cubicBezTo>
                    <a:pt x="7308" y="22394"/>
                    <a:pt x="6673" y="21460"/>
                    <a:pt x="6056" y="20617"/>
                  </a:cubicBezTo>
                  <a:cubicBezTo>
                    <a:pt x="6036" y="20593"/>
                    <a:pt x="6009" y="20581"/>
                    <a:pt x="5983" y="20581"/>
                  </a:cubicBezTo>
                  <a:cubicBezTo>
                    <a:pt x="5951" y="20581"/>
                    <a:pt x="5921" y="20599"/>
                    <a:pt x="5911" y="20635"/>
                  </a:cubicBezTo>
                  <a:cubicBezTo>
                    <a:pt x="5603" y="21433"/>
                    <a:pt x="5702" y="22340"/>
                    <a:pt x="6201" y="22993"/>
                  </a:cubicBezTo>
                  <a:cubicBezTo>
                    <a:pt x="5802" y="22720"/>
                    <a:pt x="5385" y="22457"/>
                    <a:pt x="4968" y="22222"/>
                  </a:cubicBezTo>
                  <a:cubicBezTo>
                    <a:pt x="4977" y="22213"/>
                    <a:pt x="4986" y="22204"/>
                    <a:pt x="4995" y="22185"/>
                  </a:cubicBezTo>
                  <a:cubicBezTo>
                    <a:pt x="5131" y="21714"/>
                    <a:pt x="5195" y="21242"/>
                    <a:pt x="4886" y="20825"/>
                  </a:cubicBezTo>
                  <a:cubicBezTo>
                    <a:pt x="4578" y="20399"/>
                    <a:pt x="4070" y="20163"/>
                    <a:pt x="3771" y="19719"/>
                  </a:cubicBezTo>
                  <a:cubicBezTo>
                    <a:pt x="3754" y="19698"/>
                    <a:pt x="3730" y="19687"/>
                    <a:pt x="3707" y="19687"/>
                  </a:cubicBezTo>
                  <a:cubicBezTo>
                    <a:pt x="3680" y="19687"/>
                    <a:pt x="3654" y="19703"/>
                    <a:pt x="3644" y="19737"/>
                  </a:cubicBezTo>
                  <a:cubicBezTo>
                    <a:pt x="3635" y="19792"/>
                    <a:pt x="3626" y="19846"/>
                    <a:pt x="3626" y="19891"/>
                  </a:cubicBezTo>
                  <a:cubicBezTo>
                    <a:pt x="3599" y="19909"/>
                    <a:pt x="3581" y="19946"/>
                    <a:pt x="3608" y="19973"/>
                  </a:cubicBezTo>
                  <a:cubicBezTo>
                    <a:pt x="3526" y="20707"/>
                    <a:pt x="3871" y="21351"/>
                    <a:pt x="4351" y="21895"/>
                  </a:cubicBezTo>
                  <a:cubicBezTo>
                    <a:pt x="4043" y="21741"/>
                    <a:pt x="3735" y="21587"/>
                    <a:pt x="3417" y="21442"/>
                  </a:cubicBezTo>
                  <a:cubicBezTo>
                    <a:pt x="3417" y="21415"/>
                    <a:pt x="3408" y="21387"/>
                    <a:pt x="3372" y="21369"/>
                  </a:cubicBezTo>
                  <a:cubicBezTo>
                    <a:pt x="3293" y="20663"/>
                    <a:pt x="2446" y="20535"/>
                    <a:pt x="1779" y="20535"/>
                  </a:cubicBezTo>
                  <a:cubicBezTo>
                    <a:pt x="1606" y="20535"/>
                    <a:pt x="1446" y="20544"/>
                    <a:pt x="1314" y="20553"/>
                  </a:cubicBezTo>
                  <a:cubicBezTo>
                    <a:pt x="1268" y="20553"/>
                    <a:pt x="1232" y="20599"/>
                    <a:pt x="1259" y="20644"/>
                  </a:cubicBezTo>
                  <a:cubicBezTo>
                    <a:pt x="1459" y="20970"/>
                    <a:pt x="1640" y="21442"/>
                    <a:pt x="2030" y="21596"/>
                  </a:cubicBezTo>
                  <a:cubicBezTo>
                    <a:pt x="2153" y="21650"/>
                    <a:pt x="2297" y="21670"/>
                    <a:pt x="2448" y="21670"/>
                  </a:cubicBezTo>
                  <a:cubicBezTo>
                    <a:pt x="2731" y="21670"/>
                    <a:pt x="3039" y="21598"/>
                    <a:pt x="3281" y="21533"/>
                  </a:cubicBezTo>
                  <a:cubicBezTo>
                    <a:pt x="3635" y="21696"/>
                    <a:pt x="3970" y="21877"/>
                    <a:pt x="4315" y="22059"/>
                  </a:cubicBezTo>
                  <a:cubicBezTo>
                    <a:pt x="4246" y="22053"/>
                    <a:pt x="4176" y="22051"/>
                    <a:pt x="4107" y="22051"/>
                  </a:cubicBezTo>
                  <a:cubicBezTo>
                    <a:pt x="3086" y="22051"/>
                    <a:pt x="2068" y="22601"/>
                    <a:pt x="1431" y="23373"/>
                  </a:cubicBezTo>
                  <a:cubicBezTo>
                    <a:pt x="1379" y="23435"/>
                    <a:pt x="1394" y="23573"/>
                    <a:pt x="1494" y="23573"/>
                  </a:cubicBezTo>
                  <a:cubicBezTo>
                    <a:pt x="1498" y="23573"/>
                    <a:pt x="1501" y="23573"/>
                    <a:pt x="1504" y="23573"/>
                  </a:cubicBezTo>
                  <a:cubicBezTo>
                    <a:pt x="2547" y="23446"/>
                    <a:pt x="4261" y="23391"/>
                    <a:pt x="4868" y="22376"/>
                  </a:cubicBezTo>
                  <a:cubicBezTo>
                    <a:pt x="5430" y="22702"/>
                    <a:pt x="5975" y="23056"/>
                    <a:pt x="6510" y="23437"/>
                  </a:cubicBezTo>
                  <a:cubicBezTo>
                    <a:pt x="6217" y="23400"/>
                    <a:pt x="5910" y="23375"/>
                    <a:pt x="5603" y="23375"/>
                  </a:cubicBezTo>
                  <a:cubicBezTo>
                    <a:pt x="4705" y="23375"/>
                    <a:pt x="3811" y="23591"/>
                    <a:pt x="3290" y="24362"/>
                  </a:cubicBezTo>
                  <a:cubicBezTo>
                    <a:pt x="3263" y="24407"/>
                    <a:pt x="3290" y="24471"/>
                    <a:pt x="3336" y="24480"/>
                  </a:cubicBezTo>
                  <a:cubicBezTo>
                    <a:pt x="3635" y="24533"/>
                    <a:pt x="3932" y="24561"/>
                    <a:pt x="4226" y="24561"/>
                  </a:cubicBezTo>
                  <a:cubicBezTo>
                    <a:pt x="5170" y="24561"/>
                    <a:pt x="6075" y="24279"/>
                    <a:pt x="6863" y="23691"/>
                  </a:cubicBezTo>
                  <a:cubicBezTo>
                    <a:pt x="7371" y="24063"/>
                    <a:pt x="7870" y="24462"/>
                    <a:pt x="8350" y="24888"/>
                  </a:cubicBezTo>
                  <a:cubicBezTo>
                    <a:pt x="9312" y="27690"/>
                    <a:pt x="10590" y="30374"/>
                    <a:pt x="12467" y="32541"/>
                  </a:cubicBezTo>
                  <a:cubicBezTo>
                    <a:pt x="12507" y="32587"/>
                    <a:pt x="12554" y="32607"/>
                    <a:pt x="12600" y="32607"/>
                  </a:cubicBezTo>
                  <a:cubicBezTo>
                    <a:pt x="12753" y="32607"/>
                    <a:pt x="12899" y="32395"/>
                    <a:pt x="12766" y="32242"/>
                  </a:cubicBezTo>
                  <a:cubicBezTo>
                    <a:pt x="11506" y="30791"/>
                    <a:pt x="10508" y="29104"/>
                    <a:pt x="9692" y="27300"/>
                  </a:cubicBezTo>
                  <a:cubicBezTo>
                    <a:pt x="9747" y="26910"/>
                    <a:pt x="9819" y="26529"/>
                    <a:pt x="9901" y="26148"/>
                  </a:cubicBezTo>
                  <a:cubicBezTo>
                    <a:pt x="9921" y="26168"/>
                    <a:pt x="9940" y="26183"/>
                    <a:pt x="9967" y="26183"/>
                  </a:cubicBezTo>
                  <a:cubicBezTo>
                    <a:pt x="9977" y="26183"/>
                    <a:pt x="9988" y="26180"/>
                    <a:pt x="10001" y="26175"/>
                  </a:cubicBezTo>
                  <a:cubicBezTo>
                    <a:pt x="10055" y="26148"/>
                    <a:pt x="10119" y="26121"/>
                    <a:pt x="10182" y="26103"/>
                  </a:cubicBezTo>
                  <a:cubicBezTo>
                    <a:pt x="10331" y="26135"/>
                    <a:pt x="10478" y="26151"/>
                    <a:pt x="10623" y="26151"/>
                  </a:cubicBezTo>
                  <a:cubicBezTo>
                    <a:pt x="11486" y="26151"/>
                    <a:pt x="12274" y="25607"/>
                    <a:pt x="12848" y="24924"/>
                  </a:cubicBezTo>
                  <a:cubicBezTo>
                    <a:pt x="12875" y="24915"/>
                    <a:pt x="12912" y="24897"/>
                    <a:pt x="12948" y="24879"/>
                  </a:cubicBezTo>
                  <a:cubicBezTo>
                    <a:pt x="12993" y="24860"/>
                    <a:pt x="12993" y="24806"/>
                    <a:pt x="12966" y="24770"/>
                  </a:cubicBezTo>
                  <a:cubicBezTo>
                    <a:pt x="12993" y="24743"/>
                    <a:pt x="13011" y="24724"/>
                    <a:pt x="13029" y="24697"/>
                  </a:cubicBezTo>
                  <a:cubicBezTo>
                    <a:pt x="13075" y="24634"/>
                    <a:pt x="13011" y="24561"/>
                    <a:pt x="12948" y="24561"/>
                  </a:cubicBezTo>
                  <a:cubicBezTo>
                    <a:pt x="12882" y="24559"/>
                    <a:pt x="12816" y="24557"/>
                    <a:pt x="12750" y="24557"/>
                  </a:cubicBezTo>
                  <a:cubicBezTo>
                    <a:pt x="11654" y="24557"/>
                    <a:pt x="10564" y="24919"/>
                    <a:pt x="9983" y="25894"/>
                  </a:cubicBezTo>
                  <a:cubicBezTo>
                    <a:pt x="9973" y="25894"/>
                    <a:pt x="9973" y="25894"/>
                    <a:pt x="9964" y="25885"/>
                  </a:cubicBezTo>
                  <a:cubicBezTo>
                    <a:pt x="10273" y="24697"/>
                    <a:pt x="10762" y="23555"/>
                    <a:pt x="11442" y="22539"/>
                  </a:cubicBezTo>
                  <a:cubicBezTo>
                    <a:pt x="12011" y="22996"/>
                    <a:pt x="12616" y="23195"/>
                    <a:pt x="13211" y="23195"/>
                  </a:cubicBezTo>
                  <a:cubicBezTo>
                    <a:pt x="14363" y="23195"/>
                    <a:pt x="15477" y="22452"/>
                    <a:pt x="16212" y="21406"/>
                  </a:cubicBezTo>
                  <a:cubicBezTo>
                    <a:pt x="16258" y="21324"/>
                    <a:pt x="16194" y="21215"/>
                    <a:pt x="16103" y="21215"/>
                  </a:cubicBezTo>
                  <a:cubicBezTo>
                    <a:pt x="15351" y="21233"/>
                    <a:pt x="14544" y="21206"/>
                    <a:pt x="13809" y="21378"/>
                  </a:cubicBezTo>
                  <a:cubicBezTo>
                    <a:pt x="13029" y="21560"/>
                    <a:pt x="12340" y="21995"/>
                    <a:pt x="11606" y="22312"/>
                  </a:cubicBezTo>
                  <a:cubicBezTo>
                    <a:pt x="11841" y="21977"/>
                    <a:pt x="12095" y="21650"/>
                    <a:pt x="12376" y="21351"/>
                  </a:cubicBezTo>
                  <a:cubicBezTo>
                    <a:pt x="12413" y="21351"/>
                    <a:pt x="12440" y="21315"/>
                    <a:pt x="12449" y="21279"/>
                  </a:cubicBezTo>
                  <a:cubicBezTo>
                    <a:pt x="12794" y="20916"/>
                    <a:pt x="13174" y="20580"/>
                    <a:pt x="13583" y="20281"/>
                  </a:cubicBezTo>
                  <a:cubicBezTo>
                    <a:pt x="13601" y="20272"/>
                    <a:pt x="13610" y="20254"/>
                    <a:pt x="13619" y="20227"/>
                  </a:cubicBezTo>
                  <a:cubicBezTo>
                    <a:pt x="13619" y="20227"/>
                    <a:pt x="13628" y="20236"/>
                    <a:pt x="13628" y="20236"/>
                  </a:cubicBezTo>
                  <a:cubicBezTo>
                    <a:pt x="13713" y="20242"/>
                    <a:pt x="13799" y="20246"/>
                    <a:pt x="13883" y="20246"/>
                  </a:cubicBezTo>
                  <a:cubicBezTo>
                    <a:pt x="15090" y="20246"/>
                    <a:pt x="16189" y="19589"/>
                    <a:pt x="16756" y="18513"/>
                  </a:cubicBezTo>
                  <a:cubicBezTo>
                    <a:pt x="16791" y="18452"/>
                    <a:pt x="16759" y="18358"/>
                    <a:pt x="16685" y="18358"/>
                  </a:cubicBezTo>
                  <a:cubicBezTo>
                    <a:pt x="16682" y="18358"/>
                    <a:pt x="16678" y="18358"/>
                    <a:pt x="16675" y="18359"/>
                  </a:cubicBezTo>
                  <a:cubicBezTo>
                    <a:pt x="15550" y="18440"/>
                    <a:pt x="13519" y="18449"/>
                    <a:pt x="13564" y="20045"/>
                  </a:cubicBezTo>
                  <a:cubicBezTo>
                    <a:pt x="13537" y="20064"/>
                    <a:pt x="13528" y="20091"/>
                    <a:pt x="13528" y="20118"/>
                  </a:cubicBezTo>
                  <a:cubicBezTo>
                    <a:pt x="13519" y="20127"/>
                    <a:pt x="13501" y="20127"/>
                    <a:pt x="13492" y="20136"/>
                  </a:cubicBezTo>
                  <a:cubicBezTo>
                    <a:pt x="13120" y="20399"/>
                    <a:pt x="12766" y="20707"/>
                    <a:pt x="12440" y="21034"/>
                  </a:cubicBezTo>
                  <a:cubicBezTo>
                    <a:pt x="12594" y="20517"/>
                    <a:pt x="13048" y="20154"/>
                    <a:pt x="13156" y="19619"/>
                  </a:cubicBezTo>
                  <a:cubicBezTo>
                    <a:pt x="13338" y="18794"/>
                    <a:pt x="12875" y="17987"/>
                    <a:pt x="13057" y="17153"/>
                  </a:cubicBezTo>
                  <a:cubicBezTo>
                    <a:pt x="13070" y="17094"/>
                    <a:pt x="13026" y="17049"/>
                    <a:pt x="12977" y="17049"/>
                  </a:cubicBezTo>
                  <a:cubicBezTo>
                    <a:pt x="12958" y="17049"/>
                    <a:pt x="12938" y="17056"/>
                    <a:pt x="12921" y="17071"/>
                  </a:cubicBezTo>
                  <a:cubicBezTo>
                    <a:pt x="12277" y="17688"/>
                    <a:pt x="11778" y="18422"/>
                    <a:pt x="11705" y="19329"/>
                  </a:cubicBezTo>
                  <a:cubicBezTo>
                    <a:pt x="11651" y="19928"/>
                    <a:pt x="11687" y="20862"/>
                    <a:pt x="12204" y="21270"/>
                  </a:cubicBezTo>
                  <a:cubicBezTo>
                    <a:pt x="11615" y="21895"/>
                    <a:pt x="11107" y="22603"/>
                    <a:pt x="10690" y="23364"/>
                  </a:cubicBezTo>
                  <a:cubicBezTo>
                    <a:pt x="10753" y="23129"/>
                    <a:pt x="10771" y="22893"/>
                    <a:pt x="10735" y="22648"/>
                  </a:cubicBezTo>
                  <a:cubicBezTo>
                    <a:pt x="10626" y="22040"/>
                    <a:pt x="10173" y="21560"/>
                    <a:pt x="9992" y="20979"/>
                  </a:cubicBezTo>
                  <a:cubicBezTo>
                    <a:pt x="9983" y="20957"/>
                    <a:pt x="9962" y="20945"/>
                    <a:pt x="9942" y="20945"/>
                  </a:cubicBezTo>
                  <a:cubicBezTo>
                    <a:pt x="9921" y="20945"/>
                    <a:pt x="9901" y="20957"/>
                    <a:pt x="9892" y="20979"/>
                  </a:cubicBezTo>
                  <a:cubicBezTo>
                    <a:pt x="9574" y="22040"/>
                    <a:pt x="9221" y="23464"/>
                    <a:pt x="10227" y="24244"/>
                  </a:cubicBezTo>
                  <a:cubicBezTo>
                    <a:pt x="10227" y="24244"/>
                    <a:pt x="10227" y="24244"/>
                    <a:pt x="10227" y="24253"/>
                  </a:cubicBezTo>
                  <a:cubicBezTo>
                    <a:pt x="10236" y="24253"/>
                    <a:pt x="10246" y="24262"/>
                    <a:pt x="10255" y="24271"/>
                  </a:cubicBezTo>
                  <a:cubicBezTo>
                    <a:pt x="9892" y="25133"/>
                    <a:pt x="9647" y="26048"/>
                    <a:pt x="9547" y="26973"/>
                  </a:cubicBezTo>
                  <a:cubicBezTo>
                    <a:pt x="8686" y="25006"/>
                    <a:pt x="8024" y="22920"/>
                    <a:pt x="7462" y="20880"/>
                  </a:cubicBezTo>
                  <a:cubicBezTo>
                    <a:pt x="8187" y="19420"/>
                    <a:pt x="8931" y="17987"/>
                    <a:pt x="9865" y="16690"/>
                  </a:cubicBezTo>
                  <a:cubicBezTo>
                    <a:pt x="9910" y="16690"/>
                    <a:pt x="9955" y="16654"/>
                    <a:pt x="9937" y="16609"/>
                  </a:cubicBezTo>
                  <a:cubicBezTo>
                    <a:pt x="10218" y="16219"/>
                    <a:pt x="10518" y="15847"/>
                    <a:pt x="10835" y="15493"/>
                  </a:cubicBezTo>
                  <a:cubicBezTo>
                    <a:pt x="10835" y="15493"/>
                    <a:pt x="10835" y="15493"/>
                    <a:pt x="10835" y="15502"/>
                  </a:cubicBezTo>
                  <a:cubicBezTo>
                    <a:pt x="11567" y="16330"/>
                    <a:pt x="12523" y="16522"/>
                    <a:pt x="13518" y="16522"/>
                  </a:cubicBezTo>
                  <a:cubicBezTo>
                    <a:pt x="14126" y="16522"/>
                    <a:pt x="14747" y="16450"/>
                    <a:pt x="15342" y="16409"/>
                  </a:cubicBezTo>
                  <a:cubicBezTo>
                    <a:pt x="15414" y="16400"/>
                    <a:pt x="15478" y="16300"/>
                    <a:pt x="15414" y="16246"/>
                  </a:cubicBezTo>
                  <a:cubicBezTo>
                    <a:pt x="14483" y="15523"/>
                    <a:pt x="13387" y="14950"/>
                    <a:pt x="12244" y="14950"/>
                  </a:cubicBezTo>
                  <a:cubicBezTo>
                    <a:pt x="11895" y="14950"/>
                    <a:pt x="11542" y="15003"/>
                    <a:pt x="11189" y="15122"/>
                  </a:cubicBezTo>
                  <a:cubicBezTo>
                    <a:pt x="11488" y="14813"/>
                    <a:pt x="11796" y="14523"/>
                    <a:pt x="12141" y="14242"/>
                  </a:cubicBezTo>
                  <a:cubicBezTo>
                    <a:pt x="12466" y="14323"/>
                    <a:pt x="12832" y="14401"/>
                    <a:pt x="13187" y="14401"/>
                  </a:cubicBezTo>
                  <a:cubicBezTo>
                    <a:pt x="13386" y="14401"/>
                    <a:pt x="13581" y="14376"/>
                    <a:pt x="13764" y="14314"/>
                  </a:cubicBezTo>
                  <a:cubicBezTo>
                    <a:pt x="14381" y="14097"/>
                    <a:pt x="14970" y="13516"/>
                    <a:pt x="15487" y="13127"/>
                  </a:cubicBezTo>
                  <a:cubicBezTo>
                    <a:pt x="15559" y="13063"/>
                    <a:pt x="15541" y="12954"/>
                    <a:pt x="15441" y="12945"/>
                  </a:cubicBezTo>
                  <a:cubicBezTo>
                    <a:pt x="15212" y="12930"/>
                    <a:pt x="14971" y="12919"/>
                    <a:pt x="14726" y="12919"/>
                  </a:cubicBezTo>
                  <a:cubicBezTo>
                    <a:pt x="13770" y="12919"/>
                    <a:pt x="12766" y="13098"/>
                    <a:pt x="12268" y="13979"/>
                  </a:cubicBezTo>
                  <a:lnTo>
                    <a:pt x="12250" y="13979"/>
                  </a:lnTo>
                  <a:cubicBezTo>
                    <a:pt x="12213" y="14006"/>
                    <a:pt x="12177" y="14033"/>
                    <a:pt x="12141" y="14061"/>
                  </a:cubicBezTo>
                  <a:cubicBezTo>
                    <a:pt x="12123" y="14070"/>
                    <a:pt x="12114" y="14070"/>
                    <a:pt x="12095" y="14079"/>
                  </a:cubicBezTo>
                  <a:cubicBezTo>
                    <a:pt x="12068" y="14088"/>
                    <a:pt x="12050" y="14106"/>
                    <a:pt x="12041" y="14133"/>
                  </a:cubicBezTo>
                  <a:cubicBezTo>
                    <a:pt x="11832" y="14287"/>
                    <a:pt x="11633" y="14460"/>
                    <a:pt x="11442" y="14623"/>
                  </a:cubicBezTo>
                  <a:cubicBezTo>
                    <a:pt x="11442" y="14623"/>
                    <a:pt x="11442" y="14614"/>
                    <a:pt x="11433" y="14614"/>
                  </a:cubicBezTo>
                  <a:cubicBezTo>
                    <a:pt x="11705" y="14206"/>
                    <a:pt x="12104" y="13952"/>
                    <a:pt x="12304" y="13498"/>
                  </a:cubicBezTo>
                  <a:cubicBezTo>
                    <a:pt x="12531" y="12991"/>
                    <a:pt x="12649" y="12428"/>
                    <a:pt x="12812" y="11902"/>
                  </a:cubicBezTo>
                  <a:cubicBezTo>
                    <a:pt x="12826" y="11844"/>
                    <a:pt x="12771" y="11781"/>
                    <a:pt x="12716" y="11781"/>
                  </a:cubicBezTo>
                  <a:cubicBezTo>
                    <a:pt x="12702" y="11781"/>
                    <a:pt x="12688" y="11785"/>
                    <a:pt x="12676" y="11794"/>
                  </a:cubicBezTo>
                  <a:cubicBezTo>
                    <a:pt x="11796" y="12446"/>
                    <a:pt x="10590" y="13562"/>
                    <a:pt x="11316" y="14741"/>
                  </a:cubicBezTo>
                  <a:cubicBezTo>
                    <a:pt x="10835" y="15176"/>
                    <a:pt x="10409" y="15657"/>
                    <a:pt x="10010" y="16164"/>
                  </a:cubicBezTo>
                  <a:cubicBezTo>
                    <a:pt x="10164" y="15756"/>
                    <a:pt x="10463" y="15403"/>
                    <a:pt x="10545" y="14958"/>
                  </a:cubicBezTo>
                  <a:cubicBezTo>
                    <a:pt x="10672" y="14251"/>
                    <a:pt x="10490" y="13526"/>
                    <a:pt x="10617" y="12818"/>
                  </a:cubicBezTo>
                  <a:cubicBezTo>
                    <a:pt x="10629" y="12759"/>
                    <a:pt x="10591" y="12723"/>
                    <a:pt x="10547" y="12723"/>
                  </a:cubicBezTo>
                  <a:cubicBezTo>
                    <a:pt x="10524" y="12723"/>
                    <a:pt x="10500" y="12733"/>
                    <a:pt x="10481" y="12755"/>
                  </a:cubicBezTo>
                  <a:cubicBezTo>
                    <a:pt x="9656" y="13897"/>
                    <a:pt x="9176" y="15176"/>
                    <a:pt x="9747" y="16518"/>
                  </a:cubicBezTo>
                  <a:cubicBezTo>
                    <a:pt x="9275" y="17171"/>
                    <a:pt x="8849" y="17860"/>
                    <a:pt x="8468" y="18567"/>
                  </a:cubicBezTo>
                  <a:cubicBezTo>
                    <a:pt x="8631" y="18023"/>
                    <a:pt x="8922" y="17543"/>
                    <a:pt x="8949" y="16944"/>
                  </a:cubicBezTo>
                  <a:cubicBezTo>
                    <a:pt x="8976" y="16155"/>
                    <a:pt x="8722" y="15384"/>
                    <a:pt x="8459" y="14650"/>
                  </a:cubicBezTo>
                  <a:cubicBezTo>
                    <a:pt x="8449" y="14625"/>
                    <a:pt x="8421" y="14609"/>
                    <a:pt x="8396" y="14609"/>
                  </a:cubicBezTo>
                  <a:cubicBezTo>
                    <a:pt x="8374" y="14609"/>
                    <a:pt x="8354" y="14621"/>
                    <a:pt x="8350" y="14650"/>
                  </a:cubicBezTo>
                  <a:cubicBezTo>
                    <a:pt x="8033" y="16201"/>
                    <a:pt x="6863" y="17515"/>
                    <a:pt x="8187" y="18948"/>
                  </a:cubicBezTo>
                  <a:cubicBezTo>
                    <a:pt x="8196" y="18966"/>
                    <a:pt x="8205" y="18966"/>
                    <a:pt x="8214" y="18975"/>
                  </a:cubicBezTo>
                  <a:cubicBezTo>
                    <a:pt x="8223" y="18984"/>
                    <a:pt x="8223" y="18994"/>
                    <a:pt x="8223" y="18994"/>
                  </a:cubicBezTo>
                  <a:cubicBezTo>
                    <a:pt x="8223" y="19003"/>
                    <a:pt x="8223" y="19003"/>
                    <a:pt x="8223" y="19012"/>
                  </a:cubicBezTo>
                  <a:cubicBezTo>
                    <a:pt x="7942" y="19556"/>
                    <a:pt x="7670" y="20109"/>
                    <a:pt x="7407" y="20662"/>
                  </a:cubicBezTo>
                  <a:cubicBezTo>
                    <a:pt x="7217" y="19973"/>
                    <a:pt x="7035" y="19293"/>
                    <a:pt x="6863" y="18622"/>
                  </a:cubicBezTo>
                  <a:cubicBezTo>
                    <a:pt x="6455" y="17053"/>
                    <a:pt x="6210" y="15457"/>
                    <a:pt x="6092" y="13870"/>
                  </a:cubicBezTo>
                  <a:cubicBezTo>
                    <a:pt x="6247" y="13516"/>
                    <a:pt x="6410" y="13190"/>
                    <a:pt x="6600" y="12873"/>
                  </a:cubicBezTo>
                  <a:cubicBezTo>
                    <a:pt x="7000" y="13044"/>
                    <a:pt x="7419" y="13125"/>
                    <a:pt x="7836" y="13125"/>
                  </a:cubicBezTo>
                  <a:cubicBezTo>
                    <a:pt x="8589" y="13125"/>
                    <a:pt x="9336" y="12859"/>
                    <a:pt x="9955" y="12374"/>
                  </a:cubicBezTo>
                  <a:cubicBezTo>
                    <a:pt x="10019" y="12329"/>
                    <a:pt x="9983" y="12220"/>
                    <a:pt x="9910" y="12202"/>
                  </a:cubicBezTo>
                  <a:cubicBezTo>
                    <a:pt x="9393" y="12069"/>
                    <a:pt x="8871" y="11994"/>
                    <a:pt x="8344" y="11994"/>
                  </a:cubicBezTo>
                  <a:cubicBezTo>
                    <a:pt x="8114" y="11994"/>
                    <a:pt x="7884" y="12008"/>
                    <a:pt x="7652" y="12038"/>
                  </a:cubicBezTo>
                  <a:cubicBezTo>
                    <a:pt x="7489" y="12057"/>
                    <a:pt x="7289" y="12075"/>
                    <a:pt x="7099" y="12111"/>
                  </a:cubicBezTo>
                  <a:cubicBezTo>
                    <a:pt x="7398" y="11721"/>
                    <a:pt x="7716" y="11349"/>
                    <a:pt x="8078" y="11014"/>
                  </a:cubicBezTo>
                  <a:cubicBezTo>
                    <a:pt x="8078" y="11032"/>
                    <a:pt x="8078" y="11050"/>
                    <a:pt x="8096" y="11068"/>
                  </a:cubicBezTo>
                  <a:cubicBezTo>
                    <a:pt x="8555" y="11438"/>
                    <a:pt x="9067" y="11561"/>
                    <a:pt x="9600" y="11561"/>
                  </a:cubicBezTo>
                  <a:cubicBezTo>
                    <a:pt x="10426" y="11561"/>
                    <a:pt x="11301" y="11264"/>
                    <a:pt x="12095" y="11132"/>
                  </a:cubicBezTo>
                  <a:cubicBezTo>
                    <a:pt x="12159" y="11123"/>
                    <a:pt x="12168" y="11023"/>
                    <a:pt x="12114" y="10996"/>
                  </a:cubicBezTo>
                  <a:cubicBezTo>
                    <a:pt x="11300" y="10623"/>
                    <a:pt x="10449" y="10345"/>
                    <a:pt x="9578" y="10345"/>
                  </a:cubicBezTo>
                  <a:cubicBezTo>
                    <a:pt x="9303" y="10345"/>
                    <a:pt x="9027" y="10373"/>
                    <a:pt x="8749" y="10433"/>
                  </a:cubicBezTo>
                  <a:cubicBezTo>
                    <a:pt x="9003" y="10243"/>
                    <a:pt x="9257" y="10053"/>
                    <a:pt x="9529" y="9871"/>
                  </a:cubicBezTo>
                  <a:cubicBezTo>
                    <a:pt x="9790" y="9964"/>
                    <a:pt x="10046" y="10006"/>
                    <a:pt x="10293" y="10006"/>
                  </a:cubicBezTo>
                  <a:cubicBezTo>
                    <a:pt x="11383" y="10006"/>
                    <a:pt x="12314" y="9183"/>
                    <a:pt x="12757" y="8148"/>
                  </a:cubicBezTo>
                  <a:cubicBezTo>
                    <a:pt x="12785" y="8085"/>
                    <a:pt x="12748" y="7994"/>
                    <a:pt x="12667" y="7994"/>
                  </a:cubicBezTo>
                  <a:cubicBezTo>
                    <a:pt x="11424" y="8012"/>
                    <a:pt x="9828" y="8194"/>
                    <a:pt x="9475" y="9626"/>
                  </a:cubicBezTo>
                  <a:cubicBezTo>
                    <a:pt x="9475" y="9644"/>
                    <a:pt x="9475" y="9644"/>
                    <a:pt x="9484" y="9654"/>
                  </a:cubicBezTo>
                  <a:lnTo>
                    <a:pt x="9466" y="9663"/>
                  </a:lnTo>
                  <a:cubicBezTo>
                    <a:pt x="9438" y="9681"/>
                    <a:pt x="9420" y="9708"/>
                    <a:pt x="9420" y="9735"/>
                  </a:cubicBezTo>
                  <a:cubicBezTo>
                    <a:pt x="9112" y="9898"/>
                    <a:pt x="8822" y="10080"/>
                    <a:pt x="8532" y="10288"/>
                  </a:cubicBezTo>
                  <a:cubicBezTo>
                    <a:pt x="8668" y="10134"/>
                    <a:pt x="8777" y="9971"/>
                    <a:pt x="8849" y="9790"/>
                  </a:cubicBezTo>
                  <a:cubicBezTo>
                    <a:pt x="9030" y="9300"/>
                    <a:pt x="8958" y="8710"/>
                    <a:pt x="8913" y="8203"/>
                  </a:cubicBezTo>
                  <a:cubicBezTo>
                    <a:pt x="8906" y="8159"/>
                    <a:pt x="8870" y="8128"/>
                    <a:pt x="8830" y="8128"/>
                  </a:cubicBezTo>
                  <a:cubicBezTo>
                    <a:pt x="8812" y="8128"/>
                    <a:pt x="8793" y="8134"/>
                    <a:pt x="8777" y="8148"/>
                  </a:cubicBezTo>
                  <a:cubicBezTo>
                    <a:pt x="8432" y="8493"/>
                    <a:pt x="7969" y="8846"/>
                    <a:pt x="7833" y="9336"/>
                  </a:cubicBezTo>
                  <a:cubicBezTo>
                    <a:pt x="7697" y="9790"/>
                    <a:pt x="7770" y="10325"/>
                    <a:pt x="7951" y="10760"/>
                  </a:cubicBezTo>
                  <a:cubicBezTo>
                    <a:pt x="7453" y="11213"/>
                    <a:pt x="7008" y="11730"/>
                    <a:pt x="6646" y="12301"/>
                  </a:cubicBezTo>
                  <a:cubicBezTo>
                    <a:pt x="6546" y="12374"/>
                    <a:pt x="6473" y="12465"/>
                    <a:pt x="6437" y="12592"/>
                  </a:cubicBezTo>
                  <a:cubicBezTo>
                    <a:pt x="6437" y="12610"/>
                    <a:pt x="6437" y="12619"/>
                    <a:pt x="6437" y="12628"/>
                  </a:cubicBezTo>
                  <a:cubicBezTo>
                    <a:pt x="6301" y="12873"/>
                    <a:pt x="6174" y="13117"/>
                    <a:pt x="6065" y="13371"/>
                  </a:cubicBezTo>
                  <a:cubicBezTo>
                    <a:pt x="5975" y="11549"/>
                    <a:pt x="6065" y="9726"/>
                    <a:pt x="6328" y="7922"/>
                  </a:cubicBezTo>
                  <a:cubicBezTo>
                    <a:pt x="6918" y="7876"/>
                    <a:pt x="7407" y="7931"/>
                    <a:pt x="7933" y="7550"/>
                  </a:cubicBezTo>
                  <a:cubicBezTo>
                    <a:pt x="8568" y="7087"/>
                    <a:pt x="9030" y="6353"/>
                    <a:pt x="9493" y="5727"/>
                  </a:cubicBezTo>
                  <a:cubicBezTo>
                    <a:pt x="9529" y="5682"/>
                    <a:pt x="9475" y="5600"/>
                    <a:pt x="9420" y="5600"/>
                  </a:cubicBezTo>
                  <a:cubicBezTo>
                    <a:pt x="8187" y="5673"/>
                    <a:pt x="7008" y="6326"/>
                    <a:pt x="6410" y="7396"/>
                  </a:cubicBezTo>
                  <a:cubicBezTo>
                    <a:pt x="6537" y="6634"/>
                    <a:pt x="6691" y="5863"/>
                    <a:pt x="6881" y="5101"/>
                  </a:cubicBezTo>
                  <a:cubicBezTo>
                    <a:pt x="7507" y="5020"/>
                    <a:pt x="8051" y="5002"/>
                    <a:pt x="8604" y="4675"/>
                  </a:cubicBezTo>
                  <a:cubicBezTo>
                    <a:pt x="9094" y="4385"/>
                    <a:pt x="9466" y="3977"/>
                    <a:pt x="9847" y="3569"/>
                  </a:cubicBezTo>
                  <a:cubicBezTo>
                    <a:pt x="9874" y="3560"/>
                    <a:pt x="9910" y="3542"/>
                    <a:pt x="9937" y="3533"/>
                  </a:cubicBezTo>
                  <a:cubicBezTo>
                    <a:pt x="9973" y="3515"/>
                    <a:pt x="9983" y="3478"/>
                    <a:pt x="9964" y="3451"/>
                  </a:cubicBezTo>
                  <a:cubicBezTo>
                    <a:pt x="9983" y="3424"/>
                    <a:pt x="10001" y="3406"/>
                    <a:pt x="10028" y="3379"/>
                  </a:cubicBezTo>
                  <a:cubicBezTo>
                    <a:pt x="10064" y="3333"/>
                    <a:pt x="10037" y="3261"/>
                    <a:pt x="9973" y="3261"/>
                  </a:cubicBezTo>
                  <a:cubicBezTo>
                    <a:pt x="8867" y="3270"/>
                    <a:pt x="7670" y="3496"/>
                    <a:pt x="7063" y="4403"/>
                  </a:cubicBezTo>
                  <a:cubicBezTo>
                    <a:pt x="7108" y="4231"/>
                    <a:pt x="7153" y="4059"/>
                    <a:pt x="7199" y="3895"/>
                  </a:cubicBezTo>
                  <a:cubicBezTo>
                    <a:pt x="7244" y="3877"/>
                    <a:pt x="7271" y="3832"/>
                    <a:pt x="7235" y="3787"/>
                  </a:cubicBezTo>
                  <a:cubicBezTo>
                    <a:pt x="7235" y="3787"/>
                    <a:pt x="7235" y="3778"/>
                    <a:pt x="7235" y="3778"/>
                  </a:cubicBezTo>
                  <a:cubicBezTo>
                    <a:pt x="7344" y="3415"/>
                    <a:pt x="7453" y="3052"/>
                    <a:pt x="7570" y="2689"/>
                  </a:cubicBezTo>
                  <a:cubicBezTo>
                    <a:pt x="7580" y="2680"/>
                    <a:pt x="7570" y="2671"/>
                    <a:pt x="7570" y="2662"/>
                  </a:cubicBezTo>
                  <a:cubicBezTo>
                    <a:pt x="7570" y="2653"/>
                    <a:pt x="7570" y="2653"/>
                    <a:pt x="7580" y="2653"/>
                  </a:cubicBezTo>
                  <a:cubicBezTo>
                    <a:pt x="8650" y="2553"/>
                    <a:pt x="10200" y="2445"/>
                    <a:pt x="10400" y="1102"/>
                  </a:cubicBezTo>
                  <a:cubicBezTo>
                    <a:pt x="10408" y="1055"/>
                    <a:pt x="10373" y="1000"/>
                    <a:pt x="10322" y="1000"/>
                  </a:cubicBezTo>
                  <a:cubicBezTo>
                    <a:pt x="10315" y="1000"/>
                    <a:pt x="10307" y="1001"/>
                    <a:pt x="10300" y="1003"/>
                  </a:cubicBezTo>
                  <a:cubicBezTo>
                    <a:pt x="9837" y="1157"/>
                    <a:pt x="9321" y="1112"/>
                    <a:pt x="8849" y="1211"/>
                  </a:cubicBezTo>
                  <a:cubicBezTo>
                    <a:pt x="8831" y="767"/>
                    <a:pt x="8695" y="377"/>
                    <a:pt x="8414" y="14"/>
                  </a:cubicBezTo>
                  <a:cubicBezTo>
                    <a:pt x="8405" y="5"/>
                    <a:pt x="8391" y="1"/>
                    <a:pt x="8378" y="1"/>
                  </a:cubicBezTo>
                  <a:close/>
                </a:path>
              </a:pathLst>
            </a:custGeom>
            <a:solidFill>
              <a:srgbClr val="CF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 rot="-2181785" flipH="1">
              <a:off x="8014943" y="4168262"/>
              <a:ext cx="915007" cy="1776776"/>
            </a:xfrm>
            <a:custGeom>
              <a:avLst/>
              <a:gdLst/>
              <a:ahLst/>
              <a:cxnLst/>
              <a:rect l="l" t="t" r="r" b="b"/>
              <a:pathLst>
                <a:path w="16792" h="32607" extrusionOk="0">
                  <a:moveTo>
                    <a:pt x="8495" y="295"/>
                  </a:moveTo>
                  <a:cubicBezTo>
                    <a:pt x="8650" y="495"/>
                    <a:pt x="8713" y="1021"/>
                    <a:pt x="8731" y="1238"/>
                  </a:cubicBezTo>
                  <a:cubicBezTo>
                    <a:pt x="8586" y="1275"/>
                    <a:pt x="8450" y="1329"/>
                    <a:pt x="8323" y="1402"/>
                  </a:cubicBezTo>
                  <a:cubicBezTo>
                    <a:pt x="8305" y="1411"/>
                    <a:pt x="8296" y="1420"/>
                    <a:pt x="8278" y="1429"/>
                  </a:cubicBezTo>
                  <a:cubicBezTo>
                    <a:pt x="8323" y="1048"/>
                    <a:pt x="8396" y="667"/>
                    <a:pt x="8495" y="295"/>
                  </a:cubicBezTo>
                  <a:close/>
                  <a:moveTo>
                    <a:pt x="10218" y="1193"/>
                  </a:moveTo>
                  <a:lnTo>
                    <a:pt x="10218" y="1193"/>
                  </a:lnTo>
                  <a:cubicBezTo>
                    <a:pt x="10209" y="1211"/>
                    <a:pt x="10209" y="1220"/>
                    <a:pt x="10200" y="1238"/>
                  </a:cubicBezTo>
                  <a:cubicBezTo>
                    <a:pt x="9402" y="1601"/>
                    <a:pt x="8595" y="1937"/>
                    <a:pt x="7815" y="2327"/>
                  </a:cubicBezTo>
                  <a:cubicBezTo>
                    <a:pt x="8006" y="1755"/>
                    <a:pt x="8468" y="1429"/>
                    <a:pt x="9103" y="1347"/>
                  </a:cubicBezTo>
                  <a:cubicBezTo>
                    <a:pt x="9484" y="1302"/>
                    <a:pt x="9847" y="1293"/>
                    <a:pt x="10218" y="1193"/>
                  </a:cubicBezTo>
                  <a:close/>
                  <a:moveTo>
                    <a:pt x="10155" y="1393"/>
                  </a:moveTo>
                  <a:lnTo>
                    <a:pt x="10155" y="1393"/>
                  </a:lnTo>
                  <a:cubicBezTo>
                    <a:pt x="9819" y="2236"/>
                    <a:pt x="8767" y="2336"/>
                    <a:pt x="7906" y="2417"/>
                  </a:cubicBezTo>
                  <a:cubicBezTo>
                    <a:pt x="8668" y="2091"/>
                    <a:pt x="9402" y="1737"/>
                    <a:pt x="10155" y="1393"/>
                  </a:cubicBezTo>
                  <a:close/>
                  <a:moveTo>
                    <a:pt x="8374" y="214"/>
                  </a:moveTo>
                  <a:cubicBezTo>
                    <a:pt x="8375" y="214"/>
                    <a:pt x="8376" y="214"/>
                    <a:pt x="8378" y="214"/>
                  </a:cubicBezTo>
                  <a:cubicBezTo>
                    <a:pt x="8405" y="214"/>
                    <a:pt x="8423" y="232"/>
                    <a:pt x="8441" y="241"/>
                  </a:cubicBezTo>
                  <a:cubicBezTo>
                    <a:pt x="8278" y="667"/>
                    <a:pt x="8169" y="1093"/>
                    <a:pt x="8124" y="1547"/>
                  </a:cubicBezTo>
                  <a:cubicBezTo>
                    <a:pt x="7861" y="1773"/>
                    <a:pt x="7706" y="2091"/>
                    <a:pt x="7688" y="2435"/>
                  </a:cubicBezTo>
                  <a:cubicBezTo>
                    <a:pt x="7643" y="2435"/>
                    <a:pt x="7607" y="2445"/>
                    <a:pt x="7570" y="2445"/>
                  </a:cubicBezTo>
                  <a:cubicBezTo>
                    <a:pt x="7543" y="2200"/>
                    <a:pt x="7498" y="1955"/>
                    <a:pt x="7516" y="1701"/>
                  </a:cubicBezTo>
                  <a:cubicBezTo>
                    <a:pt x="7534" y="1248"/>
                    <a:pt x="7752" y="939"/>
                    <a:pt x="8033" y="595"/>
                  </a:cubicBezTo>
                  <a:cubicBezTo>
                    <a:pt x="8096" y="523"/>
                    <a:pt x="8282" y="214"/>
                    <a:pt x="8374" y="214"/>
                  </a:cubicBezTo>
                  <a:close/>
                  <a:moveTo>
                    <a:pt x="6827" y="1991"/>
                  </a:moveTo>
                  <a:lnTo>
                    <a:pt x="6827" y="1991"/>
                  </a:lnTo>
                  <a:cubicBezTo>
                    <a:pt x="7063" y="2454"/>
                    <a:pt x="7226" y="2943"/>
                    <a:pt x="7144" y="3460"/>
                  </a:cubicBezTo>
                  <a:cubicBezTo>
                    <a:pt x="7063" y="2961"/>
                    <a:pt x="6963" y="2472"/>
                    <a:pt x="6827" y="1991"/>
                  </a:cubicBezTo>
                  <a:close/>
                  <a:moveTo>
                    <a:pt x="6700" y="1882"/>
                  </a:moveTo>
                  <a:cubicBezTo>
                    <a:pt x="6818" y="2417"/>
                    <a:pt x="6954" y="2943"/>
                    <a:pt x="7045" y="3478"/>
                  </a:cubicBezTo>
                  <a:cubicBezTo>
                    <a:pt x="6754" y="2989"/>
                    <a:pt x="6627" y="2454"/>
                    <a:pt x="6700" y="1882"/>
                  </a:cubicBezTo>
                  <a:close/>
                  <a:moveTo>
                    <a:pt x="5793" y="2662"/>
                  </a:moveTo>
                  <a:cubicBezTo>
                    <a:pt x="6228" y="3224"/>
                    <a:pt x="6745" y="3678"/>
                    <a:pt x="6691" y="4476"/>
                  </a:cubicBezTo>
                  <a:cubicBezTo>
                    <a:pt x="6676" y="4687"/>
                    <a:pt x="6650" y="4766"/>
                    <a:pt x="6617" y="4766"/>
                  </a:cubicBezTo>
                  <a:cubicBezTo>
                    <a:pt x="6531" y="4766"/>
                    <a:pt x="6403" y="4203"/>
                    <a:pt x="6337" y="4031"/>
                  </a:cubicBezTo>
                  <a:cubicBezTo>
                    <a:pt x="6165" y="3596"/>
                    <a:pt x="5993" y="3161"/>
                    <a:pt x="5820" y="2726"/>
                  </a:cubicBezTo>
                  <a:cubicBezTo>
                    <a:pt x="5811" y="2707"/>
                    <a:pt x="5802" y="2698"/>
                    <a:pt x="5784" y="2689"/>
                  </a:cubicBezTo>
                  <a:cubicBezTo>
                    <a:pt x="5784" y="2680"/>
                    <a:pt x="5793" y="2671"/>
                    <a:pt x="5793" y="2662"/>
                  </a:cubicBezTo>
                  <a:close/>
                  <a:moveTo>
                    <a:pt x="9705" y="3420"/>
                  </a:moveTo>
                  <a:cubicBezTo>
                    <a:pt x="9745" y="3420"/>
                    <a:pt x="9771" y="3424"/>
                    <a:pt x="9774" y="3433"/>
                  </a:cubicBezTo>
                  <a:cubicBezTo>
                    <a:pt x="9783" y="3433"/>
                    <a:pt x="9783" y="3442"/>
                    <a:pt x="9774" y="3451"/>
                  </a:cubicBezTo>
                  <a:cubicBezTo>
                    <a:pt x="8867" y="3841"/>
                    <a:pt x="7788" y="4158"/>
                    <a:pt x="7017" y="4802"/>
                  </a:cubicBezTo>
                  <a:cubicBezTo>
                    <a:pt x="7235" y="4385"/>
                    <a:pt x="7543" y="4031"/>
                    <a:pt x="7979" y="3805"/>
                  </a:cubicBezTo>
                  <a:cubicBezTo>
                    <a:pt x="8278" y="3651"/>
                    <a:pt x="8613" y="3560"/>
                    <a:pt x="8949" y="3505"/>
                  </a:cubicBezTo>
                  <a:lnTo>
                    <a:pt x="8949" y="3505"/>
                  </a:lnTo>
                  <a:cubicBezTo>
                    <a:pt x="8948" y="3506"/>
                    <a:pt x="8949" y="3506"/>
                    <a:pt x="8950" y="3506"/>
                  </a:cubicBezTo>
                  <a:cubicBezTo>
                    <a:pt x="8978" y="3506"/>
                    <a:pt x="9511" y="3420"/>
                    <a:pt x="9705" y="3420"/>
                  </a:cubicBezTo>
                  <a:close/>
                  <a:moveTo>
                    <a:pt x="9611" y="3669"/>
                  </a:moveTo>
                  <a:lnTo>
                    <a:pt x="9611" y="3669"/>
                  </a:lnTo>
                  <a:cubicBezTo>
                    <a:pt x="9302" y="3959"/>
                    <a:pt x="8677" y="4403"/>
                    <a:pt x="8595" y="4449"/>
                  </a:cubicBezTo>
                  <a:cubicBezTo>
                    <a:pt x="8105" y="4757"/>
                    <a:pt x="7607" y="4811"/>
                    <a:pt x="7063" y="4884"/>
                  </a:cubicBezTo>
                  <a:cubicBezTo>
                    <a:pt x="7779" y="4331"/>
                    <a:pt x="8758" y="4004"/>
                    <a:pt x="9611" y="3669"/>
                  </a:cubicBezTo>
                  <a:close/>
                  <a:moveTo>
                    <a:pt x="5748" y="2853"/>
                  </a:moveTo>
                  <a:lnTo>
                    <a:pt x="5748" y="2853"/>
                  </a:lnTo>
                  <a:cubicBezTo>
                    <a:pt x="6038" y="3560"/>
                    <a:pt x="6328" y="4258"/>
                    <a:pt x="6600" y="4965"/>
                  </a:cubicBezTo>
                  <a:cubicBezTo>
                    <a:pt x="5639" y="4802"/>
                    <a:pt x="5576" y="3696"/>
                    <a:pt x="5748" y="2853"/>
                  </a:cubicBezTo>
                  <a:close/>
                  <a:moveTo>
                    <a:pt x="643" y="4512"/>
                  </a:moveTo>
                  <a:lnTo>
                    <a:pt x="643" y="4512"/>
                  </a:lnTo>
                  <a:cubicBezTo>
                    <a:pt x="1078" y="4557"/>
                    <a:pt x="1513" y="4648"/>
                    <a:pt x="1885" y="4875"/>
                  </a:cubicBezTo>
                  <a:cubicBezTo>
                    <a:pt x="2356" y="5165"/>
                    <a:pt x="2628" y="5655"/>
                    <a:pt x="3000" y="6044"/>
                  </a:cubicBezTo>
                  <a:cubicBezTo>
                    <a:pt x="3000" y="6063"/>
                    <a:pt x="3009" y="6081"/>
                    <a:pt x="3027" y="6090"/>
                  </a:cubicBezTo>
                  <a:cubicBezTo>
                    <a:pt x="3036" y="6090"/>
                    <a:pt x="3036" y="6099"/>
                    <a:pt x="3046" y="6099"/>
                  </a:cubicBezTo>
                  <a:cubicBezTo>
                    <a:pt x="3009" y="6099"/>
                    <a:pt x="2973" y="6099"/>
                    <a:pt x="2946" y="6108"/>
                  </a:cubicBezTo>
                  <a:cubicBezTo>
                    <a:pt x="2937" y="6099"/>
                    <a:pt x="2937" y="6099"/>
                    <a:pt x="2937" y="6090"/>
                  </a:cubicBezTo>
                  <a:cubicBezTo>
                    <a:pt x="2202" y="5528"/>
                    <a:pt x="1431" y="5002"/>
                    <a:pt x="643" y="4512"/>
                  </a:cubicBezTo>
                  <a:close/>
                  <a:moveTo>
                    <a:pt x="298" y="4476"/>
                  </a:moveTo>
                  <a:cubicBezTo>
                    <a:pt x="334" y="4476"/>
                    <a:pt x="361" y="4485"/>
                    <a:pt x="389" y="4485"/>
                  </a:cubicBezTo>
                  <a:cubicBezTo>
                    <a:pt x="1187" y="4993"/>
                    <a:pt x="1948" y="5546"/>
                    <a:pt x="2692" y="6117"/>
                  </a:cubicBezTo>
                  <a:cubicBezTo>
                    <a:pt x="2102" y="6117"/>
                    <a:pt x="1513" y="5927"/>
                    <a:pt x="1096" y="5491"/>
                  </a:cubicBezTo>
                  <a:cubicBezTo>
                    <a:pt x="779" y="5174"/>
                    <a:pt x="606" y="4784"/>
                    <a:pt x="298" y="4476"/>
                  </a:cubicBezTo>
                  <a:close/>
                  <a:moveTo>
                    <a:pt x="5603" y="5346"/>
                  </a:moveTo>
                  <a:lnTo>
                    <a:pt x="5603" y="5346"/>
                  </a:lnTo>
                  <a:cubicBezTo>
                    <a:pt x="5857" y="5528"/>
                    <a:pt x="6147" y="5682"/>
                    <a:pt x="6228" y="5990"/>
                  </a:cubicBezTo>
                  <a:cubicBezTo>
                    <a:pt x="6283" y="6217"/>
                    <a:pt x="6256" y="6453"/>
                    <a:pt x="6256" y="6688"/>
                  </a:cubicBezTo>
                  <a:cubicBezTo>
                    <a:pt x="6056" y="6235"/>
                    <a:pt x="5838" y="5791"/>
                    <a:pt x="5603" y="5346"/>
                  </a:cubicBezTo>
                  <a:close/>
                  <a:moveTo>
                    <a:pt x="5548" y="5428"/>
                  </a:moveTo>
                  <a:cubicBezTo>
                    <a:pt x="5784" y="5918"/>
                    <a:pt x="6002" y="6398"/>
                    <a:pt x="6210" y="6897"/>
                  </a:cubicBezTo>
                  <a:cubicBezTo>
                    <a:pt x="5630" y="6616"/>
                    <a:pt x="5539" y="6017"/>
                    <a:pt x="5548" y="5428"/>
                  </a:cubicBezTo>
                  <a:close/>
                  <a:moveTo>
                    <a:pt x="4315" y="4693"/>
                  </a:moveTo>
                  <a:cubicBezTo>
                    <a:pt x="4542" y="5183"/>
                    <a:pt x="4778" y="5872"/>
                    <a:pt x="4814" y="6371"/>
                  </a:cubicBezTo>
                  <a:cubicBezTo>
                    <a:pt x="4832" y="6570"/>
                    <a:pt x="4814" y="6770"/>
                    <a:pt x="4759" y="6960"/>
                  </a:cubicBezTo>
                  <a:cubicBezTo>
                    <a:pt x="4719" y="7042"/>
                    <a:pt x="4687" y="7082"/>
                    <a:pt x="4665" y="7082"/>
                  </a:cubicBezTo>
                  <a:cubicBezTo>
                    <a:pt x="4633" y="7082"/>
                    <a:pt x="4622" y="6996"/>
                    <a:pt x="4632" y="6824"/>
                  </a:cubicBezTo>
                  <a:cubicBezTo>
                    <a:pt x="4496" y="6543"/>
                    <a:pt x="4478" y="6144"/>
                    <a:pt x="4369" y="5836"/>
                  </a:cubicBezTo>
                  <a:cubicBezTo>
                    <a:pt x="4369" y="5827"/>
                    <a:pt x="4351" y="5818"/>
                    <a:pt x="4342" y="5818"/>
                  </a:cubicBezTo>
                  <a:cubicBezTo>
                    <a:pt x="4324" y="5682"/>
                    <a:pt x="4315" y="5537"/>
                    <a:pt x="4306" y="5392"/>
                  </a:cubicBezTo>
                  <a:lnTo>
                    <a:pt x="4306" y="5392"/>
                  </a:lnTo>
                  <a:cubicBezTo>
                    <a:pt x="4315" y="5428"/>
                    <a:pt x="4324" y="5455"/>
                    <a:pt x="4333" y="5491"/>
                  </a:cubicBezTo>
                  <a:cubicBezTo>
                    <a:pt x="4324" y="5428"/>
                    <a:pt x="4315" y="5364"/>
                    <a:pt x="4306" y="5301"/>
                  </a:cubicBezTo>
                  <a:cubicBezTo>
                    <a:pt x="4297" y="5101"/>
                    <a:pt x="4306" y="4893"/>
                    <a:pt x="4315" y="4693"/>
                  </a:cubicBezTo>
                  <a:close/>
                  <a:moveTo>
                    <a:pt x="4214" y="4411"/>
                  </a:moveTo>
                  <a:cubicBezTo>
                    <a:pt x="4212" y="4436"/>
                    <a:pt x="4218" y="4460"/>
                    <a:pt x="4224" y="4485"/>
                  </a:cubicBezTo>
                  <a:cubicBezTo>
                    <a:pt x="4215" y="4494"/>
                    <a:pt x="4206" y="4503"/>
                    <a:pt x="4206" y="4512"/>
                  </a:cubicBezTo>
                  <a:cubicBezTo>
                    <a:pt x="4161" y="5247"/>
                    <a:pt x="4107" y="6017"/>
                    <a:pt x="4442" y="6697"/>
                  </a:cubicBezTo>
                  <a:cubicBezTo>
                    <a:pt x="4451" y="6716"/>
                    <a:pt x="4469" y="6725"/>
                    <a:pt x="4487" y="6725"/>
                  </a:cubicBezTo>
                  <a:cubicBezTo>
                    <a:pt x="4524" y="6879"/>
                    <a:pt x="4551" y="7033"/>
                    <a:pt x="4578" y="7196"/>
                  </a:cubicBezTo>
                  <a:cubicBezTo>
                    <a:pt x="4569" y="7187"/>
                    <a:pt x="4560" y="7169"/>
                    <a:pt x="4551" y="7160"/>
                  </a:cubicBezTo>
                  <a:cubicBezTo>
                    <a:pt x="4306" y="6725"/>
                    <a:pt x="4134" y="6262"/>
                    <a:pt x="4088" y="5745"/>
                  </a:cubicBezTo>
                  <a:cubicBezTo>
                    <a:pt x="4052" y="5419"/>
                    <a:pt x="4070" y="5092"/>
                    <a:pt x="4134" y="4766"/>
                  </a:cubicBezTo>
                  <a:cubicBezTo>
                    <a:pt x="4150" y="4642"/>
                    <a:pt x="4182" y="4526"/>
                    <a:pt x="4214" y="4411"/>
                  </a:cubicBezTo>
                  <a:close/>
                  <a:moveTo>
                    <a:pt x="9073" y="5751"/>
                  </a:moveTo>
                  <a:cubicBezTo>
                    <a:pt x="9124" y="5751"/>
                    <a:pt x="9166" y="5761"/>
                    <a:pt x="9194" y="5782"/>
                  </a:cubicBezTo>
                  <a:cubicBezTo>
                    <a:pt x="8677" y="6063"/>
                    <a:pt x="8178" y="6362"/>
                    <a:pt x="7697" y="6697"/>
                  </a:cubicBezTo>
                  <a:cubicBezTo>
                    <a:pt x="7289" y="6988"/>
                    <a:pt x="6909" y="7323"/>
                    <a:pt x="6473" y="7577"/>
                  </a:cubicBezTo>
                  <a:cubicBezTo>
                    <a:pt x="6754" y="7133"/>
                    <a:pt x="7081" y="6743"/>
                    <a:pt x="7516" y="6434"/>
                  </a:cubicBezTo>
                  <a:cubicBezTo>
                    <a:pt x="7685" y="6306"/>
                    <a:pt x="8677" y="5751"/>
                    <a:pt x="9073" y="5751"/>
                  </a:cubicBezTo>
                  <a:close/>
                  <a:moveTo>
                    <a:pt x="9148" y="5972"/>
                  </a:moveTo>
                  <a:lnTo>
                    <a:pt x="9148" y="5972"/>
                  </a:lnTo>
                  <a:cubicBezTo>
                    <a:pt x="8922" y="6317"/>
                    <a:pt x="8169" y="7096"/>
                    <a:pt x="8042" y="7214"/>
                  </a:cubicBezTo>
                  <a:cubicBezTo>
                    <a:pt x="7561" y="7631"/>
                    <a:pt x="7099" y="7668"/>
                    <a:pt x="6573" y="7713"/>
                  </a:cubicBezTo>
                  <a:cubicBezTo>
                    <a:pt x="6990" y="7450"/>
                    <a:pt x="7371" y="7124"/>
                    <a:pt x="7770" y="6833"/>
                  </a:cubicBezTo>
                  <a:cubicBezTo>
                    <a:pt x="8214" y="6516"/>
                    <a:pt x="8677" y="6226"/>
                    <a:pt x="9148" y="5972"/>
                  </a:cubicBezTo>
                  <a:close/>
                  <a:moveTo>
                    <a:pt x="3740" y="7769"/>
                  </a:moveTo>
                  <a:cubicBezTo>
                    <a:pt x="4176" y="7769"/>
                    <a:pt x="4592" y="7886"/>
                    <a:pt x="4941" y="8239"/>
                  </a:cubicBezTo>
                  <a:cubicBezTo>
                    <a:pt x="4291" y="8331"/>
                    <a:pt x="3470" y="8481"/>
                    <a:pt x="2696" y="8481"/>
                  </a:cubicBezTo>
                  <a:cubicBezTo>
                    <a:pt x="2173" y="8481"/>
                    <a:pt x="1672" y="8413"/>
                    <a:pt x="1259" y="8212"/>
                  </a:cubicBezTo>
                  <a:cubicBezTo>
                    <a:pt x="1486" y="8103"/>
                    <a:pt x="2411" y="8003"/>
                    <a:pt x="2547" y="7967"/>
                  </a:cubicBezTo>
                  <a:cubicBezTo>
                    <a:pt x="2938" y="7864"/>
                    <a:pt x="3347" y="7769"/>
                    <a:pt x="3740" y="7769"/>
                  </a:cubicBezTo>
                  <a:close/>
                  <a:moveTo>
                    <a:pt x="1214" y="8302"/>
                  </a:moveTo>
                  <a:lnTo>
                    <a:pt x="1214" y="8302"/>
                  </a:lnTo>
                  <a:cubicBezTo>
                    <a:pt x="1665" y="8547"/>
                    <a:pt x="2216" y="8627"/>
                    <a:pt x="2787" y="8627"/>
                  </a:cubicBezTo>
                  <a:cubicBezTo>
                    <a:pt x="3444" y="8627"/>
                    <a:pt x="4127" y="8521"/>
                    <a:pt x="4714" y="8438"/>
                  </a:cubicBezTo>
                  <a:lnTo>
                    <a:pt x="4714" y="8438"/>
                  </a:lnTo>
                  <a:cubicBezTo>
                    <a:pt x="4215" y="8747"/>
                    <a:pt x="3698" y="9109"/>
                    <a:pt x="3118" y="9128"/>
                  </a:cubicBezTo>
                  <a:cubicBezTo>
                    <a:pt x="2919" y="9128"/>
                    <a:pt x="1295" y="8602"/>
                    <a:pt x="1214" y="8302"/>
                  </a:cubicBezTo>
                  <a:close/>
                  <a:moveTo>
                    <a:pt x="12340" y="8212"/>
                  </a:moveTo>
                  <a:cubicBezTo>
                    <a:pt x="11433" y="8629"/>
                    <a:pt x="10545" y="9073"/>
                    <a:pt x="9665" y="9554"/>
                  </a:cubicBezTo>
                  <a:cubicBezTo>
                    <a:pt x="10246" y="8484"/>
                    <a:pt x="11216" y="8266"/>
                    <a:pt x="12340" y="8212"/>
                  </a:cubicBezTo>
                  <a:close/>
                  <a:moveTo>
                    <a:pt x="12404" y="8393"/>
                  </a:moveTo>
                  <a:lnTo>
                    <a:pt x="12404" y="8393"/>
                  </a:lnTo>
                  <a:cubicBezTo>
                    <a:pt x="11946" y="9200"/>
                    <a:pt x="11177" y="9767"/>
                    <a:pt x="10277" y="9767"/>
                  </a:cubicBezTo>
                  <a:cubicBezTo>
                    <a:pt x="10125" y="9767"/>
                    <a:pt x="9969" y="9751"/>
                    <a:pt x="9810" y="9717"/>
                  </a:cubicBezTo>
                  <a:cubicBezTo>
                    <a:pt x="10654" y="9236"/>
                    <a:pt x="11515" y="8801"/>
                    <a:pt x="12404" y="8393"/>
                  </a:cubicBezTo>
                  <a:close/>
                  <a:moveTo>
                    <a:pt x="8586" y="8556"/>
                  </a:moveTo>
                  <a:lnTo>
                    <a:pt x="8586" y="8556"/>
                  </a:lnTo>
                  <a:cubicBezTo>
                    <a:pt x="8359" y="9155"/>
                    <a:pt x="8169" y="9762"/>
                    <a:pt x="8024" y="10388"/>
                  </a:cubicBezTo>
                  <a:cubicBezTo>
                    <a:pt x="7942" y="10007"/>
                    <a:pt x="7924" y="9590"/>
                    <a:pt x="8069" y="9236"/>
                  </a:cubicBezTo>
                  <a:cubicBezTo>
                    <a:pt x="8178" y="8992"/>
                    <a:pt x="8378" y="8765"/>
                    <a:pt x="8586" y="8556"/>
                  </a:cubicBezTo>
                  <a:close/>
                  <a:moveTo>
                    <a:pt x="8777" y="8375"/>
                  </a:moveTo>
                  <a:cubicBezTo>
                    <a:pt x="8813" y="8747"/>
                    <a:pt x="8840" y="9137"/>
                    <a:pt x="8767" y="9499"/>
                  </a:cubicBezTo>
                  <a:cubicBezTo>
                    <a:pt x="8686" y="9926"/>
                    <a:pt x="8441" y="10216"/>
                    <a:pt x="8142" y="10488"/>
                  </a:cubicBezTo>
                  <a:cubicBezTo>
                    <a:pt x="8296" y="9780"/>
                    <a:pt x="8495" y="9082"/>
                    <a:pt x="8767" y="8411"/>
                  </a:cubicBezTo>
                  <a:cubicBezTo>
                    <a:pt x="8777" y="8402"/>
                    <a:pt x="8777" y="8384"/>
                    <a:pt x="8767" y="8375"/>
                  </a:cubicBezTo>
                  <a:close/>
                  <a:moveTo>
                    <a:pt x="9522" y="10508"/>
                  </a:moveTo>
                  <a:cubicBezTo>
                    <a:pt x="10078" y="10508"/>
                    <a:pt x="10628" y="10615"/>
                    <a:pt x="11170" y="10796"/>
                  </a:cubicBezTo>
                  <a:cubicBezTo>
                    <a:pt x="11189" y="10796"/>
                    <a:pt x="11343" y="10851"/>
                    <a:pt x="11488" y="10896"/>
                  </a:cubicBezTo>
                  <a:cubicBezTo>
                    <a:pt x="10372" y="10914"/>
                    <a:pt x="9266" y="10932"/>
                    <a:pt x="8151" y="10941"/>
                  </a:cubicBezTo>
                  <a:cubicBezTo>
                    <a:pt x="8269" y="10841"/>
                    <a:pt x="8378" y="10733"/>
                    <a:pt x="8504" y="10633"/>
                  </a:cubicBezTo>
                  <a:cubicBezTo>
                    <a:pt x="8846" y="10547"/>
                    <a:pt x="9185" y="10508"/>
                    <a:pt x="9522" y="10508"/>
                  </a:cubicBezTo>
                  <a:close/>
                  <a:moveTo>
                    <a:pt x="11642" y="11041"/>
                  </a:moveTo>
                  <a:cubicBezTo>
                    <a:pt x="11560" y="11050"/>
                    <a:pt x="11488" y="11068"/>
                    <a:pt x="11479" y="11068"/>
                  </a:cubicBezTo>
                  <a:cubicBezTo>
                    <a:pt x="11034" y="11195"/>
                    <a:pt x="10545" y="11286"/>
                    <a:pt x="10091" y="11340"/>
                  </a:cubicBezTo>
                  <a:cubicBezTo>
                    <a:pt x="9911" y="11360"/>
                    <a:pt x="9729" y="11375"/>
                    <a:pt x="9546" y="11375"/>
                  </a:cubicBezTo>
                  <a:cubicBezTo>
                    <a:pt x="9316" y="11375"/>
                    <a:pt x="9086" y="11352"/>
                    <a:pt x="8858" y="11286"/>
                  </a:cubicBezTo>
                  <a:cubicBezTo>
                    <a:pt x="8758" y="11259"/>
                    <a:pt x="8659" y="11222"/>
                    <a:pt x="8559" y="11168"/>
                  </a:cubicBezTo>
                  <a:cubicBezTo>
                    <a:pt x="8385" y="11110"/>
                    <a:pt x="8327" y="11081"/>
                    <a:pt x="8385" y="11081"/>
                  </a:cubicBezTo>
                  <a:cubicBezTo>
                    <a:pt x="8399" y="11081"/>
                    <a:pt x="8421" y="11083"/>
                    <a:pt x="8450" y="11086"/>
                  </a:cubicBezTo>
                  <a:cubicBezTo>
                    <a:pt x="8483" y="11060"/>
                    <a:pt x="8557" y="11052"/>
                    <a:pt x="8643" y="11052"/>
                  </a:cubicBezTo>
                  <a:cubicBezTo>
                    <a:pt x="8794" y="11052"/>
                    <a:pt x="8983" y="11077"/>
                    <a:pt x="9058" y="11077"/>
                  </a:cubicBezTo>
                  <a:cubicBezTo>
                    <a:pt x="9919" y="11068"/>
                    <a:pt x="10781" y="11050"/>
                    <a:pt x="11642" y="11041"/>
                  </a:cubicBezTo>
                  <a:close/>
                  <a:moveTo>
                    <a:pt x="842" y="11277"/>
                  </a:moveTo>
                  <a:lnTo>
                    <a:pt x="842" y="11277"/>
                  </a:lnTo>
                  <a:cubicBezTo>
                    <a:pt x="1703" y="11358"/>
                    <a:pt x="2728" y="11576"/>
                    <a:pt x="2946" y="12492"/>
                  </a:cubicBezTo>
                  <a:cubicBezTo>
                    <a:pt x="2275" y="12038"/>
                    <a:pt x="1586" y="11621"/>
                    <a:pt x="842" y="11277"/>
                  </a:cubicBezTo>
                  <a:close/>
                  <a:moveTo>
                    <a:pt x="8331" y="12189"/>
                  </a:moveTo>
                  <a:cubicBezTo>
                    <a:pt x="8745" y="12189"/>
                    <a:pt x="9146" y="12249"/>
                    <a:pt x="9547" y="12338"/>
                  </a:cubicBezTo>
                  <a:cubicBezTo>
                    <a:pt x="9030" y="12428"/>
                    <a:pt x="8514" y="12501"/>
                    <a:pt x="7997" y="12537"/>
                  </a:cubicBezTo>
                  <a:cubicBezTo>
                    <a:pt x="7877" y="12543"/>
                    <a:pt x="7456" y="12589"/>
                    <a:pt x="7131" y="12589"/>
                  </a:cubicBezTo>
                  <a:cubicBezTo>
                    <a:pt x="6987" y="12589"/>
                    <a:pt x="6863" y="12580"/>
                    <a:pt x="6791" y="12555"/>
                  </a:cubicBezTo>
                  <a:cubicBezTo>
                    <a:pt x="6827" y="12501"/>
                    <a:pt x="6863" y="12446"/>
                    <a:pt x="6909" y="12383"/>
                  </a:cubicBezTo>
                  <a:cubicBezTo>
                    <a:pt x="7271" y="12274"/>
                    <a:pt x="8069" y="12202"/>
                    <a:pt x="8169" y="12193"/>
                  </a:cubicBezTo>
                  <a:cubicBezTo>
                    <a:pt x="8223" y="12190"/>
                    <a:pt x="8277" y="12189"/>
                    <a:pt x="8331" y="12189"/>
                  </a:cubicBezTo>
                  <a:close/>
                  <a:moveTo>
                    <a:pt x="851" y="11458"/>
                  </a:moveTo>
                  <a:cubicBezTo>
                    <a:pt x="1586" y="11803"/>
                    <a:pt x="2284" y="12220"/>
                    <a:pt x="2928" y="12709"/>
                  </a:cubicBezTo>
                  <a:cubicBezTo>
                    <a:pt x="2726" y="12732"/>
                    <a:pt x="2517" y="12762"/>
                    <a:pt x="2314" y="12762"/>
                  </a:cubicBezTo>
                  <a:cubicBezTo>
                    <a:pt x="2033" y="12762"/>
                    <a:pt x="1762" y="12706"/>
                    <a:pt x="1531" y="12501"/>
                  </a:cubicBezTo>
                  <a:cubicBezTo>
                    <a:pt x="1250" y="12247"/>
                    <a:pt x="1042" y="11830"/>
                    <a:pt x="851" y="11458"/>
                  </a:cubicBezTo>
                  <a:close/>
                  <a:moveTo>
                    <a:pt x="9466" y="12465"/>
                  </a:moveTo>
                  <a:cubicBezTo>
                    <a:pt x="8944" y="12781"/>
                    <a:pt x="8374" y="12931"/>
                    <a:pt x="7789" y="12931"/>
                  </a:cubicBezTo>
                  <a:cubicBezTo>
                    <a:pt x="7418" y="12931"/>
                    <a:pt x="7040" y="12871"/>
                    <a:pt x="6664" y="12755"/>
                  </a:cubicBezTo>
                  <a:cubicBezTo>
                    <a:pt x="6682" y="12728"/>
                    <a:pt x="6700" y="12700"/>
                    <a:pt x="6718" y="12673"/>
                  </a:cubicBezTo>
                  <a:cubicBezTo>
                    <a:pt x="6830" y="12675"/>
                    <a:pt x="6941" y="12676"/>
                    <a:pt x="7052" y="12676"/>
                  </a:cubicBezTo>
                  <a:cubicBezTo>
                    <a:pt x="7864" y="12676"/>
                    <a:pt x="8668" y="12616"/>
                    <a:pt x="9466" y="12465"/>
                  </a:cubicBezTo>
                  <a:close/>
                  <a:moveTo>
                    <a:pt x="3726" y="10442"/>
                  </a:moveTo>
                  <a:cubicBezTo>
                    <a:pt x="3907" y="11295"/>
                    <a:pt x="4034" y="12165"/>
                    <a:pt x="4125" y="13045"/>
                  </a:cubicBezTo>
                  <a:cubicBezTo>
                    <a:pt x="3871" y="12691"/>
                    <a:pt x="3671" y="12310"/>
                    <a:pt x="3553" y="11884"/>
                  </a:cubicBezTo>
                  <a:cubicBezTo>
                    <a:pt x="3472" y="11594"/>
                    <a:pt x="3408" y="11295"/>
                    <a:pt x="3499" y="10996"/>
                  </a:cubicBezTo>
                  <a:cubicBezTo>
                    <a:pt x="3508" y="10950"/>
                    <a:pt x="3626" y="10633"/>
                    <a:pt x="3726" y="10442"/>
                  </a:cubicBezTo>
                  <a:close/>
                  <a:moveTo>
                    <a:pt x="3862" y="10297"/>
                  </a:moveTo>
                  <a:lnTo>
                    <a:pt x="3862" y="10297"/>
                  </a:lnTo>
                  <a:cubicBezTo>
                    <a:pt x="4025" y="10361"/>
                    <a:pt x="4388" y="11313"/>
                    <a:pt x="4442" y="11449"/>
                  </a:cubicBezTo>
                  <a:cubicBezTo>
                    <a:pt x="4687" y="12057"/>
                    <a:pt x="4587" y="12537"/>
                    <a:pt x="4279" y="13063"/>
                  </a:cubicBezTo>
                  <a:cubicBezTo>
                    <a:pt x="4179" y="12129"/>
                    <a:pt x="4034" y="11213"/>
                    <a:pt x="3862" y="10297"/>
                  </a:cubicBezTo>
                  <a:close/>
                  <a:moveTo>
                    <a:pt x="3189" y="13230"/>
                  </a:moveTo>
                  <a:cubicBezTo>
                    <a:pt x="3424" y="13230"/>
                    <a:pt x="3649" y="13260"/>
                    <a:pt x="3853" y="13335"/>
                  </a:cubicBezTo>
                  <a:cubicBezTo>
                    <a:pt x="3055" y="13399"/>
                    <a:pt x="2266" y="13471"/>
                    <a:pt x="1468" y="13535"/>
                  </a:cubicBezTo>
                  <a:cubicBezTo>
                    <a:pt x="2004" y="13400"/>
                    <a:pt x="2627" y="13230"/>
                    <a:pt x="3189" y="13230"/>
                  </a:cubicBezTo>
                  <a:close/>
                  <a:moveTo>
                    <a:pt x="3952" y="13480"/>
                  </a:moveTo>
                  <a:lnTo>
                    <a:pt x="3952" y="13480"/>
                  </a:lnTo>
                  <a:cubicBezTo>
                    <a:pt x="3510" y="13733"/>
                    <a:pt x="3021" y="13861"/>
                    <a:pt x="2529" y="13861"/>
                  </a:cubicBezTo>
                  <a:cubicBezTo>
                    <a:pt x="2175" y="13861"/>
                    <a:pt x="1819" y="13794"/>
                    <a:pt x="1477" y="13662"/>
                  </a:cubicBezTo>
                  <a:cubicBezTo>
                    <a:pt x="2302" y="13598"/>
                    <a:pt x="3127" y="13544"/>
                    <a:pt x="3952" y="13480"/>
                  </a:cubicBezTo>
                  <a:close/>
                  <a:moveTo>
                    <a:pt x="14759" y="13107"/>
                  </a:moveTo>
                  <a:cubicBezTo>
                    <a:pt x="14814" y="13107"/>
                    <a:pt x="14870" y="13107"/>
                    <a:pt x="14925" y="13108"/>
                  </a:cubicBezTo>
                  <a:cubicBezTo>
                    <a:pt x="14127" y="13417"/>
                    <a:pt x="13320" y="13707"/>
                    <a:pt x="12503" y="13952"/>
                  </a:cubicBezTo>
                  <a:cubicBezTo>
                    <a:pt x="13057" y="13253"/>
                    <a:pt x="13900" y="13107"/>
                    <a:pt x="14759" y="13107"/>
                  </a:cubicBezTo>
                  <a:close/>
                  <a:moveTo>
                    <a:pt x="15024" y="13254"/>
                  </a:moveTo>
                  <a:lnTo>
                    <a:pt x="15024" y="13254"/>
                  </a:lnTo>
                  <a:cubicBezTo>
                    <a:pt x="14689" y="13526"/>
                    <a:pt x="14335" y="13807"/>
                    <a:pt x="13972" y="13997"/>
                  </a:cubicBezTo>
                  <a:cubicBezTo>
                    <a:pt x="13688" y="14142"/>
                    <a:pt x="13387" y="14195"/>
                    <a:pt x="13081" y="14195"/>
                  </a:cubicBezTo>
                  <a:cubicBezTo>
                    <a:pt x="12872" y="14195"/>
                    <a:pt x="12660" y="14170"/>
                    <a:pt x="12449" y="14133"/>
                  </a:cubicBezTo>
                  <a:cubicBezTo>
                    <a:pt x="13311" y="13861"/>
                    <a:pt x="14172" y="13553"/>
                    <a:pt x="15024" y="13254"/>
                  </a:cubicBezTo>
                  <a:close/>
                  <a:moveTo>
                    <a:pt x="12449" y="12474"/>
                  </a:moveTo>
                  <a:lnTo>
                    <a:pt x="12449" y="12474"/>
                  </a:lnTo>
                  <a:cubicBezTo>
                    <a:pt x="12367" y="12773"/>
                    <a:pt x="12277" y="13072"/>
                    <a:pt x="12177" y="13362"/>
                  </a:cubicBezTo>
                  <a:cubicBezTo>
                    <a:pt x="12050" y="13716"/>
                    <a:pt x="11805" y="13952"/>
                    <a:pt x="11579" y="14215"/>
                  </a:cubicBezTo>
                  <a:cubicBezTo>
                    <a:pt x="11805" y="13598"/>
                    <a:pt x="12095" y="13018"/>
                    <a:pt x="12449" y="12474"/>
                  </a:cubicBezTo>
                  <a:close/>
                  <a:moveTo>
                    <a:pt x="12558" y="12120"/>
                  </a:moveTo>
                  <a:lnTo>
                    <a:pt x="12558" y="12120"/>
                  </a:lnTo>
                  <a:cubicBezTo>
                    <a:pt x="12549" y="12138"/>
                    <a:pt x="12540" y="12165"/>
                    <a:pt x="12540" y="12183"/>
                  </a:cubicBezTo>
                  <a:cubicBezTo>
                    <a:pt x="12014" y="12873"/>
                    <a:pt x="11633" y="13598"/>
                    <a:pt x="11361" y="14414"/>
                  </a:cubicBezTo>
                  <a:cubicBezTo>
                    <a:pt x="11080" y="13462"/>
                    <a:pt x="11823" y="12700"/>
                    <a:pt x="12558" y="12120"/>
                  </a:cubicBezTo>
                  <a:close/>
                  <a:moveTo>
                    <a:pt x="10436" y="13072"/>
                  </a:moveTo>
                  <a:cubicBezTo>
                    <a:pt x="10454" y="13263"/>
                    <a:pt x="10400" y="13816"/>
                    <a:pt x="10400" y="13879"/>
                  </a:cubicBezTo>
                  <a:cubicBezTo>
                    <a:pt x="10409" y="14233"/>
                    <a:pt x="10436" y="14587"/>
                    <a:pt x="10363" y="14940"/>
                  </a:cubicBezTo>
                  <a:cubicBezTo>
                    <a:pt x="10282" y="15339"/>
                    <a:pt x="9992" y="15629"/>
                    <a:pt x="9892" y="16010"/>
                  </a:cubicBezTo>
                  <a:cubicBezTo>
                    <a:pt x="9892" y="16014"/>
                    <a:pt x="9891" y="16018"/>
                    <a:pt x="9889" y="16024"/>
                  </a:cubicBezTo>
                  <a:lnTo>
                    <a:pt x="9889" y="16024"/>
                  </a:lnTo>
                  <a:cubicBezTo>
                    <a:pt x="9896" y="15988"/>
                    <a:pt x="9901" y="15952"/>
                    <a:pt x="9901" y="15910"/>
                  </a:cubicBezTo>
                  <a:cubicBezTo>
                    <a:pt x="9928" y="15684"/>
                    <a:pt x="9955" y="15457"/>
                    <a:pt x="9992" y="15230"/>
                  </a:cubicBezTo>
                  <a:cubicBezTo>
                    <a:pt x="10001" y="15235"/>
                    <a:pt x="10010" y="15237"/>
                    <a:pt x="10020" y="15237"/>
                  </a:cubicBezTo>
                  <a:cubicBezTo>
                    <a:pt x="10048" y="15237"/>
                    <a:pt x="10076" y="15217"/>
                    <a:pt x="10082" y="15176"/>
                  </a:cubicBezTo>
                  <a:cubicBezTo>
                    <a:pt x="10110" y="14886"/>
                    <a:pt x="10137" y="14605"/>
                    <a:pt x="10173" y="14314"/>
                  </a:cubicBezTo>
                  <a:cubicBezTo>
                    <a:pt x="10173" y="14305"/>
                    <a:pt x="10173" y="14305"/>
                    <a:pt x="10182" y="14296"/>
                  </a:cubicBezTo>
                  <a:cubicBezTo>
                    <a:pt x="10182" y="14287"/>
                    <a:pt x="10173" y="14287"/>
                    <a:pt x="10182" y="14287"/>
                  </a:cubicBezTo>
                  <a:cubicBezTo>
                    <a:pt x="10200" y="14151"/>
                    <a:pt x="10218" y="14024"/>
                    <a:pt x="10246" y="13888"/>
                  </a:cubicBezTo>
                  <a:cubicBezTo>
                    <a:pt x="10273" y="13752"/>
                    <a:pt x="10318" y="13616"/>
                    <a:pt x="10345" y="13480"/>
                  </a:cubicBezTo>
                  <a:lnTo>
                    <a:pt x="10354" y="13471"/>
                  </a:lnTo>
                  <a:lnTo>
                    <a:pt x="10345" y="13471"/>
                  </a:lnTo>
                  <a:cubicBezTo>
                    <a:pt x="10354" y="13435"/>
                    <a:pt x="10363" y="13399"/>
                    <a:pt x="10363" y="13362"/>
                  </a:cubicBezTo>
                  <a:cubicBezTo>
                    <a:pt x="10372" y="13299"/>
                    <a:pt x="10372" y="13263"/>
                    <a:pt x="10372" y="13235"/>
                  </a:cubicBezTo>
                  <a:cubicBezTo>
                    <a:pt x="10391" y="13181"/>
                    <a:pt x="10418" y="13127"/>
                    <a:pt x="10436" y="13072"/>
                  </a:cubicBezTo>
                  <a:close/>
                  <a:moveTo>
                    <a:pt x="10218" y="13480"/>
                  </a:moveTo>
                  <a:lnTo>
                    <a:pt x="10218" y="13480"/>
                  </a:lnTo>
                  <a:cubicBezTo>
                    <a:pt x="10091" y="13861"/>
                    <a:pt x="10010" y="14251"/>
                    <a:pt x="9973" y="14650"/>
                  </a:cubicBezTo>
                  <a:cubicBezTo>
                    <a:pt x="9847" y="15131"/>
                    <a:pt x="9792" y="15620"/>
                    <a:pt x="9783" y="16110"/>
                  </a:cubicBezTo>
                  <a:cubicBezTo>
                    <a:pt x="9611" y="15375"/>
                    <a:pt x="9656" y="14641"/>
                    <a:pt x="9973" y="13915"/>
                  </a:cubicBezTo>
                  <a:cubicBezTo>
                    <a:pt x="9992" y="13870"/>
                    <a:pt x="10110" y="13671"/>
                    <a:pt x="10218" y="13480"/>
                  </a:cubicBezTo>
                  <a:close/>
                  <a:moveTo>
                    <a:pt x="12178" y="15139"/>
                  </a:moveTo>
                  <a:cubicBezTo>
                    <a:pt x="12965" y="15139"/>
                    <a:pt x="13723" y="15377"/>
                    <a:pt x="14444" y="15802"/>
                  </a:cubicBezTo>
                  <a:cubicBezTo>
                    <a:pt x="14653" y="15919"/>
                    <a:pt x="14925" y="16037"/>
                    <a:pt x="14988" y="16119"/>
                  </a:cubicBezTo>
                  <a:cubicBezTo>
                    <a:pt x="13719" y="15666"/>
                    <a:pt x="12286" y="15566"/>
                    <a:pt x="10962" y="15348"/>
                  </a:cubicBezTo>
                  <a:cubicBezTo>
                    <a:pt x="10971" y="15339"/>
                    <a:pt x="10980" y="15330"/>
                    <a:pt x="10989" y="15321"/>
                  </a:cubicBezTo>
                  <a:cubicBezTo>
                    <a:pt x="11392" y="15198"/>
                    <a:pt x="11789" y="15139"/>
                    <a:pt x="12178" y="15139"/>
                  </a:cubicBezTo>
                  <a:close/>
                  <a:moveTo>
                    <a:pt x="11194" y="15567"/>
                  </a:moveTo>
                  <a:cubicBezTo>
                    <a:pt x="11225" y="15567"/>
                    <a:pt x="11340" y="15599"/>
                    <a:pt x="11551" y="15629"/>
                  </a:cubicBezTo>
                  <a:cubicBezTo>
                    <a:pt x="11778" y="15657"/>
                    <a:pt x="11996" y="15693"/>
                    <a:pt x="12222" y="15729"/>
                  </a:cubicBezTo>
                  <a:cubicBezTo>
                    <a:pt x="13120" y="15874"/>
                    <a:pt x="14045" y="15938"/>
                    <a:pt x="14906" y="16228"/>
                  </a:cubicBezTo>
                  <a:cubicBezTo>
                    <a:pt x="14861" y="16246"/>
                    <a:pt x="14789" y="16255"/>
                    <a:pt x="14698" y="16273"/>
                  </a:cubicBezTo>
                  <a:cubicBezTo>
                    <a:pt x="14245" y="16324"/>
                    <a:pt x="13760" y="16374"/>
                    <a:pt x="13302" y="16374"/>
                  </a:cubicBezTo>
                  <a:cubicBezTo>
                    <a:pt x="13265" y="16374"/>
                    <a:pt x="13229" y="16374"/>
                    <a:pt x="13193" y="16373"/>
                  </a:cubicBezTo>
                  <a:cubicBezTo>
                    <a:pt x="12576" y="16346"/>
                    <a:pt x="11860" y="16119"/>
                    <a:pt x="11379" y="15729"/>
                  </a:cubicBezTo>
                  <a:cubicBezTo>
                    <a:pt x="11227" y="15606"/>
                    <a:pt x="11160" y="15567"/>
                    <a:pt x="11194" y="15567"/>
                  </a:cubicBezTo>
                  <a:close/>
                  <a:moveTo>
                    <a:pt x="1314" y="16192"/>
                  </a:moveTo>
                  <a:cubicBezTo>
                    <a:pt x="1722" y="16246"/>
                    <a:pt x="2148" y="16300"/>
                    <a:pt x="2538" y="16409"/>
                  </a:cubicBezTo>
                  <a:cubicBezTo>
                    <a:pt x="3046" y="16563"/>
                    <a:pt x="3381" y="16908"/>
                    <a:pt x="3671" y="17325"/>
                  </a:cubicBezTo>
                  <a:cubicBezTo>
                    <a:pt x="2882" y="16944"/>
                    <a:pt x="2093" y="16572"/>
                    <a:pt x="1314" y="16192"/>
                  </a:cubicBezTo>
                  <a:close/>
                  <a:moveTo>
                    <a:pt x="1504" y="16464"/>
                  </a:moveTo>
                  <a:lnTo>
                    <a:pt x="1504" y="16464"/>
                  </a:lnTo>
                  <a:cubicBezTo>
                    <a:pt x="2220" y="16817"/>
                    <a:pt x="2946" y="17171"/>
                    <a:pt x="3662" y="17525"/>
                  </a:cubicBezTo>
                  <a:cubicBezTo>
                    <a:pt x="3536" y="17539"/>
                    <a:pt x="3412" y="17547"/>
                    <a:pt x="3290" y="17547"/>
                  </a:cubicBezTo>
                  <a:cubicBezTo>
                    <a:pt x="2875" y="17547"/>
                    <a:pt x="2481" y="17451"/>
                    <a:pt x="2102" y="17171"/>
                  </a:cubicBezTo>
                  <a:cubicBezTo>
                    <a:pt x="1840" y="16980"/>
                    <a:pt x="1676" y="16717"/>
                    <a:pt x="1504" y="16464"/>
                  </a:cubicBezTo>
                  <a:close/>
                  <a:moveTo>
                    <a:pt x="4333" y="15711"/>
                  </a:moveTo>
                  <a:cubicBezTo>
                    <a:pt x="4460" y="16554"/>
                    <a:pt x="4759" y="17361"/>
                    <a:pt x="5158" y="18123"/>
                  </a:cubicBezTo>
                  <a:cubicBezTo>
                    <a:pt x="4587" y="17688"/>
                    <a:pt x="4215" y="17071"/>
                    <a:pt x="4233" y="16318"/>
                  </a:cubicBezTo>
                  <a:cubicBezTo>
                    <a:pt x="4233" y="16173"/>
                    <a:pt x="4224" y="15765"/>
                    <a:pt x="4324" y="15711"/>
                  </a:cubicBezTo>
                  <a:close/>
                  <a:moveTo>
                    <a:pt x="4524" y="15956"/>
                  </a:moveTo>
                  <a:cubicBezTo>
                    <a:pt x="4623" y="16119"/>
                    <a:pt x="4714" y="16282"/>
                    <a:pt x="4823" y="16436"/>
                  </a:cubicBezTo>
                  <a:cubicBezTo>
                    <a:pt x="5022" y="16727"/>
                    <a:pt x="5267" y="17017"/>
                    <a:pt x="5376" y="17352"/>
                  </a:cubicBezTo>
                  <a:cubicBezTo>
                    <a:pt x="5430" y="17506"/>
                    <a:pt x="5494" y="17715"/>
                    <a:pt x="5467" y="17878"/>
                  </a:cubicBezTo>
                  <a:cubicBezTo>
                    <a:pt x="5434" y="18103"/>
                    <a:pt x="5400" y="18180"/>
                    <a:pt x="5365" y="18180"/>
                  </a:cubicBezTo>
                  <a:cubicBezTo>
                    <a:pt x="5313" y="18180"/>
                    <a:pt x="5258" y="18005"/>
                    <a:pt x="5204" y="17896"/>
                  </a:cubicBezTo>
                  <a:cubicBezTo>
                    <a:pt x="4895" y="17271"/>
                    <a:pt x="4687" y="16627"/>
                    <a:pt x="4524" y="15956"/>
                  </a:cubicBezTo>
                  <a:close/>
                  <a:moveTo>
                    <a:pt x="8395" y="15014"/>
                  </a:moveTo>
                  <a:cubicBezTo>
                    <a:pt x="8411" y="15014"/>
                    <a:pt x="8429" y="15030"/>
                    <a:pt x="8450" y="15067"/>
                  </a:cubicBezTo>
                  <a:cubicBezTo>
                    <a:pt x="8060" y="16255"/>
                    <a:pt x="7951" y="17425"/>
                    <a:pt x="8160" y="18640"/>
                  </a:cubicBezTo>
                  <a:cubicBezTo>
                    <a:pt x="7498" y="17661"/>
                    <a:pt x="7779" y="16745"/>
                    <a:pt x="8178" y="15693"/>
                  </a:cubicBezTo>
                  <a:cubicBezTo>
                    <a:pt x="8269" y="15442"/>
                    <a:pt x="8309" y="15014"/>
                    <a:pt x="8395" y="15014"/>
                  </a:cubicBezTo>
                  <a:close/>
                  <a:moveTo>
                    <a:pt x="8486" y="15167"/>
                  </a:moveTo>
                  <a:cubicBezTo>
                    <a:pt x="8504" y="15203"/>
                    <a:pt x="8523" y="15248"/>
                    <a:pt x="8541" y="15312"/>
                  </a:cubicBezTo>
                  <a:cubicBezTo>
                    <a:pt x="8686" y="15838"/>
                    <a:pt x="8822" y="16391"/>
                    <a:pt x="8795" y="16944"/>
                  </a:cubicBezTo>
                  <a:cubicBezTo>
                    <a:pt x="8758" y="17525"/>
                    <a:pt x="8514" y="17960"/>
                    <a:pt x="8323" y="18486"/>
                  </a:cubicBezTo>
                  <a:cubicBezTo>
                    <a:pt x="8271" y="18641"/>
                    <a:pt x="8256" y="18716"/>
                    <a:pt x="8254" y="18716"/>
                  </a:cubicBezTo>
                  <a:cubicBezTo>
                    <a:pt x="8251" y="18716"/>
                    <a:pt x="8270" y="18593"/>
                    <a:pt x="8260" y="18359"/>
                  </a:cubicBezTo>
                  <a:cubicBezTo>
                    <a:pt x="8205" y="17234"/>
                    <a:pt x="8160" y="16255"/>
                    <a:pt x="8486" y="15167"/>
                  </a:cubicBezTo>
                  <a:close/>
                  <a:moveTo>
                    <a:pt x="3456" y="18376"/>
                  </a:moveTo>
                  <a:cubicBezTo>
                    <a:pt x="4011" y="18376"/>
                    <a:pt x="4567" y="18470"/>
                    <a:pt x="5122" y="18531"/>
                  </a:cubicBezTo>
                  <a:cubicBezTo>
                    <a:pt x="4428" y="18698"/>
                    <a:pt x="3741" y="18843"/>
                    <a:pt x="3034" y="18843"/>
                  </a:cubicBezTo>
                  <a:cubicBezTo>
                    <a:pt x="2975" y="18843"/>
                    <a:pt x="2915" y="18841"/>
                    <a:pt x="2855" y="18839"/>
                  </a:cubicBezTo>
                  <a:cubicBezTo>
                    <a:pt x="2560" y="18835"/>
                    <a:pt x="2287" y="18816"/>
                    <a:pt x="2019" y="18816"/>
                  </a:cubicBezTo>
                  <a:cubicBezTo>
                    <a:pt x="1769" y="18816"/>
                    <a:pt x="1523" y="18832"/>
                    <a:pt x="1268" y="18894"/>
                  </a:cubicBezTo>
                  <a:cubicBezTo>
                    <a:pt x="1413" y="18459"/>
                    <a:pt x="3109" y="18377"/>
                    <a:pt x="3381" y="18377"/>
                  </a:cubicBezTo>
                  <a:cubicBezTo>
                    <a:pt x="3406" y="18377"/>
                    <a:pt x="3431" y="18376"/>
                    <a:pt x="3456" y="18376"/>
                  </a:cubicBezTo>
                  <a:close/>
                  <a:moveTo>
                    <a:pt x="4623" y="18848"/>
                  </a:moveTo>
                  <a:lnTo>
                    <a:pt x="4623" y="18848"/>
                  </a:lnTo>
                  <a:cubicBezTo>
                    <a:pt x="4170" y="19075"/>
                    <a:pt x="3680" y="19247"/>
                    <a:pt x="3163" y="19284"/>
                  </a:cubicBezTo>
                  <a:cubicBezTo>
                    <a:pt x="3102" y="19288"/>
                    <a:pt x="3041" y="19290"/>
                    <a:pt x="2979" y="19290"/>
                  </a:cubicBezTo>
                  <a:cubicBezTo>
                    <a:pt x="2669" y="19290"/>
                    <a:pt x="2359" y="19238"/>
                    <a:pt x="2048" y="19193"/>
                  </a:cubicBezTo>
                  <a:cubicBezTo>
                    <a:pt x="1876" y="19166"/>
                    <a:pt x="1703" y="19139"/>
                    <a:pt x="1531" y="19102"/>
                  </a:cubicBezTo>
                  <a:cubicBezTo>
                    <a:pt x="1441" y="19116"/>
                    <a:pt x="1368" y="19123"/>
                    <a:pt x="1312" y="19123"/>
                  </a:cubicBezTo>
                  <a:cubicBezTo>
                    <a:pt x="1257" y="19123"/>
                    <a:pt x="1218" y="19116"/>
                    <a:pt x="1196" y="19102"/>
                  </a:cubicBezTo>
                  <a:cubicBezTo>
                    <a:pt x="1495" y="19021"/>
                    <a:pt x="1793" y="18999"/>
                    <a:pt x="2092" y="18999"/>
                  </a:cubicBezTo>
                  <a:cubicBezTo>
                    <a:pt x="2453" y="18999"/>
                    <a:pt x="2815" y="19031"/>
                    <a:pt x="3182" y="19031"/>
                  </a:cubicBezTo>
                  <a:cubicBezTo>
                    <a:pt x="3293" y="19031"/>
                    <a:pt x="3405" y="19028"/>
                    <a:pt x="3517" y="19021"/>
                  </a:cubicBezTo>
                  <a:cubicBezTo>
                    <a:pt x="3889" y="18994"/>
                    <a:pt x="4261" y="18921"/>
                    <a:pt x="4623" y="18848"/>
                  </a:cubicBezTo>
                  <a:close/>
                  <a:moveTo>
                    <a:pt x="16285" y="18585"/>
                  </a:moveTo>
                  <a:lnTo>
                    <a:pt x="16285" y="18585"/>
                  </a:lnTo>
                  <a:cubicBezTo>
                    <a:pt x="15441" y="19048"/>
                    <a:pt x="14589" y="19492"/>
                    <a:pt x="13746" y="19946"/>
                  </a:cubicBezTo>
                  <a:cubicBezTo>
                    <a:pt x="13900" y="18740"/>
                    <a:pt x="15251" y="18649"/>
                    <a:pt x="16285" y="18585"/>
                  </a:cubicBezTo>
                  <a:close/>
                  <a:moveTo>
                    <a:pt x="16348" y="18776"/>
                  </a:moveTo>
                  <a:lnTo>
                    <a:pt x="16348" y="18776"/>
                  </a:lnTo>
                  <a:cubicBezTo>
                    <a:pt x="15804" y="19510"/>
                    <a:pt x="14970" y="19964"/>
                    <a:pt x="14054" y="20018"/>
                  </a:cubicBezTo>
                  <a:cubicBezTo>
                    <a:pt x="14816" y="19601"/>
                    <a:pt x="15587" y="19184"/>
                    <a:pt x="16348" y="18776"/>
                  </a:cubicBezTo>
                  <a:close/>
                  <a:moveTo>
                    <a:pt x="12875" y="17787"/>
                  </a:moveTo>
                  <a:cubicBezTo>
                    <a:pt x="12875" y="17987"/>
                    <a:pt x="12875" y="18205"/>
                    <a:pt x="12884" y="18277"/>
                  </a:cubicBezTo>
                  <a:cubicBezTo>
                    <a:pt x="12975" y="18876"/>
                    <a:pt x="13102" y="19429"/>
                    <a:pt x="12821" y="20009"/>
                  </a:cubicBezTo>
                  <a:cubicBezTo>
                    <a:pt x="12703" y="20245"/>
                    <a:pt x="12503" y="20526"/>
                    <a:pt x="12349" y="20744"/>
                  </a:cubicBezTo>
                  <a:cubicBezTo>
                    <a:pt x="12322" y="20789"/>
                    <a:pt x="12313" y="20816"/>
                    <a:pt x="12304" y="20843"/>
                  </a:cubicBezTo>
                  <a:cubicBezTo>
                    <a:pt x="12304" y="20825"/>
                    <a:pt x="12295" y="20798"/>
                    <a:pt x="12286" y="20771"/>
                  </a:cubicBezTo>
                  <a:cubicBezTo>
                    <a:pt x="12186" y="20508"/>
                    <a:pt x="12168" y="20163"/>
                    <a:pt x="12168" y="19891"/>
                  </a:cubicBezTo>
                  <a:cubicBezTo>
                    <a:pt x="12168" y="19456"/>
                    <a:pt x="12250" y="19021"/>
                    <a:pt x="12395" y="18604"/>
                  </a:cubicBezTo>
                  <a:cubicBezTo>
                    <a:pt x="12558" y="18341"/>
                    <a:pt x="12721" y="18060"/>
                    <a:pt x="12875" y="17787"/>
                  </a:cubicBezTo>
                  <a:close/>
                  <a:moveTo>
                    <a:pt x="12838" y="17361"/>
                  </a:moveTo>
                  <a:cubicBezTo>
                    <a:pt x="12838" y="17361"/>
                    <a:pt x="12839" y="17361"/>
                    <a:pt x="12839" y="17361"/>
                  </a:cubicBezTo>
                  <a:cubicBezTo>
                    <a:pt x="12866" y="17379"/>
                    <a:pt x="12866" y="17497"/>
                    <a:pt x="12875" y="17633"/>
                  </a:cubicBezTo>
                  <a:cubicBezTo>
                    <a:pt x="12603" y="17924"/>
                    <a:pt x="12367" y="18304"/>
                    <a:pt x="12240" y="18694"/>
                  </a:cubicBezTo>
                  <a:cubicBezTo>
                    <a:pt x="11959" y="19429"/>
                    <a:pt x="11959" y="20200"/>
                    <a:pt x="12186" y="20979"/>
                  </a:cubicBezTo>
                  <a:cubicBezTo>
                    <a:pt x="11624" y="20254"/>
                    <a:pt x="11887" y="18785"/>
                    <a:pt x="12268" y="18114"/>
                  </a:cubicBezTo>
                  <a:cubicBezTo>
                    <a:pt x="12339" y="17989"/>
                    <a:pt x="12808" y="17361"/>
                    <a:pt x="12838" y="17361"/>
                  </a:cubicBezTo>
                  <a:close/>
                  <a:moveTo>
                    <a:pt x="1696" y="20670"/>
                  </a:moveTo>
                  <a:cubicBezTo>
                    <a:pt x="2289" y="20670"/>
                    <a:pt x="3091" y="20746"/>
                    <a:pt x="3218" y="21306"/>
                  </a:cubicBezTo>
                  <a:cubicBezTo>
                    <a:pt x="2674" y="21088"/>
                    <a:pt x="2130" y="20871"/>
                    <a:pt x="1577" y="20671"/>
                  </a:cubicBezTo>
                  <a:cubicBezTo>
                    <a:pt x="1615" y="20671"/>
                    <a:pt x="1655" y="20670"/>
                    <a:pt x="1696" y="20670"/>
                  </a:cubicBezTo>
                  <a:close/>
                  <a:moveTo>
                    <a:pt x="1468" y="20771"/>
                  </a:moveTo>
                  <a:cubicBezTo>
                    <a:pt x="2003" y="20988"/>
                    <a:pt x="2538" y="21197"/>
                    <a:pt x="3073" y="21406"/>
                  </a:cubicBezTo>
                  <a:cubicBezTo>
                    <a:pt x="2879" y="21436"/>
                    <a:pt x="2659" y="21473"/>
                    <a:pt x="2456" y="21473"/>
                  </a:cubicBezTo>
                  <a:cubicBezTo>
                    <a:pt x="2300" y="21473"/>
                    <a:pt x="2154" y="21451"/>
                    <a:pt x="2039" y="21387"/>
                  </a:cubicBezTo>
                  <a:cubicBezTo>
                    <a:pt x="1821" y="21261"/>
                    <a:pt x="1613" y="21007"/>
                    <a:pt x="1468" y="20771"/>
                  </a:cubicBezTo>
                  <a:close/>
                  <a:moveTo>
                    <a:pt x="3735" y="19918"/>
                  </a:moveTo>
                  <a:cubicBezTo>
                    <a:pt x="4052" y="20372"/>
                    <a:pt x="4632" y="20608"/>
                    <a:pt x="4859" y="21115"/>
                  </a:cubicBezTo>
                  <a:cubicBezTo>
                    <a:pt x="4895" y="21215"/>
                    <a:pt x="5031" y="21959"/>
                    <a:pt x="4886" y="21986"/>
                  </a:cubicBezTo>
                  <a:cubicBezTo>
                    <a:pt x="4876" y="21988"/>
                    <a:pt x="4866" y="21989"/>
                    <a:pt x="4857" y="21989"/>
                  </a:cubicBezTo>
                  <a:cubicBezTo>
                    <a:pt x="4692" y="21989"/>
                    <a:pt x="4656" y="21697"/>
                    <a:pt x="4596" y="21560"/>
                  </a:cubicBezTo>
                  <a:cubicBezTo>
                    <a:pt x="4406" y="21134"/>
                    <a:pt x="4215" y="20698"/>
                    <a:pt x="3998" y="20281"/>
                  </a:cubicBezTo>
                  <a:cubicBezTo>
                    <a:pt x="3991" y="20268"/>
                    <a:pt x="3980" y="20259"/>
                    <a:pt x="3967" y="20259"/>
                  </a:cubicBezTo>
                  <a:cubicBezTo>
                    <a:pt x="3962" y="20259"/>
                    <a:pt x="3957" y="20261"/>
                    <a:pt x="3952" y="20263"/>
                  </a:cubicBezTo>
                  <a:cubicBezTo>
                    <a:pt x="3889" y="20154"/>
                    <a:pt x="3816" y="20045"/>
                    <a:pt x="3735" y="19946"/>
                  </a:cubicBezTo>
                  <a:cubicBezTo>
                    <a:pt x="3735" y="19937"/>
                    <a:pt x="3735" y="19928"/>
                    <a:pt x="3735" y="19918"/>
                  </a:cubicBezTo>
                  <a:close/>
                  <a:moveTo>
                    <a:pt x="3717" y="20118"/>
                  </a:moveTo>
                  <a:lnTo>
                    <a:pt x="3717" y="20118"/>
                  </a:lnTo>
                  <a:cubicBezTo>
                    <a:pt x="3816" y="20263"/>
                    <a:pt x="3916" y="20417"/>
                    <a:pt x="3998" y="20580"/>
                  </a:cubicBezTo>
                  <a:cubicBezTo>
                    <a:pt x="4007" y="20599"/>
                    <a:pt x="4025" y="20599"/>
                    <a:pt x="4043" y="20599"/>
                  </a:cubicBezTo>
                  <a:cubicBezTo>
                    <a:pt x="4233" y="21088"/>
                    <a:pt x="4451" y="21569"/>
                    <a:pt x="4669" y="22049"/>
                  </a:cubicBezTo>
                  <a:cubicBezTo>
                    <a:pt x="4197" y="21478"/>
                    <a:pt x="3671" y="20871"/>
                    <a:pt x="3717" y="20118"/>
                  </a:cubicBezTo>
                  <a:close/>
                  <a:moveTo>
                    <a:pt x="15609" y="21440"/>
                  </a:moveTo>
                  <a:cubicBezTo>
                    <a:pt x="15620" y="21440"/>
                    <a:pt x="15631" y="21441"/>
                    <a:pt x="15641" y="21442"/>
                  </a:cubicBezTo>
                  <a:cubicBezTo>
                    <a:pt x="14770" y="21786"/>
                    <a:pt x="13846" y="22077"/>
                    <a:pt x="12939" y="22240"/>
                  </a:cubicBezTo>
                  <a:cubicBezTo>
                    <a:pt x="12794" y="22267"/>
                    <a:pt x="12195" y="22349"/>
                    <a:pt x="11941" y="22394"/>
                  </a:cubicBezTo>
                  <a:cubicBezTo>
                    <a:pt x="12313" y="22258"/>
                    <a:pt x="13456" y="21696"/>
                    <a:pt x="13555" y="21669"/>
                  </a:cubicBezTo>
                  <a:cubicBezTo>
                    <a:pt x="14108" y="21505"/>
                    <a:pt x="14689" y="21496"/>
                    <a:pt x="15260" y="21478"/>
                  </a:cubicBezTo>
                  <a:cubicBezTo>
                    <a:pt x="15389" y="21470"/>
                    <a:pt x="15518" y="21440"/>
                    <a:pt x="15609" y="21440"/>
                  </a:cubicBezTo>
                  <a:close/>
                  <a:moveTo>
                    <a:pt x="4487" y="22240"/>
                  </a:moveTo>
                  <a:cubicBezTo>
                    <a:pt x="3907" y="22467"/>
                    <a:pt x="3363" y="22648"/>
                    <a:pt x="2728" y="22766"/>
                  </a:cubicBezTo>
                  <a:cubicBezTo>
                    <a:pt x="2583" y="22793"/>
                    <a:pt x="2447" y="22829"/>
                    <a:pt x="2329" y="22875"/>
                  </a:cubicBezTo>
                  <a:cubicBezTo>
                    <a:pt x="2955" y="22457"/>
                    <a:pt x="3680" y="22276"/>
                    <a:pt x="4487" y="22240"/>
                  </a:cubicBezTo>
                  <a:close/>
                  <a:moveTo>
                    <a:pt x="15704" y="21614"/>
                  </a:moveTo>
                  <a:cubicBezTo>
                    <a:pt x="15695" y="21641"/>
                    <a:pt x="15695" y="21669"/>
                    <a:pt x="15677" y="21705"/>
                  </a:cubicBezTo>
                  <a:cubicBezTo>
                    <a:pt x="15623" y="21841"/>
                    <a:pt x="15396" y="22013"/>
                    <a:pt x="15287" y="22104"/>
                  </a:cubicBezTo>
                  <a:cubicBezTo>
                    <a:pt x="14650" y="22677"/>
                    <a:pt x="13957" y="22952"/>
                    <a:pt x="13240" y="22952"/>
                  </a:cubicBezTo>
                  <a:cubicBezTo>
                    <a:pt x="12733" y="22952"/>
                    <a:pt x="12215" y="22815"/>
                    <a:pt x="11696" y="22548"/>
                  </a:cubicBezTo>
                  <a:cubicBezTo>
                    <a:pt x="13057" y="22512"/>
                    <a:pt x="14444" y="22131"/>
                    <a:pt x="15704" y="21614"/>
                  </a:cubicBezTo>
                  <a:close/>
                  <a:moveTo>
                    <a:pt x="5975" y="20961"/>
                  </a:moveTo>
                  <a:lnTo>
                    <a:pt x="5975" y="20961"/>
                  </a:lnTo>
                  <a:cubicBezTo>
                    <a:pt x="5993" y="21750"/>
                    <a:pt x="6201" y="22485"/>
                    <a:pt x="6591" y="23165"/>
                  </a:cubicBezTo>
                  <a:cubicBezTo>
                    <a:pt x="6020" y="22557"/>
                    <a:pt x="5766" y="21796"/>
                    <a:pt x="5975" y="20961"/>
                  </a:cubicBezTo>
                  <a:close/>
                  <a:moveTo>
                    <a:pt x="6101" y="20952"/>
                  </a:moveTo>
                  <a:lnTo>
                    <a:pt x="6101" y="20952"/>
                  </a:lnTo>
                  <a:cubicBezTo>
                    <a:pt x="6618" y="21650"/>
                    <a:pt x="7054" y="22421"/>
                    <a:pt x="6836" y="23292"/>
                  </a:cubicBezTo>
                  <a:cubicBezTo>
                    <a:pt x="6374" y="22584"/>
                    <a:pt x="6138" y="21796"/>
                    <a:pt x="6101" y="20952"/>
                  </a:cubicBezTo>
                  <a:close/>
                  <a:moveTo>
                    <a:pt x="4614" y="22394"/>
                  </a:moveTo>
                  <a:lnTo>
                    <a:pt x="4614" y="22394"/>
                  </a:lnTo>
                  <a:cubicBezTo>
                    <a:pt x="4079" y="23065"/>
                    <a:pt x="2900" y="23219"/>
                    <a:pt x="2003" y="23301"/>
                  </a:cubicBezTo>
                  <a:cubicBezTo>
                    <a:pt x="2411" y="22893"/>
                    <a:pt x="3018" y="22947"/>
                    <a:pt x="3535" y="22802"/>
                  </a:cubicBezTo>
                  <a:cubicBezTo>
                    <a:pt x="3907" y="22702"/>
                    <a:pt x="4261" y="22539"/>
                    <a:pt x="4614" y="22394"/>
                  </a:cubicBezTo>
                  <a:close/>
                  <a:moveTo>
                    <a:pt x="10046" y="21451"/>
                  </a:moveTo>
                  <a:lnTo>
                    <a:pt x="10046" y="21451"/>
                  </a:lnTo>
                  <a:cubicBezTo>
                    <a:pt x="10137" y="21650"/>
                    <a:pt x="10255" y="21895"/>
                    <a:pt x="10282" y="21959"/>
                  </a:cubicBezTo>
                  <a:cubicBezTo>
                    <a:pt x="10626" y="22666"/>
                    <a:pt x="10563" y="23219"/>
                    <a:pt x="10300" y="23899"/>
                  </a:cubicBezTo>
                  <a:cubicBezTo>
                    <a:pt x="10110" y="23101"/>
                    <a:pt x="10010" y="22276"/>
                    <a:pt x="10046" y="21451"/>
                  </a:cubicBezTo>
                  <a:close/>
                  <a:moveTo>
                    <a:pt x="9928" y="21224"/>
                  </a:moveTo>
                  <a:cubicBezTo>
                    <a:pt x="9928" y="21224"/>
                    <a:pt x="9937" y="21242"/>
                    <a:pt x="9955" y="21270"/>
                  </a:cubicBezTo>
                  <a:cubicBezTo>
                    <a:pt x="9955" y="21270"/>
                    <a:pt x="9946" y="21270"/>
                    <a:pt x="9946" y="21279"/>
                  </a:cubicBezTo>
                  <a:cubicBezTo>
                    <a:pt x="9901" y="22195"/>
                    <a:pt x="9946" y="23065"/>
                    <a:pt x="10137" y="23954"/>
                  </a:cubicBezTo>
                  <a:cubicBezTo>
                    <a:pt x="9910" y="23654"/>
                    <a:pt x="9765" y="23310"/>
                    <a:pt x="9720" y="22920"/>
                  </a:cubicBezTo>
                  <a:cubicBezTo>
                    <a:pt x="9701" y="22757"/>
                    <a:pt x="9701" y="21261"/>
                    <a:pt x="9928" y="21224"/>
                  </a:cubicBezTo>
                  <a:close/>
                  <a:moveTo>
                    <a:pt x="5692" y="23542"/>
                  </a:moveTo>
                  <a:cubicBezTo>
                    <a:pt x="6005" y="23542"/>
                    <a:pt x="6321" y="23568"/>
                    <a:pt x="6636" y="23591"/>
                  </a:cubicBezTo>
                  <a:cubicBezTo>
                    <a:pt x="5666" y="23908"/>
                    <a:pt x="4623" y="23845"/>
                    <a:pt x="3653" y="24189"/>
                  </a:cubicBezTo>
                  <a:cubicBezTo>
                    <a:pt x="3907" y="23954"/>
                    <a:pt x="4678" y="23664"/>
                    <a:pt x="4805" y="23636"/>
                  </a:cubicBezTo>
                  <a:cubicBezTo>
                    <a:pt x="5097" y="23565"/>
                    <a:pt x="5393" y="23542"/>
                    <a:pt x="5692" y="23542"/>
                  </a:cubicBezTo>
                  <a:close/>
                  <a:moveTo>
                    <a:pt x="6419" y="23800"/>
                  </a:moveTo>
                  <a:lnTo>
                    <a:pt x="6419" y="23800"/>
                  </a:lnTo>
                  <a:cubicBezTo>
                    <a:pt x="6101" y="23999"/>
                    <a:pt x="5766" y="24162"/>
                    <a:pt x="5394" y="24271"/>
                  </a:cubicBezTo>
                  <a:cubicBezTo>
                    <a:pt x="5222" y="24322"/>
                    <a:pt x="4524" y="24490"/>
                    <a:pt x="4037" y="24490"/>
                  </a:cubicBezTo>
                  <a:cubicBezTo>
                    <a:pt x="3832" y="24490"/>
                    <a:pt x="3665" y="24460"/>
                    <a:pt x="3590" y="24380"/>
                  </a:cubicBezTo>
                  <a:cubicBezTo>
                    <a:pt x="4496" y="24026"/>
                    <a:pt x="5485" y="24035"/>
                    <a:pt x="6419" y="23800"/>
                  </a:cubicBezTo>
                  <a:close/>
                  <a:moveTo>
                    <a:pt x="12757" y="24734"/>
                  </a:moveTo>
                  <a:cubicBezTo>
                    <a:pt x="12730" y="24761"/>
                    <a:pt x="12712" y="24788"/>
                    <a:pt x="12685" y="24815"/>
                  </a:cubicBezTo>
                  <a:cubicBezTo>
                    <a:pt x="11869" y="25196"/>
                    <a:pt x="11034" y="25559"/>
                    <a:pt x="10200" y="25894"/>
                  </a:cubicBezTo>
                  <a:cubicBezTo>
                    <a:pt x="10781" y="25051"/>
                    <a:pt x="11751" y="24734"/>
                    <a:pt x="12757" y="24734"/>
                  </a:cubicBezTo>
                  <a:close/>
                  <a:moveTo>
                    <a:pt x="12367" y="25142"/>
                  </a:moveTo>
                  <a:cubicBezTo>
                    <a:pt x="11857" y="25626"/>
                    <a:pt x="11264" y="25978"/>
                    <a:pt x="10573" y="25978"/>
                  </a:cubicBezTo>
                  <a:cubicBezTo>
                    <a:pt x="10540" y="25978"/>
                    <a:pt x="10506" y="25978"/>
                    <a:pt x="10472" y="25976"/>
                  </a:cubicBezTo>
                  <a:cubicBezTo>
                    <a:pt x="11107" y="25704"/>
                    <a:pt x="11742" y="25432"/>
                    <a:pt x="12367" y="25142"/>
                  </a:cubicBezTo>
                  <a:close/>
                  <a:moveTo>
                    <a:pt x="8378" y="1"/>
                  </a:moveTo>
                  <a:cubicBezTo>
                    <a:pt x="8364" y="1"/>
                    <a:pt x="8350" y="5"/>
                    <a:pt x="8341" y="14"/>
                  </a:cubicBezTo>
                  <a:cubicBezTo>
                    <a:pt x="8051" y="395"/>
                    <a:pt x="7643" y="703"/>
                    <a:pt x="7444" y="1148"/>
                  </a:cubicBezTo>
                  <a:cubicBezTo>
                    <a:pt x="7244" y="1610"/>
                    <a:pt x="7317" y="2154"/>
                    <a:pt x="7453" y="2626"/>
                  </a:cubicBezTo>
                  <a:cubicBezTo>
                    <a:pt x="7462" y="2644"/>
                    <a:pt x="7471" y="2653"/>
                    <a:pt x="7489" y="2662"/>
                  </a:cubicBezTo>
                  <a:cubicBezTo>
                    <a:pt x="7425" y="2816"/>
                    <a:pt x="7380" y="2961"/>
                    <a:pt x="7326" y="3106"/>
                  </a:cubicBezTo>
                  <a:cubicBezTo>
                    <a:pt x="7308" y="2553"/>
                    <a:pt x="7035" y="2018"/>
                    <a:pt x="6745" y="1511"/>
                  </a:cubicBezTo>
                  <a:cubicBezTo>
                    <a:pt x="6730" y="1487"/>
                    <a:pt x="6704" y="1476"/>
                    <a:pt x="6679" y="1476"/>
                  </a:cubicBezTo>
                  <a:cubicBezTo>
                    <a:pt x="6645" y="1476"/>
                    <a:pt x="6611" y="1496"/>
                    <a:pt x="6600" y="1538"/>
                  </a:cubicBezTo>
                  <a:cubicBezTo>
                    <a:pt x="6383" y="2336"/>
                    <a:pt x="6537" y="3197"/>
                    <a:pt x="7081" y="3832"/>
                  </a:cubicBezTo>
                  <a:cubicBezTo>
                    <a:pt x="6954" y="4213"/>
                    <a:pt x="6845" y="4594"/>
                    <a:pt x="6745" y="4984"/>
                  </a:cubicBezTo>
                  <a:lnTo>
                    <a:pt x="6709" y="4984"/>
                  </a:lnTo>
                  <a:cubicBezTo>
                    <a:pt x="6836" y="4539"/>
                    <a:pt x="6899" y="4068"/>
                    <a:pt x="6709" y="3632"/>
                  </a:cubicBezTo>
                  <a:cubicBezTo>
                    <a:pt x="6510" y="3179"/>
                    <a:pt x="6101" y="2862"/>
                    <a:pt x="5820" y="2463"/>
                  </a:cubicBezTo>
                  <a:cubicBezTo>
                    <a:pt x="5808" y="2439"/>
                    <a:pt x="5786" y="2427"/>
                    <a:pt x="5762" y="2427"/>
                  </a:cubicBezTo>
                  <a:cubicBezTo>
                    <a:pt x="5733" y="2427"/>
                    <a:pt x="5704" y="2445"/>
                    <a:pt x="5693" y="2481"/>
                  </a:cubicBezTo>
                  <a:cubicBezTo>
                    <a:pt x="5494" y="3097"/>
                    <a:pt x="5313" y="3805"/>
                    <a:pt x="5630" y="4421"/>
                  </a:cubicBezTo>
                  <a:cubicBezTo>
                    <a:pt x="5848" y="4829"/>
                    <a:pt x="6237" y="5120"/>
                    <a:pt x="6700" y="5129"/>
                  </a:cubicBezTo>
                  <a:cubicBezTo>
                    <a:pt x="6582" y="5564"/>
                    <a:pt x="6482" y="5990"/>
                    <a:pt x="6392" y="6425"/>
                  </a:cubicBezTo>
                  <a:cubicBezTo>
                    <a:pt x="6401" y="6226"/>
                    <a:pt x="6401" y="6017"/>
                    <a:pt x="6328" y="5827"/>
                  </a:cubicBezTo>
                  <a:cubicBezTo>
                    <a:pt x="6183" y="5473"/>
                    <a:pt x="5793" y="5337"/>
                    <a:pt x="5539" y="5074"/>
                  </a:cubicBezTo>
                  <a:cubicBezTo>
                    <a:pt x="5520" y="5058"/>
                    <a:pt x="5499" y="5050"/>
                    <a:pt x="5478" y="5050"/>
                  </a:cubicBezTo>
                  <a:cubicBezTo>
                    <a:pt x="5432" y="5050"/>
                    <a:pt x="5391" y="5087"/>
                    <a:pt x="5385" y="5138"/>
                  </a:cubicBezTo>
                  <a:cubicBezTo>
                    <a:pt x="5340" y="5827"/>
                    <a:pt x="5376" y="6915"/>
                    <a:pt x="6265" y="7033"/>
                  </a:cubicBezTo>
                  <a:lnTo>
                    <a:pt x="6274" y="7033"/>
                  </a:lnTo>
                  <a:cubicBezTo>
                    <a:pt x="6228" y="7269"/>
                    <a:pt x="6183" y="7513"/>
                    <a:pt x="6147" y="7749"/>
                  </a:cubicBezTo>
                  <a:cubicBezTo>
                    <a:pt x="6129" y="7758"/>
                    <a:pt x="6111" y="7767"/>
                    <a:pt x="6101" y="7776"/>
                  </a:cubicBezTo>
                  <a:cubicBezTo>
                    <a:pt x="6029" y="7804"/>
                    <a:pt x="6056" y="7912"/>
                    <a:pt x="6120" y="7931"/>
                  </a:cubicBezTo>
                  <a:cubicBezTo>
                    <a:pt x="6038" y="8447"/>
                    <a:pt x="5965" y="8964"/>
                    <a:pt x="5920" y="9490"/>
                  </a:cubicBezTo>
                  <a:cubicBezTo>
                    <a:pt x="5612" y="8729"/>
                    <a:pt x="5222" y="7994"/>
                    <a:pt x="4714" y="7368"/>
                  </a:cubicBezTo>
                  <a:cubicBezTo>
                    <a:pt x="5476" y="6389"/>
                    <a:pt x="4515" y="5156"/>
                    <a:pt x="4297" y="4149"/>
                  </a:cubicBezTo>
                  <a:cubicBezTo>
                    <a:pt x="4293" y="4119"/>
                    <a:pt x="4269" y="4105"/>
                    <a:pt x="4244" y="4105"/>
                  </a:cubicBezTo>
                  <a:cubicBezTo>
                    <a:pt x="4217" y="4105"/>
                    <a:pt x="4188" y="4121"/>
                    <a:pt x="4179" y="4149"/>
                  </a:cubicBezTo>
                  <a:cubicBezTo>
                    <a:pt x="3862" y="5002"/>
                    <a:pt x="3825" y="5954"/>
                    <a:pt x="4179" y="6770"/>
                  </a:cubicBezTo>
                  <a:cubicBezTo>
                    <a:pt x="3916" y="6525"/>
                    <a:pt x="3626" y="6307"/>
                    <a:pt x="3309" y="6126"/>
                  </a:cubicBezTo>
                  <a:cubicBezTo>
                    <a:pt x="3309" y="6095"/>
                    <a:pt x="3288" y="6070"/>
                    <a:pt x="3253" y="6070"/>
                  </a:cubicBezTo>
                  <a:cubicBezTo>
                    <a:pt x="3248" y="6070"/>
                    <a:pt x="3242" y="6071"/>
                    <a:pt x="3236" y="6072"/>
                  </a:cubicBezTo>
                  <a:lnTo>
                    <a:pt x="3227" y="6072"/>
                  </a:lnTo>
                  <a:cubicBezTo>
                    <a:pt x="3218" y="6072"/>
                    <a:pt x="3218" y="6063"/>
                    <a:pt x="3209" y="6063"/>
                  </a:cubicBezTo>
                  <a:cubicBezTo>
                    <a:pt x="3209" y="6044"/>
                    <a:pt x="3209" y="6035"/>
                    <a:pt x="3191" y="6017"/>
                  </a:cubicBezTo>
                  <a:cubicBezTo>
                    <a:pt x="2719" y="5555"/>
                    <a:pt x="2411" y="4956"/>
                    <a:pt x="1794" y="4648"/>
                  </a:cubicBezTo>
                  <a:cubicBezTo>
                    <a:pt x="1268" y="4394"/>
                    <a:pt x="670" y="4349"/>
                    <a:pt x="89" y="4313"/>
                  </a:cubicBezTo>
                  <a:cubicBezTo>
                    <a:pt x="87" y="4312"/>
                    <a:pt x="84" y="4312"/>
                    <a:pt x="81" y="4312"/>
                  </a:cubicBezTo>
                  <a:cubicBezTo>
                    <a:pt x="16" y="4312"/>
                    <a:pt x="1" y="4414"/>
                    <a:pt x="53" y="4449"/>
                  </a:cubicBezTo>
                  <a:cubicBezTo>
                    <a:pt x="688" y="4875"/>
                    <a:pt x="833" y="5682"/>
                    <a:pt x="1549" y="6063"/>
                  </a:cubicBezTo>
                  <a:cubicBezTo>
                    <a:pt x="1869" y="6228"/>
                    <a:pt x="2208" y="6309"/>
                    <a:pt x="2550" y="6309"/>
                  </a:cubicBezTo>
                  <a:cubicBezTo>
                    <a:pt x="2770" y="6309"/>
                    <a:pt x="2992" y="6275"/>
                    <a:pt x="3209" y="6208"/>
                  </a:cubicBezTo>
                  <a:cubicBezTo>
                    <a:pt x="3907" y="6661"/>
                    <a:pt x="4424" y="7260"/>
                    <a:pt x="4850" y="7931"/>
                  </a:cubicBezTo>
                  <a:cubicBezTo>
                    <a:pt x="4517" y="7682"/>
                    <a:pt x="4144" y="7596"/>
                    <a:pt x="3752" y="7596"/>
                  </a:cubicBezTo>
                  <a:cubicBezTo>
                    <a:pt x="2854" y="7596"/>
                    <a:pt x="1853" y="8049"/>
                    <a:pt x="986" y="8049"/>
                  </a:cubicBezTo>
                  <a:cubicBezTo>
                    <a:pt x="974" y="8049"/>
                    <a:pt x="963" y="8049"/>
                    <a:pt x="951" y="8049"/>
                  </a:cubicBezTo>
                  <a:cubicBezTo>
                    <a:pt x="948" y="8048"/>
                    <a:pt x="944" y="8048"/>
                    <a:pt x="941" y="8048"/>
                  </a:cubicBezTo>
                  <a:cubicBezTo>
                    <a:pt x="867" y="8048"/>
                    <a:pt x="835" y="8150"/>
                    <a:pt x="887" y="8203"/>
                  </a:cubicBezTo>
                  <a:cubicBezTo>
                    <a:pt x="1413" y="8756"/>
                    <a:pt x="2057" y="9273"/>
                    <a:pt x="2855" y="9354"/>
                  </a:cubicBezTo>
                  <a:cubicBezTo>
                    <a:pt x="2917" y="9361"/>
                    <a:pt x="2979" y="9364"/>
                    <a:pt x="3039" y="9364"/>
                  </a:cubicBezTo>
                  <a:cubicBezTo>
                    <a:pt x="3829" y="9364"/>
                    <a:pt x="4498" y="8838"/>
                    <a:pt x="5113" y="8375"/>
                  </a:cubicBezTo>
                  <a:cubicBezTo>
                    <a:pt x="5394" y="8892"/>
                    <a:pt x="5639" y="9445"/>
                    <a:pt x="5875" y="9998"/>
                  </a:cubicBezTo>
                  <a:cubicBezTo>
                    <a:pt x="5784" y="11295"/>
                    <a:pt x="5775" y="12592"/>
                    <a:pt x="5866" y="13879"/>
                  </a:cubicBezTo>
                  <a:cubicBezTo>
                    <a:pt x="5820" y="14006"/>
                    <a:pt x="5775" y="14133"/>
                    <a:pt x="5739" y="14260"/>
                  </a:cubicBezTo>
                  <a:cubicBezTo>
                    <a:pt x="5739" y="14269"/>
                    <a:pt x="5739" y="14269"/>
                    <a:pt x="5739" y="14269"/>
                  </a:cubicBezTo>
                  <a:cubicBezTo>
                    <a:pt x="5331" y="13870"/>
                    <a:pt x="4868" y="13516"/>
                    <a:pt x="4360" y="13226"/>
                  </a:cubicBezTo>
                  <a:cubicBezTo>
                    <a:pt x="4632" y="12809"/>
                    <a:pt x="4841" y="12356"/>
                    <a:pt x="4759" y="11848"/>
                  </a:cubicBezTo>
                  <a:cubicBezTo>
                    <a:pt x="4651" y="11213"/>
                    <a:pt x="4243" y="10542"/>
                    <a:pt x="3907" y="10007"/>
                  </a:cubicBezTo>
                  <a:cubicBezTo>
                    <a:pt x="3888" y="9983"/>
                    <a:pt x="3854" y="9970"/>
                    <a:pt x="3822" y="9970"/>
                  </a:cubicBezTo>
                  <a:cubicBezTo>
                    <a:pt x="3793" y="9970"/>
                    <a:pt x="3766" y="9981"/>
                    <a:pt x="3753" y="10007"/>
                  </a:cubicBezTo>
                  <a:cubicBezTo>
                    <a:pt x="3499" y="10551"/>
                    <a:pt x="3200" y="11023"/>
                    <a:pt x="3309" y="11630"/>
                  </a:cubicBezTo>
                  <a:cubicBezTo>
                    <a:pt x="3399" y="12111"/>
                    <a:pt x="3608" y="12564"/>
                    <a:pt x="3880" y="12963"/>
                  </a:cubicBezTo>
                  <a:cubicBezTo>
                    <a:pt x="3644" y="12845"/>
                    <a:pt x="3408" y="12746"/>
                    <a:pt x="3163" y="12655"/>
                  </a:cubicBezTo>
                  <a:cubicBezTo>
                    <a:pt x="3046" y="11367"/>
                    <a:pt x="1613" y="11113"/>
                    <a:pt x="561" y="11041"/>
                  </a:cubicBezTo>
                  <a:cubicBezTo>
                    <a:pt x="557" y="11041"/>
                    <a:pt x="554" y="11040"/>
                    <a:pt x="551" y="11040"/>
                  </a:cubicBezTo>
                  <a:cubicBezTo>
                    <a:pt x="475" y="11040"/>
                    <a:pt x="427" y="11135"/>
                    <a:pt x="470" y="11204"/>
                  </a:cubicBezTo>
                  <a:cubicBezTo>
                    <a:pt x="769" y="11712"/>
                    <a:pt x="1042" y="12483"/>
                    <a:pt x="1586" y="12791"/>
                  </a:cubicBezTo>
                  <a:cubicBezTo>
                    <a:pt x="1796" y="12911"/>
                    <a:pt x="2029" y="12960"/>
                    <a:pt x="2265" y="12960"/>
                  </a:cubicBezTo>
                  <a:cubicBezTo>
                    <a:pt x="2527" y="12960"/>
                    <a:pt x="2793" y="12900"/>
                    <a:pt x="3036" y="12809"/>
                  </a:cubicBezTo>
                  <a:cubicBezTo>
                    <a:pt x="3046" y="12827"/>
                    <a:pt x="3064" y="12836"/>
                    <a:pt x="3082" y="12845"/>
                  </a:cubicBezTo>
                  <a:cubicBezTo>
                    <a:pt x="3245" y="12927"/>
                    <a:pt x="3399" y="13009"/>
                    <a:pt x="3553" y="13090"/>
                  </a:cubicBezTo>
                  <a:cubicBezTo>
                    <a:pt x="3431" y="13071"/>
                    <a:pt x="3304" y="13063"/>
                    <a:pt x="3175" y="13063"/>
                  </a:cubicBezTo>
                  <a:cubicBezTo>
                    <a:pt x="2431" y="13063"/>
                    <a:pt x="1595" y="13336"/>
                    <a:pt x="969" y="13444"/>
                  </a:cubicBezTo>
                  <a:cubicBezTo>
                    <a:pt x="878" y="13453"/>
                    <a:pt x="878" y="13580"/>
                    <a:pt x="942" y="13625"/>
                  </a:cubicBezTo>
                  <a:cubicBezTo>
                    <a:pt x="1424" y="13923"/>
                    <a:pt x="1961" y="14071"/>
                    <a:pt x="2494" y="14071"/>
                  </a:cubicBezTo>
                  <a:cubicBezTo>
                    <a:pt x="3114" y="14071"/>
                    <a:pt x="3730" y="13871"/>
                    <a:pt x="4252" y="13471"/>
                  </a:cubicBezTo>
                  <a:cubicBezTo>
                    <a:pt x="4823" y="13816"/>
                    <a:pt x="5376" y="14188"/>
                    <a:pt x="5920" y="14605"/>
                  </a:cubicBezTo>
                  <a:cubicBezTo>
                    <a:pt x="6047" y="15983"/>
                    <a:pt x="6265" y="17352"/>
                    <a:pt x="6600" y="18694"/>
                  </a:cubicBezTo>
                  <a:cubicBezTo>
                    <a:pt x="6655" y="18939"/>
                    <a:pt x="6718" y="19184"/>
                    <a:pt x="6782" y="19429"/>
                  </a:cubicBezTo>
                  <a:cubicBezTo>
                    <a:pt x="6364" y="19048"/>
                    <a:pt x="5929" y="18703"/>
                    <a:pt x="5467" y="18386"/>
                  </a:cubicBezTo>
                  <a:cubicBezTo>
                    <a:pt x="6074" y="17252"/>
                    <a:pt x="4732" y="16418"/>
                    <a:pt x="4415" y="15421"/>
                  </a:cubicBezTo>
                  <a:cubicBezTo>
                    <a:pt x="4404" y="15394"/>
                    <a:pt x="4374" y="15376"/>
                    <a:pt x="4345" y="15376"/>
                  </a:cubicBezTo>
                  <a:cubicBezTo>
                    <a:pt x="4326" y="15376"/>
                    <a:pt x="4308" y="15384"/>
                    <a:pt x="4297" y="15403"/>
                  </a:cubicBezTo>
                  <a:cubicBezTo>
                    <a:pt x="3880" y="16273"/>
                    <a:pt x="4070" y="17271"/>
                    <a:pt x="4705" y="17924"/>
                  </a:cubicBezTo>
                  <a:cubicBezTo>
                    <a:pt x="4505" y="17806"/>
                    <a:pt x="4306" y="17697"/>
                    <a:pt x="4097" y="17606"/>
                  </a:cubicBezTo>
                  <a:cubicBezTo>
                    <a:pt x="4122" y="17549"/>
                    <a:pt x="4087" y="17477"/>
                    <a:pt x="4020" y="17477"/>
                  </a:cubicBezTo>
                  <a:cubicBezTo>
                    <a:pt x="4013" y="17477"/>
                    <a:pt x="4006" y="17477"/>
                    <a:pt x="3998" y="17479"/>
                  </a:cubicBezTo>
                  <a:cubicBezTo>
                    <a:pt x="3735" y="17053"/>
                    <a:pt x="3426" y="16627"/>
                    <a:pt x="2982" y="16382"/>
                  </a:cubicBezTo>
                  <a:cubicBezTo>
                    <a:pt x="2420" y="16074"/>
                    <a:pt x="1676" y="16065"/>
                    <a:pt x="1060" y="15965"/>
                  </a:cubicBezTo>
                  <a:cubicBezTo>
                    <a:pt x="1054" y="15963"/>
                    <a:pt x="1047" y="15963"/>
                    <a:pt x="1041" y="15963"/>
                  </a:cubicBezTo>
                  <a:cubicBezTo>
                    <a:pt x="965" y="15963"/>
                    <a:pt x="894" y="16061"/>
                    <a:pt x="969" y="16128"/>
                  </a:cubicBezTo>
                  <a:cubicBezTo>
                    <a:pt x="1504" y="16609"/>
                    <a:pt x="1649" y="17243"/>
                    <a:pt x="2347" y="17579"/>
                  </a:cubicBezTo>
                  <a:cubicBezTo>
                    <a:pt x="2637" y="17714"/>
                    <a:pt x="2932" y="17774"/>
                    <a:pt x="3229" y="17774"/>
                  </a:cubicBezTo>
                  <a:cubicBezTo>
                    <a:pt x="3472" y="17774"/>
                    <a:pt x="3717" y="17734"/>
                    <a:pt x="3961" y="17661"/>
                  </a:cubicBezTo>
                  <a:cubicBezTo>
                    <a:pt x="4360" y="17887"/>
                    <a:pt x="4750" y="18132"/>
                    <a:pt x="5131" y="18395"/>
                  </a:cubicBezTo>
                  <a:cubicBezTo>
                    <a:pt x="4556" y="18238"/>
                    <a:pt x="3952" y="18143"/>
                    <a:pt x="3356" y="18143"/>
                  </a:cubicBezTo>
                  <a:cubicBezTo>
                    <a:pt x="2402" y="18143"/>
                    <a:pt x="1467" y="18387"/>
                    <a:pt x="697" y="19012"/>
                  </a:cubicBezTo>
                  <a:cubicBezTo>
                    <a:pt x="633" y="19066"/>
                    <a:pt x="670" y="19193"/>
                    <a:pt x="751" y="19202"/>
                  </a:cubicBezTo>
                  <a:cubicBezTo>
                    <a:pt x="1448" y="19318"/>
                    <a:pt x="2191" y="19504"/>
                    <a:pt x="2915" y="19504"/>
                  </a:cubicBezTo>
                  <a:cubicBezTo>
                    <a:pt x="3096" y="19504"/>
                    <a:pt x="3276" y="19492"/>
                    <a:pt x="3454" y="19465"/>
                  </a:cubicBezTo>
                  <a:cubicBezTo>
                    <a:pt x="4143" y="19365"/>
                    <a:pt x="4778" y="19030"/>
                    <a:pt x="5376" y="18667"/>
                  </a:cubicBezTo>
                  <a:cubicBezTo>
                    <a:pt x="5403" y="18649"/>
                    <a:pt x="5421" y="18622"/>
                    <a:pt x="5421" y="18595"/>
                  </a:cubicBezTo>
                  <a:cubicBezTo>
                    <a:pt x="5938" y="18966"/>
                    <a:pt x="6419" y="19365"/>
                    <a:pt x="6881" y="19819"/>
                  </a:cubicBezTo>
                  <a:cubicBezTo>
                    <a:pt x="7271" y="21378"/>
                    <a:pt x="7706" y="22974"/>
                    <a:pt x="8232" y="24543"/>
                  </a:cubicBezTo>
                  <a:cubicBezTo>
                    <a:pt x="7824" y="24180"/>
                    <a:pt x="7389" y="23845"/>
                    <a:pt x="6954" y="23518"/>
                  </a:cubicBezTo>
                  <a:cubicBezTo>
                    <a:pt x="6954" y="23509"/>
                    <a:pt x="6954" y="23491"/>
                    <a:pt x="6936" y="23482"/>
                  </a:cubicBezTo>
                  <a:cubicBezTo>
                    <a:pt x="6936" y="23482"/>
                    <a:pt x="6936" y="23473"/>
                    <a:pt x="6927" y="23473"/>
                  </a:cubicBezTo>
                  <a:cubicBezTo>
                    <a:pt x="7308" y="22394"/>
                    <a:pt x="6673" y="21460"/>
                    <a:pt x="6056" y="20617"/>
                  </a:cubicBezTo>
                  <a:cubicBezTo>
                    <a:pt x="6036" y="20593"/>
                    <a:pt x="6009" y="20581"/>
                    <a:pt x="5983" y="20581"/>
                  </a:cubicBezTo>
                  <a:cubicBezTo>
                    <a:pt x="5951" y="20581"/>
                    <a:pt x="5921" y="20599"/>
                    <a:pt x="5911" y="20635"/>
                  </a:cubicBezTo>
                  <a:cubicBezTo>
                    <a:pt x="5603" y="21433"/>
                    <a:pt x="5702" y="22340"/>
                    <a:pt x="6201" y="22993"/>
                  </a:cubicBezTo>
                  <a:cubicBezTo>
                    <a:pt x="5802" y="22720"/>
                    <a:pt x="5385" y="22457"/>
                    <a:pt x="4968" y="22222"/>
                  </a:cubicBezTo>
                  <a:cubicBezTo>
                    <a:pt x="4977" y="22213"/>
                    <a:pt x="4986" y="22204"/>
                    <a:pt x="4995" y="22185"/>
                  </a:cubicBezTo>
                  <a:cubicBezTo>
                    <a:pt x="5131" y="21714"/>
                    <a:pt x="5195" y="21242"/>
                    <a:pt x="4886" y="20825"/>
                  </a:cubicBezTo>
                  <a:cubicBezTo>
                    <a:pt x="4578" y="20399"/>
                    <a:pt x="4070" y="20163"/>
                    <a:pt x="3771" y="19719"/>
                  </a:cubicBezTo>
                  <a:cubicBezTo>
                    <a:pt x="3754" y="19698"/>
                    <a:pt x="3730" y="19687"/>
                    <a:pt x="3707" y="19687"/>
                  </a:cubicBezTo>
                  <a:cubicBezTo>
                    <a:pt x="3680" y="19687"/>
                    <a:pt x="3654" y="19703"/>
                    <a:pt x="3644" y="19737"/>
                  </a:cubicBezTo>
                  <a:cubicBezTo>
                    <a:pt x="3635" y="19792"/>
                    <a:pt x="3626" y="19846"/>
                    <a:pt x="3626" y="19891"/>
                  </a:cubicBezTo>
                  <a:cubicBezTo>
                    <a:pt x="3599" y="19909"/>
                    <a:pt x="3581" y="19946"/>
                    <a:pt x="3608" y="19973"/>
                  </a:cubicBezTo>
                  <a:cubicBezTo>
                    <a:pt x="3526" y="20707"/>
                    <a:pt x="3871" y="21351"/>
                    <a:pt x="4351" y="21895"/>
                  </a:cubicBezTo>
                  <a:cubicBezTo>
                    <a:pt x="4043" y="21741"/>
                    <a:pt x="3735" y="21587"/>
                    <a:pt x="3417" y="21442"/>
                  </a:cubicBezTo>
                  <a:cubicBezTo>
                    <a:pt x="3417" y="21415"/>
                    <a:pt x="3408" y="21387"/>
                    <a:pt x="3372" y="21369"/>
                  </a:cubicBezTo>
                  <a:cubicBezTo>
                    <a:pt x="3293" y="20663"/>
                    <a:pt x="2446" y="20535"/>
                    <a:pt x="1779" y="20535"/>
                  </a:cubicBezTo>
                  <a:cubicBezTo>
                    <a:pt x="1606" y="20535"/>
                    <a:pt x="1446" y="20544"/>
                    <a:pt x="1314" y="20553"/>
                  </a:cubicBezTo>
                  <a:cubicBezTo>
                    <a:pt x="1268" y="20553"/>
                    <a:pt x="1232" y="20599"/>
                    <a:pt x="1259" y="20644"/>
                  </a:cubicBezTo>
                  <a:cubicBezTo>
                    <a:pt x="1459" y="20970"/>
                    <a:pt x="1640" y="21442"/>
                    <a:pt x="2030" y="21596"/>
                  </a:cubicBezTo>
                  <a:cubicBezTo>
                    <a:pt x="2153" y="21650"/>
                    <a:pt x="2297" y="21670"/>
                    <a:pt x="2448" y="21670"/>
                  </a:cubicBezTo>
                  <a:cubicBezTo>
                    <a:pt x="2731" y="21670"/>
                    <a:pt x="3039" y="21598"/>
                    <a:pt x="3281" y="21533"/>
                  </a:cubicBezTo>
                  <a:cubicBezTo>
                    <a:pt x="3635" y="21696"/>
                    <a:pt x="3970" y="21877"/>
                    <a:pt x="4315" y="22059"/>
                  </a:cubicBezTo>
                  <a:cubicBezTo>
                    <a:pt x="4246" y="22053"/>
                    <a:pt x="4176" y="22051"/>
                    <a:pt x="4107" y="22051"/>
                  </a:cubicBezTo>
                  <a:cubicBezTo>
                    <a:pt x="3086" y="22051"/>
                    <a:pt x="2068" y="22601"/>
                    <a:pt x="1431" y="23373"/>
                  </a:cubicBezTo>
                  <a:cubicBezTo>
                    <a:pt x="1379" y="23435"/>
                    <a:pt x="1394" y="23573"/>
                    <a:pt x="1494" y="23573"/>
                  </a:cubicBezTo>
                  <a:cubicBezTo>
                    <a:pt x="1498" y="23573"/>
                    <a:pt x="1501" y="23573"/>
                    <a:pt x="1504" y="23573"/>
                  </a:cubicBezTo>
                  <a:cubicBezTo>
                    <a:pt x="2547" y="23446"/>
                    <a:pt x="4261" y="23391"/>
                    <a:pt x="4868" y="22376"/>
                  </a:cubicBezTo>
                  <a:cubicBezTo>
                    <a:pt x="5430" y="22702"/>
                    <a:pt x="5975" y="23056"/>
                    <a:pt x="6510" y="23437"/>
                  </a:cubicBezTo>
                  <a:cubicBezTo>
                    <a:pt x="6217" y="23400"/>
                    <a:pt x="5910" y="23375"/>
                    <a:pt x="5603" y="23375"/>
                  </a:cubicBezTo>
                  <a:cubicBezTo>
                    <a:pt x="4705" y="23375"/>
                    <a:pt x="3811" y="23591"/>
                    <a:pt x="3290" y="24362"/>
                  </a:cubicBezTo>
                  <a:cubicBezTo>
                    <a:pt x="3263" y="24407"/>
                    <a:pt x="3290" y="24471"/>
                    <a:pt x="3336" y="24480"/>
                  </a:cubicBezTo>
                  <a:cubicBezTo>
                    <a:pt x="3635" y="24533"/>
                    <a:pt x="3932" y="24561"/>
                    <a:pt x="4226" y="24561"/>
                  </a:cubicBezTo>
                  <a:cubicBezTo>
                    <a:pt x="5170" y="24561"/>
                    <a:pt x="6075" y="24279"/>
                    <a:pt x="6863" y="23691"/>
                  </a:cubicBezTo>
                  <a:cubicBezTo>
                    <a:pt x="7371" y="24063"/>
                    <a:pt x="7870" y="24462"/>
                    <a:pt x="8350" y="24888"/>
                  </a:cubicBezTo>
                  <a:cubicBezTo>
                    <a:pt x="9312" y="27690"/>
                    <a:pt x="10590" y="30374"/>
                    <a:pt x="12467" y="32541"/>
                  </a:cubicBezTo>
                  <a:cubicBezTo>
                    <a:pt x="12507" y="32587"/>
                    <a:pt x="12554" y="32607"/>
                    <a:pt x="12600" y="32607"/>
                  </a:cubicBezTo>
                  <a:cubicBezTo>
                    <a:pt x="12753" y="32607"/>
                    <a:pt x="12899" y="32395"/>
                    <a:pt x="12766" y="32242"/>
                  </a:cubicBezTo>
                  <a:cubicBezTo>
                    <a:pt x="11506" y="30791"/>
                    <a:pt x="10508" y="29104"/>
                    <a:pt x="9692" y="27300"/>
                  </a:cubicBezTo>
                  <a:cubicBezTo>
                    <a:pt x="9747" y="26910"/>
                    <a:pt x="9819" y="26529"/>
                    <a:pt x="9901" y="26148"/>
                  </a:cubicBezTo>
                  <a:cubicBezTo>
                    <a:pt x="9921" y="26168"/>
                    <a:pt x="9940" y="26183"/>
                    <a:pt x="9967" y="26183"/>
                  </a:cubicBezTo>
                  <a:cubicBezTo>
                    <a:pt x="9977" y="26183"/>
                    <a:pt x="9988" y="26180"/>
                    <a:pt x="10001" y="26175"/>
                  </a:cubicBezTo>
                  <a:cubicBezTo>
                    <a:pt x="10055" y="26148"/>
                    <a:pt x="10119" y="26121"/>
                    <a:pt x="10182" y="26103"/>
                  </a:cubicBezTo>
                  <a:cubicBezTo>
                    <a:pt x="10331" y="26135"/>
                    <a:pt x="10478" y="26151"/>
                    <a:pt x="10623" y="26151"/>
                  </a:cubicBezTo>
                  <a:cubicBezTo>
                    <a:pt x="11486" y="26151"/>
                    <a:pt x="12274" y="25607"/>
                    <a:pt x="12848" y="24924"/>
                  </a:cubicBezTo>
                  <a:cubicBezTo>
                    <a:pt x="12875" y="24915"/>
                    <a:pt x="12912" y="24897"/>
                    <a:pt x="12948" y="24879"/>
                  </a:cubicBezTo>
                  <a:cubicBezTo>
                    <a:pt x="12993" y="24860"/>
                    <a:pt x="12993" y="24806"/>
                    <a:pt x="12966" y="24770"/>
                  </a:cubicBezTo>
                  <a:cubicBezTo>
                    <a:pt x="12993" y="24743"/>
                    <a:pt x="13011" y="24724"/>
                    <a:pt x="13029" y="24697"/>
                  </a:cubicBezTo>
                  <a:cubicBezTo>
                    <a:pt x="13075" y="24634"/>
                    <a:pt x="13011" y="24561"/>
                    <a:pt x="12948" y="24561"/>
                  </a:cubicBezTo>
                  <a:cubicBezTo>
                    <a:pt x="12882" y="24559"/>
                    <a:pt x="12816" y="24557"/>
                    <a:pt x="12750" y="24557"/>
                  </a:cubicBezTo>
                  <a:cubicBezTo>
                    <a:pt x="11654" y="24557"/>
                    <a:pt x="10564" y="24919"/>
                    <a:pt x="9983" y="25894"/>
                  </a:cubicBezTo>
                  <a:cubicBezTo>
                    <a:pt x="9973" y="25894"/>
                    <a:pt x="9973" y="25894"/>
                    <a:pt x="9964" y="25885"/>
                  </a:cubicBezTo>
                  <a:cubicBezTo>
                    <a:pt x="10273" y="24697"/>
                    <a:pt x="10762" y="23555"/>
                    <a:pt x="11442" y="22539"/>
                  </a:cubicBezTo>
                  <a:cubicBezTo>
                    <a:pt x="12011" y="22996"/>
                    <a:pt x="12616" y="23195"/>
                    <a:pt x="13211" y="23195"/>
                  </a:cubicBezTo>
                  <a:cubicBezTo>
                    <a:pt x="14363" y="23195"/>
                    <a:pt x="15477" y="22452"/>
                    <a:pt x="16212" y="21406"/>
                  </a:cubicBezTo>
                  <a:cubicBezTo>
                    <a:pt x="16258" y="21324"/>
                    <a:pt x="16194" y="21215"/>
                    <a:pt x="16103" y="21215"/>
                  </a:cubicBezTo>
                  <a:cubicBezTo>
                    <a:pt x="15351" y="21233"/>
                    <a:pt x="14544" y="21206"/>
                    <a:pt x="13809" y="21378"/>
                  </a:cubicBezTo>
                  <a:cubicBezTo>
                    <a:pt x="13029" y="21560"/>
                    <a:pt x="12340" y="21995"/>
                    <a:pt x="11606" y="22312"/>
                  </a:cubicBezTo>
                  <a:cubicBezTo>
                    <a:pt x="11841" y="21977"/>
                    <a:pt x="12095" y="21650"/>
                    <a:pt x="12376" y="21351"/>
                  </a:cubicBezTo>
                  <a:cubicBezTo>
                    <a:pt x="12413" y="21351"/>
                    <a:pt x="12440" y="21315"/>
                    <a:pt x="12449" y="21279"/>
                  </a:cubicBezTo>
                  <a:cubicBezTo>
                    <a:pt x="12794" y="20916"/>
                    <a:pt x="13174" y="20580"/>
                    <a:pt x="13583" y="20281"/>
                  </a:cubicBezTo>
                  <a:cubicBezTo>
                    <a:pt x="13601" y="20272"/>
                    <a:pt x="13610" y="20254"/>
                    <a:pt x="13619" y="20227"/>
                  </a:cubicBezTo>
                  <a:cubicBezTo>
                    <a:pt x="13619" y="20227"/>
                    <a:pt x="13628" y="20236"/>
                    <a:pt x="13628" y="20236"/>
                  </a:cubicBezTo>
                  <a:cubicBezTo>
                    <a:pt x="13713" y="20242"/>
                    <a:pt x="13799" y="20246"/>
                    <a:pt x="13883" y="20246"/>
                  </a:cubicBezTo>
                  <a:cubicBezTo>
                    <a:pt x="15090" y="20246"/>
                    <a:pt x="16189" y="19589"/>
                    <a:pt x="16756" y="18513"/>
                  </a:cubicBezTo>
                  <a:cubicBezTo>
                    <a:pt x="16791" y="18452"/>
                    <a:pt x="16759" y="18358"/>
                    <a:pt x="16685" y="18358"/>
                  </a:cubicBezTo>
                  <a:cubicBezTo>
                    <a:pt x="16682" y="18358"/>
                    <a:pt x="16678" y="18358"/>
                    <a:pt x="16675" y="18359"/>
                  </a:cubicBezTo>
                  <a:cubicBezTo>
                    <a:pt x="15550" y="18440"/>
                    <a:pt x="13519" y="18449"/>
                    <a:pt x="13564" y="20045"/>
                  </a:cubicBezTo>
                  <a:cubicBezTo>
                    <a:pt x="13537" y="20064"/>
                    <a:pt x="13528" y="20091"/>
                    <a:pt x="13528" y="20118"/>
                  </a:cubicBezTo>
                  <a:cubicBezTo>
                    <a:pt x="13519" y="20127"/>
                    <a:pt x="13501" y="20127"/>
                    <a:pt x="13492" y="20136"/>
                  </a:cubicBezTo>
                  <a:cubicBezTo>
                    <a:pt x="13120" y="20399"/>
                    <a:pt x="12766" y="20707"/>
                    <a:pt x="12440" y="21034"/>
                  </a:cubicBezTo>
                  <a:cubicBezTo>
                    <a:pt x="12594" y="20517"/>
                    <a:pt x="13048" y="20154"/>
                    <a:pt x="13156" y="19619"/>
                  </a:cubicBezTo>
                  <a:cubicBezTo>
                    <a:pt x="13338" y="18794"/>
                    <a:pt x="12875" y="17987"/>
                    <a:pt x="13057" y="17153"/>
                  </a:cubicBezTo>
                  <a:cubicBezTo>
                    <a:pt x="13070" y="17094"/>
                    <a:pt x="13026" y="17049"/>
                    <a:pt x="12977" y="17049"/>
                  </a:cubicBezTo>
                  <a:cubicBezTo>
                    <a:pt x="12958" y="17049"/>
                    <a:pt x="12938" y="17056"/>
                    <a:pt x="12921" y="17071"/>
                  </a:cubicBezTo>
                  <a:cubicBezTo>
                    <a:pt x="12277" y="17688"/>
                    <a:pt x="11778" y="18422"/>
                    <a:pt x="11705" y="19329"/>
                  </a:cubicBezTo>
                  <a:cubicBezTo>
                    <a:pt x="11651" y="19928"/>
                    <a:pt x="11687" y="20862"/>
                    <a:pt x="12204" y="21270"/>
                  </a:cubicBezTo>
                  <a:cubicBezTo>
                    <a:pt x="11615" y="21895"/>
                    <a:pt x="11107" y="22603"/>
                    <a:pt x="10690" y="23364"/>
                  </a:cubicBezTo>
                  <a:cubicBezTo>
                    <a:pt x="10753" y="23129"/>
                    <a:pt x="10771" y="22893"/>
                    <a:pt x="10735" y="22648"/>
                  </a:cubicBezTo>
                  <a:cubicBezTo>
                    <a:pt x="10626" y="22040"/>
                    <a:pt x="10173" y="21560"/>
                    <a:pt x="9992" y="20979"/>
                  </a:cubicBezTo>
                  <a:cubicBezTo>
                    <a:pt x="9983" y="20957"/>
                    <a:pt x="9962" y="20945"/>
                    <a:pt x="9942" y="20945"/>
                  </a:cubicBezTo>
                  <a:cubicBezTo>
                    <a:pt x="9921" y="20945"/>
                    <a:pt x="9901" y="20957"/>
                    <a:pt x="9892" y="20979"/>
                  </a:cubicBezTo>
                  <a:cubicBezTo>
                    <a:pt x="9574" y="22040"/>
                    <a:pt x="9221" y="23464"/>
                    <a:pt x="10227" y="24244"/>
                  </a:cubicBezTo>
                  <a:cubicBezTo>
                    <a:pt x="10227" y="24244"/>
                    <a:pt x="10227" y="24244"/>
                    <a:pt x="10227" y="24253"/>
                  </a:cubicBezTo>
                  <a:cubicBezTo>
                    <a:pt x="10236" y="24253"/>
                    <a:pt x="10246" y="24262"/>
                    <a:pt x="10255" y="24271"/>
                  </a:cubicBezTo>
                  <a:cubicBezTo>
                    <a:pt x="9892" y="25133"/>
                    <a:pt x="9647" y="26048"/>
                    <a:pt x="9547" y="26973"/>
                  </a:cubicBezTo>
                  <a:cubicBezTo>
                    <a:pt x="8686" y="25006"/>
                    <a:pt x="8024" y="22920"/>
                    <a:pt x="7462" y="20880"/>
                  </a:cubicBezTo>
                  <a:cubicBezTo>
                    <a:pt x="8187" y="19420"/>
                    <a:pt x="8931" y="17987"/>
                    <a:pt x="9865" y="16690"/>
                  </a:cubicBezTo>
                  <a:cubicBezTo>
                    <a:pt x="9910" y="16690"/>
                    <a:pt x="9955" y="16654"/>
                    <a:pt x="9937" y="16609"/>
                  </a:cubicBezTo>
                  <a:cubicBezTo>
                    <a:pt x="10218" y="16219"/>
                    <a:pt x="10518" y="15847"/>
                    <a:pt x="10835" y="15493"/>
                  </a:cubicBezTo>
                  <a:cubicBezTo>
                    <a:pt x="10835" y="15493"/>
                    <a:pt x="10835" y="15493"/>
                    <a:pt x="10835" y="15502"/>
                  </a:cubicBezTo>
                  <a:cubicBezTo>
                    <a:pt x="11567" y="16330"/>
                    <a:pt x="12523" y="16522"/>
                    <a:pt x="13518" y="16522"/>
                  </a:cubicBezTo>
                  <a:cubicBezTo>
                    <a:pt x="14126" y="16522"/>
                    <a:pt x="14747" y="16450"/>
                    <a:pt x="15342" y="16409"/>
                  </a:cubicBezTo>
                  <a:cubicBezTo>
                    <a:pt x="15414" y="16400"/>
                    <a:pt x="15478" y="16300"/>
                    <a:pt x="15414" y="16246"/>
                  </a:cubicBezTo>
                  <a:cubicBezTo>
                    <a:pt x="14483" y="15523"/>
                    <a:pt x="13387" y="14950"/>
                    <a:pt x="12244" y="14950"/>
                  </a:cubicBezTo>
                  <a:cubicBezTo>
                    <a:pt x="11895" y="14950"/>
                    <a:pt x="11542" y="15003"/>
                    <a:pt x="11189" y="15122"/>
                  </a:cubicBezTo>
                  <a:cubicBezTo>
                    <a:pt x="11488" y="14813"/>
                    <a:pt x="11796" y="14523"/>
                    <a:pt x="12141" y="14242"/>
                  </a:cubicBezTo>
                  <a:cubicBezTo>
                    <a:pt x="12466" y="14323"/>
                    <a:pt x="12832" y="14401"/>
                    <a:pt x="13187" y="14401"/>
                  </a:cubicBezTo>
                  <a:cubicBezTo>
                    <a:pt x="13386" y="14401"/>
                    <a:pt x="13581" y="14376"/>
                    <a:pt x="13764" y="14314"/>
                  </a:cubicBezTo>
                  <a:cubicBezTo>
                    <a:pt x="14381" y="14097"/>
                    <a:pt x="14970" y="13516"/>
                    <a:pt x="15487" y="13127"/>
                  </a:cubicBezTo>
                  <a:cubicBezTo>
                    <a:pt x="15559" y="13063"/>
                    <a:pt x="15541" y="12954"/>
                    <a:pt x="15441" y="12945"/>
                  </a:cubicBezTo>
                  <a:cubicBezTo>
                    <a:pt x="15212" y="12930"/>
                    <a:pt x="14971" y="12919"/>
                    <a:pt x="14726" y="12919"/>
                  </a:cubicBezTo>
                  <a:cubicBezTo>
                    <a:pt x="13770" y="12919"/>
                    <a:pt x="12766" y="13098"/>
                    <a:pt x="12268" y="13979"/>
                  </a:cubicBezTo>
                  <a:lnTo>
                    <a:pt x="12250" y="13979"/>
                  </a:lnTo>
                  <a:cubicBezTo>
                    <a:pt x="12213" y="14006"/>
                    <a:pt x="12177" y="14033"/>
                    <a:pt x="12141" y="14061"/>
                  </a:cubicBezTo>
                  <a:cubicBezTo>
                    <a:pt x="12123" y="14070"/>
                    <a:pt x="12114" y="14070"/>
                    <a:pt x="12095" y="14079"/>
                  </a:cubicBezTo>
                  <a:cubicBezTo>
                    <a:pt x="12068" y="14088"/>
                    <a:pt x="12050" y="14106"/>
                    <a:pt x="12041" y="14133"/>
                  </a:cubicBezTo>
                  <a:cubicBezTo>
                    <a:pt x="11832" y="14287"/>
                    <a:pt x="11633" y="14460"/>
                    <a:pt x="11442" y="14623"/>
                  </a:cubicBezTo>
                  <a:cubicBezTo>
                    <a:pt x="11442" y="14623"/>
                    <a:pt x="11442" y="14614"/>
                    <a:pt x="11433" y="14614"/>
                  </a:cubicBezTo>
                  <a:cubicBezTo>
                    <a:pt x="11705" y="14206"/>
                    <a:pt x="12104" y="13952"/>
                    <a:pt x="12304" y="13498"/>
                  </a:cubicBezTo>
                  <a:cubicBezTo>
                    <a:pt x="12531" y="12991"/>
                    <a:pt x="12649" y="12428"/>
                    <a:pt x="12812" y="11902"/>
                  </a:cubicBezTo>
                  <a:cubicBezTo>
                    <a:pt x="12826" y="11844"/>
                    <a:pt x="12771" y="11781"/>
                    <a:pt x="12716" y="11781"/>
                  </a:cubicBezTo>
                  <a:cubicBezTo>
                    <a:pt x="12702" y="11781"/>
                    <a:pt x="12688" y="11785"/>
                    <a:pt x="12676" y="11794"/>
                  </a:cubicBezTo>
                  <a:cubicBezTo>
                    <a:pt x="11796" y="12446"/>
                    <a:pt x="10590" y="13562"/>
                    <a:pt x="11316" y="14741"/>
                  </a:cubicBezTo>
                  <a:cubicBezTo>
                    <a:pt x="10835" y="15176"/>
                    <a:pt x="10409" y="15657"/>
                    <a:pt x="10010" y="16164"/>
                  </a:cubicBezTo>
                  <a:cubicBezTo>
                    <a:pt x="10164" y="15756"/>
                    <a:pt x="10463" y="15403"/>
                    <a:pt x="10545" y="14958"/>
                  </a:cubicBezTo>
                  <a:cubicBezTo>
                    <a:pt x="10672" y="14251"/>
                    <a:pt x="10490" y="13526"/>
                    <a:pt x="10617" y="12818"/>
                  </a:cubicBezTo>
                  <a:cubicBezTo>
                    <a:pt x="10629" y="12759"/>
                    <a:pt x="10591" y="12723"/>
                    <a:pt x="10547" y="12723"/>
                  </a:cubicBezTo>
                  <a:cubicBezTo>
                    <a:pt x="10524" y="12723"/>
                    <a:pt x="10500" y="12733"/>
                    <a:pt x="10481" y="12755"/>
                  </a:cubicBezTo>
                  <a:cubicBezTo>
                    <a:pt x="9656" y="13897"/>
                    <a:pt x="9176" y="15176"/>
                    <a:pt x="9747" y="16518"/>
                  </a:cubicBezTo>
                  <a:cubicBezTo>
                    <a:pt x="9275" y="17171"/>
                    <a:pt x="8849" y="17860"/>
                    <a:pt x="8468" y="18567"/>
                  </a:cubicBezTo>
                  <a:cubicBezTo>
                    <a:pt x="8631" y="18023"/>
                    <a:pt x="8922" y="17543"/>
                    <a:pt x="8949" y="16944"/>
                  </a:cubicBezTo>
                  <a:cubicBezTo>
                    <a:pt x="8976" y="16155"/>
                    <a:pt x="8722" y="15384"/>
                    <a:pt x="8459" y="14650"/>
                  </a:cubicBezTo>
                  <a:cubicBezTo>
                    <a:pt x="8449" y="14625"/>
                    <a:pt x="8421" y="14609"/>
                    <a:pt x="8396" y="14609"/>
                  </a:cubicBezTo>
                  <a:cubicBezTo>
                    <a:pt x="8374" y="14609"/>
                    <a:pt x="8354" y="14621"/>
                    <a:pt x="8350" y="14650"/>
                  </a:cubicBezTo>
                  <a:cubicBezTo>
                    <a:pt x="8033" y="16201"/>
                    <a:pt x="6863" y="17515"/>
                    <a:pt x="8187" y="18948"/>
                  </a:cubicBezTo>
                  <a:cubicBezTo>
                    <a:pt x="8196" y="18966"/>
                    <a:pt x="8205" y="18966"/>
                    <a:pt x="8214" y="18975"/>
                  </a:cubicBezTo>
                  <a:cubicBezTo>
                    <a:pt x="8223" y="18984"/>
                    <a:pt x="8223" y="18994"/>
                    <a:pt x="8223" y="18994"/>
                  </a:cubicBezTo>
                  <a:cubicBezTo>
                    <a:pt x="8223" y="19003"/>
                    <a:pt x="8223" y="19003"/>
                    <a:pt x="8223" y="19012"/>
                  </a:cubicBezTo>
                  <a:cubicBezTo>
                    <a:pt x="7942" y="19556"/>
                    <a:pt x="7670" y="20109"/>
                    <a:pt x="7407" y="20662"/>
                  </a:cubicBezTo>
                  <a:cubicBezTo>
                    <a:pt x="7217" y="19973"/>
                    <a:pt x="7035" y="19293"/>
                    <a:pt x="6863" y="18622"/>
                  </a:cubicBezTo>
                  <a:cubicBezTo>
                    <a:pt x="6455" y="17053"/>
                    <a:pt x="6210" y="15457"/>
                    <a:pt x="6092" y="13870"/>
                  </a:cubicBezTo>
                  <a:cubicBezTo>
                    <a:pt x="6247" y="13516"/>
                    <a:pt x="6410" y="13190"/>
                    <a:pt x="6600" y="12873"/>
                  </a:cubicBezTo>
                  <a:cubicBezTo>
                    <a:pt x="7000" y="13044"/>
                    <a:pt x="7419" y="13125"/>
                    <a:pt x="7836" y="13125"/>
                  </a:cubicBezTo>
                  <a:cubicBezTo>
                    <a:pt x="8589" y="13125"/>
                    <a:pt x="9336" y="12859"/>
                    <a:pt x="9955" y="12374"/>
                  </a:cubicBezTo>
                  <a:cubicBezTo>
                    <a:pt x="10019" y="12329"/>
                    <a:pt x="9983" y="12220"/>
                    <a:pt x="9910" y="12202"/>
                  </a:cubicBezTo>
                  <a:cubicBezTo>
                    <a:pt x="9393" y="12069"/>
                    <a:pt x="8871" y="11994"/>
                    <a:pt x="8344" y="11994"/>
                  </a:cubicBezTo>
                  <a:cubicBezTo>
                    <a:pt x="8114" y="11994"/>
                    <a:pt x="7884" y="12008"/>
                    <a:pt x="7652" y="12038"/>
                  </a:cubicBezTo>
                  <a:cubicBezTo>
                    <a:pt x="7489" y="12057"/>
                    <a:pt x="7289" y="12075"/>
                    <a:pt x="7099" y="12111"/>
                  </a:cubicBezTo>
                  <a:cubicBezTo>
                    <a:pt x="7398" y="11721"/>
                    <a:pt x="7716" y="11349"/>
                    <a:pt x="8078" y="11014"/>
                  </a:cubicBezTo>
                  <a:cubicBezTo>
                    <a:pt x="8078" y="11032"/>
                    <a:pt x="8078" y="11050"/>
                    <a:pt x="8096" y="11068"/>
                  </a:cubicBezTo>
                  <a:cubicBezTo>
                    <a:pt x="8555" y="11438"/>
                    <a:pt x="9067" y="11561"/>
                    <a:pt x="9600" y="11561"/>
                  </a:cubicBezTo>
                  <a:cubicBezTo>
                    <a:pt x="10426" y="11561"/>
                    <a:pt x="11301" y="11264"/>
                    <a:pt x="12095" y="11132"/>
                  </a:cubicBezTo>
                  <a:cubicBezTo>
                    <a:pt x="12159" y="11123"/>
                    <a:pt x="12168" y="11023"/>
                    <a:pt x="12114" y="10996"/>
                  </a:cubicBezTo>
                  <a:cubicBezTo>
                    <a:pt x="11300" y="10623"/>
                    <a:pt x="10449" y="10345"/>
                    <a:pt x="9578" y="10345"/>
                  </a:cubicBezTo>
                  <a:cubicBezTo>
                    <a:pt x="9303" y="10345"/>
                    <a:pt x="9027" y="10373"/>
                    <a:pt x="8749" y="10433"/>
                  </a:cubicBezTo>
                  <a:cubicBezTo>
                    <a:pt x="9003" y="10243"/>
                    <a:pt x="9257" y="10053"/>
                    <a:pt x="9529" y="9871"/>
                  </a:cubicBezTo>
                  <a:cubicBezTo>
                    <a:pt x="9790" y="9964"/>
                    <a:pt x="10046" y="10006"/>
                    <a:pt x="10293" y="10006"/>
                  </a:cubicBezTo>
                  <a:cubicBezTo>
                    <a:pt x="11383" y="10006"/>
                    <a:pt x="12314" y="9183"/>
                    <a:pt x="12757" y="8148"/>
                  </a:cubicBezTo>
                  <a:cubicBezTo>
                    <a:pt x="12785" y="8085"/>
                    <a:pt x="12748" y="7994"/>
                    <a:pt x="12667" y="7994"/>
                  </a:cubicBezTo>
                  <a:cubicBezTo>
                    <a:pt x="11424" y="8012"/>
                    <a:pt x="9828" y="8194"/>
                    <a:pt x="9475" y="9626"/>
                  </a:cubicBezTo>
                  <a:cubicBezTo>
                    <a:pt x="9475" y="9644"/>
                    <a:pt x="9475" y="9644"/>
                    <a:pt x="9484" y="9654"/>
                  </a:cubicBezTo>
                  <a:lnTo>
                    <a:pt x="9466" y="9663"/>
                  </a:lnTo>
                  <a:cubicBezTo>
                    <a:pt x="9438" y="9681"/>
                    <a:pt x="9420" y="9708"/>
                    <a:pt x="9420" y="9735"/>
                  </a:cubicBezTo>
                  <a:cubicBezTo>
                    <a:pt x="9112" y="9898"/>
                    <a:pt x="8822" y="10080"/>
                    <a:pt x="8532" y="10288"/>
                  </a:cubicBezTo>
                  <a:cubicBezTo>
                    <a:pt x="8668" y="10134"/>
                    <a:pt x="8777" y="9971"/>
                    <a:pt x="8849" y="9790"/>
                  </a:cubicBezTo>
                  <a:cubicBezTo>
                    <a:pt x="9030" y="9300"/>
                    <a:pt x="8958" y="8710"/>
                    <a:pt x="8913" y="8203"/>
                  </a:cubicBezTo>
                  <a:cubicBezTo>
                    <a:pt x="8906" y="8159"/>
                    <a:pt x="8870" y="8128"/>
                    <a:pt x="8830" y="8128"/>
                  </a:cubicBezTo>
                  <a:cubicBezTo>
                    <a:pt x="8812" y="8128"/>
                    <a:pt x="8793" y="8134"/>
                    <a:pt x="8777" y="8148"/>
                  </a:cubicBezTo>
                  <a:cubicBezTo>
                    <a:pt x="8432" y="8493"/>
                    <a:pt x="7969" y="8846"/>
                    <a:pt x="7833" y="9336"/>
                  </a:cubicBezTo>
                  <a:cubicBezTo>
                    <a:pt x="7697" y="9790"/>
                    <a:pt x="7770" y="10325"/>
                    <a:pt x="7951" y="10760"/>
                  </a:cubicBezTo>
                  <a:cubicBezTo>
                    <a:pt x="7453" y="11213"/>
                    <a:pt x="7008" y="11730"/>
                    <a:pt x="6646" y="12301"/>
                  </a:cubicBezTo>
                  <a:cubicBezTo>
                    <a:pt x="6546" y="12374"/>
                    <a:pt x="6473" y="12465"/>
                    <a:pt x="6437" y="12592"/>
                  </a:cubicBezTo>
                  <a:cubicBezTo>
                    <a:pt x="6437" y="12610"/>
                    <a:pt x="6437" y="12619"/>
                    <a:pt x="6437" y="12628"/>
                  </a:cubicBezTo>
                  <a:cubicBezTo>
                    <a:pt x="6301" y="12873"/>
                    <a:pt x="6174" y="13117"/>
                    <a:pt x="6065" y="13371"/>
                  </a:cubicBezTo>
                  <a:cubicBezTo>
                    <a:pt x="5975" y="11549"/>
                    <a:pt x="6065" y="9726"/>
                    <a:pt x="6328" y="7922"/>
                  </a:cubicBezTo>
                  <a:cubicBezTo>
                    <a:pt x="6918" y="7876"/>
                    <a:pt x="7407" y="7931"/>
                    <a:pt x="7933" y="7550"/>
                  </a:cubicBezTo>
                  <a:cubicBezTo>
                    <a:pt x="8568" y="7087"/>
                    <a:pt x="9030" y="6353"/>
                    <a:pt x="9493" y="5727"/>
                  </a:cubicBezTo>
                  <a:cubicBezTo>
                    <a:pt x="9529" y="5682"/>
                    <a:pt x="9475" y="5600"/>
                    <a:pt x="9420" y="5600"/>
                  </a:cubicBezTo>
                  <a:cubicBezTo>
                    <a:pt x="8187" y="5673"/>
                    <a:pt x="7008" y="6326"/>
                    <a:pt x="6410" y="7396"/>
                  </a:cubicBezTo>
                  <a:cubicBezTo>
                    <a:pt x="6537" y="6634"/>
                    <a:pt x="6691" y="5863"/>
                    <a:pt x="6881" y="5101"/>
                  </a:cubicBezTo>
                  <a:cubicBezTo>
                    <a:pt x="7507" y="5020"/>
                    <a:pt x="8051" y="5002"/>
                    <a:pt x="8604" y="4675"/>
                  </a:cubicBezTo>
                  <a:cubicBezTo>
                    <a:pt x="9094" y="4385"/>
                    <a:pt x="9466" y="3977"/>
                    <a:pt x="9847" y="3569"/>
                  </a:cubicBezTo>
                  <a:cubicBezTo>
                    <a:pt x="9874" y="3560"/>
                    <a:pt x="9910" y="3542"/>
                    <a:pt x="9937" y="3533"/>
                  </a:cubicBezTo>
                  <a:cubicBezTo>
                    <a:pt x="9973" y="3515"/>
                    <a:pt x="9983" y="3478"/>
                    <a:pt x="9964" y="3451"/>
                  </a:cubicBezTo>
                  <a:cubicBezTo>
                    <a:pt x="9983" y="3424"/>
                    <a:pt x="10001" y="3406"/>
                    <a:pt x="10028" y="3379"/>
                  </a:cubicBezTo>
                  <a:cubicBezTo>
                    <a:pt x="10064" y="3333"/>
                    <a:pt x="10037" y="3261"/>
                    <a:pt x="9973" y="3261"/>
                  </a:cubicBezTo>
                  <a:cubicBezTo>
                    <a:pt x="8867" y="3270"/>
                    <a:pt x="7670" y="3496"/>
                    <a:pt x="7063" y="4403"/>
                  </a:cubicBezTo>
                  <a:cubicBezTo>
                    <a:pt x="7108" y="4231"/>
                    <a:pt x="7153" y="4059"/>
                    <a:pt x="7199" y="3895"/>
                  </a:cubicBezTo>
                  <a:cubicBezTo>
                    <a:pt x="7244" y="3877"/>
                    <a:pt x="7271" y="3832"/>
                    <a:pt x="7235" y="3787"/>
                  </a:cubicBezTo>
                  <a:cubicBezTo>
                    <a:pt x="7235" y="3787"/>
                    <a:pt x="7235" y="3778"/>
                    <a:pt x="7235" y="3778"/>
                  </a:cubicBezTo>
                  <a:cubicBezTo>
                    <a:pt x="7344" y="3415"/>
                    <a:pt x="7453" y="3052"/>
                    <a:pt x="7570" y="2689"/>
                  </a:cubicBezTo>
                  <a:cubicBezTo>
                    <a:pt x="7580" y="2680"/>
                    <a:pt x="7570" y="2671"/>
                    <a:pt x="7570" y="2662"/>
                  </a:cubicBezTo>
                  <a:cubicBezTo>
                    <a:pt x="7570" y="2653"/>
                    <a:pt x="7570" y="2653"/>
                    <a:pt x="7580" y="2653"/>
                  </a:cubicBezTo>
                  <a:cubicBezTo>
                    <a:pt x="8650" y="2553"/>
                    <a:pt x="10200" y="2445"/>
                    <a:pt x="10400" y="1102"/>
                  </a:cubicBezTo>
                  <a:cubicBezTo>
                    <a:pt x="10408" y="1055"/>
                    <a:pt x="10373" y="1000"/>
                    <a:pt x="10322" y="1000"/>
                  </a:cubicBezTo>
                  <a:cubicBezTo>
                    <a:pt x="10315" y="1000"/>
                    <a:pt x="10307" y="1001"/>
                    <a:pt x="10300" y="1003"/>
                  </a:cubicBezTo>
                  <a:cubicBezTo>
                    <a:pt x="9837" y="1157"/>
                    <a:pt x="9321" y="1112"/>
                    <a:pt x="8849" y="1211"/>
                  </a:cubicBezTo>
                  <a:cubicBezTo>
                    <a:pt x="8831" y="767"/>
                    <a:pt x="8695" y="377"/>
                    <a:pt x="8414" y="14"/>
                  </a:cubicBezTo>
                  <a:cubicBezTo>
                    <a:pt x="8405" y="5"/>
                    <a:pt x="8391" y="1"/>
                    <a:pt x="8378" y="1"/>
                  </a:cubicBezTo>
                  <a:close/>
                </a:path>
              </a:pathLst>
            </a:custGeom>
            <a:solidFill>
              <a:srgbClr val="CF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758F8D"/>
              </a:buClr>
              <a:buSzPts val="2800"/>
              <a:buNone/>
              <a:defRPr>
                <a:solidFill>
                  <a:srgbClr val="758F8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758F8D"/>
              </a:buClr>
              <a:buSzPts val="2800"/>
              <a:buNone/>
              <a:defRPr>
                <a:solidFill>
                  <a:srgbClr val="758F8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758F8D"/>
              </a:buClr>
              <a:buSzPts val="2800"/>
              <a:buNone/>
              <a:defRPr>
                <a:solidFill>
                  <a:srgbClr val="758F8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758F8D"/>
              </a:buClr>
              <a:buSzPts val="2800"/>
              <a:buNone/>
              <a:defRPr>
                <a:solidFill>
                  <a:srgbClr val="758F8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758F8D"/>
              </a:buClr>
              <a:buSzPts val="2800"/>
              <a:buNone/>
              <a:defRPr>
                <a:solidFill>
                  <a:srgbClr val="758F8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758F8D"/>
              </a:buClr>
              <a:buSzPts val="2800"/>
              <a:buNone/>
              <a:defRPr>
                <a:solidFill>
                  <a:srgbClr val="758F8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758F8D"/>
              </a:buClr>
              <a:buSzPts val="2800"/>
              <a:buNone/>
              <a:defRPr>
                <a:solidFill>
                  <a:srgbClr val="758F8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758F8D"/>
              </a:buClr>
              <a:buSzPts val="2800"/>
              <a:buNone/>
              <a:defRPr>
                <a:solidFill>
                  <a:srgbClr val="758F8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758F8D"/>
              </a:buClr>
              <a:buSzPts val="2800"/>
              <a:buNone/>
              <a:defRPr>
                <a:solidFill>
                  <a:srgbClr val="758F8D"/>
                </a:solidFill>
              </a:defRPr>
            </a:lvl9pPr>
          </a:lstStyle>
          <a:p>
            <a:endParaRPr/>
          </a:p>
        </p:txBody>
      </p:sp>
      <p:grpSp>
        <p:nvGrpSpPr>
          <p:cNvPr id="66" name="Google Shape;66;p6"/>
          <p:cNvGrpSpPr/>
          <p:nvPr/>
        </p:nvGrpSpPr>
        <p:grpSpPr>
          <a:xfrm>
            <a:off x="-962246" y="3692500"/>
            <a:ext cx="2004356" cy="2451751"/>
            <a:chOff x="7577304" y="3591550"/>
            <a:chExt cx="2004356" cy="2451751"/>
          </a:xfrm>
        </p:grpSpPr>
        <p:sp>
          <p:nvSpPr>
            <p:cNvPr id="67" name="Google Shape;67;p6"/>
            <p:cNvSpPr/>
            <p:nvPr/>
          </p:nvSpPr>
          <p:spPr>
            <a:xfrm rot="899939">
              <a:off x="8452307" y="3679687"/>
              <a:ext cx="915021" cy="1776804"/>
            </a:xfrm>
            <a:custGeom>
              <a:avLst/>
              <a:gdLst/>
              <a:ahLst/>
              <a:cxnLst/>
              <a:rect l="l" t="t" r="r" b="b"/>
              <a:pathLst>
                <a:path w="16792" h="32607" extrusionOk="0">
                  <a:moveTo>
                    <a:pt x="8495" y="295"/>
                  </a:moveTo>
                  <a:cubicBezTo>
                    <a:pt x="8650" y="495"/>
                    <a:pt x="8713" y="1021"/>
                    <a:pt x="8731" y="1238"/>
                  </a:cubicBezTo>
                  <a:cubicBezTo>
                    <a:pt x="8586" y="1275"/>
                    <a:pt x="8450" y="1329"/>
                    <a:pt x="8323" y="1402"/>
                  </a:cubicBezTo>
                  <a:cubicBezTo>
                    <a:pt x="8305" y="1411"/>
                    <a:pt x="8296" y="1420"/>
                    <a:pt x="8278" y="1429"/>
                  </a:cubicBezTo>
                  <a:cubicBezTo>
                    <a:pt x="8323" y="1048"/>
                    <a:pt x="8396" y="667"/>
                    <a:pt x="8495" y="295"/>
                  </a:cubicBezTo>
                  <a:close/>
                  <a:moveTo>
                    <a:pt x="10218" y="1193"/>
                  </a:moveTo>
                  <a:lnTo>
                    <a:pt x="10218" y="1193"/>
                  </a:lnTo>
                  <a:cubicBezTo>
                    <a:pt x="10209" y="1211"/>
                    <a:pt x="10209" y="1220"/>
                    <a:pt x="10200" y="1238"/>
                  </a:cubicBezTo>
                  <a:cubicBezTo>
                    <a:pt x="9402" y="1601"/>
                    <a:pt x="8595" y="1937"/>
                    <a:pt x="7815" y="2327"/>
                  </a:cubicBezTo>
                  <a:cubicBezTo>
                    <a:pt x="8006" y="1755"/>
                    <a:pt x="8468" y="1429"/>
                    <a:pt x="9103" y="1347"/>
                  </a:cubicBezTo>
                  <a:cubicBezTo>
                    <a:pt x="9484" y="1302"/>
                    <a:pt x="9847" y="1293"/>
                    <a:pt x="10218" y="1193"/>
                  </a:cubicBezTo>
                  <a:close/>
                  <a:moveTo>
                    <a:pt x="10155" y="1393"/>
                  </a:moveTo>
                  <a:lnTo>
                    <a:pt x="10155" y="1393"/>
                  </a:lnTo>
                  <a:cubicBezTo>
                    <a:pt x="9819" y="2236"/>
                    <a:pt x="8767" y="2336"/>
                    <a:pt x="7906" y="2417"/>
                  </a:cubicBezTo>
                  <a:cubicBezTo>
                    <a:pt x="8668" y="2091"/>
                    <a:pt x="9402" y="1737"/>
                    <a:pt x="10155" y="1393"/>
                  </a:cubicBezTo>
                  <a:close/>
                  <a:moveTo>
                    <a:pt x="8374" y="214"/>
                  </a:moveTo>
                  <a:cubicBezTo>
                    <a:pt x="8375" y="214"/>
                    <a:pt x="8376" y="214"/>
                    <a:pt x="8378" y="214"/>
                  </a:cubicBezTo>
                  <a:cubicBezTo>
                    <a:pt x="8405" y="214"/>
                    <a:pt x="8423" y="232"/>
                    <a:pt x="8441" y="241"/>
                  </a:cubicBezTo>
                  <a:cubicBezTo>
                    <a:pt x="8278" y="667"/>
                    <a:pt x="8169" y="1093"/>
                    <a:pt x="8124" y="1547"/>
                  </a:cubicBezTo>
                  <a:cubicBezTo>
                    <a:pt x="7861" y="1773"/>
                    <a:pt x="7706" y="2091"/>
                    <a:pt x="7688" y="2435"/>
                  </a:cubicBezTo>
                  <a:cubicBezTo>
                    <a:pt x="7643" y="2435"/>
                    <a:pt x="7607" y="2445"/>
                    <a:pt x="7570" y="2445"/>
                  </a:cubicBezTo>
                  <a:cubicBezTo>
                    <a:pt x="7543" y="2200"/>
                    <a:pt x="7498" y="1955"/>
                    <a:pt x="7516" y="1701"/>
                  </a:cubicBezTo>
                  <a:cubicBezTo>
                    <a:pt x="7534" y="1248"/>
                    <a:pt x="7752" y="939"/>
                    <a:pt x="8033" y="595"/>
                  </a:cubicBezTo>
                  <a:cubicBezTo>
                    <a:pt x="8096" y="523"/>
                    <a:pt x="8282" y="214"/>
                    <a:pt x="8374" y="214"/>
                  </a:cubicBezTo>
                  <a:close/>
                  <a:moveTo>
                    <a:pt x="6827" y="1991"/>
                  </a:moveTo>
                  <a:lnTo>
                    <a:pt x="6827" y="1991"/>
                  </a:lnTo>
                  <a:cubicBezTo>
                    <a:pt x="7063" y="2454"/>
                    <a:pt x="7226" y="2943"/>
                    <a:pt x="7144" y="3460"/>
                  </a:cubicBezTo>
                  <a:cubicBezTo>
                    <a:pt x="7063" y="2961"/>
                    <a:pt x="6963" y="2472"/>
                    <a:pt x="6827" y="1991"/>
                  </a:cubicBezTo>
                  <a:close/>
                  <a:moveTo>
                    <a:pt x="6700" y="1882"/>
                  </a:moveTo>
                  <a:cubicBezTo>
                    <a:pt x="6818" y="2417"/>
                    <a:pt x="6954" y="2943"/>
                    <a:pt x="7045" y="3478"/>
                  </a:cubicBezTo>
                  <a:cubicBezTo>
                    <a:pt x="6754" y="2989"/>
                    <a:pt x="6627" y="2454"/>
                    <a:pt x="6700" y="1882"/>
                  </a:cubicBezTo>
                  <a:close/>
                  <a:moveTo>
                    <a:pt x="5793" y="2662"/>
                  </a:moveTo>
                  <a:cubicBezTo>
                    <a:pt x="6228" y="3224"/>
                    <a:pt x="6745" y="3678"/>
                    <a:pt x="6691" y="4476"/>
                  </a:cubicBezTo>
                  <a:cubicBezTo>
                    <a:pt x="6676" y="4687"/>
                    <a:pt x="6650" y="4766"/>
                    <a:pt x="6617" y="4766"/>
                  </a:cubicBezTo>
                  <a:cubicBezTo>
                    <a:pt x="6531" y="4766"/>
                    <a:pt x="6403" y="4203"/>
                    <a:pt x="6337" y="4031"/>
                  </a:cubicBezTo>
                  <a:cubicBezTo>
                    <a:pt x="6165" y="3596"/>
                    <a:pt x="5993" y="3161"/>
                    <a:pt x="5820" y="2726"/>
                  </a:cubicBezTo>
                  <a:cubicBezTo>
                    <a:pt x="5811" y="2707"/>
                    <a:pt x="5802" y="2698"/>
                    <a:pt x="5784" y="2689"/>
                  </a:cubicBezTo>
                  <a:cubicBezTo>
                    <a:pt x="5784" y="2680"/>
                    <a:pt x="5793" y="2671"/>
                    <a:pt x="5793" y="2662"/>
                  </a:cubicBezTo>
                  <a:close/>
                  <a:moveTo>
                    <a:pt x="9705" y="3420"/>
                  </a:moveTo>
                  <a:cubicBezTo>
                    <a:pt x="9745" y="3420"/>
                    <a:pt x="9771" y="3424"/>
                    <a:pt x="9774" y="3433"/>
                  </a:cubicBezTo>
                  <a:cubicBezTo>
                    <a:pt x="9783" y="3433"/>
                    <a:pt x="9783" y="3442"/>
                    <a:pt x="9774" y="3451"/>
                  </a:cubicBezTo>
                  <a:cubicBezTo>
                    <a:pt x="8867" y="3841"/>
                    <a:pt x="7788" y="4158"/>
                    <a:pt x="7017" y="4802"/>
                  </a:cubicBezTo>
                  <a:cubicBezTo>
                    <a:pt x="7235" y="4385"/>
                    <a:pt x="7543" y="4031"/>
                    <a:pt x="7979" y="3805"/>
                  </a:cubicBezTo>
                  <a:cubicBezTo>
                    <a:pt x="8278" y="3651"/>
                    <a:pt x="8613" y="3560"/>
                    <a:pt x="8949" y="3505"/>
                  </a:cubicBezTo>
                  <a:lnTo>
                    <a:pt x="8949" y="3505"/>
                  </a:lnTo>
                  <a:cubicBezTo>
                    <a:pt x="8948" y="3506"/>
                    <a:pt x="8949" y="3506"/>
                    <a:pt x="8950" y="3506"/>
                  </a:cubicBezTo>
                  <a:cubicBezTo>
                    <a:pt x="8978" y="3506"/>
                    <a:pt x="9511" y="3420"/>
                    <a:pt x="9705" y="3420"/>
                  </a:cubicBezTo>
                  <a:close/>
                  <a:moveTo>
                    <a:pt x="9611" y="3669"/>
                  </a:moveTo>
                  <a:lnTo>
                    <a:pt x="9611" y="3669"/>
                  </a:lnTo>
                  <a:cubicBezTo>
                    <a:pt x="9302" y="3959"/>
                    <a:pt x="8677" y="4403"/>
                    <a:pt x="8595" y="4449"/>
                  </a:cubicBezTo>
                  <a:cubicBezTo>
                    <a:pt x="8105" y="4757"/>
                    <a:pt x="7607" y="4811"/>
                    <a:pt x="7063" y="4884"/>
                  </a:cubicBezTo>
                  <a:cubicBezTo>
                    <a:pt x="7779" y="4331"/>
                    <a:pt x="8758" y="4004"/>
                    <a:pt x="9611" y="3669"/>
                  </a:cubicBezTo>
                  <a:close/>
                  <a:moveTo>
                    <a:pt x="5748" y="2853"/>
                  </a:moveTo>
                  <a:lnTo>
                    <a:pt x="5748" y="2853"/>
                  </a:lnTo>
                  <a:cubicBezTo>
                    <a:pt x="6038" y="3560"/>
                    <a:pt x="6328" y="4258"/>
                    <a:pt x="6600" y="4965"/>
                  </a:cubicBezTo>
                  <a:cubicBezTo>
                    <a:pt x="5639" y="4802"/>
                    <a:pt x="5576" y="3696"/>
                    <a:pt x="5748" y="2853"/>
                  </a:cubicBezTo>
                  <a:close/>
                  <a:moveTo>
                    <a:pt x="643" y="4512"/>
                  </a:moveTo>
                  <a:lnTo>
                    <a:pt x="643" y="4512"/>
                  </a:lnTo>
                  <a:cubicBezTo>
                    <a:pt x="1078" y="4557"/>
                    <a:pt x="1513" y="4648"/>
                    <a:pt x="1885" y="4875"/>
                  </a:cubicBezTo>
                  <a:cubicBezTo>
                    <a:pt x="2356" y="5165"/>
                    <a:pt x="2628" y="5655"/>
                    <a:pt x="3000" y="6044"/>
                  </a:cubicBezTo>
                  <a:cubicBezTo>
                    <a:pt x="3000" y="6063"/>
                    <a:pt x="3009" y="6081"/>
                    <a:pt x="3027" y="6090"/>
                  </a:cubicBezTo>
                  <a:cubicBezTo>
                    <a:pt x="3036" y="6090"/>
                    <a:pt x="3036" y="6099"/>
                    <a:pt x="3046" y="6099"/>
                  </a:cubicBezTo>
                  <a:cubicBezTo>
                    <a:pt x="3009" y="6099"/>
                    <a:pt x="2973" y="6099"/>
                    <a:pt x="2946" y="6108"/>
                  </a:cubicBezTo>
                  <a:cubicBezTo>
                    <a:pt x="2937" y="6099"/>
                    <a:pt x="2937" y="6099"/>
                    <a:pt x="2937" y="6090"/>
                  </a:cubicBezTo>
                  <a:cubicBezTo>
                    <a:pt x="2202" y="5528"/>
                    <a:pt x="1431" y="5002"/>
                    <a:pt x="643" y="4512"/>
                  </a:cubicBezTo>
                  <a:close/>
                  <a:moveTo>
                    <a:pt x="298" y="4476"/>
                  </a:moveTo>
                  <a:cubicBezTo>
                    <a:pt x="334" y="4476"/>
                    <a:pt x="361" y="4485"/>
                    <a:pt x="389" y="4485"/>
                  </a:cubicBezTo>
                  <a:cubicBezTo>
                    <a:pt x="1187" y="4993"/>
                    <a:pt x="1948" y="5546"/>
                    <a:pt x="2692" y="6117"/>
                  </a:cubicBezTo>
                  <a:cubicBezTo>
                    <a:pt x="2102" y="6117"/>
                    <a:pt x="1513" y="5927"/>
                    <a:pt x="1096" y="5491"/>
                  </a:cubicBezTo>
                  <a:cubicBezTo>
                    <a:pt x="779" y="5174"/>
                    <a:pt x="606" y="4784"/>
                    <a:pt x="298" y="4476"/>
                  </a:cubicBezTo>
                  <a:close/>
                  <a:moveTo>
                    <a:pt x="5603" y="5346"/>
                  </a:moveTo>
                  <a:lnTo>
                    <a:pt x="5603" y="5346"/>
                  </a:lnTo>
                  <a:cubicBezTo>
                    <a:pt x="5857" y="5528"/>
                    <a:pt x="6147" y="5682"/>
                    <a:pt x="6228" y="5990"/>
                  </a:cubicBezTo>
                  <a:cubicBezTo>
                    <a:pt x="6283" y="6217"/>
                    <a:pt x="6256" y="6453"/>
                    <a:pt x="6256" y="6688"/>
                  </a:cubicBezTo>
                  <a:cubicBezTo>
                    <a:pt x="6056" y="6235"/>
                    <a:pt x="5838" y="5791"/>
                    <a:pt x="5603" y="5346"/>
                  </a:cubicBezTo>
                  <a:close/>
                  <a:moveTo>
                    <a:pt x="5548" y="5428"/>
                  </a:moveTo>
                  <a:cubicBezTo>
                    <a:pt x="5784" y="5918"/>
                    <a:pt x="6002" y="6398"/>
                    <a:pt x="6210" y="6897"/>
                  </a:cubicBezTo>
                  <a:cubicBezTo>
                    <a:pt x="5630" y="6616"/>
                    <a:pt x="5539" y="6017"/>
                    <a:pt x="5548" y="5428"/>
                  </a:cubicBezTo>
                  <a:close/>
                  <a:moveTo>
                    <a:pt x="4315" y="4693"/>
                  </a:moveTo>
                  <a:cubicBezTo>
                    <a:pt x="4542" y="5183"/>
                    <a:pt x="4778" y="5872"/>
                    <a:pt x="4814" y="6371"/>
                  </a:cubicBezTo>
                  <a:cubicBezTo>
                    <a:pt x="4832" y="6570"/>
                    <a:pt x="4814" y="6770"/>
                    <a:pt x="4759" y="6960"/>
                  </a:cubicBezTo>
                  <a:cubicBezTo>
                    <a:pt x="4719" y="7042"/>
                    <a:pt x="4687" y="7082"/>
                    <a:pt x="4665" y="7082"/>
                  </a:cubicBezTo>
                  <a:cubicBezTo>
                    <a:pt x="4633" y="7082"/>
                    <a:pt x="4622" y="6996"/>
                    <a:pt x="4632" y="6824"/>
                  </a:cubicBezTo>
                  <a:cubicBezTo>
                    <a:pt x="4496" y="6543"/>
                    <a:pt x="4478" y="6144"/>
                    <a:pt x="4369" y="5836"/>
                  </a:cubicBezTo>
                  <a:cubicBezTo>
                    <a:pt x="4369" y="5827"/>
                    <a:pt x="4351" y="5818"/>
                    <a:pt x="4342" y="5818"/>
                  </a:cubicBezTo>
                  <a:cubicBezTo>
                    <a:pt x="4324" y="5682"/>
                    <a:pt x="4315" y="5537"/>
                    <a:pt x="4306" y="5392"/>
                  </a:cubicBezTo>
                  <a:lnTo>
                    <a:pt x="4306" y="5392"/>
                  </a:lnTo>
                  <a:cubicBezTo>
                    <a:pt x="4315" y="5428"/>
                    <a:pt x="4324" y="5455"/>
                    <a:pt x="4333" y="5491"/>
                  </a:cubicBezTo>
                  <a:cubicBezTo>
                    <a:pt x="4324" y="5428"/>
                    <a:pt x="4315" y="5364"/>
                    <a:pt x="4306" y="5301"/>
                  </a:cubicBezTo>
                  <a:cubicBezTo>
                    <a:pt x="4297" y="5101"/>
                    <a:pt x="4306" y="4893"/>
                    <a:pt x="4315" y="4693"/>
                  </a:cubicBezTo>
                  <a:close/>
                  <a:moveTo>
                    <a:pt x="4214" y="4411"/>
                  </a:moveTo>
                  <a:cubicBezTo>
                    <a:pt x="4212" y="4436"/>
                    <a:pt x="4218" y="4460"/>
                    <a:pt x="4224" y="4485"/>
                  </a:cubicBezTo>
                  <a:cubicBezTo>
                    <a:pt x="4215" y="4494"/>
                    <a:pt x="4206" y="4503"/>
                    <a:pt x="4206" y="4512"/>
                  </a:cubicBezTo>
                  <a:cubicBezTo>
                    <a:pt x="4161" y="5247"/>
                    <a:pt x="4107" y="6017"/>
                    <a:pt x="4442" y="6697"/>
                  </a:cubicBezTo>
                  <a:cubicBezTo>
                    <a:pt x="4451" y="6716"/>
                    <a:pt x="4469" y="6725"/>
                    <a:pt x="4487" y="6725"/>
                  </a:cubicBezTo>
                  <a:cubicBezTo>
                    <a:pt x="4524" y="6879"/>
                    <a:pt x="4551" y="7033"/>
                    <a:pt x="4578" y="7196"/>
                  </a:cubicBezTo>
                  <a:cubicBezTo>
                    <a:pt x="4569" y="7187"/>
                    <a:pt x="4560" y="7169"/>
                    <a:pt x="4551" y="7160"/>
                  </a:cubicBezTo>
                  <a:cubicBezTo>
                    <a:pt x="4306" y="6725"/>
                    <a:pt x="4134" y="6262"/>
                    <a:pt x="4088" y="5745"/>
                  </a:cubicBezTo>
                  <a:cubicBezTo>
                    <a:pt x="4052" y="5419"/>
                    <a:pt x="4070" y="5092"/>
                    <a:pt x="4134" y="4766"/>
                  </a:cubicBezTo>
                  <a:cubicBezTo>
                    <a:pt x="4150" y="4642"/>
                    <a:pt x="4182" y="4526"/>
                    <a:pt x="4214" y="4411"/>
                  </a:cubicBezTo>
                  <a:close/>
                  <a:moveTo>
                    <a:pt x="9073" y="5751"/>
                  </a:moveTo>
                  <a:cubicBezTo>
                    <a:pt x="9124" y="5751"/>
                    <a:pt x="9166" y="5761"/>
                    <a:pt x="9194" y="5782"/>
                  </a:cubicBezTo>
                  <a:cubicBezTo>
                    <a:pt x="8677" y="6063"/>
                    <a:pt x="8178" y="6362"/>
                    <a:pt x="7697" y="6697"/>
                  </a:cubicBezTo>
                  <a:cubicBezTo>
                    <a:pt x="7289" y="6988"/>
                    <a:pt x="6909" y="7323"/>
                    <a:pt x="6473" y="7577"/>
                  </a:cubicBezTo>
                  <a:cubicBezTo>
                    <a:pt x="6754" y="7133"/>
                    <a:pt x="7081" y="6743"/>
                    <a:pt x="7516" y="6434"/>
                  </a:cubicBezTo>
                  <a:cubicBezTo>
                    <a:pt x="7685" y="6306"/>
                    <a:pt x="8677" y="5751"/>
                    <a:pt x="9073" y="5751"/>
                  </a:cubicBezTo>
                  <a:close/>
                  <a:moveTo>
                    <a:pt x="9148" y="5972"/>
                  </a:moveTo>
                  <a:lnTo>
                    <a:pt x="9148" y="5972"/>
                  </a:lnTo>
                  <a:cubicBezTo>
                    <a:pt x="8922" y="6317"/>
                    <a:pt x="8169" y="7096"/>
                    <a:pt x="8042" y="7214"/>
                  </a:cubicBezTo>
                  <a:cubicBezTo>
                    <a:pt x="7561" y="7631"/>
                    <a:pt x="7099" y="7668"/>
                    <a:pt x="6573" y="7713"/>
                  </a:cubicBezTo>
                  <a:cubicBezTo>
                    <a:pt x="6990" y="7450"/>
                    <a:pt x="7371" y="7124"/>
                    <a:pt x="7770" y="6833"/>
                  </a:cubicBezTo>
                  <a:cubicBezTo>
                    <a:pt x="8214" y="6516"/>
                    <a:pt x="8677" y="6226"/>
                    <a:pt x="9148" y="5972"/>
                  </a:cubicBezTo>
                  <a:close/>
                  <a:moveTo>
                    <a:pt x="3740" y="7769"/>
                  </a:moveTo>
                  <a:cubicBezTo>
                    <a:pt x="4176" y="7769"/>
                    <a:pt x="4592" y="7886"/>
                    <a:pt x="4941" y="8239"/>
                  </a:cubicBezTo>
                  <a:cubicBezTo>
                    <a:pt x="4291" y="8331"/>
                    <a:pt x="3470" y="8481"/>
                    <a:pt x="2696" y="8481"/>
                  </a:cubicBezTo>
                  <a:cubicBezTo>
                    <a:pt x="2173" y="8481"/>
                    <a:pt x="1672" y="8413"/>
                    <a:pt x="1259" y="8212"/>
                  </a:cubicBezTo>
                  <a:cubicBezTo>
                    <a:pt x="1486" y="8103"/>
                    <a:pt x="2411" y="8003"/>
                    <a:pt x="2547" y="7967"/>
                  </a:cubicBezTo>
                  <a:cubicBezTo>
                    <a:pt x="2938" y="7864"/>
                    <a:pt x="3347" y="7769"/>
                    <a:pt x="3740" y="7769"/>
                  </a:cubicBezTo>
                  <a:close/>
                  <a:moveTo>
                    <a:pt x="1214" y="8302"/>
                  </a:moveTo>
                  <a:lnTo>
                    <a:pt x="1214" y="8302"/>
                  </a:lnTo>
                  <a:cubicBezTo>
                    <a:pt x="1665" y="8547"/>
                    <a:pt x="2216" y="8627"/>
                    <a:pt x="2787" y="8627"/>
                  </a:cubicBezTo>
                  <a:cubicBezTo>
                    <a:pt x="3444" y="8627"/>
                    <a:pt x="4127" y="8521"/>
                    <a:pt x="4714" y="8438"/>
                  </a:cubicBezTo>
                  <a:lnTo>
                    <a:pt x="4714" y="8438"/>
                  </a:lnTo>
                  <a:cubicBezTo>
                    <a:pt x="4215" y="8747"/>
                    <a:pt x="3698" y="9109"/>
                    <a:pt x="3118" y="9128"/>
                  </a:cubicBezTo>
                  <a:cubicBezTo>
                    <a:pt x="2919" y="9128"/>
                    <a:pt x="1295" y="8602"/>
                    <a:pt x="1214" y="8302"/>
                  </a:cubicBezTo>
                  <a:close/>
                  <a:moveTo>
                    <a:pt x="12340" y="8212"/>
                  </a:moveTo>
                  <a:cubicBezTo>
                    <a:pt x="11433" y="8629"/>
                    <a:pt x="10545" y="9073"/>
                    <a:pt x="9665" y="9554"/>
                  </a:cubicBezTo>
                  <a:cubicBezTo>
                    <a:pt x="10246" y="8484"/>
                    <a:pt x="11216" y="8266"/>
                    <a:pt x="12340" y="8212"/>
                  </a:cubicBezTo>
                  <a:close/>
                  <a:moveTo>
                    <a:pt x="12404" y="8393"/>
                  </a:moveTo>
                  <a:lnTo>
                    <a:pt x="12404" y="8393"/>
                  </a:lnTo>
                  <a:cubicBezTo>
                    <a:pt x="11946" y="9200"/>
                    <a:pt x="11177" y="9767"/>
                    <a:pt x="10277" y="9767"/>
                  </a:cubicBezTo>
                  <a:cubicBezTo>
                    <a:pt x="10125" y="9767"/>
                    <a:pt x="9969" y="9751"/>
                    <a:pt x="9810" y="9717"/>
                  </a:cubicBezTo>
                  <a:cubicBezTo>
                    <a:pt x="10654" y="9236"/>
                    <a:pt x="11515" y="8801"/>
                    <a:pt x="12404" y="8393"/>
                  </a:cubicBezTo>
                  <a:close/>
                  <a:moveTo>
                    <a:pt x="8586" y="8556"/>
                  </a:moveTo>
                  <a:lnTo>
                    <a:pt x="8586" y="8556"/>
                  </a:lnTo>
                  <a:cubicBezTo>
                    <a:pt x="8359" y="9155"/>
                    <a:pt x="8169" y="9762"/>
                    <a:pt x="8024" y="10388"/>
                  </a:cubicBezTo>
                  <a:cubicBezTo>
                    <a:pt x="7942" y="10007"/>
                    <a:pt x="7924" y="9590"/>
                    <a:pt x="8069" y="9236"/>
                  </a:cubicBezTo>
                  <a:cubicBezTo>
                    <a:pt x="8178" y="8992"/>
                    <a:pt x="8378" y="8765"/>
                    <a:pt x="8586" y="8556"/>
                  </a:cubicBezTo>
                  <a:close/>
                  <a:moveTo>
                    <a:pt x="8777" y="8375"/>
                  </a:moveTo>
                  <a:cubicBezTo>
                    <a:pt x="8813" y="8747"/>
                    <a:pt x="8840" y="9137"/>
                    <a:pt x="8767" y="9499"/>
                  </a:cubicBezTo>
                  <a:cubicBezTo>
                    <a:pt x="8686" y="9926"/>
                    <a:pt x="8441" y="10216"/>
                    <a:pt x="8142" y="10488"/>
                  </a:cubicBezTo>
                  <a:cubicBezTo>
                    <a:pt x="8296" y="9780"/>
                    <a:pt x="8495" y="9082"/>
                    <a:pt x="8767" y="8411"/>
                  </a:cubicBezTo>
                  <a:cubicBezTo>
                    <a:pt x="8777" y="8402"/>
                    <a:pt x="8777" y="8384"/>
                    <a:pt x="8767" y="8375"/>
                  </a:cubicBezTo>
                  <a:close/>
                  <a:moveTo>
                    <a:pt x="9522" y="10508"/>
                  </a:moveTo>
                  <a:cubicBezTo>
                    <a:pt x="10078" y="10508"/>
                    <a:pt x="10628" y="10615"/>
                    <a:pt x="11170" y="10796"/>
                  </a:cubicBezTo>
                  <a:cubicBezTo>
                    <a:pt x="11189" y="10796"/>
                    <a:pt x="11343" y="10851"/>
                    <a:pt x="11488" y="10896"/>
                  </a:cubicBezTo>
                  <a:cubicBezTo>
                    <a:pt x="10372" y="10914"/>
                    <a:pt x="9266" y="10932"/>
                    <a:pt x="8151" y="10941"/>
                  </a:cubicBezTo>
                  <a:cubicBezTo>
                    <a:pt x="8269" y="10841"/>
                    <a:pt x="8378" y="10733"/>
                    <a:pt x="8504" y="10633"/>
                  </a:cubicBezTo>
                  <a:cubicBezTo>
                    <a:pt x="8846" y="10547"/>
                    <a:pt x="9185" y="10508"/>
                    <a:pt x="9522" y="10508"/>
                  </a:cubicBezTo>
                  <a:close/>
                  <a:moveTo>
                    <a:pt x="11642" y="11041"/>
                  </a:moveTo>
                  <a:cubicBezTo>
                    <a:pt x="11560" y="11050"/>
                    <a:pt x="11488" y="11068"/>
                    <a:pt x="11479" y="11068"/>
                  </a:cubicBezTo>
                  <a:cubicBezTo>
                    <a:pt x="11034" y="11195"/>
                    <a:pt x="10545" y="11286"/>
                    <a:pt x="10091" y="11340"/>
                  </a:cubicBezTo>
                  <a:cubicBezTo>
                    <a:pt x="9911" y="11360"/>
                    <a:pt x="9729" y="11375"/>
                    <a:pt x="9546" y="11375"/>
                  </a:cubicBezTo>
                  <a:cubicBezTo>
                    <a:pt x="9316" y="11375"/>
                    <a:pt x="9086" y="11352"/>
                    <a:pt x="8858" y="11286"/>
                  </a:cubicBezTo>
                  <a:cubicBezTo>
                    <a:pt x="8758" y="11259"/>
                    <a:pt x="8659" y="11222"/>
                    <a:pt x="8559" y="11168"/>
                  </a:cubicBezTo>
                  <a:cubicBezTo>
                    <a:pt x="8385" y="11110"/>
                    <a:pt x="8327" y="11081"/>
                    <a:pt x="8385" y="11081"/>
                  </a:cubicBezTo>
                  <a:cubicBezTo>
                    <a:pt x="8399" y="11081"/>
                    <a:pt x="8421" y="11083"/>
                    <a:pt x="8450" y="11086"/>
                  </a:cubicBezTo>
                  <a:cubicBezTo>
                    <a:pt x="8483" y="11060"/>
                    <a:pt x="8557" y="11052"/>
                    <a:pt x="8643" y="11052"/>
                  </a:cubicBezTo>
                  <a:cubicBezTo>
                    <a:pt x="8794" y="11052"/>
                    <a:pt x="8983" y="11077"/>
                    <a:pt x="9058" y="11077"/>
                  </a:cubicBezTo>
                  <a:cubicBezTo>
                    <a:pt x="9919" y="11068"/>
                    <a:pt x="10781" y="11050"/>
                    <a:pt x="11642" y="11041"/>
                  </a:cubicBezTo>
                  <a:close/>
                  <a:moveTo>
                    <a:pt x="842" y="11277"/>
                  </a:moveTo>
                  <a:lnTo>
                    <a:pt x="842" y="11277"/>
                  </a:lnTo>
                  <a:cubicBezTo>
                    <a:pt x="1703" y="11358"/>
                    <a:pt x="2728" y="11576"/>
                    <a:pt x="2946" y="12492"/>
                  </a:cubicBezTo>
                  <a:cubicBezTo>
                    <a:pt x="2275" y="12038"/>
                    <a:pt x="1586" y="11621"/>
                    <a:pt x="842" y="11277"/>
                  </a:cubicBezTo>
                  <a:close/>
                  <a:moveTo>
                    <a:pt x="8331" y="12189"/>
                  </a:moveTo>
                  <a:cubicBezTo>
                    <a:pt x="8745" y="12189"/>
                    <a:pt x="9146" y="12249"/>
                    <a:pt x="9547" y="12338"/>
                  </a:cubicBezTo>
                  <a:cubicBezTo>
                    <a:pt x="9030" y="12428"/>
                    <a:pt x="8514" y="12501"/>
                    <a:pt x="7997" y="12537"/>
                  </a:cubicBezTo>
                  <a:cubicBezTo>
                    <a:pt x="7877" y="12543"/>
                    <a:pt x="7456" y="12589"/>
                    <a:pt x="7131" y="12589"/>
                  </a:cubicBezTo>
                  <a:cubicBezTo>
                    <a:pt x="6987" y="12589"/>
                    <a:pt x="6863" y="12580"/>
                    <a:pt x="6791" y="12555"/>
                  </a:cubicBezTo>
                  <a:cubicBezTo>
                    <a:pt x="6827" y="12501"/>
                    <a:pt x="6863" y="12446"/>
                    <a:pt x="6909" y="12383"/>
                  </a:cubicBezTo>
                  <a:cubicBezTo>
                    <a:pt x="7271" y="12274"/>
                    <a:pt x="8069" y="12202"/>
                    <a:pt x="8169" y="12193"/>
                  </a:cubicBezTo>
                  <a:cubicBezTo>
                    <a:pt x="8223" y="12190"/>
                    <a:pt x="8277" y="12189"/>
                    <a:pt x="8331" y="12189"/>
                  </a:cubicBezTo>
                  <a:close/>
                  <a:moveTo>
                    <a:pt x="851" y="11458"/>
                  </a:moveTo>
                  <a:cubicBezTo>
                    <a:pt x="1586" y="11803"/>
                    <a:pt x="2284" y="12220"/>
                    <a:pt x="2928" y="12709"/>
                  </a:cubicBezTo>
                  <a:cubicBezTo>
                    <a:pt x="2726" y="12732"/>
                    <a:pt x="2517" y="12762"/>
                    <a:pt x="2314" y="12762"/>
                  </a:cubicBezTo>
                  <a:cubicBezTo>
                    <a:pt x="2033" y="12762"/>
                    <a:pt x="1762" y="12706"/>
                    <a:pt x="1531" y="12501"/>
                  </a:cubicBezTo>
                  <a:cubicBezTo>
                    <a:pt x="1250" y="12247"/>
                    <a:pt x="1042" y="11830"/>
                    <a:pt x="851" y="11458"/>
                  </a:cubicBezTo>
                  <a:close/>
                  <a:moveTo>
                    <a:pt x="9466" y="12465"/>
                  </a:moveTo>
                  <a:cubicBezTo>
                    <a:pt x="8944" y="12781"/>
                    <a:pt x="8374" y="12931"/>
                    <a:pt x="7789" y="12931"/>
                  </a:cubicBezTo>
                  <a:cubicBezTo>
                    <a:pt x="7418" y="12931"/>
                    <a:pt x="7040" y="12871"/>
                    <a:pt x="6664" y="12755"/>
                  </a:cubicBezTo>
                  <a:cubicBezTo>
                    <a:pt x="6682" y="12728"/>
                    <a:pt x="6700" y="12700"/>
                    <a:pt x="6718" y="12673"/>
                  </a:cubicBezTo>
                  <a:cubicBezTo>
                    <a:pt x="6830" y="12675"/>
                    <a:pt x="6941" y="12676"/>
                    <a:pt x="7052" y="12676"/>
                  </a:cubicBezTo>
                  <a:cubicBezTo>
                    <a:pt x="7864" y="12676"/>
                    <a:pt x="8668" y="12616"/>
                    <a:pt x="9466" y="12465"/>
                  </a:cubicBezTo>
                  <a:close/>
                  <a:moveTo>
                    <a:pt x="3726" y="10442"/>
                  </a:moveTo>
                  <a:cubicBezTo>
                    <a:pt x="3907" y="11295"/>
                    <a:pt x="4034" y="12165"/>
                    <a:pt x="4125" y="13045"/>
                  </a:cubicBezTo>
                  <a:cubicBezTo>
                    <a:pt x="3871" y="12691"/>
                    <a:pt x="3671" y="12310"/>
                    <a:pt x="3553" y="11884"/>
                  </a:cubicBezTo>
                  <a:cubicBezTo>
                    <a:pt x="3472" y="11594"/>
                    <a:pt x="3408" y="11295"/>
                    <a:pt x="3499" y="10996"/>
                  </a:cubicBezTo>
                  <a:cubicBezTo>
                    <a:pt x="3508" y="10950"/>
                    <a:pt x="3626" y="10633"/>
                    <a:pt x="3726" y="10442"/>
                  </a:cubicBezTo>
                  <a:close/>
                  <a:moveTo>
                    <a:pt x="3862" y="10297"/>
                  </a:moveTo>
                  <a:lnTo>
                    <a:pt x="3862" y="10297"/>
                  </a:lnTo>
                  <a:cubicBezTo>
                    <a:pt x="4025" y="10361"/>
                    <a:pt x="4388" y="11313"/>
                    <a:pt x="4442" y="11449"/>
                  </a:cubicBezTo>
                  <a:cubicBezTo>
                    <a:pt x="4687" y="12057"/>
                    <a:pt x="4587" y="12537"/>
                    <a:pt x="4279" y="13063"/>
                  </a:cubicBezTo>
                  <a:cubicBezTo>
                    <a:pt x="4179" y="12129"/>
                    <a:pt x="4034" y="11213"/>
                    <a:pt x="3862" y="10297"/>
                  </a:cubicBezTo>
                  <a:close/>
                  <a:moveTo>
                    <a:pt x="3189" y="13230"/>
                  </a:moveTo>
                  <a:cubicBezTo>
                    <a:pt x="3424" y="13230"/>
                    <a:pt x="3649" y="13260"/>
                    <a:pt x="3853" y="13335"/>
                  </a:cubicBezTo>
                  <a:cubicBezTo>
                    <a:pt x="3055" y="13399"/>
                    <a:pt x="2266" y="13471"/>
                    <a:pt x="1468" y="13535"/>
                  </a:cubicBezTo>
                  <a:cubicBezTo>
                    <a:pt x="2004" y="13400"/>
                    <a:pt x="2627" y="13230"/>
                    <a:pt x="3189" y="13230"/>
                  </a:cubicBezTo>
                  <a:close/>
                  <a:moveTo>
                    <a:pt x="3952" y="13480"/>
                  </a:moveTo>
                  <a:lnTo>
                    <a:pt x="3952" y="13480"/>
                  </a:lnTo>
                  <a:cubicBezTo>
                    <a:pt x="3510" y="13733"/>
                    <a:pt x="3021" y="13861"/>
                    <a:pt x="2529" y="13861"/>
                  </a:cubicBezTo>
                  <a:cubicBezTo>
                    <a:pt x="2175" y="13861"/>
                    <a:pt x="1819" y="13794"/>
                    <a:pt x="1477" y="13662"/>
                  </a:cubicBezTo>
                  <a:cubicBezTo>
                    <a:pt x="2302" y="13598"/>
                    <a:pt x="3127" y="13544"/>
                    <a:pt x="3952" y="13480"/>
                  </a:cubicBezTo>
                  <a:close/>
                  <a:moveTo>
                    <a:pt x="14759" y="13107"/>
                  </a:moveTo>
                  <a:cubicBezTo>
                    <a:pt x="14814" y="13107"/>
                    <a:pt x="14870" y="13107"/>
                    <a:pt x="14925" y="13108"/>
                  </a:cubicBezTo>
                  <a:cubicBezTo>
                    <a:pt x="14127" y="13417"/>
                    <a:pt x="13320" y="13707"/>
                    <a:pt x="12503" y="13952"/>
                  </a:cubicBezTo>
                  <a:cubicBezTo>
                    <a:pt x="13057" y="13253"/>
                    <a:pt x="13900" y="13107"/>
                    <a:pt x="14759" y="13107"/>
                  </a:cubicBezTo>
                  <a:close/>
                  <a:moveTo>
                    <a:pt x="15024" y="13254"/>
                  </a:moveTo>
                  <a:lnTo>
                    <a:pt x="15024" y="13254"/>
                  </a:lnTo>
                  <a:cubicBezTo>
                    <a:pt x="14689" y="13526"/>
                    <a:pt x="14335" y="13807"/>
                    <a:pt x="13972" y="13997"/>
                  </a:cubicBezTo>
                  <a:cubicBezTo>
                    <a:pt x="13688" y="14142"/>
                    <a:pt x="13387" y="14195"/>
                    <a:pt x="13081" y="14195"/>
                  </a:cubicBezTo>
                  <a:cubicBezTo>
                    <a:pt x="12872" y="14195"/>
                    <a:pt x="12660" y="14170"/>
                    <a:pt x="12449" y="14133"/>
                  </a:cubicBezTo>
                  <a:cubicBezTo>
                    <a:pt x="13311" y="13861"/>
                    <a:pt x="14172" y="13553"/>
                    <a:pt x="15024" y="13254"/>
                  </a:cubicBezTo>
                  <a:close/>
                  <a:moveTo>
                    <a:pt x="12449" y="12474"/>
                  </a:moveTo>
                  <a:lnTo>
                    <a:pt x="12449" y="12474"/>
                  </a:lnTo>
                  <a:cubicBezTo>
                    <a:pt x="12367" y="12773"/>
                    <a:pt x="12277" y="13072"/>
                    <a:pt x="12177" y="13362"/>
                  </a:cubicBezTo>
                  <a:cubicBezTo>
                    <a:pt x="12050" y="13716"/>
                    <a:pt x="11805" y="13952"/>
                    <a:pt x="11579" y="14215"/>
                  </a:cubicBezTo>
                  <a:cubicBezTo>
                    <a:pt x="11805" y="13598"/>
                    <a:pt x="12095" y="13018"/>
                    <a:pt x="12449" y="12474"/>
                  </a:cubicBezTo>
                  <a:close/>
                  <a:moveTo>
                    <a:pt x="12558" y="12120"/>
                  </a:moveTo>
                  <a:lnTo>
                    <a:pt x="12558" y="12120"/>
                  </a:lnTo>
                  <a:cubicBezTo>
                    <a:pt x="12549" y="12138"/>
                    <a:pt x="12540" y="12165"/>
                    <a:pt x="12540" y="12183"/>
                  </a:cubicBezTo>
                  <a:cubicBezTo>
                    <a:pt x="12014" y="12873"/>
                    <a:pt x="11633" y="13598"/>
                    <a:pt x="11361" y="14414"/>
                  </a:cubicBezTo>
                  <a:cubicBezTo>
                    <a:pt x="11080" y="13462"/>
                    <a:pt x="11823" y="12700"/>
                    <a:pt x="12558" y="12120"/>
                  </a:cubicBezTo>
                  <a:close/>
                  <a:moveTo>
                    <a:pt x="10436" y="13072"/>
                  </a:moveTo>
                  <a:cubicBezTo>
                    <a:pt x="10454" y="13263"/>
                    <a:pt x="10400" y="13816"/>
                    <a:pt x="10400" y="13879"/>
                  </a:cubicBezTo>
                  <a:cubicBezTo>
                    <a:pt x="10409" y="14233"/>
                    <a:pt x="10436" y="14587"/>
                    <a:pt x="10363" y="14940"/>
                  </a:cubicBezTo>
                  <a:cubicBezTo>
                    <a:pt x="10282" y="15339"/>
                    <a:pt x="9992" y="15629"/>
                    <a:pt x="9892" y="16010"/>
                  </a:cubicBezTo>
                  <a:cubicBezTo>
                    <a:pt x="9892" y="16014"/>
                    <a:pt x="9891" y="16018"/>
                    <a:pt x="9889" y="16024"/>
                  </a:cubicBezTo>
                  <a:lnTo>
                    <a:pt x="9889" y="16024"/>
                  </a:lnTo>
                  <a:cubicBezTo>
                    <a:pt x="9896" y="15988"/>
                    <a:pt x="9901" y="15952"/>
                    <a:pt x="9901" y="15910"/>
                  </a:cubicBezTo>
                  <a:cubicBezTo>
                    <a:pt x="9928" y="15684"/>
                    <a:pt x="9955" y="15457"/>
                    <a:pt x="9992" y="15230"/>
                  </a:cubicBezTo>
                  <a:cubicBezTo>
                    <a:pt x="10001" y="15235"/>
                    <a:pt x="10010" y="15237"/>
                    <a:pt x="10020" y="15237"/>
                  </a:cubicBezTo>
                  <a:cubicBezTo>
                    <a:pt x="10048" y="15237"/>
                    <a:pt x="10076" y="15217"/>
                    <a:pt x="10082" y="15176"/>
                  </a:cubicBezTo>
                  <a:cubicBezTo>
                    <a:pt x="10110" y="14886"/>
                    <a:pt x="10137" y="14605"/>
                    <a:pt x="10173" y="14314"/>
                  </a:cubicBezTo>
                  <a:cubicBezTo>
                    <a:pt x="10173" y="14305"/>
                    <a:pt x="10173" y="14305"/>
                    <a:pt x="10182" y="14296"/>
                  </a:cubicBezTo>
                  <a:cubicBezTo>
                    <a:pt x="10182" y="14287"/>
                    <a:pt x="10173" y="14287"/>
                    <a:pt x="10182" y="14287"/>
                  </a:cubicBezTo>
                  <a:cubicBezTo>
                    <a:pt x="10200" y="14151"/>
                    <a:pt x="10218" y="14024"/>
                    <a:pt x="10246" y="13888"/>
                  </a:cubicBezTo>
                  <a:cubicBezTo>
                    <a:pt x="10273" y="13752"/>
                    <a:pt x="10318" y="13616"/>
                    <a:pt x="10345" y="13480"/>
                  </a:cubicBezTo>
                  <a:lnTo>
                    <a:pt x="10354" y="13471"/>
                  </a:lnTo>
                  <a:lnTo>
                    <a:pt x="10345" y="13471"/>
                  </a:lnTo>
                  <a:cubicBezTo>
                    <a:pt x="10354" y="13435"/>
                    <a:pt x="10363" y="13399"/>
                    <a:pt x="10363" y="13362"/>
                  </a:cubicBezTo>
                  <a:cubicBezTo>
                    <a:pt x="10372" y="13299"/>
                    <a:pt x="10372" y="13263"/>
                    <a:pt x="10372" y="13235"/>
                  </a:cubicBezTo>
                  <a:cubicBezTo>
                    <a:pt x="10391" y="13181"/>
                    <a:pt x="10418" y="13127"/>
                    <a:pt x="10436" y="13072"/>
                  </a:cubicBezTo>
                  <a:close/>
                  <a:moveTo>
                    <a:pt x="10218" y="13480"/>
                  </a:moveTo>
                  <a:lnTo>
                    <a:pt x="10218" y="13480"/>
                  </a:lnTo>
                  <a:cubicBezTo>
                    <a:pt x="10091" y="13861"/>
                    <a:pt x="10010" y="14251"/>
                    <a:pt x="9973" y="14650"/>
                  </a:cubicBezTo>
                  <a:cubicBezTo>
                    <a:pt x="9847" y="15131"/>
                    <a:pt x="9792" y="15620"/>
                    <a:pt x="9783" y="16110"/>
                  </a:cubicBezTo>
                  <a:cubicBezTo>
                    <a:pt x="9611" y="15375"/>
                    <a:pt x="9656" y="14641"/>
                    <a:pt x="9973" y="13915"/>
                  </a:cubicBezTo>
                  <a:cubicBezTo>
                    <a:pt x="9992" y="13870"/>
                    <a:pt x="10110" y="13671"/>
                    <a:pt x="10218" y="13480"/>
                  </a:cubicBezTo>
                  <a:close/>
                  <a:moveTo>
                    <a:pt x="12178" y="15139"/>
                  </a:moveTo>
                  <a:cubicBezTo>
                    <a:pt x="12965" y="15139"/>
                    <a:pt x="13723" y="15377"/>
                    <a:pt x="14444" y="15802"/>
                  </a:cubicBezTo>
                  <a:cubicBezTo>
                    <a:pt x="14653" y="15919"/>
                    <a:pt x="14925" y="16037"/>
                    <a:pt x="14988" y="16119"/>
                  </a:cubicBezTo>
                  <a:cubicBezTo>
                    <a:pt x="13719" y="15666"/>
                    <a:pt x="12286" y="15566"/>
                    <a:pt x="10962" y="15348"/>
                  </a:cubicBezTo>
                  <a:cubicBezTo>
                    <a:pt x="10971" y="15339"/>
                    <a:pt x="10980" y="15330"/>
                    <a:pt x="10989" y="15321"/>
                  </a:cubicBezTo>
                  <a:cubicBezTo>
                    <a:pt x="11392" y="15198"/>
                    <a:pt x="11789" y="15139"/>
                    <a:pt x="12178" y="15139"/>
                  </a:cubicBezTo>
                  <a:close/>
                  <a:moveTo>
                    <a:pt x="11194" y="15567"/>
                  </a:moveTo>
                  <a:cubicBezTo>
                    <a:pt x="11225" y="15567"/>
                    <a:pt x="11340" y="15599"/>
                    <a:pt x="11551" y="15629"/>
                  </a:cubicBezTo>
                  <a:cubicBezTo>
                    <a:pt x="11778" y="15657"/>
                    <a:pt x="11996" y="15693"/>
                    <a:pt x="12222" y="15729"/>
                  </a:cubicBezTo>
                  <a:cubicBezTo>
                    <a:pt x="13120" y="15874"/>
                    <a:pt x="14045" y="15938"/>
                    <a:pt x="14906" y="16228"/>
                  </a:cubicBezTo>
                  <a:cubicBezTo>
                    <a:pt x="14861" y="16246"/>
                    <a:pt x="14789" y="16255"/>
                    <a:pt x="14698" y="16273"/>
                  </a:cubicBezTo>
                  <a:cubicBezTo>
                    <a:pt x="14245" y="16324"/>
                    <a:pt x="13760" y="16374"/>
                    <a:pt x="13302" y="16374"/>
                  </a:cubicBezTo>
                  <a:cubicBezTo>
                    <a:pt x="13265" y="16374"/>
                    <a:pt x="13229" y="16374"/>
                    <a:pt x="13193" y="16373"/>
                  </a:cubicBezTo>
                  <a:cubicBezTo>
                    <a:pt x="12576" y="16346"/>
                    <a:pt x="11860" y="16119"/>
                    <a:pt x="11379" y="15729"/>
                  </a:cubicBezTo>
                  <a:cubicBezTo>
                    <a:pt x="11227" y="15606"/>
                    <a:pt x="11160" y="15567"/>
                    <a:pt x="11194" y="15567"/>
                  </a:cubicBezTo>
                  <a:close/>
                  <a:moveTo>
                    <a:pt x="1314" y="16192"/>
                  </a:moveTo>
                  <a:cubicBezTo>
                    <a:pt x="1722" y="16246"/>
                    <a:pt x="2148" y="16300"/>
                    <a:pt x="2538" y="16409"/>
                  </a:cubicBezTo>
                  <a:cubicBezTo>
                    <a:pt x="3046" y="16563"/>
                    <a:pt x="3381" y="16908"/>
                    <a:pt x="3671" y="17325"/>
                  </a:cubicBezTo>
                  <a:cubicBezTo>
                    <a:pt x="2882" y="16944"/>
                    <a:pt x="2093" y="16572"/>
                    <a:pt x="1314" y="16192"/>
                  </a:cubicBezTo>
                  <a:close/>
                  <a:moveTo>
                    <a:pt x="1504" y="16464"/>
                  </a:moveTo>
                  <a:lnTo>
                    <a:pt x="1504" y="16464"/>
                  </a:lnTo>
                  <a:cubicBezTo>
                    <a:pt x="2220" y="16817"/>
                    <a:pt x="2946" y="17171"/>
                    <a:pt x="3662" y="17525"/>
                  </a:cubicBezTo>
                  <a:cubicBezTo>
                    <a:pt x="3536" y="17539"/>
                    <a:pt x="3412" y="17547"/>
                    <a:pt x="3290" y="17547"/>
                  </a:cubicBezTo>
                  <a:cubicBezTo>
                    <a:pt x="2875" y="17547"/>
                    <a:pt x="2481" y="17451"/>
                    <a:pt x="2102" y="17171"/>
                  </a:cubicBezTo>
                  <a:cubicBezTo>
                    <a:pt x="1840" y="16980"/>
                    <a:pt x="1676" y="16717"/>
                    <a:pt x="1504" y="16464"/>
                  </a:cubicBezTo>
                  <a:close/>
                  <a:moveTo>
                    <a:pt x="4333" y="15711"/>
                  </a:moveTo>
                  <a:cubicBezTo>
                    <a:pt x="4460" y="16554"/>
                    <a:pt x="4759" y="17361"/>
                    <a:pt x="5158" y="18123"/>
                  </a:cubicBezTo>
                  <a:cubicBezTo>
                    <a:pt x="4587" y="17688"/>
                    <a:pt x="4215" y="17071"/>
                    <a:pt x="4233" y="16318"/>
                  </a:cubicBezTo>
                  <a:cubicBezTo>
                    <a:pt x="4233" y="16173"/>
                    <a:pt x="4224" y="15765"/>
                    <a:pt x="4324" y="15711"/>
                  </a:cubicBezTo>
                  <a:close/>
                  <a:moveTo>
                    <a:pt x="4524" y="15956"/>
                  </a:moveTo>
                  <a:cubicBezTo>
                    <a:pt x="4623" y="16119"/>
                    <a:pt x="4714" y="16282"/>
                    <a:pt x="4823" y="16436"/>
                  </a:cubicBezTo>
                  <a:cubicBezTo>
                    <a:pt x="5022" y="16727"/>
                    <a:pt x="5267" y="17017"/>
                    <a:pt x="5376" y="17352"/>
                  </a:cubicBezTo>
                  <a:cubicBezTo>
                    <a:pt x="5430" y="17506"/>
                    <a:pt x="5494" y="17715"/>
                    <a:pt x="5467" y="17878"/>
                  </a:cubicBezTo>
                  <a:cubicBezTo>
                    <a:pt x="5434" y="18103"/>
                    <a:pt x="5400" y="18180"/>
                    <a:pt x="5365" y="18180"/>
                  </a:cubicBezTo>
                  <a:cubicBezTo>
                    <a:pt x="5313" y="18180"/>
                    <a:pt x="5258" y="18005"/>
                    <a:pt x="5204" y="17896"/>
                  </a:cubicBezTo>
                  <a:cubicBezTo>
                    <a:pt x="4895" y="17271"/>
                    <a:pt x="4687" y="16627"/>
                    <a:pt x="4524" y="15956"/>
                  </a:cubicBezTo>
                  <a:close/>
                  <a:moveTo>
                    <a:pt x="8395" y="15014"/>
                  </a:moveTo>
                  <a:cubicBezTo>
                    <a:pt x="8411" y="15014"/>
                    <a:pt x="8429" y="15030"/>
                    <a:pt x="8450" y="15067"/>
                  </a:cubicBezTo>
                  <a:cubicBezTo>
                    <a:pt x="8060" y="16255"/>
                    <a:pt x="7951" y="17425"/>
                    <a:pt x="8160" y="18640"/>
                  </a:cubicBezTo>
                  <a:cubicBezTo>
                    <a:pt x="7498" y="17661"/>
                    <a:pt x="7779" y="16745"/>
                    <a:pt x="8178" y="15693"/>
                  </a:cubicBezTo>
                  <a:cubicBezTo>
                    <a:pt x="8269" y="15442"/>
                    <a:pt x="8309" y="15014"/>
                    <a:pt x="8395" y="15014"/>
                  </a:cubicBezTo>
                  <a:close/>
                  <a:moveTo>
                    <a:pt x="8486" y="15167"/>
                  </a:moveTo>
                  <a:cubicBezTo>
                    <a:pt x="8504" y="15203"/>
                    <a:pt x="8523" y="15248"/>
                    <a:pt x="8541" y="15312"/>
                  </a:cubicBezTo>
                  <a:cubicBezTo>
                    <a:pt x="8686" y="15838"/>
                    <a:pt x="8822" y="16391"/>
                    <a:pt x="8795" y="16944"/>
                  </a:cubicBezTo>
                  <a:cubicBezTo>
                    <a:pt x="8758" y="17525"/>
                    <a:pt x="8514" y="17960"/>
                    <a:pt x="8323" y="18486"/>
                  </a:cubicBezTo>
                  <a:cubicBezTo>
                    <a:pt x="8271" y="18641"/>
                    <a:pt x="8256" y="18716"/>
                    <a:pt x="8254" y="18716"/>
                  </a:cubicBezTo>
                  <a:cubicBezTo>
                    <a:pt x="8251" y="18716"/>
                    <a:pt x="8270" y="18593"/>
                    <a:pt x="8260" y="18359"/>
                  </a:cubicBezTo>
                  <a:cubicBezTo>
                    <a:pt x="8205" y="17234"/>
                    <a:pt x="8160" y="16255"/>
                    <a:pt x="8486" y="15167"/>
                  </a:cubicBezTo>
                  <a:close/>
                  <a:moveTo>
                    <a:pt x="3456" y="18376"/>
                  </a:moveTo>
                  <a:cubicBezTo>
                    <a:pt x="4011" y="18376"/>
                    <a:pt x="4567" y="18470"/>
                    <a:pt x="5122" y="18531"/>
                  </a:cubicBezTo>
                  <a:cubicBezTo>
                    <a:pt x="4428" y="18698"/>
                    <a:pt x="3741" y="18843"/>
                    <a:pt x="3034" y="18843"/>
                  </a:cubicBezTo>
                  <a:cubicBezTo>
                    <a:pt x="2975" y="18843"/>
                    <a:pt x="2915" y="18841"/>
                    <a:pt x="2855" y="18839"/>
                  </a:cubicBezTo>
                  <a:cubicBezTo>
                    <a:pt x="2560" y="18835"/>
                    <a:pt x="2287" y="18816"/>
                    <a:pt x="2019" y="18816"/>
                  </a:cubicBezTo>
                  <a:cubicBezTo>
                    <a:pt x="1769" y="18816"/>
                    <a:pt x="1523" y="18832"/>
                    <a:pt x="1268" y="18894"/>
                  </a:cubicBezTo>
                  <a:cubicBezTo>
                    <a:pt x="1413" y="18459"/>
                    <a:pt x="3109" y="18377"/>
                    <a:pt x="3381" y="18377"/>
                  </a:cubicBezTo>
                  <a:cubicBezTo>
                    <a:pt x="3406" y="18377"/>
                    <a:pt x="3431" y="18376"/>
                    <a:pt x="3456" y="18376"/>
                  </a:cubicBezTo>
                  <a:close/>
                  <a:moveTo>
                    <a:pt x="4623" y="18848"/>
                  </a:moveTo>
                  <a:lnTo>
                    <a:pt x="4623" y="18848"/>
                  </a:lnTo>
                  <a:cubicBezTo>
                    <a:pt x="4170" y="19075"/>
                    <a:pt x="3680" y="19247"/>
                    <a:pt x="3163" y="19284"/>
                  </a:cubicBezTo>
                  <a:cubicBezTo>
                    <a:pt x="3102" y="19288"/>
                    <a:pt x="3041" y="19290"/>
                    <a:pt x="2979" y="19290"/>
                  </a:cubicBezTo>
                  <a:cubicBezTo>
                    <a:pt x="2669" y="19290"/>
                    <a:pt x="2359" y="19238"/>
                    <a:pt x="2048" y="19193"/>
                  </a:cubicBezTo>
                  <a:cubicBezTo>
                    <a:pt x="1876" y="19166"/>
                    <a:pt x="1703" y="19139"/>
                    <a:pt x="1531" y="19102"/>
                  </a:cubicBezTo>
                  <a:cubicBezTo>
                    <a:pt x="1441" y="19116"/>
                    <a:pt x="1368" y="19123"/>
                    <a:pt x="1312" y="19123"/>
                  </a:cubicBezTo>
                  <a:cubicBezTo>
                    <a:pt x="1257" y="19123"/>
                    <a:pt x="1218" y="19116"/>
                    <a:pt x="1196" y="19102"/>
                  </a:cubicBezTo>
                  <a:cubicBezTo>
                    <a:pt x="1495" y="19021"/>
                    <a:pt x="1793" y="18999"/>
                    <a:pt x="2092" y="18999"/>
                  </a:cubicBezTo>
                  <a:cubicBezTo>
                    <a:pt x="2453" y="18999"/>
                    <a:pt x="2815" y="19031"/>
                    <a:pt x="3182" y="19031"/>
                  </a:cubicBezTo>
                  <a:cubicBezTo>
                    <a:pt x="3293" y="19031"/>
                    <a:pt x="3405" y="19028"/>
                    <a:pt x="3517" y="19021"/>
                  </a:cubicBezTo>
                  <a:cubicBezTo>
                    <a:pt x="3889" y="18994"/>
                    <a:pt x="4261" y="18921"/>
                    <a:pt x="4623" y="18848"/>
                  </a:cubicBezTo>
                  <a:close/>
                  <a:moveTo>
                    <a:pt x="16285" y="18585"/>
                  </a:moveTo>
                  <a:lnTo>
                    <a:pt x="16285" y="18585"/>
                  </a:lnTo>
                  <a:cubicBezTo>
                    <a:pt x="15441" y="19048"/>
                    <a:pt x="14589" y="19492"/>
                    <a:pt x="13746" y="19946"/>
                  </a:cubicBezTo>
                  <a:cubicBezTo>
                    <a:pt x="13900" y="18740"/>
                    <a:pt x="15251" y="18649"/>
                    <a:pt x="16285" y="18585"/>
                  </a:cubicBezTo>
                  <a:close/>
                  <a:moveTo>
                    <a:pt x="16348" y="18776"/>
                  </a:moveTo>
                  <a:lnTo>
                    <a:pt x="16348" y="18776"/>
                  </a:lnTo>
                  <a:cubicBezTo>
                    <a:pt x="15804" y="19510"/>
                    <a:pt x="14970" y="19964"/>
                    <a:pt x="14054" y="20018"/>
                  </a:cubicBezTo>
                  <a:cubicBezTo>
                    <a:pt x="14816" y="19601"/>
                    <a:pt x="15587" y="19184"/>
                    <a:pt x="16348" y="18776"/>
                  </a:cubicBezTo>
                  <a:close/>
                  <a:moveTo>
                    <a:pt x="12875" y="17787"/>
                  </a:moveTo>
                  <a:cubicBezTo>
                    <a:pt x="12875" y="17987"/>
                    <a:pt x="12875" y="18205"/>
                    <a:pt x="12884" y="18277"/>
                  </a:cubicBezTo>
                  <a:cubicBezTo>
                    <a:pt x="12975" y="18876"/>
                    <a:pt x="13102" y="19429"/>
                    <a:pt x="12821" y="20009"/>
                  </a:cubicBezTo>
                  <a:cubicBezTo>
                    <a:pt x="12703" y="20245"/>
                    <a:pt x="12503" y="20526"/>
                    <a:pt x="12349" y="20744"/>
                  </a:cubicBezTo>
                  <a:cubicBezTo>
                    <a:pt x="12322" y="20789"/>
                    <a:pt x="12313" y="20816"/>
                    <a:pt x="12304" y="20843"/>
                  </a:cubicBezTo>
                  <a:cubicBezTo>
                    <a:pt x="12304" y="20825"/>
                    <a:pt x="12295" y="20798"/>
                    <a:pt x="12286" y="20771"/>
                  </a:cubicBezTo>
                  <a:cubicBezTo>
                    <a:pt x="12186" y="20508"/>
                    <a:pt x="12168" y="20163"/>
                    <a:pt x="12168" y="19891"/>
                  </a:cubicBezTo>
                  <a:cubicBezTo>
                    <a:pt x="12168" y="19456"/>
                    <a:pt x="12250" y="19021"/>
                    <a:pt x="12395" y="18604"/>
                  </a:cubicBezTo>
                  <a:cubicBezTo>
                    <a:pt x="12558" y="18341"/>
                    <a:pt x="12721" y="18060"/>
                    <a:pt x="12875" y="17787"/>
                  </a:cubicBezTo>
                  <a:close/>
                  <a:moveTo>
                    <a:pt x="12838" y="17361"/>
                  </a:moveTo>
                  <a:cubicBezTo>
                    <a:pt x="12838" y="17361"/>
                    <a:pt x="12839" y="17361"/>
                    <a:pt x="12839" y="17361"/>
                  </a:cubicBezTo>
                  <a:cubicBezTo>
                    <a:pt x="12866" y="17379"/>
                    <a:pt x="12866" y="17497"/>
                    <a:pt x="12875" y="17633"/>
                  </a:cubicBezTo>
                  <a:cubicBezTo>
                    <a:pt x="12603" y="17924"/>
                    <a:pt x="12367" y="18304"/>
                    <a:pt x="12240" y="18694"/>
                  </a:cubicBezTo>
                  <a:cubicBezTo>
                    <a:pt x="11959" y="19429"/>
                    <a:pt x="11959" y="20200"/>
                    <a:pt x="12186" y="20979"/>
                  </a:cubicBezTo>
                  <a:cubicBezTo>
                    <a:pt x="11624" y="20254"/>
                    <a:pt x="11887" y="18785"/>
                    <a:pt x="12268" y="18114"/>
                  </a:cubicBezTo>
                  <a:cubicBezTo>
                    <a:pt x="12339" y="17989"/>
                    <a:pt x="12808" y="17361"/>
                    <a:pt x="12838" y="17361"/>
                  </a:cubicBezTo>
                  <a:close/>
                  <a:moveTo>
                    <a:pt x="1696" y="20670"/>
                  </a:moveTo>
                  <a:cubicBezTo>
                    <a:pt x="2289" y="20670"/>
                    <a:pt x="3091" y="20746"/>
                    <a:pt x="3218" y="21306"/>
                  </a:cubicBezTo>
                  <a:cubicBezTo>
                    <a:pt x="2674" y="21088"/>
                    <a:pt x="2130" y="20871"/>
                    <a:pt x="1577" y="20671"/>
                  </a:cubicBezTo>
                  <a:cubicBezTo>
                    <a:pt x="1615" y="20671"/>
                    <a:pt x="1655" y="20670"/>
                    <a:pt x="1696" y="20670"/>
                  </a:cubicBezTo>
                  <a:close/>
                  <a:moveTo>
                    <a:pt x="1468" y="20771"/>
                  </a:moveTo>
                  <a:cubicBezTo>
                    <a:pt x="2003" y="20988"/>
                    <a:pt x="2538" y="21197"/>
                    <a:pt x="3073" y="21406"/>
                  </a:cubicBezTo>
                  <a:cubicBezTo>
                    <a:pt x="2879" y="21436"/>
                    <a:pt x="2659" y="21473"/>
                    <a:pt x="2456" y="21473"/>
                  </a:cubicBezTo>
                  <a:cubicBezTo>
                    <a:pt x="2300" y="21473"/>
                    <a:pt x="2154" y="21451"/>
                    <a:pt x="2039" y="21387"/>
                  </a:cubicBezTo>
                  <a:cubicBezTo>
                    <a:pt x="1821" y="21261"/>
                    <a:pt x="1613" y="21007"/>
                    <a:pt x="1468" y="20771"/>
                  </a:cubicBezTo>
                  <a:close/>
                  <a:moveTo>
                    <a:pt x="3735" y="19918"/>
                  </a:moveTo>
                  <a:cubicBezTo>
                    <a:pt x="4052" y="20372"/>
                    <a:pt x="4632" y="20608"/>
                    <a:pt x="4859" y="21115"/>
                  </a:cubicBezTo>
                  <a:cubicBezTo>
                    <a:pt x="4895" y="21215"/>
                    <a:pt x="5031" y="21959"/>
                    <a:pt x="4886" y="21986"/>
                  </a:cubicBezTo>
                  <a:cubicBezTo>
                    <a:pt x="4876" y="21988"/>
                    <a:pt x="4866" y="21989"/>
                    <a:pt x="4857" y="21989"/>
                  </a:cubicBezTo>
                  <a:cubicBezTo>
                    <a:pt x="4692" y="21989"/>
                    <a:pt x="4656" y="21697"/>
                    <a:pt x="4596" y="21560"/>
                  </a:cubicBezTo>
                  <a:cubicBezTo>
                    <a:pt x="4406" y="21134"/>
                    <a:pt x="4215" y="20698"/>
                    <a:pt x="3998" y="20281"/>
                  </a:cubicBezTo>
                  <a:cubicBezTo>
                    <a:pt x="3991" y="20268"/>
                    <a:pt x="3980" y="20259"/>
                    <a:pt x="3967" y="20259"/>
                  </a:cubicBezTo>
                  <a:cubicBezTo>
                    <a:pt x="3962" y="20259"/>
                    <a:pt x="3957" y="20261"/>
                    <a:pt x="3952" y="20263"/>
                  </a:cubicBezTo>
                  <a:cubicBezTo>
                    <a:pt x="3889" y="20154"/>
                    <a:pt x="3816" y="20045"/>
                    <a:pt x="3735" y="19946"/>
                  </a:cubicBezTo>
                  <a:cubicBezTo>
                    <a:pt x="3735" y="19937"/>
                    <a:pt x="3735" y="19928"/>
                    <a:pt x="3735" y="19918"/>
                  </a:cubicBezTo>
                  <a:close/>
                  <a:moveTo>
                    <a:pt x="3717" y="20118"/>
                  </a:moveTo>
                  <a:lnTo>
                    <a:pt x="3717" y="20118"/>
                  </a:lnTo>
                  <a:cubicBezTo>
                    <a:pt x="3816" y="20263"/>
                    <a:pt x="3916" y="20417"/>
                    <a:pt x="3998" y="20580"/>
                  </a:cubicBezTo>
                  <a:cubicBezTo>
                    <a:pt x="4007" y="20599"/>
                    <a:pt x="4025" y="20599"/>
                    <a:pt x="4043" y="20599"/>
                  </a:cubicBezTo>
                  <a:cubicBezTo>
                    <a:pt x="4233" y="21088"/>
                    <a:pt x="4451" y="21569"/>
                    <a:pt x="4669" y="22049"/>
                  </a:cubicBezTo>
                  <a:cubicBezTo>
                    <a:pt x="4197" y="21478"/>
                    <a:pt x="3671" y="20871"/>
                    <a:pt x="3717" y="20118"/>
                  </a:cubicBezTo>
                  <a:close/>
                  <a:moveTo>
                    <a:pt x="15609" y="21440"/>
                  </a:moveTo>
                  <a:cubicBezTo>
                    <a:pt x="15620" y="21440"/>
                    <a:pt x="15631" y="21441"/>
                    <a:pt x="15641" y="21442"/>
                  </a:cubicBezTo>
                  <a:cubicBezTo>
                    <a:pt x="14770" y="21786"/>
                    <a:pt x="13846" y="22077"/>
                    <a:pt x="12939" y="22240"/>
                  </a:cubicBezTo>
                  <a:cubicBezTo>
                    <a:pt x="12794" y="22267"/>
                    <a:pt x="12195" y="22349"/>
                    <a:pt x="11941" y="22394"/>
                  </a:cubicBezTo>
                  <a:cubicBezTo>
                    <a:pt x="12313" y="22258"/>
                    <a:pt x="13456" y="21696"/>
                    <a:pt x="13555" y="21669"/>
                  </a:cubicBezTo>
                  <a:cubicBezTo>
                    <a:pt x="14108" y="21505"/>
                    <a:pt x="14689" y="21496"/>
                    <a:pt x="15260" y="21478"/>
                  </a:cubicBezTo>
                  <a:cubicBezTo>
                    <a:pt x="15389" y="21470"/>
                    <a:pt x="15518" y="21440"/>
                    <a:pt x="15609" y="21440"/>
                  </a:cubicBezTo>
                  <a:close/>
                  <a:moveTo>
                    <a:pt x="4487" y="22240"/>
                  </a:moveTo>
                  <a:cubicBezTo>
                    <a:pt x="3907" y="22467"/>
                    <a:pt x="3363" y="22648"/>
                    <a:pt x="2728" y="22766"/>
                  </a:cubicBezTo>
                  <a:cubicBezTo>
                    <a:pt x="2583" y="22793"/>
                    <a:pt x="2447" y="22829"/>
                    <a:pt x="2329" y="22875"/>
                  </a:cubicBezTo>
                  <a:cubicBezTo>
                    <a:pt x="2955" y="22457"/>
                    <a:pt x="3680" y="22276"/>
                    <a:pt x="4487" y="22240"/>
                  </a:cubicBezTo>
                  <a:close/>
                  <a:moveTo>
                    <a:pt x="15704" y="21614"/>
                  </a:moveTo>
                  <a:cubicBezTo>
                    <a:pt x="15695" y="21641"/>
                    <a:pt x="15695" y="21669"/>
                    <a:pt x="15677" y="21705"/>
                  </a:cubicBezTo>
                  <a:cubicBezTo>
                    <a:pt x="15623" y="21841"/>
                    <a:pt x="15396" y="22013"/>
                    <a:pt x="15287" y="22104"/>
                  </a:cubicBezTo>
                  <a:cubicBezTo>
                    <a:pt x="14650" y="22677"/>
                    <a:pt x="13957" y="22952"/>
                    <a:pt x="13240" y="22952"/>
                  </a:cubicBezTo>
                  <a:cubicBezTo>
                    <a:pt x="12733" y="22952"/>
                    <a:pt x="12215" y="22815"/>
                    <a:pt x="11696" y="22548"/>
                  </a:cubicBezTo>
                  <a:cubicBezTo>
                    <a:pt x="13057" y="22512"/>
                    <a:pt x="14444" y="22131"/>
                    <a:pt x="15704" y="21614"/>
                  </a:cubicBezTo>
                  <a:close/>
                  <a:moveTo>
                    <a:pt x="5975" y="20961"/>
                  </a:moveTo>
                  <a:lnTo>
                    <a:pt x="5975" y="20961"/>
                  </a:lnTo>
                  <a:cubicBezTo>
                    <a:pt x="5993" y="21750"/>
                    <a:pt x="6201" y="22485"/>
                    <a:pt x="6591" y="23165"/>
                  </a:cubicBezTo>
                  <a:cubicBezTo>
                    <a:pt x="6020" y="22557"/>
                    <a:pt x="5766" y="21796"/>
                    <a:pt x="5975" y="20961"/>
                  </a:cubicBezTo>
                  <a:close/>
                  <a:moveTo>
                    <a:pt x="6101" y="20952"/>
                  </a:moveTo>
                  <a:lnTo>
                    <a:pt x="6101" y="20952"/>
                  </a:lnTo>
                  <a:cubicBezTo>
                    <a:pt x="6618" y="21650"/>
                    <a:pt x="7054" y="22421"/>
                    <a:pt x="6836" y="23292"/>
                  </a:cubicBezTo>
                  <a:cubicBezTo>
                    <a:pt x="6374" y="22584"/>
                    <a:pt x="6138" y="21796"/>
                    <a:pt x="6101" y="20952"/>
                  </a:cubicBezTo>
                  <a:close/>
                  <a:moveTo>
                    <a:pt x="4614" y="22394"/>
                  </a:moveTo>
                  <a:lnTo>
                    <a:pt x="4614" y="22394"/>
                  </a:lnTo>
                  <a:cubicBezTo>
                    <a:pt x="4079" y="23065"/>
                    <a:pt x="2900" y="23219"/>
                    <a:pt x="2003" y="23301"/>
                  </a:cubicBezTo>
                  <a:cubicBezTo>
                    <a:pt x="2411" y="22893"/>
                    <a:pt x="3018" y="22947"/>
                    <a:pt x="3535" y="22802"/>
                  </a:cubicBezTo>
                  <a:cubicBezTo>
                    <a:pt x="3907" y="22702"/>
                    <a:pt x="4261" y="22539"/>
                    <a:pt x="4614" y="22394"/>
                  </a:cubicBezTo>
                  <a:close/>
                  <a:moveTo>
                    <a:pt x="10046" y="21451"/>
                  </a:moveTo>
                  <a:lnTo>
                    <a:pt x="10046" y="21451"/>
                  </a:lnTo>
                  <a:cubicBezTo>
                    <a:pt x="10137" y="21650"/>
                    <a:pt x="10255" y="21895"/>
                    <a:pt x="10282" y="21959"/>
                  </a:cubicBezTo>
                  <a:cubicBezTo>
                    <a:pt x="10626" y="22666"/>
                    <a:pt x="10563" y="23219"/>
                    <a:pt x="10300" y="23899"/>
                  </a:cubicBezTo>
                  <a:cubicBezTo>
                    <a:pt x="10110" y="23101"/>
                    <a:pt x="10010" y="22276"/>
                    <a:pt x="10046" y="21451"/>
                  </a:cubicBezTo>
                  <a:close/>
                  <a:moveTo>
                    <a:pt x="9928" y="21224"/>
                  </a:moveTo>
                  <a:cubicBezTo>
                    <a:pt x="9928" y="21224"/>
                    <a:pt x="9937" y="21242"/>
                    <a:pt x="9955" y="21270"/>
                  </a:cubicBezTo>
                  <a:cubicBezTo>
                    <a:pt x="9955" y="21270"/>
                    <a:pt x="9946" y="21270"/>
                    <a:pt x="9946" y="21279"/>
                  </a:cubicBezTo>
                  <a:cubicBezTo>
                    <a:pt x="9901" y="22195"/>
                    <a:pt x="9946" y="23065"/>
                    <a:pt x="10137" y="23954"/>
                  </a:cubicBezTo>
                  <a:cubicBezTo>
                    <a:pt x="9910" y="23654"/>
                    <a:pt x="9765" y="23310"/>
                    <a:pt x="9720" y="22920"/>
                  </a:cubicBezTo>
                  <a:cubicBezTo>
                    <a:pt x="9701" y="22757"/>
                    <a:pt x="9701" y="21261"/>
                    <a:pt x="9928" y="21224"/>
                  </a:cubicBezTo>
                  <a:close/>
                  <a:moveTo>
                    <a:pt x="5692" y="23542"/>
                  </a:moveTo>
                  <a:cubicBezTo>
                    <a:pt x="6005" y="23542"/>
                    <a:pt x="6321" y="23568"/>
                    <a:pt x="6636" y="23591"/>
                  </a:cubicBezTo>
                  <a:cubicBezTo>
                    <a:pt x="5666" y="23908"/>
                    <a:pt x="4623" y="23845"/>
                    <a:pt x="3653" y="24189"/>
                  </a:cubicBezTo>
                  <a:cubicBezTo>
                    <a:pt x="3907" y="23954"/>
                    <a:pt x="4678" y="23664"/>
                    <a:pt x="4805" y="23636"/>
                  </a:cubicBezTo>
                  <a:cubicBezTo>
                    <a:pt x="5097" y="23565"/>
                    <a:pt x="5393" y="23542"/>
                    <a:pt x="5692" y="23542"/>
                  </a:cubicBezTo>
                  <a:close/>
                  <a:moveTo>
                    <a:pt x="6419" y="23800"/>
                  </a:moveTo>
                  <a:lnTo>
                    <a:pt x="6419" y="23800"/>
                  </a:lnTo>
                  <a:cubicBezTo>
                    <a:pt x="6101" y="23999"/>
                    <a:pt x="5766" y="24162"/>
                    <a:pt x="5394" y="24271"/>
                  </a:cubicBezTo>
                  <a:cubicBezTo>
                    <a:pt x="5222" y="24322"/>
                    <a:pt x="4524" y="24490"/>
                    <a:pt x="4037" y="24490"/>
                  </a:cubicBezTo>
                  <a:cubicBezTo>
                    <a:pt x="3832" y="24490"/>
                    <a:pt x="3665" y="24460"/>
                    <a:pt x="3590" y="24380"/>
                  </a:cubicBezTo>
                  <a:cubicBezTo>
                    <a:pt x="4496" y="24026"/>
                    <a:pt x="5485" y="24035"/>
                    <a:pt x="6419" y="23800"/>
                  </a:cubicBezTo>
                  <a:close/>
                  <a:moveTo>
                    <a:pt x="12757" y="24734"/>
                  </a:moveTo>
                  <a:cubicBezTo>
                    <a:pt x="12730" y="24761"/>
                    <a:pt x="12712" y="24788"/>
                    <a:pt x="12685" y="24815"/>
                  </a:cubicBezTo>
                  <a:cubicBezTo>
                    <a:pt x="11869" y="25196"/>
                    <a:pt x="11034" y="25559"/>
                    <a:pt x="10200" y="25894"/>
                  </a:cubicBezTo>
                  <a:cubicBezTo>
                    <a:pt x="10781" y="25051"/>
                    <a:pt x="11751" y="24734"/>
                    <a:pt x="12757" y="24734"/>
                  </a:cubicBezTo>
                  <a:close/>
                  <a:moveTo>
                    <a:pt x="12367" y="25142"/>
                  </a:moveTo>
                  <a:cubicBezTo>
                    <a:pt x="11857" y="25626"/>
                    <a:pt x="11264" y="25978"/>
                    <a:pt x="10573" y="25978"/>
                  </a:cubicBezTo>
                  <a:cubicBezTo>
                    <a:pt x="10540" y="25978"/>
                    <a:pt x="10506" y="25978"/>
                    <a:pt x="10472" y="25976"/>
                  </a:cubicBezTo>
                  <a:cubicBezTo>
                    <a:pt x="11107" y="25704"/>
                    <a:pt x="11742" y="25432"/>
                    <a:pt x="12367" y="25142"/>
                  </a:cubicBezTo>
                  <a:close/>
                  <a:moveTo>
                    <a:pt x="8378" y="1"/>
                  </a:moveTo>
                  <a:cubicBezTo>
                    <a:pt x="8364" y="1"/>
                    <a:pt x="8350" y="5"/>
                    <a:pt x="8341" y="14"/>
                  </a:cubicBezTo>
                  <a:cubicBezTo>
                    <a:pt x="8051" y="395"/>
                    <a:pt x="7643" y="703"/>
                    <a:pt x="7444" y="1148"/>
                  </a:cubicBezTo>
                  <a:cubicBezTo>
                    <a:pt x="7244" y="1610"/>
                    <a:pt x="7317" y="2154"/>
                    <a:pt x="7453" y="2626"/>
                  </a:cubicBezTo>
                  <a:cubicBezTo>
                    <a:pt x="7462" y="2644"/>
                    <a:pt x="7471" y="2653"/>
                    <a:pt x="7489" y="2662"/>
                  </a:cubicBezTo>
                  <a:cubicBezTo>
                    <a:pt x="7425" y="2816"/>
                    <a:pt x="7380" y="2961"/>
                    <a:pt x="7326" y="3106"/>
                  </a:cubicBezTo>
                  <a:cubicBezTo>
                    <a:pt x="7308" y="2553"/>
                    <a:pt x="7035" y="2018"/>
                    <a:pt x="6745" y="1511"/>
                  </a:cubicBezTo>
                  <a:cubicBezTo>
                    <a:pt x="6730" y="1487"/>
                    <a:pt x="6704" y="1476"/>
                    <a:pt x="6679" y="1476"/>
                  </a:cubicBezTo>
                  <a:cubicBezTo>
                    <a:pt x="6645" y="1476"/>
                    <a:pt x="6611" y="1496"/>
                    <a:pt x="6600" y="1538"/>
                  </a:cubicBezTo>
                  <a:cubicBezTo>
                    <a:pt x="6383" y="2336"/>
                    <a:pt x="6537" y="3197"/>
                    <a:pt x="7081" y="3832"/>
                  </a:cubicBezTo>
                  <a:cubicBezTo>
                    <a:pt x="6954" y="4213"/>
                    <a:pt x="6845" y="4594"/>
                    <a:pt x="6745" y="4984"/>
                  </a:cubicBezTo>
                  <a:lnTo>
                    <a:pt x="6709" y="4984"/>
                  </a:lnTo>
                  <a:cubicBezTo>
                    <a:pt x="6836" y="4539"/>
                    <a:pt x="6899" y="4068"/>
                    <a:pt x="6709" y="3632"/>
                  </a:cubicBezTo>
                  <a:cubicBezTo>
                    <a:pt x="6510" y="3179"/>
                    <a:pt x="6101" y="2862"/>
                    <a:pt x="5820" y="2463"/>
                  </a:cubicBezTo>
                  <a:cubicBezTo>
                    <a:pt x="5808" y="2439"/>
                    <a:pt x="5786" y="2427"/>
                    <a:pt x="5762" y="2427"/>
                  </a:cubicBezTo>
                  <a:cubicBezTo>
                    <a:pt x="5733" y="2427"/>
                    <a:pt x="5704" y="2445"/>
                    <a:pt x="5693" y="2481"/>
                  </a:cubicBezTo>
                  <a:cubicBezTo>
                    <a:pt x="5494" y="3097"/>
                    <a:pt x="5313" y="3805"/>
                    <a:pt x="5630" y="4421"/>
                  </a:cubicBezTo>
                  <a:cubicBezTo>
                    <a:pt x="5848" y="4829"/>
                    <a:pt x="6237" y="5120"/>
                    <a:pt x="6700" y="5129"/>
                  </a:cubicBezTo>
                  <a:cubicBezTo>
                    <a:pt x="6582" y="5564"/>
                    <a:pt x="6482" y="5990"/>
                    <a:pt x="6392" y="6425"/>
                  </a:cubicBezTo>
                  <a:cubicBezTo>
                    <a:pt x="6401" y="6226"/>
                    <a:pt x="6401" y="6017"/>
                    <a:pt x="6328" y="5827"/>
                  </a:cubicBezTo>
                  <a:cubicBezTo>
                    <a:pt x="6183" y="5473"/>
                    <a:pt x="5793" y="5337"/>
                    <a:pt x="5539" y="5074"/>
                  </a:cubicBezTo>
                  <a:cubicBezTo>
                    <a:pt x="5520" y="5058"/>
                    <a:pt x="5499" y="5050"/>
                    <a:pt x="5478" y="5050"/>
                  </a:cubicBezTo>
                  <a:cubicBezTo>
                    <a:pt x="5432" y="5050"/>
                    <a:pt x="5391" y="5087"/>
                    <a:pt x="5385" y="5138"/>
                  </a:cubicBezTo>
                  <a:cubicBezTo>
                    <a:pt x="5340" y="5827"/>
                    <a:pt x="5376" y="6915"/>
                    <a:pt x="6265" y="7033"/>
                  </a:cubicBezTo>
                  <a:lnTo>
                    <a:pt x="6274" y="7033"/>
                  </a:lnTo>
                  <a:cubicBezTo>
                    <a:pt x="6228" y="7269"/>
                    <a:pt x="6183" y="7513"/>
                    <a:pt x="6147" y="7749"/>
                  </a:cubicBezTo>
                  <a:cubicBezTo>
                    <a:pt x="6129" y="7758"/>
                    <a:pt x="6111" y="7767"/>
                    <a:pt x="6101" y="7776"/>
                  </a:cubicBezTo>
                  <a:cubicBezTo>
                    <a:pt x="6029" y="7804"/>
                    <a:pt x="6056" y="7912"/>
                    <a:pt x="6120" y="7931"/>
                  </a:cubicBezTo>
                  <a:cubicBezTo>
                    <a:pt x="6038" y="8447"/>
                    <a:pt x="5965" y="8964"/>
                    <a:pt x="5920" y="9490"/>
                  </a:cubicBezTo>
                  <a:cubicBezTo>
                    <a:pt x="5612" y="8729"/>
                    <a:pt x="5222" y="7994"/>
                    <a:pt x="4714" y="7368"/>
                  </a:cubicBezTo>
                  <a:cubicBezTo>
                    <a:pt x="5476" y="6389"/>
                    <a:pt x="4515" y="5156"/>
                    <a:pt x="4297" y="4149"/>
                  </a:cubicBezTo>
                  <a:cubicBezTo>
                    <a:pt x="4293" y="4119"/>
                    <a:pt x="4269" y="4105"/>
                    <a:pt x="4244" y="4105"/>
                  </a:cubicBezTo>
                  <a:cubicBezTo>
                    <a:pt x="4217" y="4105"/>
                    <a:pt x="4188" y="4121"/>
                    <a:pt x="4179" y="4149"/>
                  </a:cubicBezTo>
                  <a:cubicBezTo>
                    <a:pt x="3862" y="5002"/>
                    <a:pt x="3825" y="5954"/>
                    <a:pt x="4179" y="6770"/>
                  </a:cubicBezTo>
                  <a:cubicBezTo>
                    <a:pt x="3916" y="6525"/>
                    <a:pt x="3626" y="6307"/>
                    <a:pt x="3309" y="6126"/>
                  </a:cubicBezTo>
                  <a:cubicBezTo>
                    <a:pt x="3309" y="6095"/>
                    <a:pt x="3288" y="6070"/>
                    <a:pt x="3253" y="6070"/>
                  </a:cubicBezTo>
                  <a:cubicBezTo>
                    <a:pt x="3248" y="6070"/>
                    <a:pt x="3242" y="6071"/>
                    <a:pt x="3236" y="6072"/>
                  </a:cubicBezTo>
                  <a:lnTo>
                    <a:pt x="3227" y="6072"/>
                  </a:lnTo>
                  <a:cubicBezTo>
                    <a:pt x="3218" y="6072"/>
                    <a:pt x="3218" y="6063"/>
                    <a:pt x="3209" y="6063"/>
                  </a:cubicBezTo>
                  <a:cubicBezTo>
                    <a:pt x="3209" y="6044"/>
                    <a:pt x="3209" y="6035"/>
                    <a:pt x="3191" y="6017"/>
                  </a:cubicBezTo>
                  <a:cubicBezTo>
                    <a:pt x="2719" y="5555"/>
                    <a:pt x="2411" y="4956"/>
                    <a:pt x="1794" y="4648"/>
                  </a:cubicBezTo>
                  <a:cubicBezTo>
                    <a:pt x="1268" y="4394"/>
                    <a:pt x="670" y="4349"/>
                    <a:pt x="89" y="4313"/>
                  </a:cubicBezTo>
                  <a:cubicBezTo>
                    <a:pt x="87" y="4312"/>
                    <a:pt x="84" y="4312"/>
                    <a:pt x="81" y="4312"/>
                  </a:cubicBezTo>
                  <a:cubicBezTo>
                    <a:pt x="16" y="4312"/>
                    <a:pt x="1" y="4414"/>
                    <a:pt x="53" y="4449"/>
                  </a:cubicBezTo>
                  <a:cubicBezTo>
                    <a:pt x="688" y="4875"/>
                    <a:pt x="833" y="5682"/>
                    <a:pt x="1549" y="6063"/>
                  </a:cubicBezTo>
                  <a:cubicBezTo>
                    <a:pt x="1869" y="6228"/>
                    <a:pt x="2208" y="6309"/>
                    <a:pt x="2550" y="6309"/>
                  </a:cubicBezTo>
                  <a:cubicBezTo>
                    <a:pt x="2770" y="6309"/>
                    <a:pt x="2992" y="6275"/>
                    <a:pt x="3209" y="6208"/>
                  </a:cubicBezTo>
                  <a:cubicBezTo>
                    <a:pt x="3907" y="6661"/>
                    <a:pt x="4424" y="7260"/>
                    <a:pt x="4850" y="7931"/>
                  </a:cubicBezTo>
                  <a:cubicBezTo>
                    <a:pt x="4517" y="7682"/>
                    <a:pt x="4144" y="7596"/>
                    <a:pt x="3752" y="7596"/>
                  </a:cubicBezTo>
                  <a:cubicBezTo>
                    <a:pt x="2854" y="7596"/>
                    <a:pt x="1853" y="8049"/>
                    <a:pt x="986" y="8049"/>
                  </a:cubicBezTo>
                  <a:cubicBezTo>
                    <a:pt x="974" y="8049"/>
                    <a:pt x="963" y="8049"/>
                    <a:pt x="951" y="8049"/>
                  </a:cubicBezTo>
                  <a:cubicBezTo>
                    <a:pt x="948" y="8048"/>
                    <a:pt x="944" y="8048"/>
                    <a:pt x="941" y="8048"/>
                  </a:cubicBezTo>
                  <a:cubicBezTo>
                    <a:pt x="867" y="8048"/>
                    <a:pt x="835" y="8150"/>
                    <a:pt x="887" y="8203"/>
                  </a:cubicBezTo>
                  <a:cubicBezTo>
                    <a:pt x="1413" y="8756"/>
                    <a:pt x="2057" y="9273"/>
                    <a:pt x="2855" y="9354"/>
                  </a:cubicBezTo>
                  <a:cubicBezTo>
                    <a:pt x="2917" y="9361"/>
                    <a:pt x="2979" y="9364"/>
                    <a:pt x="3039" y="9364"/>
                  </a:cubicBezTo>
                  <a:cubicBezTo>
                    <a:pt x="3829" y="9364"/>
                    <a:pt x="4498" y="8838"/>
                    <a:pt x="5113" y="8375"/>
                  </a:cubicBezTo>
                  <a:cubicBezTo>
                    <a:pt x="5394" y="8892"/>
                    <a:pt x="5639" y="9445"/>
                    <a:pt x="5875" y="9998"/>
                  </a:cubicBezTo>
                  <a:cubicBezTo>
                    <a:pt x="5784" y="11295"/>
                    <a:pt x="5775" y="12592"/>
                    <a:pt x="5866" y="13879"/>
                  </a:cubicBezTo>
                  <a:cubicBezTo>
                    <a:pt x="5820" y="14006"/>
                    <a:pt x="5775" y="14133"/>
                    <a:pt x="5739" y="14260"/>
                  </a:cubicBezTo>
                  <a:cubicBezTo>
                    <a:pt x="5739" y="14269"/>
                    <a:pt x="5739" y="14269"/>
                    <a:pt x="5739" y="14269"/>
                  </a:cubicBezTo>
                  <a:cubicBezTo>
                    <a:pt x="5331" y="13870"/>
                    <a:pt x="4868" y="13516"/>
                    <a:pt x="4360" y="13226"/>
                  </a:cubicBezTo>
                  <a:cubicBezTo>
                    <a:pt x="4632" y="12809"/>
                    <a:pt x="4841" y="12356"/>
                    <a:pt x="4759" y="11848"/>
                  </a:cubicBezTo>
                  <a:cubicBezTo>
                    <a:pt x="4651" y="11213"/>
                    <a:pt x="4243" y="10542"/>
                    <a:pt x="3907" y="10007"/>
                  </a:cubicBezTo>
                  <a:cubicBezTo>
                    <a:pt x="3888" y="9983"/>
                    <a:pt x="3854" y="9970"/>
                    <a:pt x="3822" y="9970"/>
                  </a:cubicBezTo>
                  <a:cubicBezTo>
                    <a:pt x="3793" y="9970"/>
                    <a:pt x="3766" y="9981"/>
                    <a:pt x="3753" y="10007"/>
                  </a:cubicBezTo>
                  <a:cubicBezTo>
                    <a:pt x="3499" y="10551"/>
                    <a:pt x="3200" y="11023"/>
                    <a:pt x="3309" y="11630"/>
                  </a:cubicBezTo>
                  <a:cubicBezTo>
                    <a:pt x="3399" y="12111"/>
                    <a:pt x="3608" y="12564"/>
                    <a:pt x="3880" y="12963"/>
                  </a:cubicBezTo>
                  <a:cubicBezTo>
                    <a:pt x="3644" y="12845"/>
                    <a:pt x="3408" y="12746"/>
                    <a:pt x="3163" y="12655"/>
                  </a:cubicBezTo>
                  <a:cubicBezTo>
                    <a:pt x="3046" y="11367"/>
                    <a:pt x="1613" y="11113"/>
                    <a:pt x="561" y="11041"/>
                  </a:cubicBezTo>
                  <a:cubicBezTo>
                    <a:pt x="557" y="11041"/>
                    <a:pt x="554" y="11040"/>
                    <a:pt x="551" y="11040"/>
                  </a:cubicBezTo>
                  <a:cubicBezTo>
                    <a:pt x="475" y="11040"/>
                    <a:pt x="427" y="11135"/>
                    <a:pt x="470" y="11204"/>
                  </a:cubicBezTo>
                  <a:cubicBezTo>
                    <a:pt x="769" y="11712"/>
                    <a:pt x="1042" y="12483"/>
                    <a:pt x="1586" y="12791"/>
                  </a:cubicBezTo>
                  <a:cubicBezTo>
                    <a:pt x="1796" y="12911"/>
                    <a:pt x="2029" y="12960"/>
                    <a:pt x="2265" y="12960"/>
                  </a:cubicBezTo>
                  <a:cubicBezTo>
                    <a:pt x="2527" y="12960"/>
                    <a:pt x="2793" y="12900"/>
                    <a:pt x="3036" y="12809"/>
                  </a:cubicBezTo>
                  <a:cubicBezTo>
                    <a:pt x="3046" y="12827"/>
                    <a:pt x="3064" y="12836"/>
                    <a:pt x="3082" y="12845"/>
                  </a:cubicBezTo>
                  <a:cubicBezTo>
                    <a:pt x="3245" y="12927"/>
                    <a:pt x="3399" y="13009"/>
                    <a:pt x="3553" y="13090"/>
                  </a:cubicBezTo>
                  <a:cubicBezTo>
                    <a:pt x="3431" y="13071"/>
                    <a:pt x="3304" y="13063"/>
                    <a:pt x="3175" y="13063"/>
                  </a:cubicBezTo>
                  <a:cubicBezTo>
                    <a:pt x="2431" y="13063"/>
                    <a:pt x="1595" y="13336"/>
                    <a:pt x="969" y="13444"/>
                  </a:cubicBezTo>
                  <a:cubicBezTo>
                    <a:pt x="878" y="13453"/>
                    <a:pt x="878" y="13580"/>
                    <a:pt x="942" y="13625"/>
                  </a:cubicBezTo>
                  <a:cubicBezTo>
                    <a:pt x="1424" y="13923"/>
                    <a:pt x="1961" y="14071"/>
                    <a:pt x="2494" y="14071"/>
                  </a:cubicBezTo>
                  <a:cubicBezTo>
                    <a:pt x="3114" y="14071"/>
                    <a:pt x="3730" y="13871"/>
                    <a:pt x="4252" y="13471"/>
                  </a:cubicBezTo>
                  <a:cubicBezTo>
                    <a:pt x="4823" y="13816"/>
                    <a:pt x="5376" y="14188"/>
                    <a:pt x="5920" y="14605"/>
                  </a:cubicBezTo>
                  <a:cubicBezTo>
                    <a:pt x="6047" y="15983"/>
                    <a:pt x="6265" y="17352"/>
                    <a:pt x="6600" y="18694"/>
                  </a:cubicBezTo>
                  <a:cubicBezTo>
                    <a:pt x="6655" y="18939"/>
                    <a:pt x="6718" y="19184"/>
                    <a:pt x="6782" y="19429"/>
                  </a:cubicBezTo>
                  <a:cubicBezTo>
                    <a:pt x="6364" y="19048"/>
                    <a:pt x="5929" y="18703"/>
                    <a:pt x="5467" y="18386"/>
                  </a:cubicBezTo>
                  <a:cubicBezTo>
                    <a:pt x="6074" y="17252"/>
                    <a:pt x="4732" y="16418"/>
                    <a:pt x="4415" y="15421"/>
                  </a:cubicBezTo>
                  <a:cubicBezTo>
                    <a:pt x="4404" y="15394"/>
                    <a:pt x="4374" y="15376"/>
                    <a:pt x="4345" y="15376"/>
                  </a:cubicBezTo>
                  <a:cubicBezTo>
                    <a:pt x="4326" y="15376"/>
                    <a:pt x="4308" y="15384"/>
                    <a:pt x="4297" y="15403"/>
                  </a:cubicBezTo>
                  <a:cubicBezTo>
                    <a:pt x="3880" y="16273"/>
                    <a:pt x="4070" y="17271"/>
                    <a:pt x="4705" y="17924"/>
                  </a:cubicBezTo>
                  <a:cubicBezTo>
                    <a:pt x="4505" y="17806"/>
                    <a:pt x="4306" y="17697"/>
                    <a:pt x="4097" y="17606"/>
                  </a:cubicBezTo>
                  <a:cubicBezTo>
                    <a:pt x="4122" y="17549"/>
                    <a:pt x="4087" y="17477"/>
                    <a:pt x="4020" y="17477"/>
                  </a:cubicBezTo>
                  <a:cubicBezTo>
                    <a:pt x="4013" y="17477"/>
                    <a:pt x="4006" y="17477"/>
                    <a:pt x="3998" y="17479"/>
                  </a:cubicBezTo>
                  <a:cubicBezTo>
                    <a:pt x="3735" y="17053"/>
                    <a:pt x="3426" y="16627"/>
                    <a:pt x="2982" y="16382"/>
                  </a:cubicBezTo>
                  <a:cubicBezTo>
                    <a:pt x="2420" y="16074"/>
                    <a:pt x="1676" y="16065"/>
                    <a:pt x="1060" y="15965"/>
                  </a:cubicBezTo>
                  <a:cubicBezTo>
                    <a:pt x="1054" y="15963"/>
                    <a:pt x="1047" y="15963"/>
                    <a:pt x="1041" y="15963"/>
                  </a:cubicBezTo>
                  <a:cubicBezTo>
                    <a:pt x="965" y="15963"/>
                    <a:pt x="894" y="16061"/>
                    <a:pt x="969" y="16128"/>
                  </a:cubicBezTo>
                  <a:cubicBezTo>
                    <a:pt x="1504" y="16609"/>
                    <a:pt x="1649" y="17243"/>
                    <a:pt x="2347" y="17579"/>
                  </a:cubicBezTo>
                  <a:cubicBezTo>
                    <a:pt x="2637" y="17714"/>
                    <a:pt x="2932" y="17774"/>
                    <a:pt x="3229" y="17774"/>
                  </a:cubicBezTo>
                  <a:cubicBezTo>
                    <a:pt x="3472" y="17774"/>
                    <a:pt x="3717" y="17734"/>
                    <a:pt x="3961" y="17661"/>
                  </a:cubicBezTo>
                  <a:cubicBezTo>
                    <a:pt x="4360" y="17887"/>
                    <a:pt x="4750" y="18132"/>
                    <a:pt x="5131" y="18395"/>
                  </a:cubicBezTo>
                  <a:cubicBezTo>
                    <a:pt x="4556" y="18238"/>
                    <a:pt x="3952" y="18143"/>
                    <a:pt x="3356" y="18143"/>
                  </a:cubicBezTo>
                  <a:cubicBezTo>
                    <a:pt x="2402" y="18143"/>
                    <a:pt x="1467" y="18387"/>
                    <a:pt x="697" y="19012"/>
                  </a:cubicBezTo>
                  <a:cubicBezTo>
                    <a:pt x="633" y="19066"/>
                    <a:pt x="670" y="19193"/>
                    <a:pt x="751" y="19202"/>
                  </a:cubicBezTo>
                  <a:cubicBezTo>
                    <a:pt x="1448" y="19318"/>
                    <a:pt x="2191" y="19504"/>
                    <a:pt x="2915" y="19504"/>
                  </a:cubicBezTo>
                  <a:cubicBezTo>
                    <a:pt x="3096" y="19504"/>
                    <a:pt x="3276" y="19492"/>
                    <a:pt x="3454" y="19465"/>
                  </a:cubicBezTo>
                  <a:cubicBezTo>
                    <a:pt x="4143" y="19365"/>
                    <a:pt x="4778" y="19030"/>
                    <a:pt x="5376" y="18667"/>
                  </a:cubicBezTo>
                  <a:cubicBezTo>
                    <a:pt x="5403" y="18649"/>
                    <a:pt x="5421" y="18622"/>
                    <a:pt x="5421" y="18595"/>
                  </a:cubicBezTo>
                  <a:cubicBezTo>
                    <a:pt x="5938" y="18966"/>
                    <a:pt x="6419" y="19365"/>
                    <a:pt x="6881" y="19819"/>
                  </a:cubicBezTo>
                  <a:cubicBezTo>
                    <a:pt x="7271" y="21378"/>
                    <a:pt x="7706" y="22974"/>
                    <a:pt x="8232" y="24543"/>
                  </a:cubicBezTo>
                  <a:cubicBezTo>
                    <a:pt x="7824" y="24180"/>
                    <a:pt x="7389" y="23845"/>
                    <a:pt x="6954" y="23518"/>
                  </a:cubicBezTo>
                  <a:cubicBezTo>
                    <a:pt x="6954" y="23509"/>
                    <a:pt x="6954" y="23491"/>
                    <a:pt x="6936" y="23482"/>
                  </a:cubicBezTo>
                  <a:cubicBezTo>
                    <a:pt x="6936" y="23482"/>
                    <a:pt x="6936" y="23473"/>
                    <a:pt x="6927" y="23473"/>
                  </a:cubicBezTo>
                  <a:cubicBezTo>
                    <a:pt x="7308" y="22394"/>
                    <a:pt x="6673" y="21460"/>
                    <a:pt x="6056" y="20617"/>
                  </a:cubicBezTo>
                  <a:cubicBezTo>
                    <a:pt x="6036" y="20593"/>
                    <a:pt x="6009" y="20581"/>
                    <a:pt x="5983" y="20581"/>
                  </a:cubicBezTo>
                  <a:cubicBezTo>
                    <a:pt x="5951" y="20581"/>
                    <a:pt x="5921" y="20599"/>
                    <a:pt x="5911" y="20635"/>
                  </a:cubicBezTo>
                  <a:cubicBezTo>
                    <a:pt x="5603" y="21433"/>
                    <a:pt x="5702" y="22340"/>
                    <a:pt x="6201" y="22993"/>
                  </a:cubicBezTo>
                  <a:cubicBezTo>
                    <a:pt x="5802" y="22720"/>
                    <a:pt x="5385" y="22457"/>
                    <a:pt x="4968" y="22222"/>
                  </a:cubicBezTo>
                  <a:cubicBezTo>
                    <a:pt x="4977" y="22213"/>
                    <a:pt x="4986" y="22204"/>
                    <a:pt x="4995" y="22185"/>
                  </a:cubicBezTo>
                  <a:cubicBezTo>
                    <a:pt x="5131" y="21714"/>
                    <a:pt x="5195" y="21242"/>
                    <a:pt x="4886" y="20825"/>
                  </a:cubicBezTo>
                  <a:cubicBezTo>
                    <a:pt x="4578" y="20399"/>
                    <a:pt x="4070" y="20163"/>
                    <a:pt x="3771" y="19719"/>
                  </a:cubicBezTo>
                  <a:cubicBezTo>
                    <a:pt x="3754" y="19698"/>
                    <a:pt x="3730" y="19687"/>
                    <a:pt x="3707" y="19687"/>
                  </a:cubicBezTo>
                  <a:cubicBezTo>
                    <a:pt x="3680" y="19687"/>
                    <a:pt x="3654" y="19703"/>
                    <a:pt x="3644" y="19737"/>
                  </a:cubicBezTo>
                  <a:cubicBezTo>
                    <a:pt x="3635" y="19792"/>
                    <a:pt x="3626" y="19846"/>
                    <a:pt x="3626" y="19891"/>
                  </a:cubicBezTo>
                  <a:cubicBezTo>
                    <a:pt x="3599" y="19909"/>
                    <a:pt x="3581" y="19946"/>
                    <a:pt x="3608" y="19973"/>
                  </a:cubicBezTo>
                  <a:cubicBezTo>
                    <a:pt x="3526" y="20707"/>
                    <a:pt x="3871" y="21351"/>
                    <a:pt x="4351" y="21895"/>
                  </a:cubicBezTo>
                  <a:cubicBezTo>
                    <a:pt x="4043" y="21741"/>
                    <a:pt x="3735" y="21587"/>
                    <a:pt x="3417" y="21442"/>
                  </a:cubicBezTo>
                  <a:cubicBezTo>
                    <a:pt x="3417" y="21415"/>
                    <a:pt x="3408" y="21387"/>
                    <a:pt x="3372" y="21369"/>
                  </a:cubicBezTo>
                  <a:cubicBezTo>
                    <a:pt x="3293" y="20663"/>
                    <a:pt x="2446" y="20535"/>
                    <a:pt x="1779" y="20535"/>
                  </a:cubicBezTo>
                  <a:cubicBezTo>
                    <a:pt x="1606" y="20535"/>
                    <a:pt x="1446" y="20544"/>
                    <a:pt x="1314" y="20553"/>
                  </a:cubicBezTo>
                  <a:cubicBezTo>
                    <a:pt x="1268" y="20553"/>
                    <a:pt x="1232" y="20599"/>
                    <a:pt x="1259" y="20644"/>
                  </a:cubicBezTo>
                  <a:cubicBezTo>
                    <a:pt x="1459" y="20970"/>
                    <a:pt x="1640" y="21442"/>
                    <a:pt x="2030" y="21596"/>
                  </a:cubicBezTo>
                  <a:cubicBezTo>
                    <a:pt x="2153" y="21650"/>
                    <a:pt x="2297" y="21670"/>
                    <a:pt x="2448" y="21670"/>
                  </a:cubicBezTo>
                  <a:cubicBezTo>
                    <a:pt x="2731" y="21670"/>
                    <a:pt x="3039" y="21598"/>
                    <a:pt x="3281" y="21533"/>
                  </a:cubicBezTo>
                  <a:cubicBezTo>
                    <a:pt x="3635" y="21696"/>
                    <a:pt x="3970" y="21877"/>
                    <a:pt x="4315" y="22059"/>
                  </a:cubicBezTo>
                  <a:cubicBezTo>
                    <a:pt x="4246" y="22053"/>
                    <a:pt x="4176" y="22051"/>
                    <a:pt x="4107" y="22051"/>
                  </a:cubicBezTo>
                  <a:cubicBezTo>
                    <a:pt x="3086" y="22051"/>
                    <a:pt x="2068" y="22601"/>
                    <a:pt x="1431" y="23373"/>
                  </a:cubicBezTo>
                  <a:cubicBezTo>
                    <a:pt x="1379" y="23435"/>
                    <a:pt x="1394" y="23573"/>
                    <a:pt x="1494" y="23573"/>
                  </a:cubicBezTo>
                  <a:cubicBezTo>
                    <a:pt x="1498" y="23573"/>
                    <a:pt x="1501" y="23573"/>
                    <a:pt x="1504" y="23573"/>
                  </a:cubicBezTo>
                  <a:cubicBezTo>
                    <a:pt x="2547" y="23446"/>
                    <a:pt x="4261" y="23391"/>
                    <a:pt x="4868" y="22376"/>
                  </a:cubicBezTo>
                  <a:cubicBezTo>
                    <a:pt x="5430" y="22702"/>
                    <a:pt x="5975" y="23056"/>
                    <a:pt x="6510" y="23437"/>
                  </a:cubicBezTo>
                  <a:cubicBezTo>
                    <a:pt x="6217" y="23400"/>
                    <a:pt x="5910" y="23375"/>
                    <a:pt x="5603" y="23375"/>
                  </a:cubicBezTo>
                  <a:cubicBezTo>
                    <a:pt x="4705" y="23375"/>
                    <a:pt x="3811" y="23591"/>
                    <a:pt x="3290" y="24362"/>
                  </a:cubicBezTo>
                  <a:cubicBezTo>
                    <a:pt x="3263" y="24407"/>
                    <a:pt x="3290" y="24471"/>
                    <a:pt x="3336" y="24480"/>
                  </a:cubicBezTo>
                  <a:cubicBezTo>
                    <a:pt x="3635" y="24533"/>
                    <a:pt x="3932" y="24561"/>
                    <a:pt x="4226" y="24561"/>
                  </a:cubicBezTo>
                  <a:cubicBezTo>
                    <a:pt x="5170" y="24561"/>
                    <a:pt x="6075" y="24279"/>
                    <a:pt x="6863" y="23691"/>
                  </a:cubicBezTo>
                  <a:cubicBezTo>
                    <a:pt x="7371" y="24063"/>
                    <a:pt x="7870" y="24462"/>
                    <a:pt x="8350" y="24888"/>
                  </a:cubicBezTo>
                  <a:cubicBezTo>
                    <a:pt x="9312" y="27690"/>
                    <a:pt x="10590" y="30374"/>
                    <a:pt x="12467" y="32541"/>
                  </a:cubicBezTo>
                  <a:cubicBezTo>
                    <a:pt x="12507" y="32587"/>
                    <a:pt x="12554" y="32607"/>
                    <a:pt x="12600" y="32607"/>
                  </a:cubicBezTo>
                  <a:cubicBezTo>
                    <a:pt x="12753" y="32607"/>
                    <a:pt x="12899" y="32395"/>
                    <a:pt x="12766" y="32242"/>
                  </a:cubicBezTo>
                  <a:cubicBezTo>
                    <a:pt x="11506" y="30791"/>
                    <a:pt x="10508" y="29104"/>
                    <a:pt x="9692" y="27300"/>
                  </a:cubicBezTo>
                  <a:cubicBezTo>
                    <a:pt x="9747" y="26910"/>
                    <a:pt x="9819" y="26529"/>
                    <a:pt x="9901" y="26148"/>
                  </a:cubicBezTo>
                  <a:cubicBezTo>
                    <a:pt x="9921" y="26168"/>
                    <a:pt x="9940" y="26183"/>
                    <a:pt x="9967" y="26183"/>
                  </a:cubicBezTo>
                  <a:cubicBezTo>
                    <a:pt x="9977" y="26183"/>
                    <a:pt x="9988" y="26180"/>
                    <a:pt x="10001" y="26175"/>
                  </a:cubicBezTo>
                  <a:cubicBezTo>
                    <a:pt x="10055" y="26148"/>
                    <a:pt x="10119" y="26121"/>
                    <a:pt x="10182" y="26103"/>
                  </a:cubicBezTo>
                  <a:cubicBezTo>
                    <a:pt x="10331" y="26135"/>
                    <a:pt x="10478" y="26151"/>
                    <a:pt x="10623" y="26151"/>
                  </a:cubicBezTo>
                  <a:cubicBezTo>
                    <a:pt x="11486" y="26151"/>
                    <a:pt x="12274" y="25607"/>
                    <a:pt x="12848" y="24924"/>
                  </a:cubicBezTo>
                  <a:cubicBezTo>
                    <a:pt x="12875" y="24915"/>
                    <a:pt x="12912" y="24897"/>
                    <a:pt x="12948" y="24879"/>
                  </a:cubicBezTo>
                  <a:cubicBezTo>
                    <a:pt x="12993" y="24860"/>
                    <a:pt x="12993" y="24806"/>
                    <a:pt x="12966" y="24770"/>
                  </a:cubicBezTo>
                  <a:cubicBezTo>
                    <a:pt x="12993" y="24743"/>
                    <a:pt x="13011" y="24724"/>
                    <a:pt x="13029" y="24697"/>
                  </a:cubicBezTo>
                  <a:cubicBezTo>
                    <a:pt x="13075" y="24634"/>
                    <a:pt x="13011" y="24561"/>
                    <a:pt x="12948" y="24561"/>
                  </a:cubicBezTo>
                  <a:cubicBezTo>
                    <a:pt x="12882" y="24559"/>
                    <a:pt x="12816" y="24557"/>
                    <a:pt x="12750" y="24557"/>
                  </a:cubicBezTo>
                  <a:cubicBezTo>
                    <a:pt x="11654" y="24557"/>
                    <a:pt x="10564" y="24919"/>
                    <a:pt x="9983" y="25894"/>
                  </a:cubicBezTo>
                  <a:cubicBezTo>
                    <a:pt x="9973" y="25894"/>
                    <a:pt x="9973" y="25894"/>
                    <a:pt x="9964" y="25885"/>
                  </a:cubicBezTo>
                  <a:cubicBezTo>
                    <a:pt x="10273" y="24697"/>
                    <a:pt x="10762" y="23555"/>
                    <a:pt x="11442" y="22539"/>
                  </a:cubicBezTo>
                  <a:cubicBezTo>
                    <a:pt x="12011" y="22996"/>
                    <a:pt x="12616" y="23195"/>
                    <a:pt x="13211" y="23195"/>
                  </a:cubicBezTo>
                  <a:cubicBezTo>
                    <a:pt x="14363" y="23195"/>
                    <a:pt x="15477" y="22452"/>
                    <a:pt x="16212" y="21406"/>
                  </a:cubicBezTo>
                  <a:cubicBezTo>
                    <a:pt x="16258" y="21324"/>
                    <a:pt x="16194" y="21215"/>
                    <a:pt x="16103" y="21215"/>
                  </a:cubicBezTo>
                  <a:cubicBezTo>
                    <a:pt x="15351" y="21233"/>
                    <a:pt x="14544" y="21206"/>
                    <a:pt x="13809" y="21378"/>
                  </a:cubicBezTo>
                  <a:cubicBezTo>
                    <a:pt x="13029" y="21560"/>
                    <a:pt x="12340" y="21995"/>
                    <a:pt x="11606" y="22312"/>
                  </a:cubicBezTo>
                  <a:cubicBezTo>
                    <a:pt x="11841" y="21977"/>
                    <a:pt x="12095" y="21650"/>
                    <a:pt x="12376" y="21351"/>
                  </a:cubicBezTo>
                  <a:cubicBezTo>
                    <a:pt x="12413" y="21351"/>
                    <a:pt x="12440" y="21315"/>
                    <a:pt x="12449" y="21279"/>
                  </a:cubicBezTo>
                  <a:cubicBezTo>
                    <a:pt x="12794" y="20916"/>
                    <a:pt x="13174" y="20580"/>
                    <a:pt x="13583" y="20281"/>
                  </a:cubicBezTo>
                  <a:cubicBezTo>
                    <a:pt x="13601" y="20272"/>
                    <a:pt x="13610" y="20254"/>
                    <a:pt x="13619" y="20227"/>
                  </a:cubicBezTo>
                  <a:cubicBezTo>
                    <a:pt x="13619" y="20227"/>
                    <a:pt x="13628" y="20236"/>
                    <a:pt x="13628" y="20236"/>
                  </a:cubicBezTo>
                  <a:cubicBezTo>
                    <a:pt x="13713" y="20242"/>
                    <a:pt x="13799" y="20246"/>
                    <a:pt x="13883" y="20246"/>
                  </a:cubicBezTo>
                  <a:cubicBezTo>
                    <a:pt x="15090" y="20246"/>
                    <a:pt x="16189" y="19589"/>
                    <a:pt x="16756" y="18513"/>
                  </a:cubicBezTo>
                  <a:cubicBezTo>
                    <a:pt x="16791" y="18452"/>
                    <a:pt x="16759" y="18358"/>
                    <a:pt x="16685" y="18358"/>
                  </a:cubicBezTo>
                  <a:cubicBezTo>
                    <a:pt x="16682" y="18358"/>
                    <a:pt x="16678" y="18358"/>
                    <a:pt x="16675" y="18359"/>
                  </a:cubicBezTo>
                  <a:cubicBezTo>
                    <a:pt x="15550" y="18440"/>
                    <a:pt x="13519" y="18449"/>
                    <a:pt x="13564" y="20045"/>
                  </a:cubicBezTo>
                  <a:cubicBezTo>
                    <a:pt x="13537" y="20064"/>
                    <a:pt x="13528" y="20091"/>
                    <a:pt x="13528" y="20118"/>
                  </a:cubicBezTo>
                  <a:cubicBezTo>
                    <a:pt x="13519" y="20127"/>
                    <a:pt x="13501" y="20127"/>
                    <a:pt x="13492" y="20136"/>
                  </a:cubicBezTo>
                  <a:cubicBezTo>
                    <a:pt x="13120" y="20399"/>
                    <a:pt x="12766" y="20707"/>
                    <a:pt x="12440" y="21034"/>
                  </a:cubicBezTo>
                  <a:cubicBezTo>
                    <a:pt x="12594" y="20517"/>
                    <a:pt x="13048" y="20154"/>
                    <a:pt x="13156" y="19619"/>
                  </a:cubicBezTo>
                  <a:cubicBezTo>
                    <a:pt x="13338" y="18794"/>
                    <a:pt x="12875" y="17987"/>
                    <a:pt x="13057" y="17153"/>
                  </a:cubicBezTo>
                  <a:cubicBezTo>
                    <a:pt x="13070" y="17094"/>
                    <a:pt x="13026" y="17049"/>
                    <a:pt x="12977" y="17049"/>
                  </a:cubicBezTo>
                  <a:cubicBezTo>
                    <a:pt x="12958" y="17049"/>
                    <a:pt x="12938" y="17056"/>
                    <a:pt x="12921" y="17071"/>
                  </a:cubicBezTo>
                  <a:cubicBezTo>
                    <a:pt x="12277" y="17688"/>
                    <a:pt x="11778" y="18422"/>
                    <a:pt x="11705" y="19329"/>
                  </a:cubicBezTo>
                  <a:cubicBezTo>
                    <a:pt x="11651" y="19928"/>
                    <a:pt x="11687" y="20862"/>
                    <a:pt x="12204" y="21270"/>
                  </a:cubicBezTo>
                  <a:cubicBezTo>
                    <a:pt x="11615" y="21895"/>
                    <a:pt x="11107" y="22603"/>
                    <a:pt x="10690" y="23364"/>
                  </a:cubicBezTo>
                  <a:cubicBezTo>
                    <a:pt x="10753" y="23129"/>
                    <a:pt x="10771" y="22893"/>
                    <a:pt x="10735" y="22648"/>
                  </a:cubicBezTo>
                  <a:cubicBezTo>
                    <a:pt x="10626" y="22040"/>
                    <a:pt x="10173" y="21560"/>
                    <a:pt x="9992" y="20979"/>
                  </a:cubicBezTo>
                  <a:cubicBezTo>
                    <a:pt x="9983" y="20957"/>
                    <a:pt x="9962" y="20945"/>
                    <a:pt x="9942" y="20945"/>
                  </a:cubicBezTo>
                  <a:cubicBezTo>
                    <a:pt x="9921" y="20945"/>
                    <a:pt x="9901" y="20957"/>
                    <a:pt x="9892" y="20979"/>
                  </a:cubicBezTo>
                  <a:cubicBezTo>
                    <a:pt x="9574" y="22040"/>
                    <a:pt x="9221" y="23464"/>
                    <a:pt x="10227" y="24244"/>
                  </a:cubicBezTo>
                  <a:cubicBezTo>
                    <a:pt x="10227" y="24244"/>
                    <a:pt x="10227" y="24244"/>
                    <a:pt x="10227" y="24253"/>
                  </a:cubicBezTo>
                  <a:cubicBezTo>
                    <a:pt x="10236" y="24253"/>
                    <a:pt x="10246" y="24262"/>
                    <a:pt x="10255" y="24271"/>
                  </a:cubicBezTo>
                  <a:cubicBezTo>
                    <a:pt x="9892" y="25133"/>
                    <a:pt x="9647" y="26048"/>
                    <a:pt x="9547" y="26973"/>
                  </a:cubicBezTo>
                  <a:cubicBezTo>
                    <a:pt x="8686" y="25006"/>
                    <a:pt x="8024" y="22920"/>
                    <a:pt x="7462" y="20880"/>
                  </a:cubicBezTo>
                  <a:cubicBezTo>
                    <a:pt x="8187" y="19420"/>
                    <a:pt x="8931" y="17987"/>
                    <a:pt x="9865" y="16690"/>
                  </a:cubicBezTo>
                  <a:cubicBezTo>
                    <a:pt x="9910" y="16690"/>
                    <a:pt x="9955" y="16654"/>
                    <a:pt x="9937" y="16609"/>
                  </a:cubicBezTo>
                  <a:cubicBezTo>
                    <a:pt x="10218" y="16219"/>
                    <a:pt x="10518" y="15847"/>
                    <a:pt x="10835" y="15493"/>
                  </a:cubicBezTo>
                  <a:cubicBezTo>
                    <a:pt x="10835" y="15493"/>
                    <a:pt x="10835" y="15493"/>
                    <a:pt x="10835" y="15502"/>
                  </a:cubicBezTo>
                  <a:cubicBezTo>
                    <a:pt x="11567" y="16330"/>
                    <a:pt x="12523" y="16522"/>
                    <a:pt x="13518" y="16522"/>
                  </a:cubicBezTo>
                  <a:cubicBezTo>
                    <a:pt x="14126" y="16522"/>
                    <a:pt x="14747" y="16450"/>
                    <a:pt x="15342" y="16409"/>
                  </a:cubicBezTo>
                  <a:cubicBezTo>
                    <a:pt x="15414" y="16400"/>
                    <a:pt x="15478" y="16300"/>
                    <a:pt x="15414" y="16246"/>
                  </a:cubicBezTo>
                  <a:cubicBezTo>
                    <a:pt x="14483" y="15523"/>
                    <a:pt x="13387" y="14950"/>
                    <a:pt x="12244" y="14950"/>
                  </a:cubicBezTo>
                  <a:cubicBezTo>
                    <a:pt x="11895" y="14950"/>
                    <a:pt x="11542" y="15003"/>
                    <a:pt x="11189" y="15122"/>
                  </a:cubicBezTo>
                  <a:cubicBezTo>
                    <a:pt x="11488" y="14813"/>
                    <a:pt x="11796" y="14523"/>
                    <a:pt x="12141" y="14242"/>
                  </a:cubicBezTo>
                  <a:cubicBezTo>
                    <a:pt x="12466" y="14323"/>
                    <a:pt x="12832" y="14401"/>
                    <a:pt x="13187" y="14401"/>
                  </a:cubicBezTo>
                  <a:cubicBezTo>
                    <a:pt x="13386" y="14401"/>
                    <a:pt x="13581" y="14376"/>
                    <a:pt x="13764" y="14314"/>
                  </a:cubicBezTo>
                  <a:cubicBezTo>
                    <a:pt x="14381" y="14097"/>
                    <a:pt x="14970" y="13516"/>
                    <a:pt x="15487" y="13127"/>
                  </a:cubicBezTo>
                  <a:cubicBezTo>
                    <a:pt x="15559" y="13063"/>
                    <a:pt x="15541" y="12954"/>
                    <a:pt x="15441" y="12945"/>
                  </a:cubicBezTo>
                  <a:cubicBezTo>
                    <a:pt x="15212" y="12930"/>
                    <a:pt x="14971" y="12919"/>
                    <a:pt x="14726" y="12919"/>
                  </a:cubicBezTo>
                  <a:cubicBezTo>
                    <a:pt x="13770" y="12919"/>
                    <a:pt x="12766" y="13098"/>
                    <a:pt x="12268" y="13979"/>
                  </a:cubicBezTo>
                  <a:lnTo>
                    <a:pt x="12250" y="13979"/>
                  </a:lnTo>
                  <a:cubicBezTo>
                    <a:pt x="12213" y="14006"/>
                    <a:pt x="12177" y="14033"/>
                    <a:pt x="12141" y="14061"/>
                  </a:cubicBezTo>
                  <a:cubicBezTo>
                    <a:pt x="12123" y="14070"/>
                    <a:pt x="12114" y="14070"/>
                    <a:pt x="12095" y="14079"/>
                  </a:cubicBezTo>
                  <a:cubicBezTo>
                    <a:pt x="12068" y="14088"/>
                    <a:pt x="12050" y="14106"/>
                    <a:pt x="12041" y="14133"/>
                  </a:cubicBezTo>
                  <a:cubicBezTo>
                    <a:pt x="11832" y="14287"/>
                    <a:pt x="11633" y="14460"/>
                    <a:pt x="11442" y="14623"/>
                  </a:cubicBezTo>
                  <a:cubicBezTo>
                    <a:pt x="11442" y="14623"/>
                    <a:pt x="11442" y="14614"/>
                    <a:pt x="11433" y="14614"/>
                  </a:cubicBezTo>
                  <a:cubicBezTo>
                    <a:pt x="11705" y="14206"/>
                    <a:pt x="12104" y="13952"/>
                    <a:pt x="12304" y="13498"/>
                  </a:cubicBezTo>
                  <a:cubicBezTo>
                    <a:pt x="12531" y="12991"/>
                    <a:pt x="12649" y="12428"/>
                    <a:pt x="12812" y="11902"/>
                  </a:cubicBezTo>
                  <a:cubicBezTo>
                    <a:pt x="12826" y="11844"/>
                    <a:pt x="12771" y="11781"/>
                    <a:pt x="12716" y="11781"/>
                  </a:cubicBezTo>
                  <a:cubicBezTo>
                    <a:pt x="12702" y="11781"/>
                    <a:pt x="12688" y="11785"/>
                    <a:pt x="12676" y="11794"/>
                  </a:cubicBezTo>
                  <a:cubicBezTo>
                    <a:pt x="11796" y="12446"/>
                    <a:pt x="10590" y="13562"/>
                    <a:pt x="11316" y="14741"/>
                  </a:cubicBezTo>
                  <a:cubicBezTo>
                    <a:pt x="10835" y="15176"/>
                    <a:pt x="10409" y="15657"/>
                    <a:pt x="10010" y="16164"/>
                  </a:cubicBezTo>
                  <a:cubicBezTo>
                    <a:pt x="10164" y="15756"/>
                    <a:pt x="10463" y="15403"/>
                    <a:pt x="10545" y="14958"/>
                  </a:cubicBezTo>
                  <a:cubicBezTo>
                    <a:pt x="10672" y="14251"/>
                    <a:pt x="10490" y="13526"/>
                    <a:pt x="10617" y="12818"/>
                  </a:cubicBezTo>
                  <a:cubicBezTo>
                    <a:pt x="10629" y="12759"/>
                    <a:pt x="10591" y="12723"/>
                    <a:pt x="10547" y="12723"/>
                  </a:cubicBezTo>
                  <a:cubicBezTo>
                    <a:pt x="10524" y="12723"/>
                    <a:pt x="10500" y="12733"/>
                    <a:pt x="10481" y="12755"/>
                  </a:cubicBezTo>
                  <a:cubicBezTo>
                    <a:pt x="9656" y="13897"/>
                    <a:pt x="9176" y="15176"/>
                    <a:pt x="9747" y="16518"/>
                  </a:cubicBezTo>
                  <a:cubicBezTo>
                    <a:pt x="9275" y="17171"/>
                    <a:pt x="8849" y="17860"/>
                    <a:pt x="8468" y="18567"/>
                  </a:cubicBezTo>
                  <a:cubicBezTo>
                    <a:pt x="8631" y="18023"/>
                    <a:pt x="8922" y="17543"/>
                    <a:pt x="8949" y="16944"/>
                  </a:cubicBezTo>
                  <a:cubicBezTo>
                    <a:pt x="8976" y="16155"/>
                    <a:pt x="8722" y="15384"/>
                    <a:pt x="8459" y="14650"/>
                  </a:cubicBezTo>
                  <a:cubicBezTo>
                    <a:pt x="8449" y="14625"/>
                    <a:pt x="8421" y="14609"/>
                    <a:pt x="8396" y="14609"/>
                  </a:cubicBezTo>
                  <a:cubicBezTo>
                    <a:pt x="8374" y="14609"/>
                    <a:pt x="8354" y="14621"/>
                    <a:pt x="8350" y="14650"/>
                  </a:cubicBezTo>
                  <a:cubicBezTo>
                    <a:pt x="8033" y="16201"/>
                    <a:pt x="6863" y="17515"/>
                    <a:pt x="8187" y="18948"/>
                  </a:cubicBezTo>
                  <a:cubicBezTo>
                    <a:pt x="8196" y="18966"/>
                    <a:pt x="8205" y="18966"/>
                    <a:pt x="8214" y="18975"/>
                  </a:cubicBezTo>
                  <a:cubicBezTo>
                    <a:pt x="8223" y="18984"/>
                    <a:pt x="8223" y="18994"/>
                    <a:pt x="8223" y="18994"/>
                  </a:cubicBezTo>
                  <a:cubicBezTo>
                    <a:pt x="8223" y="19003"/>
                    <a:pt x="8223" y="19003"/>
                    <a:pt x="8223" y="19012"/>
                  </a:cubicBezTo>
                  <a:cubicBezTo>
                    <a:pt x="7942" y="19556"/>
                    <a:pt x="7670" y="20109"/>
                    <a:pt x="7407" y="20662"/>
                  </a:cubicBezTo>
                  <a:cubicBezTo>
                    <a:pt x="7217" y="19973"/>
                    <a:pt x="7035" y="19293"/>
                    <a:pt x="6863" y="18622"/>
                  </a:cubicBezTo>
                  <a:cubicBezTo>
                    <a:pt x="6455" y="17053"/>
                    <a:pt x="6210" y="15457"/>
                    <a:pt x="6092" y="13870"/>
                  </a:cubicBezTo>
                  <a:cubicBezTo>
                    <a:pt x="6247" y="13516"/>
                    <a:pt x="6410" y="13190"/>
                    <a:pt x="6600" y="12873"/>
                  </a:cubicBezTo>
                  <a:cubicBezTo>
                    <a:pt x="7000" y="13044"/>
                    <a:pt x="7419" y="13125"/>
                    <a:pt x="7836" y="13125"/>
                  </a:cubicBezTo>
                  <a:cubicBezTo>
                    <a:pt x="8589" y="13125"/>
                    <a:pt x="9336" y="12859"/>
                    <a:pt x="9955" y="12374"/>
                  </a:cubicBezTo>
                  <a:cubicBezTo>
                    <a:pt x="10019" y="12329"/>
                    <a:pt x="9983" y="12220"/>
                    <a:pt x="9910" y="12202"/>
                  </a:cubicBezTo>
                  <a:cubicBezTo>
                    <a:pt x="9393" y="12069"/>
                    <a:pt x="8871" y="11994"/>
                    <a:pt x="8344" y="11994"/>
                  </a:cubicBezTo>
                  <a:cubicBezTo>
                    <a:pt x="8114" y="11994"/>
                    <a:pt x="7884" y="12008"/>
                    <a:pt x="7652" y="12038"/>
                  </a:cubicBezTo>
                  <a:cubicBezTo>
                    <a:pt x="7489" y="12057"/>
                    <a:pt x="7289" y="12075"/>
                    <a:pt x="7099" y="12111"/>
                  </a:cubicBezTo>
                  <a:cubicBezTo>
                    <a:pt x="7398" y="11721"/>
                    <a:pt x="7716" y="11349"/>
                    <a:pt x="8078" y="11014"/>
                  </a:cubicBezTo>
                  <a:cubicBezTo>
                    <a:pt x="8078" y="11032"/>
                    <a:pt x="8078" y="11050"/>
                    <a:pt x="8096" y="11068"/>
                  </a:cubicBezTo>
                  <a:cubicBezTo>
                    <a:pt x="8555" y="11438"/>
                    <a:pt x="9067" y="11561"/>
                    <a:pt x="9600" y="11561"/>
                  </a:cubicBezTo>
                  <a:cubicBezTo>
                    <a:pt x="10426" y="11561"/>
                    <a:pt x="11301" y="11264"/>
                    <a:pt x="12095" y="11132"/>
                  </a:cubicBezTo>
                  <a:cubicBezTo>
                    <a:pt x="12159" y="11123"/>
                    <a:pt x="12168" y="11023"/>
                    <a:pt x="12114" y="10996"/>
                  </a:cubicBezTo>
                  <a:cubicBezTo>
                    <a:pt x="11300" y="10623"/>
                    <a:pt x="10449" y="10345"/>
                    <a:pt x="9578" y="10345"/>
                  </a:cubicBezTo>
                  <a:cubicBezTo>
                    <a:pt x="9303" y="10345"/>
                    <a:pt x="9027" y="10373"/>
                    <a:pt x="8749" y="10433"/>
                  </a:cubicBezTo>
                  <a:cubicBezTo>
                    <a:pt x="9003" y="10243"/>
                    <a:pt x="9257" y="10053"/>
                    <a:pt x="9529" y="9871"/>
                  </a:cubicBezTo>
                  <a:cubicBezTo>
                    <a:pt x="9790" y="9964"/>
                    <a:pt x="10046" y="10006"/>
                    <a:pt x="10293" y="10006"/>
                  </a:cubicBezTo>
                  <a:cubicBezTo>
                    <a:pt x="11383" y="10006"/>
                    <a:pt x="12314" y="9183"/>
                    <a:pt x="12757" y="8148"/>
                  </a:cubicBezTo>
                  <a:cubicBezTo>
                    <a:pt x="12785" y="8085"/>
                    <a:pt x="12748" y="7994"/>
                    <a:pt x="12667" y="7994"/>
                  </a:cubicBezTo>
                  <a:cubicBezTo>
                    <a:pt x="11424" y="8012"/>
                    <a:pt x="9828" y="8194"/>
                    <a:pt x="9475" y="9626"/>
                  </a:cubicBezTo>
                  <a:cubicBezTo>
                    <a:pt x="9475" y="9644"/>
                    <a:pt x="9475" y="9644"/>
                    <a:pt x="9484" y="9654"/>
                  </a:cubicBezTo>
                  <a:lnTo>
                    <a:pt x="9466" y="9663"/>
                  </a:lnTo>
                  <a:cubicBezTo>
                    <a:pt x="9438" y="9681"/>
                    <a:pt x="9420" y="9708"/>
                    <a:pt x="9420" y="9735"/>
                  </a:cubicBezTo>
                  <a:cubicBezTo>
                    <a:pt x="9112" y="9898"/>
                    <a:pt x="8822" y="10080"/>
                    <a:pt x="8532" y="10288"/>
                  </a:cubicBezTo>
                  <a:cubicBezTo>
                    <a:pt x="8668" y="10134"/>
                    <a:pt x="8777" y="9971"/>
                    <a:pt x="8849" y="9790"/>
                  </a:cubicBezTo>
                  <a:cubicBezTo>
                    <a:pt x="9030" y="9300"/>
                    <a:pt x="8958" y="8710"/>
                    <a:pt x="8913" y="8203"/>
                  </a:cubicBezTo>
                  <a:cubicBezTo>
                    <a:pt x="8906" y="8159"/>
                    <a:pt x="8870" y="8128"/>
                    <a:pt x="8830" y="8128"/>
                  </a:cubicBezTo>
                  <a:cubicBezTo>
                    <a:pt x="8812" y="8128"/>
                    <a:pt x="8793" y="8134"/>
                    <a:pt x="8777" y="8148"/>
                  </a:cubicBezTo>
                  <a:cubicBezTo>
                    <a:pt x="8432" y="8493"/>
                    <a:pt x="7969" y="8846"/>
                    <a:pt x="7833" y="9336"/>
                  </a:cubicBezTo>
                  <a:cubicBezTo>
                    <a:pt x="7697" y="9790"/>
                    <a:pt x="7770" y="10325"/>
                    <a:pt x="7951" y="10760"/>
                  </a:cubicBezTo>
                  <a:cubicBezTo>
                    <a:pt x="7453" y="11213"/>
                    <a:pt x="7008" y="11730"/>
                    <a:pt x="6646" y="12301"/>
                  </a:cubicBezTo>
                  <a:cubicBezTo>
                    <a:pt x="6546" y="12374"/>
                    <a:pt x="6473" y="12465"/>
                    <a:pt x="6437" y="12592"/>
                  </a:cubicBezTo>
                  <a:cubicBezTo>
                    <a:pt x="6437" y="12610"/>
                    <a:pt x="6437" y="12619"/>
                    <a:pt x="6437" y="12628"/>
                  </a:cubicBezTo>
                  <a:cubicBezTo>
                    <a:pt x="6301" y="12873"/>
                    <a:pt x="6174" y="13117"/>
                    <a:pt x="6065" y="13371"/>
                  </a:cubicBezTo>
                  <a:cubicBezTo>
                    <a:pt x="5975" y="11549"/>
                    <a:pt x="6065" y="9726"/>
                    <a:pt x="6328" y="7922"/>
                  </a:cubicBezTo>
                  <a:cubicBezTo>
                    <a:pt x="6918" y="7876"/>
                    <a:pt x="7407" y="7931"/>
                    <a:pt x="7933" y="7550"/>
                  </a:cubicBezTo>
                  <a:cubicBezTo>
                    <a:pt x="8568" y="7087"/>
                    <a:pt x="9030" y="6353"/>
                    <a:pt x="9493" y="5727"/>
                  </a:cubicBezTo>
                  <a:cubicBezTo>
                    <a:pt x="9529" y="5682"/>
                    <a:pt x="9475" y="5600"/>
                    <a:pt x="9420" y="5600"/>
                  </a:cubicBezTo>
                  <a:cubicBezTo>
                    <a:pt x="8187" y="5673"/>
                    <a:pt x="7008" y="6326"/>
                    <a:pt x="6410" y="7396"/>
                  </a:cubicBezTo>
                  <a:cubicBezTo>
                    <a:pt x="6537" y="6634"/>
                    <a:pt x="6691" y="5863"/>
                    <a:pt x="6881" y="5101"/>
                  </a:cubicBezTo>
                  <a:cubicBezTo>
                    <a:pt x="7507" y="5020"/>
                    <a:pt x="8051" y="5002"/>
                    <a:pt x="8604" y="4675"/>
                  </a:cubicBezTo>
                  <a:cubicBezTo>
                    <a:pt x="9094" y="4385"/>
                    <a:pt x="9466" y="3977"/>
                    <a:pt x="9847" y="3569"/>
                  </a:cubicBezTo>
                  <a:cubicBezTo>
                    <a:pt x="9874" y="3560"/>
                    <a:pt x="9910" y="3542"/>
                    <a:pt x="9937" y="3533"/>
                  </a:cubicBezTo>
                  <a:cubicBezTo>
                    <a:pt x="9973" y="3515"/>
                    <a:pt x="9983" y="3478"/>
                    <a:pt x="9964" y="3451"/>
                  </a:cubicBezTo>
                  <a:cubicBezTo>
                    <a:pt x="9983" y="3424"/>
                    <a:pt x="10001" y="3406"/>
                    <a:pt x="10028" y="3379"/>
                  </a:cubicBezTo>
                  <a:cubicBezTo>
                    <a:pt x="10064" y="3333"/>
                    <a:pt x="10037" y="3261"/>
                    <a:pt x="9973" y="3261"/>
                  </a:cubicBezTo>
                  <a:cubicBezTo>
                    <a:pt x="8867" y="3270"/>
                    <a:pt x="7670" y="3496"/>
                    <a:pt x="7063" y="4403"/>
                  </a:cubicBezTo>
                  <a:cubicBezTo>
                    <a:pt x="7108" y="4231"/>
                    <a:pt x="7153" y="4059"/>
                    <a:pt x="7199" y="3895"/>
                  </a:cubicBezTo>
                  <a:cubicBezTo>
                    <a:pt x="7244" y="3877"/>
                    <a:pt x="7271" y="3832"/>
                    <a:pt x="7235" y="3787"/>
                  </a:cubicBezTo>
                  <a:cubicBezTo>
                    <a:pt x="7235" y="3787"/>
                    <a:pt x="7235" y="3778"/>
                    <a:pt x="7235" y="3778"/>
                  </a:cubicBezTo>
                  <a:cubicBezTo>
                    <a:pt x="7344" y="3415"/>
                    <a:pt x="7453" y="3052"/>
                    <a:pt x="7570" y="2689"/>
                  </a:cubicBezTo>
                  <a:cubicBezTo>
                    <a:pt x="7580" y="2680"/>
                    <a:pt x="7570" y="2671"/>
                    <a:pt x="7570" y="2662"/>
                  </a:cubicBezTo>
                  <a:cubicBezTo>
                    <a:pt x="7570" y="2653"/>
                    <a:pt x="7570" y="2653"/>
                    <a:pt x="7580" y="2653"/>
                  </a:cubicBezTo>
                  <a:cubicBezTo>
                    <a:pt x="8650" y="2553"/>
                    <a:pt x="10200" y="2445"/>
                    <a:pt x="10400" y="1102"/>
                  </a:cubicBezTo>
                  <a:cubicBezTo>
                    <a:pt x="10408" y="1055"/>
                    <a:pt x="10373" y="1000"/>
                    <a:pt x="10322" y="1000"/>
                  </a:cubicBezTo>
                  <a:cubicBezTo>
                    <a:pt x="10315" y="1000"/>
                    <a:pt x="10307" y="1001"/>
                    <a:pt x="10300" y="1003"/>
                  </a:cubicBezTo>
                  <a:cubicBezTo>
                    <a:pt x="9837" y="1157"/>
                    <a:pt x="9321" y="1112"/>
                    <a:pt x="8849" y="1211"/>
                  </a:cubicBezTo>
                  <a:cubicBezTo>
                    <a:pt x="8831" y="767"/>
                    <a:pt x="8695" y="377"/>
                    <a:pt x="8414" y="14"/>
                  </a:cubicBezTo>
                  <a:cubicBezTo>
                    <a:pt x="8405" y="5"/>
                    <a:pt x="8391" y="1"/>
                    <a:pt x="8378" y="1"/>
                  </a:cubicBezTo>
                  <a:close/>
                </a:path>
              </a:pathLst>
            </a:custGeom>
            <a:solidFill>
              <a:srgbClr val="CF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 rot="-2181785" flipH="1">
              <a:off x="8014943" y="4168262"/>
              <a:ext cx="915007" cy="1776776"/>
            </a:xfrm>
            <a:custGeom>
              <a:avLst/>
              <a:gdLst/>
              <a:ahLst/>
              <a:cxnLst/>
              <a:rect l="l" t="t" r="r" b="b"/>
              <a:pathLst>
                <a:path w="16792" h="32607" extrusionOk="0">
                  <a:moveTo>
                    <a:pt x="8495" y="295"/>
                  </a:moveTo>
                  <a:cubicBezTo>
                    <a:pt x="8650" y="495"/>
                    <a:pt x="8713" y="1021"/>
                    <a:pt x="8731" y="1238"/>
                  </a:cubicBezTo>
                  <a:cubicBezTo>
                    <a:pt x="8586" y="1275"/>
                    <a:pt x="8450" y="1329"/>
                    <a:pt x="8323" y="1402"/>
                  </a:cubicBezTo>
                  <a:cubicBezTo>
                    <a:pt x="8305" y="1411"/>
                    <a:pt x="8296" y="1420"/>
                    <a:pt x="8278" y="1429"/>
                  </a:cubicBezTo>
                  <a:cubicBezTo>
                    <a:pt x="8323" y="1048"/>
                    <a:pt x="8396" y="667"/>
                    <a:pt x="8495" y="295"/>
                  </a:cubicBezTo>
                  <a:close/>
                  <a:moveTo>
                    <a:pt x="10218" y="1193"/>
                  </a:moveTo>
                  <a:lnTo>
                    <a:pt x="10218" y="1193"/>
                  </a:lnTo>
                  <a:cubicBezTo>
                    <a:pt x="10209" y="1211"/>
                    <a:pt x="10209" y="1220"/>
                    <a:pt x="10200" y="1238"/>
                  </a:cubicBezTo>
                  <a:cubicBezTo>
                    <a:pt x="9402" y="1601"/>
                    <a:pt x="8595" y="1937"/>
                    <a:pt x="7815" y="2327"/>
                  </a:cubicBezTo>
                  <a:cubicBezTo>
                    <a:pt x="8006" y="1755"/>
                    <a:pt x="8468" y="1429"/>
                    <a:pt x="9103" y="1347"/>
                  </a:cubicBezTo>
                  <a:cubicBezTo>
                    <a:pt x="9484" y="1302"/>
                    <a:pt x="9847" y="1293"/>
                    <a:pt x="10218" y="1193"/>
                  </a:cubicBezTo>
                  <a:close/>
                  <a:moveTo>
                    <a:pt x="10155" y="1393"/>
                  </a:moveTo>
                  <a:lnTo>
                    <a:pt x="10155" y="1393"/>
                  </a:lnTo>
                  <a:cubicBezTo>
                    <a:pt x="9819" y="2236"/>
                    <a:pt x="8767" y="2336"/>
                    <a:pt x="7906" y="2417"/>
                  </a:cubicBezTo>
                  <a:cubicBezTo>
                    <a:pt x="8668" y="2091"/>
                    <a:pt x="9402" y="1737"/>
                    <a:pt x="10155" y="1393"/>
                  </a:cubicBezTo>
                  <a:close/>
                  <a:moveTo>
                    <a:pt x="8374" y="214"/>
                  </a:moveTo>
                  <a:cubicBezTo>
                    <a:pt x="8375" y="214"/>
                    <a:pt x="8376" y="214"/>
                    <a:pt x="8378" y="214"/>
                  </a:cubicBezTo>
                  <a:cubicBezTo>
                    <a:pt x="8405" y="214"/>
                    <a:pt x="8423" y="232"/>
                    <a:pt x="8441" y="241"/>
                  </a:cubicBezTo>
                  <a:cubicBezTo>
                    <a:pt x="8278" y="667"/>
                    <a:pt x="8169" y="1093"/>
                    <a:pt x="8124" y="1547"/>
                  </a:cubicBezTo>
                  <a:cubicBezTo>
                    <a:pt x="7861" y="1773"/>
                    <a:pt x="7706" y="2091"/>
                    <a:pt x="7688" y="2435"/>
                  </a:cubicBezTo>
                  <a:cubicBezTo>
                    <a:pt x="7643" y="2435"/>
                    <a:pt x="7607" y="2445"/>
                    <a:pt x="7570" y="2445"/>
                  </a:cubicBezTo>
                  <a:cubicBezTo>
                    <a:pt x="7543" y="2200"/>
                    <a:pt x="7498" y="1955"/>
                    <a:pt x="7516" y="1701"/>
                  </a:cubicBezTo>
                  <a:cubicBezTo>
                    <a:pt x="7534" y="1248"/>
                    <a:pt x="7752" y="939"/>
                    <a:pt x="8033" y="595"/>
                  </a:cubicBezTo>
                  <a:cubicBezTo>
                    <a:pt x="8096" y="523"/>
                    <a:pt x="8282" y="214"/>
                    <a:pt x="8374" y="214"/>
                  </a:cubicBezTo>
                  <a:close/>
                  <a:moveTo>
                    <a:pt x="6827" y="1991"/>
                  </a:moveTo>
                  <a:lnTo>
                    <a:pt x="6827" y="1991"/>
                  </a:lnTo>
                  <a:cubicBezTo>
                    <a:pt x="7063" y="2454"/>
                    <a:pt x="7226" y="2943"/>
                    <a:pt x="7144" y="3460"/>
                  </a:cubicBezTo>
                  <a:cubicBezTo>
                    <a:pt x="7063" y="2961"/>
                    <a:pt x="6963" y="2472"/>
                    <a:pt x="6827" y="1991"/>
                  </a:cubicBezTo>
                  <a:close/>
                  <a:moveTo>
                    <a:pt x="6700" y="1882"/>
                  </a:moveTo>
                  <a:cubicBezTo>
                    <a:pt x="6818" y="2417"/>
                    <a:pt x="6954" y="2943"/>
                    <a:pt x="7045" y="3478"/>
                  </a:cubicBezTo>
                  <a:cubicBezTo>
                    <a:pt x="6754" y="2989"/>
                    <a:pt x="6627" y="2454"/>
                    <a:pt x="6700" y="1882"/>
                  </a:cubicBezTo>
                  <a:close/>
                  <a:moveTo>
                    <a:pt x="5793" y="2662"/>
                  </a:moveTo>
                  <a:cubicBezTo>
                    <a:pt x="6228" y="3224"/>
                    <a:pt x="6745" y="3678"/>
                    <a:pt x="6691" y="4476"/>
                  </a:cubicBezTo>
                  <a:cubicBezTo>
                    <a:pt x="6676" y="4687"/>
                    <a:pt x="6650" y="4766"/>
                    <a:pt x="6617" y="4766"/>
                  </a:cubicBezTo>
                  <a:cubicBezTo>
                    <a:pt x="6531" y="4766"/>
                    <a:pt x="6403" y="4203"/>
                    <a:pt x="6337" y="4031"/>
                  </a:cubicBezTo>
                  <a:cubicBezTo>
                    <a:pt x="6165" y="3596"/>
                    <a:pt x="5993" y="3161"/>
                    <a:pt x="5820" y="2726"/>
                  </a:cubicBezTo>
                  <a:cubicBezTo>
                    <a:pt x="5811" y="2707"/>
                    <a:pt x="5802" y="2698"/>
                    <a:pt x="5784" y="2689"/>
                  </a:cubicBezTo>
                  <a:cubicBezTo>
                    <a:pt x="5784" y="2680"/>
                    <a:pt x="5793" y="2671"/>
                    <a:pt x="5793" y="2662"/>
                  </a:cubicBezTo>
                  <a:close/>
                  <a:moveTo>
                    <a:pt x="9705" y="3420"/>
                  </a:moveTo>
                  <a:cubicBezTo>
                    <a:pt x="9745" y="3420"/>
                    <a:pt x="9771" y="3424"/>
                    <a:pt x="9774" y="3433"/>
                  </a:cubicBezTo>
                  <a:cubicBezTo>
                    <a:pt x="9783" y="3433"/>
                    <a:pt x="9783" y="3442"/>
                    <a:pt x="9774" y="3451"/>
                  </a:cubicBezTo>
                  <a:cubicBezTo>
                    <a:pt x="8867" y="3841"/>
                    <a:pt x="7788" y="4158"/>
                    <a:pt x="7017" y="4802"/>
                  </a:cubicBezTo>
                  <a:cubicBezTo>
                    <a:pt x="7235" y="4385"/>
                    <a:pt x="7543" y="4031"/>
                    <a:pt x="7979" y="3805"/>
                  </a:cubicBezTo>
                  <a:cubicBezTo>
                    <a:pt x="8278" y="3651"/>
                    <a:pt x="8613" y="3560"/>
                    <a:pt x="8949" y="3505"/>
                  </a:cubicBezTo>
                  <a:lnTo>
                    <a:pt x="8949" y="3505"/>
                  </a:lnTo>
                  <a:cubicBezTo>
                    <a:pt x="8948" y="3506"/>
                    <a:pt x="8949" y="3506"/>
                    <a:pt x="8950" y="3506"/>
                  </a:cubicBezTo>
                  <a:cubicBezTo>
                    <a:pt x="8978" y="3506"/>
                    <a:pt x="9511" y="3420"/>
                    <a:pt x="9705" y="3420"/>
                  </a:cubicBezTo>
                  <a:close/>
                  <a:moveTo>
                    <a:pt x="9611" y="3669"/>
                  </a:moveTo>
                  <a:lnTo>
                    <a:pt x="9611" y="3669"/>
                  </a:lnTo>
                  <a:cubicBezTo>
                    <a:pt x="9302" y="3959"/>
                    <a:pt x="8677" y="4403"/>
                    <a:pt x="8595" y="4449"/>
                  </a:cubicBezTo>
                  <a:cubicBezTo>
                    <a:pt x="8105" y="4757"/>
                    <a:pt x="7607" y="4811"/>
                    <a:pt x="7063" y="4884"/>
                  </a:cubicBezTo>
                  <a:cubicBezTo>
                    <a:pt x="7779" y="4331"/>
                    <a:pt x="8758" y="4004"/>
                    <a:pt x="9611" y="3669"/>
                  </a:cubicBezTo>
                  <a:close/>
                  <a:moveTo>
                    <a:pt x="5748" y="2853"/>
                  </a:moveTo>
                  <a:lnTo>
                    <a:pt x="5748" y="2853"/>
                  </a:lnTo>
                  <a:cubicBezTo>
                    <a:pt x="6038" y="3560"/>
                    <a:pt x="6328" y="4258"/>
                    <a:pt x="6600" y="4965"/>
                  </a:cubicBezTo>
                  <a:cubicBezTo>
                    <a:pt x="5639" y="4802"/>
                    <a:pt x="5576" y="3696"/>
                    <a:pt x="5748" y="2853"/>
                  </a:cubicBezTo>
                  <a:close/>
                  <a:moveTo>
                    <a:pt x="643" y="4512"/>
                  </a:moveTo>
                  <a:lnTo>
                    <a:pt x="643" y="4512"/>
                  </a:lnTo>
                  <a:cubicBezTo>
                    <a:pt x="1078" y="4557"/>
                    <a:pt x="1513" y="4648"/>
                    <a:pt x="1885" y="4875"/>
                  </a:cubicBezTo>
                  <a:cubicBezTo>
                    <a:pt x="2356" y="5165"/>
                    <a:pt x="2628" y="5655"/>
                    <a:pt x="3000" y="6044"/>
                  </a:cubicBezTo>
                  <a:cubicBezTo>
                    <a:pt x="3000" y="6063"/>
                    <a:pt x="3009" y="6081"/>
                    <a:pt x="3027" y="6090"/>
                  </a:cubicBezTo>
                  <a:cubicBezTo>
                    <a:pt x="3036" y="6090"/>
                    <a:pt x="3036" y="6099"/>
                    <a:pt x="3046" y="6099"/>
                  </a:cubicBezTo>
                  <a:cubicBezTo>
                    <a:pt x="3009" y="6099"/>
                    <a:pt x="2973" y="6099"/>
                    <a:pt x="2946" y="6108"/>
                  </a:cubicBezTo>
                  <a:cubicBezTo>
                    <a:pt x="2937" y="6099"/>
                    <a:pt x="2937" y="6099"/>
                    <a:pt x="2937" y="6090"/>
                  </a:cubicBezTo>
                  <a:cubicBezTo>
                    <a:pt x="2202" y="5528"/>
                    <a:pt x="1431" y="5002"/>
                    <a:pt x="643" y="4512"/>
                  </a:cubicBezTo>
                  <a:close/>
                  <a:moveTo>
                    <a:pt x="298" y="4476"/>
                  </a:moveTo>
                  <a:cubicBezTo>
                    <a:pt x="334" y="4476"/>
                    <a:pt x="361" y="4485"/>
                    <a:pt x="389" y="4485"/>
                  </a:cubicBezTo>
                  <a:cubicBezTo>
                    <a:pt x="1187" y="4993"/>
                    <a:pt x="1948" y="5546"/>
                    <a:pt x="2692" y="6117"/>
                  </a:cubicBezTo>
                  <a:cubicBezTo>
                    <a:pt x="2102" y="6117"/>
                    <a:pt x="1513" y="5927"/>
                    <a:pt x="1096" y="5491"/>
                  </a:cubicBezTo>
                  <a:cubicBezTo>
                    <a:pt x="779" y="5174"/>
                    <a:pt x="606" y="4784"/>
                    <a:pt x="298" y="4476"/>
                  </a:cubicBezTo>
                  <a:close/>
                  <a:moveTo>
                    <a:pt x="5603" y="5346"/>
                  </a:moveTo>
                  <a:lnTo>
                    <a:pt x="5603" y="5346"/>
                  </a:lnTo>
                  <a:cubicBezTo>
                    <a:pt x="5857" y="5528"/>
                    <a:pt x="6147" y="5682"/>
                    <a:pt x="6228" y="5990"/>
                  </a:cubicBezTo>
                  <a:cubicBezTo>
                    <a:pt x="6283" y="6217"/>
                    <a:pt x="6256" y="6453"/>
                    <a:pt x="6256" y="6688"/>
                  </a:cubicBezTo>
                  <a:cubicBezTo>
                    <a:pt x="6056" y="6235"/>
                    <a:pt x="5838" y="5791"/>
                    <a:pt x="5603" y="5346"/>
                  </a:cubicBezTo>
                  <a:close/>
                  <a:moveTo>
                    <a:pt x="5548" y="5428"/>
                  </a:moveTo>
                  <a:cubicBezTo>
                    <a:pt x="5784" y="5918"/>
                    <a:pt x="6002" y="6398"/>
                    <a:pt x="6210" y="6897"/>
                  </a:cubicBezTo>
                  <a:cubicBezTo>
                    <a:pt x="5630" y="6616"/>
                    <a:pt x="5539" y="6017"/>
                    <a:pt x="5548" y="5428"/>
                  </a:cubicBezTo>
                  <a:close/>
                  <a:moveTo>
                    <a:pt x="4315" y="4693"/>
                  </a:moveTo>
                  <a:cubicBezTo>
                    <a:pt x="4542" y="5183"/>
                    <a:pt x="4778" y="5872"/>
                    <a:pt x="4814" y="6371"/>
                  </a:cubicBezTo>
                  <a:cubicBezTo>
                    <a:pt x="4832" y="6570"/>
                    <a:pt x="4814" y="6770"/>
                    <a:pt x="4759" y="6960"/>
                  </a:cubicBezTo>
                  <a:cubicBezTo>
                    <a:pt x="4719" y="7042"/>
                    <a:pt x="4687" y="7082"/>
                    <a:pt x="4665" y="7082"/>
                  </a:cubicBezTo>
                  <a:cubicBezTo>
                    <a:pt x="4633" y="7082"/>
                    <a:pt x="4622" y="6996"/>
                    <a:pt x="4632" y="6824"/>
                  </a:cubicBezTo>
                  <a:cubicBezTo>
                    <a:pt x="4496" y="6543"/>
                    <a:pt x="4478" y="6144"/>
                    <a:pt x="4369" y="5836"/>
                  </a:cubicBezTo>
                  <a:cubicBezTo>
                    <a:pt x="4369" y="5827"/>
                    <a:pt x="4351" y="5818"/>
                    <a:pt x="4342" y="5818"/>
                  </a:cubicBezTo>
                  <a:cubicBezTo>
                    <a:pt x="4324" y="5682"/>
                    <a:pt x="4315" y="5537"/>
                    <a:pt x="4306" y="5392"/>
                  </a:cubicBezTo>
                  <a:lnTo>
                    <a:pt x="4306" y="5392"/>
                  </a:lnTo>
                  <a:cubicBezTo>
                    <a:pt x="4315" y="5428"/>
                    <a:pt x="4324" y="5455"/>
                    <a:pt x="4333" y="5491"/>
                  </a:cubicBezTo>
                  <a:cubicBezTo>
                    <a:pt x="4324" y="5428"/>
                    <a:pt x="4315" y="5364"/>
                    <a:pt x="4306" y="5301"/>
                  </a:cubicBezTo>
                  <a:cubicBezTo>
                    <a:pt x="4297" y="5101"/>
                    <a:pt x="4306" y="4893"/>
                    <a:pt x="4315" y="4693"/>
                  </a:cubicBezTo>
                  <a:close/>
                  <a:moveTo>
                    <a:pt x="4214" y="4411"/>
                  </a:moveTo>
                  <a:cubicBezTo>
                    <a:pt x="4212" y="4436"/>
                    <a:pt x="4218" y="4460"/>
                    <a:pt x="4224" y="4485"/>
                  </a:cubicBezTo>
                  <a:cubicBezTo>
                    <a:pt x="4215" y="4494"/>
                    <a:pt x="4206" y="4503"/>
                    <a:pt x="4206" y="4512"/>
                  </a:cubicBezTo>
                  <a:cubicBezTo>
                    <a:pt x="4161" y="5247"/>
                    <a:pt x="4107" y="6017"/>
                    <a:pt x="4442" y="6697"/>
                  </a:cubicBezTo>
                  <a:cubicBezTo>
                    <a:pt x="4451" y="6716"/>
                    <a:pt x="4469" y="6725"/>
                    <a:pt x="4487" y="6725"/>
                  </a:cubicBezTo>
                  <a:cubicBezTo>
                    <a:pt x="4524" y="6879"/>
                    <a:pt x="4551" y="7033"/>
                    <a:pt x="4578" y="7196"/>
                  </a:cubicBezTo>
                  <a:cubicBezTo>
                    <a:pt x="4569" y="7187"/>
                    <a:pt x="4560" y="7169"/>
                    <a:pt x="4551" y="7160"/>
                  </a:cubicBezTo>
                  <a:cubicBezTo>
                    <a:pt x="4306" y="6725"/>
                    <a:pt x="4134" y="6262"/>
                    <a:pt x="4088" y="5745"/>
                  </a:cubicBezTo>
                  <a:cubicBezTo>
                    <a:pt x="4052" y="5419"/>
                    <a:pt x="4070" y="5092"/>
                    <a:pt x="4134" y="4766"/>
                  </a:cubicBezTo>
                  <a:cubicBezTo>
                    <a:pt x="4150" y="4642"/>
                    <a:pt x="4182" y="4526"/>
                    <a:pt x="4214" y="4411"/>
                  </a:cubicBezTo>
                  <a:close/>
                  <a:moveTo>
                    <a:pt x="9073" y="5751"/>
                  </a:moveTo>
                  <a:cubicBezTo>
                    <a:pt x="9124" y="5751"/>
                    <a:pt x="9166" y="5761"/>
                    <a:pt x="9194" y="5782"/>
                  </a:cubicBezTo>
                  <a:cubicBezTo>
                    <a:pt x="8677" y="6063"/>
                    <a:pt x="8178" y="6362"/>
                    <a:pt x="7697" y="6697"/>
                  </a:cubicBezTo>
                  <a:cubicBezTo>
                    <a:pt x="7289" y="6988"/>
                    <a:pt x="6909" y="7323"/>
                    <a:pt x="6473" y="7577"/>
                  </a:cubicBezTo>
                  <a:cubicBezTo>
                    <a:pt x="6754" y="7133"/>
                    <a:pt x="7081" y="6743"/>
                    <a:pt x="7516" y="6434"/>
                  </a:cubicBezTo>
                  <a:cubicBezTo>
                    <a:pt x="7685" y="6306"/>
                    <a:pt x="8677" y="5751"/>
                    <a:pt x="9073" y="5751"/>
                  </a:cubicBezTo>
                  <a:close/>
                  <a:moveTo>
                    <a:pt x="9148" y="5972"/>
                  </a:moveTo>
                  <a:lnTo>
                    <a:pt x="9148" y="5972"/>
                  </a:lnTo>
                  <a:cubicBezTo>
                    <a:pt x="8922" y="6317"/>
                    <a:pt x="8169" y="7096"/>
                    <a:pt x="8042" y="7214"/>
                  </a:cubicBezTo>
                  <a:cubicBezTo>
                    <a:pt x="7561" y="7631"/>
                    <a:pt x="7099" y="7668"/>
                    <a:pt x="6573" y="7713"/>
                  </a:cubicBezTo>
                  <a:cubicBezTo>
                    <a:pt x="6990" y="7450"/>
                    <a:pt x="7371" y="7124"/>
                    <a:pt x="7770" y="6833"/>
                  </a:cubicBezTo>
                  <a:cubicBezTo>
                    <a:pt x="8214" y="6516"/>
                    <a:pt x="8677" y="6226"/>
                    <a:pt x="9148" y="5972"/>
                  </a:cubicBezTo>
                  <a:close/>
                  <a:moveTo>
                    <a:pt x="3740" y="7769"/>
                  </a:moveTo>
                  <a:cubicBezTo>
                    <a:pt x="4176" y="7769"/>
                    <a:pt x="4592" y="7886"/>
                    <a:pt x="4941" y="8239"/>
                  </a:cubicBezTo>
                  <a:cubicBezTo>
                    <a:pt x="4291" y="8331"/>
                    <a:pt x="3470" y="8481"/>
                    <a:pt x="2696" y="8481"/>
                  </a:cubicBezTo>
                  <a:cubicBezTo>
                    <a:pt x="2173" y="8481"/>
                    <a:pt x="1672" y="8413"/>
                    <a:pt x="1259" y="8212"/>
                  </a:cubicBezTo>
                  <a:cubicBezTo>
                    <a:pt x="1486" y="8103"/>
                    <a:pt x="2411" y="8003"/>
                    <a:pt x="2547" y="7967"/>
                  </a:cubicBezTo>
                  <a:cubicBezTo>
                    <a:pt x="2938" y="7864"/>
                    <a:pt x="3347" y="7769"/>
                    <a:pt x="3740" y="7769"/>
                  </a:cubicBezTo>
                  <a:close/>
                  <a:moveTo>
                    <a:pt x="1214" y="8302"/>
                  </a:moveTo>
                  <a:lnTo>
                    <a:pt x="1214" y="8302"/>
                  </a:lnTo>
                  <a:cubicBezTo>
                    <a:pt x="1665" y="8547"/>
                    <a:pt x="2216" y="8627"/>
                    <a:pt x="2787" y="8627"/>
                  </a:cubicBezTo>
                  <a:cubicBezTo>
                    <a:pt x="3444" y="8627"/>
                    <a:pt x="4127" y="8521"/>
                    <a:pt x="4714" y="8438"/>
                  </a:cubicBezTo>
                  <a:lnTo>
                    <a:pt x="4714" y="8438"/>
                  </a:lnTo>
                  <a:cubicBezTo>
                    <a:pt x="4215" y="8747"/>
                    <a:pt x="3698" y="9109"/>
                    <a:pt x="3118" y="9128"/>
                  </a:cubicBezTo>
                  <a:cubicBezTo>
                    <a:pt x="2919" y="9128"/>
                    <a:pt x="1295" y="8602"/>
                    <a:pt x="1214" y="8302"/>
                  </a:cubicBezTo>
                  <a:close/>
                  <a:moveTo>
                    <a:pt x="12340" y="8212"/>
                  </a:moveTo>
                  <a:cubicBezTo>
                    <a:pt x="11433" y="8629"/>
                    <a:pt x="10545" y="9073"/>
                    <a:pt x="9665" y="9554"/>
                  </a:cubicBezTo>
                  <a:cubicBezTo>
                    <a:pt x="10246" y="8484"/>
                    <a:pt x="11216" y="8266"/>
                    <a:pt x="12340" y="8212"/>
                  </a:cubicBezTo>
                  <a:close/>
                  <a:moveTo>
                    <a:pt x="12404" y="8393"/>
                  </a:moveTo>
                  <a:lnTo>
                    <a:pt x="12404" y="8393"/>
                  </a:lnTo>
                  <a:cubicBezTo>
                    <a:pt x="11946" y="9200"/>
                    <a:pt x="11177" y="9767"/>
                    <a:pt x="10277" y="9767"/>
                  </a:cubicBezTo>
                  <a:cubicBezTo>
                    <a:pt x="10125" y="9767"/>
                    <a:pt x="9969" y="9751"/>
                    <a:pt x="9810" y="9717"/>
                  </a:cubicBezTo>
                  <a:cubicBezTo>
                    <a:pt x="10654" y="9236"/>
                    <a:pt x="11515" y="8801"/>
                    <a:pt x="12404" y="8393"/>
                  </a:cubicBezTo>
                  <a:close/>
                  <a:moveTo>
                    <a:pt x="8586" y="8556"/>
                  </a:moveTo>
                  <a:lnTo>
                    <a:pt x="8586" y="8556"/>
                  </a:lnTo>
                  <a:cubicBezTo>
                    <a:pt x="8359" y="9155"/>
                    <a:pt x="8169" y="9762"/>
                    <a:pt x="8024" y="10388"/>
                  </a:cubicBezTo>
                  <a:cubicBezTo>
                    <a:pt x="7942" y="10007"/>
                    <a:pt x="7924" y="9590"/>
                    <a:pt x="8069" y="9236"/>
                  </a:cubicBezTo>
                  <a:cubicBezTo>
                    <a:pt x="8178" y="8992"/>
                    <a:pt x="8378" y="8765"/>
                    <a:pt x="8586" y="8556"/>
                  </a:cubicBezTo>
                  <a:close/>
                  <a:moveTo>
                    <a:pt x="8777" y="8375"/>
                  </a:moveTo>
                  <a:cubicBezTo>
                    <a:pt x="8813" y="8747"/>
                    <a:pt x="8840" y="9137"/>
                    <a:pt x="8767" y="9499"/>
                  </a:cubicBezTo>
                  <a:cubicBezTo>
                    <a:pt x="8686" y="9926"/>
                    <a:pt x="8441" y="10216"/>
                    <a:pt x="8142" y="10488"/>
                  </a:cubicBezTo>
                  <a:cubicBezTo>
                    <a:pt x="8296" y="9780"/>
                    <a:pt x="8495" y="9082"/>
                    <a:pt x="8767" y="8411"/>
                  </a:cubicBezTo>
                  <a:cubicBezTo>
                    <a:pt x="8777" y="8402"/>
                    <a:pt x="8777" y="8384"/>
                    <a:pt x="8767" y="8375"/>
                  </a:cubicBezTo>
                  <a:close/>
                  <a:moveTo>
                    <a:pt x="9522" y="10508"/>
                  </a:moveTo>
                  <a:cubicBezTo>
                    <a:pt x="10078" y="10508"/>
                    <a:pt x="10628" y="10615"/>
                    <a:pt x="11170" y="10796"/>
                  </a:cubicBezTo>
                  <a:cubicBezTo>
                    <a:pt x="11189" y="10796"/>
                    <a:pt x="11343" y="10851"/>
                    <a:pt x="11488" y="10896"/>
                  </a:cubicBezTo>
                  <a:cubicBezTo>
                    <a:pt x="10372" y="10914"/>
                    <a:pt x="9266" y="10932"/>
                    <a:pt x="8151" y="10941"/>
                  </a:cubicBezTo>
                  <a:cubicBezTo>
                    <a:pt x="8269" y="10841"/>
                    <a:pt x="8378" y="10733"/>
                    <a:pt x="8504" y="10633"/>
                  </a:cubicBezTo>
                  <a:cubicBezTo>
                    <a:pt x="8846" y="10547"/>
                    <a:pt x="9185" y="10508"/>
                    <a:pt x="9522" y="10508"/>
                  </a:cubicBezTo>
                  <a:close/>
                  <a:moveTo>
                    <a:pt x="11642" y="11041"/>
                  </a:moveTo>
                  <a:cubicBezTo>
                    <a:pt x="11560" y="11050"/>
                    <a:pt x="11488" y="11068"/>
                    <a:pt x="11479" y="11068"/>
                  </a:cubicBezTo>
                  <a:cubicBezTo>
                    <a:pt x="11034" y="11195"/>
                    <a:pt x="10545" y="11286"/>
                    <a:pt x="10091" y="11340"/>
                  </a:cubicBezTo>
                  <a:cubicBezTo>
                    <a:pt x="9911" y="11360"/>
                    <a:pt x="9729" y="11375"/>
                    <a:pt x="9546" y="11375"/>
                  </a:cubicBezTo>
                  <a:cubicBezTo>
                    <a:pt x="9316" y="11375"/>
                    <a:pt x="9086" y="11352"/>
                    <a:pt x="8858" y="11286"/>
                  </a:cubicBezTo>
                  <a:cubicBezTo>
                    <a:pt x="8758" y="11259"/>
                    <a:pt x="8659" y="11222"/>
                    <a:pt x="8559" y="11168"/>
                  </a:cubicBezTo>
                  <a:cubicBezTo>
                    <a:pt x="8385" y="11110"/>
                    <a:pt x="8327" y="11081"/>
                    <a:pt x="8385" y="11081"/>
                  </a:cubicBezTo>
                  <a:cubicBezTo>
                    <a:pt x="8399" y="11081"/>
                    <a:pt x="8421" y="11083"/>
                    <a:pt x="8450" y="11086"/>
                  </a:cubicBezTo>
                  <a:cubicBezTo>
                    <a:pt x="8483" y="11060"/>
                    <a:pt x="8557" y="11052"/>
                    <a:pt x="8643" y="11052"/>
                  </a:cubicBezTo>
                  <a:cubicBezTo>
                    <a:pt x="8794" y="11052"/>
                    <a:pt x="8983" y="11077"/>
                    <a:pt x="9058" y="11077"/>
                  </a:cubicBezTo>
                  <a:cubicBezTo>
                    <a:pt x="9919" y="11068"/>
                    <a:pt x="10781" y="11050"/>
                    <a:pt x="11642" y="11041"/>
                  </a:cubicBezTo>
                  <a:close/>
                  <a:moveTo>
                    <a:pt x="842" y="11277"/>
                  </a:moveTo>
                  <a:lnTo>
                    <a:pt x="842" y="11277"/>
                  </a:lnTo>
                  <a:cubicBezTo>
                    <a:pt x="1703" y="11358"/>
                    <a:pt x="2728" y="11576"/>
                    <a:pt x="2946" y="12492"/>
                  </a:cubicBezTo>
                  <a:cubicBezTo>
                    <a:pt x="2275" y="12038"/>
                    <a:pt x="1586" y="11621"/>
                    <a:pt x="842" y="11277"/>
                  </a:cubicBezTo>
                  <a:close/>
                  <a:moveTo>
                    <a:pt x="8331" y="12189"/>
                  </a:moveTo>
                  <a:cubicBezTo>
                    <a:pt x="8745" y="12189"/>
                    <a:pt x="9146" y="12249"/>
                    <a:pt x="9547" y="12338"/>
                  </a:cubicBezTo>
                  <a:cubicBezTo>
                    <a:pt x="9030" y="12428"/>
                    <a:pt x="8514" y="12501"/>
                    <a:pt x="7997" y="12537"/>
                  </a:cubicBezTo>
                  <a:cubicBezTo>
                    <a:pt x="7877" y="12543"/>
                    <a:pt x="7456" y="12589"/>
                    <a:pt x="7131" y="12589"/>
                  </a:cubicBezTo>
                  <a:cubicBezTo>
                    <a:pt x="6987" y="12589"/>
                    <a:pt x="6863" y="12580"/>
                    <a:pt x="6791" y="12555"/>
                  </a:cubicBezTo>
                  <a:cubicBezTo>
                    <a:pt x="6827" y="12501"/>
                    <a:pt x="6863" y="12446"/>
                    <a:pt x="6909" y="12383"/>
                  </a:cubicBezTo>
                  <a:cubicBezTo>
                    <a:pt x="7271" y="12274"/>
                    <a:pt x="8069" y="12202"/>
                    <a:pt x="8169" y="12193"/>
                  </a:cubicBezTo>
                  <a:cubicBezTo>
                    <a:pt x="8223" y="12190"/>
                    <a:pt x="8277" y="12189"/>
                    <a:pt x="8331" y="12189"/>
                  </a:cubicBezTo>
                  <a:close/>
                  <a:moveTo>
                    <a:pt x="851" y="11458"/>
                  </a:moveTo>
                  <a:cubicBezTo>
                    <a:pt x="1586" y="11803"/>
                    <a:pt x="2284" y="12220"/>
                    <a:pt x="2928" y="12709"/>
                  </a:cubicBezTo>
                  <a:cubicBezTo>
                    <a:pt x="2726" y="12732"/>
                    <a:pt x="2517" y="12762"/>
                    <a:pt x="2314" y="12762"/>
                  </a:cubicBezTo>
                  <a:cubicBezTo>
                    <a:pt x="2033" y="12762"/>
                    <a:pt x="1762" y="12706"/>
                    <a:pt x="1531" y="12501"/>
                  </a:cubicBezTo>
                  <a:cubicBezTo>
                    <a:pt x="1250" y="12247"/>
                    <a:pt x="1042" y="11830"/>
                    <a:pt x="851" y="11458"/>
                  </a:cubicBezTo>
                  <a:close/>
                  <a:moveTo>
                    <a:pt x="9466" y="12465"/>
                  </a:moveTo>
                  <a:cubicBezTo>
                    <a:pt x="8944" y="12781"/>
                    <a:pt x="8374" y="12931"/>
                    <a:pt x="7789" y="12931"/>
                  </a:cubicBezTo>
                  <a:cubicBezTo>
                    <a:pt x="7418" y="12931"/>
                    <a:pt x="7040" y="12871"/>
                    <a:pt x="6664" y="12755"/>
                  </a:cubicBezTo>
                  <a:cubicBezTo>
                    <a:pt x="6682" y="12728"/>
                    <a:pt x="6700" y="12700"/>
                    <a:pt x="6718" y="12673"/>
                  </a:cubicBezTo>
                  <a:cubicBezTo>
                    <a:pt x="6830" y="12675"/>
                    <a:pt x="6941" y="12676"/>
                    <a:pt x="7052" y="12676"/>
                  </a:cubicBezTo>
                  <a:cubicBezTo>
                    <a:pt x="7864" y="12676"/>
                    <a:pt x="8668" y="12616"/>
                    <a:pt x="9466" y="12465"/>
                  </a:cubicBezTo>
                  <a:close/>
                  <a:moveTo>
                    <a:pt x="3726" y="10442"/>
                  </a:moveTo>
                  <a:cubicBezTo>
                    <a:pt x="3907" y="11295"/>
                    <a:pt x="4034" y="12165"/>
                    <a:pt x="4125" y="13045"/>
                  </a:cubicBezTo>
                  <a:cubicBezTo>
                    <a:pt x="3871" y="12691"/>
                    <a:pt x="3671" y="12310"/>
                    <a:pt x="3553" y="11884"/>
                  </a:cubicBezTo>
                  <a:cubicBezTo>
                    <a:pt x="3472" y="11594"/>
                    <a:pt x="3408" y="11295"/>
                    <a:pt x="3499" y="10996"/>
                  </a:cubicBezTo>
                  <a:cubicBezTo>
                    <a:pt x="3508" y="10950"/>
                    <a:pt x="3626" y="10633"/>
                    <a:pt x="3726" y="10442"/>
                  </a:cubicBezTo>
                  <a:close/>
                  <a:moveTo>
                    <a:pt x="3862" y="10297"/>
                  </a:moveTo>
                  <a:lnTo>
                    <a:pt x="3862" y="10297"/>
                  </a:lnTo>
                  <a:cubicBezTo>
                    <a:pt x="4025" y="10361"/>
                    <a:pt x="4388" y="11313"/>
                    <a:pt x="4442" y="11449"/>
                  </a:cubicBezTo>
                  <a:cubicBezTo>
                    <a:pt x="4687" y="12057"/>
                    <a:pt x="4587" y="12537"/>
                    <a:pt x="4279" y="13063"/>
                  </a:cubicBezTo>
                  <a:cubicBezTo>
                    <a:pt x="4179" y="12129"/>
                    <a:pt x="4034" y="11213"/>
                    <a:pt x="3862" y="10297"/>
                  </a:cubicBezTo>
                  <a:close/>
                  <a:moveTo>
                    <a:pt x="3189" y="13230"/>
                  </a:moveTo>
                  <a:cubicBezTo>
                    <a:pt x="3424" y="13230"/>
                    <a:pt x="3649" y="13260"/>
                    <a:pt x="3853" y="13335"/>
                  </a:cubicBezTo>
                  <a:cubicBezTo>
                    <a:pt x="3055" y="13399"/>
                    <a:pt x="2266" y="13471"/>
                    <a:pt x="1468" y="13535"/>
                  </a:cubicBezTo>
                  <a:cubicBezTo>
                    <a:pt x="2004" y="13400"/>
                    <a:pt x="2627" y="13230"/>
                    <a:pt x="3189" y="13230"/>
                  </a:cubicBezTo>
                  <a:close/>
                  <a:moveTo>
                    <a:pt x="3952" y="13480"/>
                  </a:moveTo>
                  <a:lnTo>
                    <a:pt x="3952" y="13480"/>
                  </a:lnTo>
                  <a:cubicBezTo>
                    <a:pt x="3510" y="13733"/>
                    <a:pt x="3021" y="13861"/>
                    <a:pt x="2529" y="13861"/>
                  </a:cubicBezTo>
                  <a:cubicBezTo>
                    <a:pt x="2175" y="13861"/>
                    <a:pt x="1819" y="13794"/>
                    <a:pt x="1477" y="13662"/>
                  </a:cubicBezTo>
                  <a:cubicBezTo>
                    <a:pt x="2302" y="13598"/>
                    <a:pt x="3127" y="13544"/>
                    <a:pt x="3952" y="13480"/>
                  </a:cubicBezTo>
                  <a:close/>
                  <a:moveTo>
                    <a:pt x="14759" y="13107"/>
                  </a:moveTo>
                  <a:cubicBezTo>
                    <a:pt x="14814" y="13107"/>
                    <a:pt x="14870" y="13107"/>
                    <a:pt x="14925" y="13108"/>
                  </a:cubicBezTo>
                  <a:cubicBezTo>
                    <a:pt x="14127" y="13417"/>
                    <a:pt x="13320" y="13707"/>
                    <a:pt x="12503" y="13952"/>
                  </a:cubicBezTo>
                  <a:cubicBezTo>
                    <a:pt x="13057" y="13253"/>
                    <a:pt x="13900" y="13107"/>
                    <a:pt x="14759" y="13107"/>
                  </a:cubicBezTo>
                  <a:close/>
                  <a:moveTo>
                    <a:pt x="15024" y="13254"/>
                  </a:moveTo>
                  <a:lnTo>
                    <a:pt x="15024" y="13254"/>
                  </a:lnTo>
                  <a:cubicBezTo>
                    <a:pt x="14689" y="13526"/>
                    <a:pt x="14335" y="13807"/>
                    <a:pt x="13972" y="13997"/>
                  </a:cubicBezTo>
                  <a:cubicBezTo>
                    <a:pt x="13688" y="14142"/>
                    <a:pt x="13387" y="14195"/>
                    <a:pt x="13081" y="14195"/>
                  </a:cubicBezTo>
                  <a:cubicBezTo>
                    <a:pt x="12872" y="14195"/>
                    <a:pt x="12660" y="14170"/>
                    <a:pt x="12449" y="14133"/>
                  </a:cubicBezTo>
                  <a:cubicBezTo>
                    <a:pt x="13311" y="13861"/>
                    <a:pt x="14172" y="13553"/>
                    <a:pt x="15024" y="13254"/>
                  </a:cubicBezTo>
                  <a:close/>
                  <a:moveTo>
                    <a:pt x="12449" y="12474"/>
                  </a:moveTo>
                  <a:lnTo>
                    <a:pt x="12449" y="12474"/>
                  </a:lnTo>
                  <a:cubicBezTo>
                    <a:pt x="12367" y="12773"/>
                    <a:pt x="12277" y="13072"/>
                    <a:pt x="12177" y="13362"/>
                  </a:cubicBezTo>
                  <a:cubicBezTo>
                    <a:pt x="12050" y="13716"/>
                    <a:pt x="11805" y="13952"/>
                    <a:pt x="11579" y="14215"/>
                  </a:cubicBezTo>
                  <a:cubicBezTo>
                    <a:pt x="11805" y="13598"/>
                    <a:pt x="12095" y="13018"/>
                    <a:pt x="12449" y="12474"/>
                  </a:cubicBezTo>
                  <a:close/>
                  <a:moveTo>
                    <a:pt x="12558" y="12120"/>
                  </a:moveTo>
                  <a:lnTo>
                    <a:pt x="12558" y="12120"/>
                  </a:lnTo>
                  <a:cubicBezTo>
                    <a:pt x="12549" y="12138"/>
                    <a:pt x="12540" y="12165"/>
                    <a:pt x="12540" y="12183"/>
                  </a:cubicBezTo>
                  <a:cubicBezTo>
                    <a:pt x="12014" y="12873"/>
                    <a:pt x="11633" y="13598"/>
                    <a:pt x="11361" y="14414"/>
                  </a:cubicBezTo>
                  <a:cubicBezTo>
                    <a:pt x="11080" y="13462"/>
                    <a:pt x="11823" y="12700"/>
                    <a:pt x="12558" y="12120"/>
                  </a:cubicBezTo>
                  <a:close/>
                  <a:moveTo>
                    <a:pt x="10436" y="13072"/>
                  </a:moveTo>
                  <a:cubicBezTo>
                    <a:pt x="10454" y="13263"/>
                    <a:pt x="10400" y="13816"/>
                    <a:pt x="10400" y="13879"/>
                  </a:cubicBezTo>
                  <a:cubicBezTo>
                    <a:pt x="10409" y="14233"/>
                    <a:pt x="10436" y="14587"/>
                    <a:pt x="10363" y="14940"/>
                  </a:cubicBezTo>
                  <a:cubicBezTo>
                    <a:pt x="10282" y="15339"/>
                    <a:pt x="9992" y="15629"/>
                    <a:pt x="9892" y="16010"/>
                  </a:cubicBezTo>
                  <a:cubicBezTo>
                    <a:pt x="9892" y="16014"/>
                    <a:pt x="9891" y="16018"/>
                    <a:pt x="9889" y="16024"/>
                  </a:cubicBezTo>
                  <a:lnTo>
                    <a:pt x="9889" y="16024"/>
                  </a:lnTo>
                  <a:cubicBezTo>
                    <a:pt x="9896" y="15988"/>
                    <a:pt x="9901" y="15952"/>
                    <a:pt x="9901" y="15910"/>
                  </a:cubicBezTo>
                  <a:cubicBezTo>
                    <a:pt x="9928" y="15684"/>
                    <a:pt x="9955" y="15457"/>
                    <a:pt x="9992" y="15230"/>
                  </a:cubicBezTo>
                  <a:cubicBezTo>
                    <a:pt x="10001" y="15235"/>
                    <a:pt x="10010" y="15237"/>
                    <a:pt x="10020" y="15237"/>
                  </a:cubicBezTo>
                  <a:cubicBezTo>
                    <a:pt x="10048" y="15237"/>
                    <a:pt x="10076" y="15217"/>
                    <a:pt x="10082" y="15176"/>
                  </a:cubicBezTo>
                  <a:cubicBezTo>
                    <a:pt x="10110" y="14886"/>
                    <a:pt x="10137" y="14605"/>
                    <a:pt x="10173" y="14314"/>
                  </a:cubicBezTo>
                  <a:cubicBezTo>
                    <a:pt x="10173" y="14305"/>
                    <a:pt x="10173" y="14305"/>
                    <a:pt x="10182" y="14296"/>
                  </a:cubicBezTo>
                  <a:cubicBezTo>
                    <a:pt x="10182" y="14287"/>
                    <a:pt x="10173" y="14287"/>
                    <a:pt x="10182" y="14287"/>
                  </a:cubicBezTo>
                  <a:cubicBezTo>
                    <a:pt x="10200" y="14151"/>
                    <a:pt x="10218" y="14024"/>
                    <a:pt x="10246" y="13888"/>
                  </a:cubicBezTo>
                  <a:cubicBezTo>
                    <a:pt x="10273" y="13752"/>
                    <a:pt x="10318" y="13616"/>
                    <a:pt x="10345" y="13480"/>
                  </a:cubicBezTo>
                  <a:lnTo>
                    <a:pt x="10354" y="13471"/>
                  </a:lnTo>
                  <a:lnTo>
                    <a:pt x="10345" y="13471"/>
                  </a:lnTo>
                  <a:cubicBezTo>
                    <a:pt x="10354" y="13435"/>
                    <a:pt x="10363" y="13399"/>
                    <a:pt x="10363" y="13362"/>
                  </a:cubicBezTo>
                  <a:cubicBezTo>
                    <a:pt x="10372" y="13299"/>
                    <a:pt x="10372" y="13263"/>
                    <a:pt x="10372" y="13235"/>
                  </a:cubicBezTo>
                  <a:cubicBezTo>
                    <a:pt x="10391" y="13181"/>
                    <a:pt x="10418" y="13127"/>
                    <a:pt x="10436" y="13072"/>
                  </a:cubicBezTo>
                  <a:close/>
                  <a:moveTo>
                    <a:pt x="10218" y="13480"/>
                  </a:moveTo>
                  <a:lnTo>
                    <a:pt x="10218" y="13480"/>
                  </a:lnTo>
                  <a:cubicBezTo>
                    <a:pt x="10091" y="13861"/>
                    <a:pt x="10010" y="14251"/>
                    <a:pt x="9973" y="14650"/>
                  </a:cubicBezTo>
                  <a:cubicBezTo>
                    <a:pt x="9847" y="15131"/>
                    <a:pt x="9792" y="15620"/>
                    <a:pt x="9783" y="16110"/>
                  </a:cubicBezTo>
                  <a:cubicBezTo>
                    <a:pt x="9611" y="15375"/>
                    <a:pt x="9656" y="14641"/>
                    <a:pt x="9973" y="13915"/>
                  </a:cubicBezTo>
                  <a:cubicBezTo>
                    <a:pt x="9992" y="13870"/>
                    <a:pt x="10110" y="13671"/>
                    <a:pt x="10218" y="13480"/>
                  </a:cubicBezTo>
                  <a:close/>
                  <a:moveTo>
                    <a:pt x="12178" y="15139"/>
                  </a:moveTo>
                  <a:cubicBezTo>
                    <a:pt x="12965" y="15139"/>
                    <a:pt x="13723" y="15377"/>
                    <a:pt x="14444" y="15802"/>
                  </a:cubicBezTo>
                  <a:cubicBezTo>
                    <a:pt x="14653" y="15919"/>
                    <a:pt x="14925" y="16037"/>
                    <a:pt x="14988" y="16119"/>
                  </a:cubicBezTo>
                  <a:cubicBezTo>
                    <a:pt x="13719" y="15666"/>
                    <a:pt x="12286" y="15566"/>
                    <a:pt x="10962" y="15348"/>
                  </a:cubicBezTo>
                  <a:cubicBezTo>
                    <a:pt x="10971" y="15339"/>
                    <a:pt x="10980" y="15330"/>
                    <a:pt x="10989" y="15321"/>
                  </a:cubicBezTo>
                  <a:cubicBezTo>
                    <a:pt x="11392" y="15198"/>
                    <a:pt x="11789" y="15139"/>
                    <a:pt x="12178" y="15139"/>
                  </a:cubicBezTo>
                  <a:close/>
                  <a:moveTo>
                    <a:pt x="11194" y="15567"/>
                  </a:moveTo>
                  <a:cubicBezTo>
                    <a:pt x="11225" y="15567"/>
                    <a:pt x="11340" y="15599"/>
                    <a:pt x="11551" y="15629"/>
                  </a:cubicBezTo>
                  <a:cubicBezTo>
                    <a:pt x="11778" y="15657"/>
                    <a:pt x="11996" y="15693"/>
                    <a:pt x="12222" y="15729"/>
                  </a:cubicBezTo>
                  <a:cubicBezTo>
                    <a:pt x="13120" y="15874"/>
                    <a:pt x="14045" y="15938"/>
                    <a:pt x="14906" y="16228"/>
                  </a:cubicBezTo>
                  <a:cubicBezTo>
                    <a:pt x="14861" y="16246"/>
                    <a:pt x="14789" y="16255"/>
                    <a:pt x="14698" y="16273"/>
                  </a:cubicBezTo>
                  <a:cubicBezTo>
                    <a:pt x="14245" y="16324"/>
                    <a:pt x="13760" y="16374"/>
                    <a:pt x="13302" y="16374"/>
                  </a:cubicBezTo>
                  <a:cubicBezTo>
                    <a:pt x="13265" y="16374"/>
                    <a:pt x="13229" y="16374"/>
                    <a:pt x="13193" y="16373"/>
                  </a:cubicBezTo>
                  <a:cubicBezTo>
                    <a:pt x="12576" y="16346"/>
                    <a:pt x="11860" y="16119"/>
                    <a:pt x="11379" y="15729"/>
                  </a:cubicBezTo>
                  <a:cubicBezTo>
                    <a:pt x="11227" y="15606"/>
                    <a:pt x="11160" y="15567"/>
                    <a:pt x="11194" y="15567"/>
                  </a:cubicBezTo>
                  <a:close/>
                  <a:moveTo>
                    <a:pt x="1314" y="16192"/>
                  </a:moveTo>
                  <a:cubicBezTo>
                    <a:pt x="1722" y="16246"/>
                    <a:pt x="2148" y="16300"/>
                    <a:pt x="2538" y="16409"/>
                  </a:cubicBezTo>
                  <a:cubicBezTo>
                    <a:pt x="3046" y="16563"/>
                    <a:pt x="3381" y="16908"/>
                    <a:pt x="3671" y="17325"/>
                  </a:cubicBezTo>
                  <a:cubicBezTo>
                    <a:pt x="2882" y="16944"/>
                    <a:pt x="2093" y="16572"/>
                    <a:pt x="1314" y="16192"/>
                  </a:cubicBezTo>
                  <a:close/>
                  <a:moveTo>
                    <a:pt x="1504" y="16464"/>
                  </a:moveTo>
                  <a:lnTo>
                    <a:pt x="1504" y="16464"/>
                  </a:lnTo>
                  <a:cubicBezTo>
                    <a:pt x="2220" y="16817"/>
                    <a:pt x="2946" y="17171"/>
                    <a:pt x="3662" y="17525"/>
                  </a:cubicBezTo>
                  <a:cubicBezTo>
                    <a:pt x="3536" y="17539"/>
                    <a:pt x="3412" y="17547"/>
                    <a:pt x="3290" y="17547"/>
                  </a:cubicBezTo>
                  <a:cubicBezTo>
                    <a:pt x="2875" y="17547"/>
                    <a:pt x="2481" y="17451"/>
                    <a:pt x="2102" y="17171"/>
                  </a:cubicBezTo>
                  <a:cubicBezTo>
                    <a:pt x="1840" y="16980"/>
                    <a:pt x="1676" y="16717"/>
                    <a:pt x="1504" y="16464"/>
                  </a:cubicBezTo>
                  <a:close/>
                  <a:moveTo>
                    <a:pt x="4333" y="15711"/>
                  </a:moveTo>
                  <a:cubicBezTo>
                    <a:pt x="4460" y="16554"/>
                    <a:pt x="4759" y="17361"/>
                    <a:pt x="5158" y="18123"/>
                  </a:cubicBezTo>
                  <a:cubicBezTo>
                    <a:pt x="4587" y="17688"/>
                    <a:pt x="4215" y="17071"/>
                    <a:pt x="4233" y="16318"/>
                  </a:cubicBezTo>
                  <a:cubicBezTo>
                    <a:pt x="4233" y="16173"/>
                    <a:pt x="4224" y="15765"/>
                    <a:pt x="4324" y="15711"/>
                  </a:cubicBezTo>
                  <a:close/>
                  <a:moveTo>
                    <a:pt x="4524" y="15956"/>
                  </a:moveTo>
                  <a:cubicBezTo>
                    <a:pt x="4623" y="16119"/>
                    <a:pt x="4714" y="16282"/>
                    <a:pt x="4823" y="16436"/>
                  </a:cubicBezTo>
                  <a:cubicBezTo>
                    <a:pt x="5022" y="16727"/>
                    <a:pt x="5267" y="17017"/>
                    <a:pt x="5376" y="17352"/>
                  </a:cubicBezTo>
                  <a:cubicBezTo>
                    <a:pt x="5430" y="17506"/>
                    <a:pt x="5494" y="17715"/>
                    <a:pt x="5467" y="17878"/>
                  </a:cubicBezTo>
                  <a:cubicBezTo>
                    <a:pt x="5434" y="18103"/>
                    <a:pt x="5400" y="18180"/>
                    <a:pt x="5365" y="18180"/>
                  </a:cubicBezTo>
                  <a:cubicBezTo>
                    <a:pt x="5313" y="18180"/>
                    <a:pt x="5258" y="18005"/>
                    <a:pt x="5204" y="17896"/>
                  </a:cubicBezTo>
                  <a:cubicBezTo>
                    <a:pt x="4895" y="17271"/>
                    <a:pt x="4687" y="16627"/>
                    <a:pt x="4524" y="15956"/>
                  </a:cubicBezTo>
                  <a:close/>
                  <a:moveTo>
                    <a:pt x="8395" y="15014"/>
                  </a:moveTo>
                  <a:cubicBezTo>
                    <a:pt x="8411" y="15014"/>
                    <a:pt x="8429" y="15030"/>
                    <a:pt x="8450" y="15067"/>
                  </a:cubicBezTo>
                  <a:cubicBezTo>
                    <a:pt x="8060" y="16255"/>
                    <a:pt x="7951" y="17425"/>
                    <a:pt x="8160" y="18640"/>
                  </a:cubicBezTo>
                  <a:cubicBezTo>
                    <a:pt x="7498" y="17661"/>
                    <a:pt x="7779" y="16745"/>
                    <a:pt x="8178" y="15693"/>
                  </a:cubicBezTo>
                  <a:cubicBezTo>
                    <a:pt x="8269" y="15442"/>
                    <a:pt x="8309" y="15014"/>
                    <a:pt x="8395" y="15014"/>
                  </a:cubicBezTo>
                  <a:close/>
                  <a:moveTo>
                    <a:pt x="8486" y="15167"/>
                  </a:moveTo>
                  <a:cubicBezTo>
                    <a:pt x="8504" y="15203"/>
                    <a:pt x="8523" y="15248"/>
                    <a:pt x="8541" y="15312"/>
                  </a:cubicBezTo>
                  <a:cubicBezTo>
                    <a:pt x="8686" y="15838"/>
                    <a:pt x="8822" y="16391"/>
                    <a:pt x="8795" y="16944"/>
                  </a:cubicBezTo>
                  <a:cubicBezTo>
                    <a:pt x="8758" y="17525"/>
                    <a:pt x="8514" y="17960"/>
                    <a:pt x="8323" y="18486"/>
                  </a:cubicBezTo>
                  <a:cubicBezTo>
                    <a:pt x="8271" y="18641"/>
                    <a:pt x="8256" y="18716"/>
                    <a:pt x="8254" y="18716"/>
                  </a:cubicBezTo>
                  <a:cubicBezTo>
                    <a:pt x="8251" y="18716"/>
                    <a:pt x="8270" y="18593"/>
                    <a:pt x="8260" y="18359"/>
                  </a:cubicBezTo>
                  <a:cubicBezTo>
                    <a:pt x="8205" y="17234"/>
                    <a:pt x="8160" y="16255"/>
                    <a:pt x="8486" y="15167"/>
                  </a:cubicBezTo>
                  <a:close/>
                  <a:moveTo>
                    <a:pt x="3456" y="18376"/>
                  </a:moveTo>
                  <a:cubicBezTo>
                    <a:pt x="4011" y="18376"/>
                    <a:pt x="4567" y="18470"/>
                    <a:pt x="5122" y="18531"/>
                  </a:cubicBezTo>
                  <a:cubicBezTo>
                    <a:pt x="4428" y="18698"/>
                    <a:pt x="3741" y="18843"/>
                    <a:pt x="3034" y="18843"/>
                  </a:cubicBezTo>
                  <a:cubicBezTo>
                    <a:pt x="2975" y="18843"/>
                    <a:pt x="2915" y="18841"/>
                    <a:pt x="2855" y="18839"/>
                  </a:cubicBezTo>
                  <a:cubicBezTo>
                    <a:pt x="2560" y="18835"/>
                    <a:pt x="2287" y="18816"/>
                    <a:pt x="2019" y="18816"/>
                  </a:cubicBezTo>
                  <a:cubicBezTo>
                    <a:pt x="1769" y="18816"/>
                    <a:pt x="1523" y="18832"/>
                    <a:pt x="1268" y="18894"/>
                  </a:cubicBezTo>
                  <a:cubicBezTo>
                    <a:pt x="1413" y="18459"/>
                    <a:pt x="3109" y="18377"/>
                    <a:pt x="3381" y="18377"/>
                  </a:cubicBezTo>
                  <a:cubicBezTo>
                    <a:pt x="3406" y="18377"/>
                    <a:pt x="3431" y="18376"/>
                    <a:pt x="3456" y="18376"/>
                  </a:cubicBezTo>
                  <a:close/>
                  <a:moveTo>
                    <a:pt x="4623" y="18848"/>
                  </a:moveTo>
                  <a:lnTo>
                    <a:pt x="4623" y="18848"/>
                  </a:lnTo>
                  <a:cubicBezTo>
                    <a:pt x="4170" y="19075"/>
                    <a:pt x="3680" y="19247"/>
                    <a:pt x="3163" y="19284"/>
                  </a:cubicBezTo>
                  <a:cubicBezTo>
                    <a:pt x="3102" y="19288"/>
                    <a:pt x="3041" y="19290"/>
                    <a:pt x="2979" y="19290"/>
                  </a:cubicBezTo>
                  <a:cubicBezTo>
                    <a:pt x="2669" y="19290"/>
                    <a:pt x="2359" y="19238"/>
                    <a:pt x="2048" y="19193"/>
                  </a:cubicBezTo>
                  <a:cubicBezTo>
                    <a:pt x="1876" y="19166"/>
                    <a:pt x="1703" y="19139"/>
                    <a:pt x="1531" y="19102"/>
                  </a:cubicBezTo>
                  <a:cubicBezTo>
                    <a:pt x="1441" y="19116"/>
                    <a:pt x="1368" y="19123"/>
                    <a:pt x="1312" y="19123"/>
                  </a:cubicBezTo>
                  <a:cubicBezTo>
                    <a:pt x="1257" y="19123"/>
                    <a:pt x="1218" y="19116"/>
                    <a:pt x="1196" y="19102"/>
                  </a:cubicBezTo>
                  <a:cubicBezTo>
                    <a:pt x="1495" y="19021"/>
                    <a:pt x="1793" y="18999"/>
                    <a:pt x="2092" y="18999"/>
                  </a:cubicBezTo>
                  <a:cubicBezTo>
                    <a:pt x="2453" y="18999"/>
                    <a:pt x="2815" y="19031"/>
                    <a:pt x="3182" y="19031"/>
                  </a:cubicBezTo>
                  <a:cubicBezTo>
                    <a:pt x="3293" y="19031"/>
                    <a:pt x="3405" y="19028"/>
                    <a:pt x="3517" y="19021"/>
                  </a:cubicBezTo>
                  <a:cubicBezTo>
                    <a:pt x="3889" y="18994"/>
                    <a:pt x="4261" y="18921"/>
                    <a:pt x="4623" y="18848"/>
                  </a:cubicBezTo>
                  <a:close/>
                  <a:moveTo>
                    <a:pt x="16285" y="18585"/>
                  </a:moveTo>
                  <a:lnTo>
                    <a:pt x="16285" y="18585"/>
                  </a:lnTo>
                  <a:cubicBezTo>
                    <a:pt x="15441" y="19048"/>
                    <a:pt x="14589" y="19492"/>
                    <a:pt x="13746" y="19946"/>
                  </a:cubicBezTo>
                  <a:cubicBezTo>
                    <a:pt x="13900" y="18740"/>
                    <a:pt x="15251" y="18649"/>
                    <a:pt x="16285" y="18585"/>
                  </a:cubicBezTo>
                  <a:close/>
                  <a:moveTo>
                    <a:pt x="16348" y="18776"/>
                  </a:moveTo>
                  <a:lnTo>
                    <a:pt x="16348" y="18776"/>
                  </a:lnTo>
                  <a:cubicBezTo>
                    <a:pt x="15804" y="19510"/>
                    <a:pt x="14970" y="19964"/>
                    <a:pt x="14054" y="20018"/>
                  </a:cubicBezTo>
                  <a:cubicBezTo>
                    <a:pt x="14816" y="19601"/>
                    <a:pt x="15587" y="19184"/>
                    <a:pt x="16348" y="18776"/>
                  </a:cubicBezTo>
                  <a:close/>
                  <a:moveTo>
                    <a:pt x="12875" y="17787"/>
                  </a:moveTo>
                  <a:cubicBezTo>
                    <a:pt x="12875" y="17987"/>
                    <a:pt x="12875" y="18205"/>
                    <a:pt x="12884" y="18277"/>
                  </a:cubicBezTo>
                  <a:cubicBezTo>
                    <a:pt x="12975" y="18876"/>
                    <a:pt x="13102" y="19429"/>
                    <a:pt x="12821" y="20009"/>
                  </a:cubicBezTo>
                  <a:cubicBezTo>
                    <a:pt x="12703" y="20245"/>
                    <a:pt x="12503" y="20526"/>
                    <a:pt x="12349" y="20744"/>
                  </a:cubicBezTo>
                  <a:cubicBezTo>
                    <a:pt x="12322" y="20789"/>
                    <a:pt x="12313" y="20816"/>
                    <a:pt x="12304" y="20843"/>
                  </a:cubicBezTo>
                  <a:cubicBezTo>
                    <a:pt x="12304" y="20825"/>
                    <a:pt x="12295" y="20798"/>
                    <a:pt x="12286" y="20771"/>
                  </a:cubicBezTo>
                  <a:cubicBezTo>
                    <a:pt x="12186" y="20508"/>
                    <a:pt x="12168" y="20163"/>
                    <a:pt x="12168" y="19891"/>
                  </a:cubicBezTo>
                  <a:cubicBezTo>
                    <a:pt x="12168" y="19456"/>
                    <a:pt x="12250" y="19021"/>
                    <a:pt x="12395" y="18604"/>
                  </a:cubicBezTo>
                  <a:cubicBezTo>
                    <a:pt x="12558" y="18341"/>
                    <a:pt x="12721" y="18060"/>
                    <a:pt x="12875" y="17787"/>
                  </a:cubicBezTo>
                  <a:close/>
                  <a:moveTo>
                    <a:pt x="12838" y="17361"/>
                  </a:moveTo>
                  <a:cubicBezTo>
                    <a:pt x="12838" y="17361"/>
                    <a:pt x="12839" y="17361"/>
                    <a:pt x="12839" y="17361"/>
                  </a:cubicBezTo>
                  <a:cubicBezTo>
                    <a:pt x="12866" y="17379"/>
                    <a:pt x="12866" y="17497"/>
                    <a:pt x="12875" y="17633"/>
                  </a:cubicBezTo>
                  <a:cubicBezTo>
                    <a:pt x="12603" y="17924"/>
                    <a:pt x="12367" y="18304"/>
                    <a:pt x="12240" y="18694"/>
                  </a:cubicBezTo>
                  <a:cubicBezTo>
                    <a:pt x="11959" y="19429"/>
                    <a:pt x="11959" y="20200"/>
                    <a:pt x="12186" y="20979"/>
                  </a:cubicBezTo>
                  <a:cubicBezTo>
                    <a:pt x="11624" y="20254"/>
                    <a:pt x="11887" y="18785"/>
                    <a:pt x="12268" y="18114"/>
                  </a:cubicBezTo>
                  <a:cubicBezTo>
                    <a:pt x="12339" y="17989"/>
                    <a:pt x="12808" y="17361"/>
                    <a:pt x="12838" y="17361"/>
                  </a:cubicBezTo>
                  <a:close/>
                  <a:moveTo>
                    <a:pt x="1696" y="20670"/>
                  </a:moveTo>
                  <a:cubicBezTo>
                    <a:pt x="2289" y="20670"/>
                    <a:pt x="3091" y="20746"/>
                    <a:pt x="3218" y="21306"/>
                  </a:cubicBezTo>
                  <a:cubicBezTo>
                    <a:pt x="2674" y="21088"/>
                    <a:pt x="2130" y="20871"/>
                    <a:pt x="1577" y="20671"/>
                  </a:cubicBezTo>
                  <a:cubicBezTo>
                    <a:pt x="1615" y="20671"/>
                    <a:pt x="1655" y="20670"/>
                    <a:pt x="1696" y="20670"/>
                  </a:cubicBezTo>
                  <a:close/>
                  <a:moveTo>
                    <a:pt x="1468" y="20771"/>
                  </a:moveTo>
                  <a:cubicBezTo>
                    <a:pt x="2003" y="20988"/>
                    <a:pt x="2538" y="21197"/>
                    <a:pt x="3073" y="21406"/>
                  </a:cubicBezTo>
                  <a:cubicBezTo>
                    <a:pt x="2879" y="21436"/>
                    <a:pt x="2659" y="21473"/>
                    <a:pt x="2456" y="21473"/>
                  </a:cubicBezTo>
                  <a:cubicBezTo>
                    <a:pt x="2300" y="21473"/>
                    <a:pt x="2154" y="21451"/>
                    <a:pt x="2039" y="21387"/>
                  </a:cubicBezTo>
                  <a:cubicBezTo>
                    <a:pt x="1821" y="21261"/>
                    <a:pt x="1613" y="21007"/>
                    <a:pt x="1468" y="20771"/>
                  </a:cubicBezTo>
                  <a:close/>
                  <a:moveTo>
                    <a:pt x="3735" y="19918"/>
                  </a:moveTo>
                  <a:cubicBezTo>
                    <a:pt x="4052" y="20372"/>
                    <a:pt x="4632" y="20608"/>
                    <a:pt x="4859" y="21115"/>
                  </a:cubicBezTo>
                  <a:cubicBezTo>
                    <a:pt x="4895" y="21215"/>
                    <a:pt x="5031" y="21959"/>
                    <a:pt x="4886" y="21986"/>
                  </a:cubicBezTo>
                  <a:cubicBezTo>
                    <a:pt x="4876" y="21988"/>
                    <a:pt x="4866" y="21989"/>
                    <a:pt x="4857" y="21989"/>
                  </a:cubicBezTo>
                  <a:cubicBezTo>
                    <a:pt x="4692" y="21989"/>
                    <a:pt x="4656" y="21697"/>
                    <a:pt x="4596" y="21560"/>
                  </a:cubicBezTo>
                  <a:cubicBezTo>
                    <a:pt x="4406" y="21134"/>
                    <a:pt x="4215" y="20698"/>
                    <a:pt x="3998" y="20281"/>
                  </a:cubicBezTo>
                  <a:cubicBezTo>
                    <a:pt x="3991" y="20268"/>
                    <a:pt x="3980" y="20259"/>
                    <a:pt x="3967" y="20259"/>
                  </a:cubicBezTo>
                  <a:cubicBezTo>
                    <a:pt x="3962" y="20259"/>
                    <a:pt x="3957" y="20261"/>
                    <a:pt x="3952" y="20263"/>
                  </a:cubicBezTo>
                  <a:cubicBezTo>
                    <a:pt x="3889" y="20154"/>
                    <a:pt x="3816" y="20045"/>
                    <a:pt x="3735" y="19946"/>
                  </a:cubicBezTo>
                  <a:cubicBezTo>
                    <a:pt x="3735" y="19937"/>
                    <a:pt x="3735" y="19928"/>
                    <a:pt x="3735" y="19918"/>
                  </a:cubicBezTo>
                  <a:close/>
                  <a:moveTo>
                    <a:pt x="3717" y="20118"/>
                  </a:moveTo>
                  <a:lnTo>
                    <a:pt x="3717" y="20118"/>
                  </a:lnTo>
                  <a:cubicBezTo>
                    <a:pt x="3816" y="20263"/>
                    <a:pt x="3916" y="20417"/>
                    <a:pt x="3998" y="20580"/>
                  </a:cubicBezTo>
                  <a:cubicBezTo>
                    <a:pt x="4007" y="20599"/>
                    <a:pt x="4025" y="20599"/>
                    <a:pt x="4043" y="20599"/>
                  </a:cubicBezTo>
                  <a:cubicBezTo>
                    <a:pt x="4233" y="21088"/>
                    <a:pt x="4451" y="21569"/>
                    <a:pt x="4669" y="22049"/>
                  </a:cubicBezTo>
                  <a:cubicBezTo>
                    <a:pt x="4197" y="21478"/>
                    <a:pt x="3671" y="20871"/>
                    <a:pt x="3717" y="20118"/>
                  </a:cubicBezTo>
                  <a:close/>
                  <a:moveTo>
                    <a:pt x="15609" y="21440"/>
                  </a:moveTo>
                  <a:cubicBezTo>
                    <a:pt x="15620" y="21440"/>
                    <a:pt x="15631" y="21441"/>
                    <a:pt x="15641" y="21442"/>
                  </a:cubicBezTo>
                  <a:cubicBezTo>
                    <a:pt x="14770" y="21786"/>
                    <a:pt x="13846" y="22077"/>
                    <a:pt x="12939" y="22240"/>
                  </a:cubicBezTo>
                  <a:cubicBezTo>
                    <a:pt x="12794" y="22267"/>
                    <a:pt x="12195" y="22349"/>
                    <a:pt x="11941" y="22394"/>
                  </a:cubicBezTo>
                  <a:cubicBezTo>
                    <a:pt x="12313" y="22258"/>
                    <a:pt x="13456" y="21696"/>
                    <a:pt x="13555" y="21669"/>
                  </a:cubicBezTo>
                  <a:cubicBezTo>
                    <a:pt x="14108" y="21505"/>
                    <a:pt x="14689" y="21496"/>
                    <a:pt x="15260" y="21478"/>
                  </a:cubicBezTo>
                  <a:cubicBezTo>
                    <a:pt x="15389" y="21470"/>
                    <a:pt x="15518" y="21440"/>
                    <a:pt x="15609" y="21440"/>
                  </a:cubicBezTo>
                  <a:close/>
                  <a:moveTo>
                    <a:pt x="4487" y="22240"/>
                  </a:moveTo>
                  <a:cubicBezTo>
                    <a:pt x="3907" y="22467"/>
                    <a:pt x="3363" y="22648"/>
                    <a:pt x="2728" y="22766"/>
                  </a:cubicBezTo>
                  <a:cubicBezTo>
                    <a:pt x="2583" y="22793"/>
                    <a:pt x="2447" y="22829"/>
                    <a:pt x="2329" y="22875"/>
                  </a:cubicBezTo>
                  <a:cubicBezTo>
                    <a:pt x="2955" y="22457"/>
                    <a:pt x="3680" y="22276"/>
                    <a:pt x="4487" y="22240"/>
                  </a:cubicBezTo>
                  <a:close/>
                  <a:moveTo>
                    <a:pt x="15704" y="21614"/>
                  </a:moveTo>
                  <a:cubicBezTo>
                    <a:pt x="15695" y="21641"/>
                    <a:pt x="15695" y="21669"/>
                    <a:pt x="15677" y="21705"/>
                  </a:cubicBezTo>
                  <a:cubicBezTo>
                    <a:pt x="15623" y="21841"/>
                    <a:pt x="15396" y="22013"/>
                    <a:pt x="15287" y="22104"/>
                  </a:cubicBezTo>
                  <a:cubicBezTo>
                    <a:pt x="14650" y="22677"/>
                    <a:pt x="13957" y="22952"/>
                    <a:pt x="13240" y="22952"/>
                  </a:cubicBezTo>
                  <a:cubicBezTo>
                    <a:pt x="12733" y="22952"/>
                    <a:pt x="12215" y="22815"/>
                    <a:pt x="11696" y="22548"/>
                  </a:cubicBezTo>
                  <a:cubicBezTo>
                    <a:pt x="13057" y="22512"/>
                    <a:pt x="14444" y="22131"/>
                    <a:pt x="15704" y="21614"/>
                  </a:cubicBezTo>
                  <a:close/>
                  <a:moveTo>
                    <a:pt x="5975" y="20961"/>
                  </a:moveTo>
                  <a:lnTo>
                    <a:pt x="5975" y="20961"/>
                  </a:lnTo>
                  <a:cubicBezTo>
                    <a:pt x="5993" y="21750"/>
                    <a:pt x="6201" y="22485"/>
                    <a:pt x="6591" y="23165"/>
                  </a:cubicBezTo>
                  <a:cubicBezTo>
                    <a:pt x="6020" y="22557"/>
                    <a:pt x="5766" y="21796"/>
                    <a:pt x="5975" y="20961"/>
                  </a:cubicBezTo>
                  <a:close/>
                  <a:moveTo>
                    <a:pt x="6101" y="20952"/>
                  </a:moveTo>
                  <a:lnTo>
                    <a:pt x="6101" y="20952"/>
                  </a:lnTo>
                  <a:cubicBezTo>
                    <a:pt x="6618" y="21650"/>
                    <a:pt x="7054" y="22421"/>
                    <a:pt x="6836" y="23292"/>
                  </a:cubicBezTo>
                  <a:cubicBezTo>
                    <a:pt x="6374" y="22584"/>
                    <a:pt x="6138" y="21796"/>
                    <a:pt x="6101" y="20952"/>
                  </a:cubicBezTo>
                  <a:close/>
                  <a:moveTo>
                    <a:pt x="4614" y="22394"/>
                  </a:moveTo>
                  <a:lnTo>
                    <a:pt x="4614" y="22394"/>
                  </a:lnTo>
                  <a:cubicBezTo>
                    <a:pt x="4079" y="23065"/>
                    <a:pt x="2900" y="23219"/>
                    <a:pt x="2003" y="23301"/>
                  </a:cubicBezTo>
                  <a:cubicBezTo>
                    <a:pt x="2411" y="22893"/>
                    <a:pt x="3018" y="22947"/>
                    <a:pt x="3535" y="22802"/>
                  </a:cubicBezTo>
                  <a:cubicBezTo>
                    <a:pt x="3907" y="22702"/>
                    <a:pt x="4261" y="22539"/>
                    <a:pt x="4614" y="22394"/>
                  </a:cubicBezTo>
                  <a:close/>
                  <a:moveTo>
                    <a:pt x="10046" y="21451"/>
                  </a:moveTo>
                  <a:lnTo>
                    <a:pt x="10046" y="21451"/>
                  </a:lnTo>
                  <a:cubicBezTo>
                    <a:pt x="10137" y="21650"/>
                    <a:pt x="10255" y="21895"/>
                    <a:pt x="10282" y="21959"/>
                  </a:cubicBezTo>
                  <a:cubicBezTo>
                    <a:pt x="10626" y="22666"/>
                    <a:pt x="10563" y="23219"/>
                    <a:pt x="10300" y="23899"/>
                  </a:cubicBezTo>
                  <a:cubicBezTo>
                    <a:pt x="10110" y="23101"/>
                    <a:pt x="10010" y="22276"/>
                    <a:pt x="10046" y="21451"/>
                  </a:cubicBezTo>
                  <a:close/>
                  <a:moveTo>
                    <a:pt x="9928" y="21224"/>
                  </a:moveTo>
                  <a:cubicBezTo>
                    <a:pt x="9928" y="21224"/>
                    <a:pt x="9937" y="21242"/>
                    <a:pt x="9955" y="21270"/>
                  </a:cubicBezTo>
                  <a:cubicBezTo>
                    <a:pt x="9955" y="21270"/>
                    <a:pt x="9946" y="21270"/>
                    <a:pt x="9946" y="21279"/>
                  </a:cubicBezTo>
                  <a:cubicBezTo>
                    <a:pt x="9901" y="22195"/>
                    <a:pt x="9946" y="23065"/>
                    <a:pt x="10137" y="23954"/>
                  </a:cubicBezTo>
                  <a:cubicBezTo>
                    <a:pt x="9910" y="23654"/>
                    <a:pt x="9765" y="23310"/>
                    <a:pt x="9720" y="22920"/>
                  </a:cubicBezTo>
                  <a:cubicBezTo>
                    <a:pt x="9701" y="22757"/>
                    <a:pt x="9701" y="21261"/>
                    <a:pt x="9928" y="21224"/>
                  </a:cubicBezTo>
                  <a:close/>
                  <a:moveTo>
                    <a:pt x="5692" y="23542"/>
                  </a:moveTo>
                  <a:cubicBezTo>
                    <a:pt x="6005" y="23542"/>
                    <a:pt x="6321" y="23568"/>
                    <a:pt x="6636" y="23591"/>
                  </a:cubicBezTo>
                  <a:cubicBezTo>
                    <a:pt x="5666" y="23908"/>
                    <a:pt x="4623" y="23845"/>
                    <a:pt x="3653" y="24189"/>
                  </a:cubicBezTo>
                  <a:cubicBezTo>
                    <a:pt x="3907" y="23954"/>
                    <a:pt x="4678" y="23664"/>
                    <a:pt x="4805" y="23636"/>
                  </a:cubicBezTo>
                  <a:cubicBezTo>
                    <a:pt x="5097" y="23565"/>
                    <a:pt x="5393" y="23542"/>
                    <a:pt x="5692" y="23542"/>
                  </a:cubicBezTo>
                  <a:close/>
                  <a:moveTo>
                    <a:pt x="6419" y="23800"/>
                  </a:moveTo>
                  <a:lnTo>
                    <a:pt x="6419" y="23800"/>
                  </a:lnTo>
                  <a:cubicBezTo>
                    <a:pt x="6101" y="23999"/>
                    <a:pt x="5766" y="24162"/>
                    <a:pt x="5394" y="24271"/>
                  </a:cubicBezTo>
                  <a:cubicBezTo>
                    <a:pt x="5222" y="24322"/>
                    <a:pt x="4524" y="24490"/>
                    <a:pt x="4037" y="24490"/>
                  </a:cubicBezTo>
                  <a:cubicBezTo>
                    <a:pt x="3832" y="24490"/>
                    <a:pt x="3665" y="24460"/>
                    <a:pt x="3590" y="24380"/>
                  </a:cubicBezTo>
                  <a:cubicBezTo>
                    <a:pt x="4496" y="24026"/>
                    <a:pt x="5485" y="24035"/>
                    <a:pt x="6419" y="23800"/>
                  </a:cubicBezTo>
                  <a:close/>
                  <a:moveTo>
                    <a:pt x="12757" y="24734"/>
                  </a:moveTo>
                  <a:cubicBezTo>
                    <a:pt x="12730" y="24761"/>
                    <a:pt x="12712" y="24788"/>
                    <a:pt x="12685" y="24815"/>
                  </a:cubicBezTo>
                  <a:cubicBezTo>
                    <a:pt x="11869" y="25196"/>
                    <a:pt x="11034" y="25559"/>
                    <a:pt x="10200" y="25894"/>
                  </a:cubicBezTo>
                  <a:cubicBezTo>
                    <a:pt x="10781" y="25051"/>
                    <a:pt x="11751" y="24734"/>
                    <a:pt x="12757" y="24734"/>
                  </a:cubicBezTo>
                  <a:close/>
                  <a:moveTo>
                    <a:pt x="12367" y="25142"/>
                  </a:moveTo>
                  <a:cubicBezTo>
                    <a:pt x="11857" y="25626"/>
                    <a:pt x="11264" y="25978"/>
                    <a:pt x="10573" y="25978"/>
                  </a:cubicBezTo>
                  <a:cubicBezTo>
                    <a:pt x="10540" y="25978"/>
                    <a:pt x="10506" y="25978"/>
                    <a:pt x="10472" y="25976"/>
                  </a:cubicBezTo>
                  <a:cubicBezTo>
                    <a:pt x="11107" y="25704"/>
                    <a:pt x="11742" y="25432"/>
                    <a:pt x="12367" y="25142"/>
                  </a:cubicBezTo>
                  <a:close/>
                  <a:moveTo>
                    <a:pt x="8378" y="1"/>
                  </a:moveTo>
                  <a:cubicBezTo>
                    <a:pt x="8364" y="1"/>
                    <a:pt x="8350" y="5"/>
                    <a:pt x="8341" y="14"/>
                  </a:cubicBezTo>
                  <a:cubicBezTo>
                    <a:pt x="8051" y="395"/>
                    <a:pt x="7643" y="703"/>
                    <a:pt x="7444" y="1148"/>
                  </a:cubicBezTo>
                  <a:cubicBezTo>
                    <a:pt x="7244" y="1610"/>
                    <a:pt x="7317" y="2154"/>
                    <a:pt x="7453" y="2626"/>
                  </a:cubicBezTo>
                  <a:cubicBezTo>
                    <a:pt x="7462" y="2644"/>
                    <a:pt x="7471" y="2653"/>
                    <a:pt x="7489" y="2662"/>
                  </a:cubicBezTo>
                  <a:cubicBezTo>
                    <a:pt x="7425" y="2816"/>
                    <a:pt x="7380" y="2961"/>
                    <a:pt x="7326" y="3106"/>
                  </a:cubicBezTo>
                  <a:cubicBezTo>
                    <a:pt x="7308" y="2553"/>
                    <a:pt x="7035" y="2018"/>
                    <a:pt x="6745" y="1511"/>
                  </a:cubicBezTo>
                  <a:cubicBezTo>
                    <a:pt x="6730" y="1487"/>
                    <a:pt x="6704" y="1476"/>
                    <a:pt x="6679" y="1476"/>
                  </a:cubicBezTo>
                  <a:cubicBezTo>
                    <a:pt x="6645" y="1476"/>
                    <a:pt x="6611" y="1496"/>
                    <a:pt x="6600" y="1538"/>
                  </a:cubicBezTo>
                  <a:cubicBezTo>
                    <a:pt x="6383" y="2336"/>
                    <a:pt x="6537" y="3197"/>
                    <a:pt x="7081" y="3832"/>
                  </a:cubicBezTo>
                  <a:cubicBezTo>
                    <a:pt x="6954" y="4213"/>
                    <a:pt x="6845" y="4594"/>
                    <a:pt x="6745" y="4984"/>
                  </a:cubicBezTo>
                  <a:lnTo>
                    <a:pt x="6709" y="4984"/>
                  </a:lnTo>
                  <a:cubicBezTo>
                    <a:pt x="6836" y="4539"/>
                    <a:pt x="6899" y="4068"/>
                    <a:pt x="6709" y="3632"/>
                  </a:cubicBezTo>
                  <a:cubicBezTo>
                    <a:pt x="6510" y="3179"/>
                    <a:pt x="6101" y="2862"/>
                    <a:pt x="5820" y="2463"/>
                  </a:cubicBezTo>
                  <a:cubicBezTo>
                    <a:pt x="5808" y="2439"/>
                    <a:pt x="5786" y="2427"/>
                    <a:pt x="5762" y="2427"/>
                  </a:cubicBezTo>
                  <a:cubicBezTo>
                    <a:pt x="5733" y="2427"/>
                    <a:pt x="5704" y="2445"/>
                    <a:pt x="5693" y="2481"/>
                  </a:cubicBezTo>
                  <a:cubicBezTo>
                    <a:pt x="5494" y="3097"/>
                    <a:pt x="5313" y="3805"/>
                    <a:pt x="5630" y="4421"/>
                  </a:cubicBezTo>
                  <a:cubicBezTo>
                    <a:pt x="5848" y="4829"/>
                    <a:pt x="6237" y="5120"/>
                    <a:pt x="6700" y="5129"/>
                  </a:cubicBezTo>
                  <a:cubicBezTo>
                    <a:pt x="6582" y="5564"/>
                    <a:pt x="6482" y="5990"/>
                    <a:pt x="6392" y="6425"/>
                  </a:cubicBezTo>
                  <a:cubicBezTo>
                    <a:pt x="6401" y="6226"/>
                    <a:pt x="6401" y="6017"/>
                    <a:pt x="6328" y="5827"/>
                  </a:cubicBezTo>
                  <a:cubicBezTo>
                    <a:pt x="6183" y="5473"/>
                    <a:pt x="5793" y="5337"/>
                    <a:pt x="5539" y="5074"/>
                  </a:cubicBezTo>
                  <a:cubicBezTo>
                    <a:pt x="5520" y="5058"/>
                    <a:pt x="5499" y="5050"/>
                    <a:pt x="5478" y="5050"/>
                  </a:cubicBezTo>
                  <a:cubicBezTo>
                    <a:pt x="5432" y="5050"/>
                    <a:pt x="5391" y="5087"/>
                    <a:pt x="5385" y="5138"/>
                  </a:cubicBezTo>
                  <a:cubicBezTo>
                    <a:pt x="5340" y="5827"/>
                    <a:pt x="5376" y="6915"/>
                    <a:pt x="6265" y="7033"/>
                  </a:cubicBezTo>
                  <a:lnTo>
                    <a:pt x="6274" y="7033"/>
                  </a:lnTo>
                  <a:cubicBezTo>
                    <a:pt x="6228" y="7269"/>
                    <a:pt x="6183" y="7513"/>
                    <a:pt x="6147" y="7749"/>
                  </a:cubicBezTo>
                  <a:cubicBezTo>
                    <a:pt x="6129" y="7758"/>
                    <a:pt x="6111" y="7767"/>
                    <a:pt x="6101" y="7776"/>
                  </a:cubicBezTo>
                  <a:cubicBezTo>
                    <a:pt x="6029" y="7804"/>
                    <a:pt x="6056" y="7912"/>
                    <a:pt x="6120" y="7931"/>
                  </a:cubicBezTo>
                  <a:cubicBezTo>
                    <a:pt x="6038" y="8447"/>
                    <a:pt x="5965" y="8964"/>
                    <a:pt x="5920" y="9490"/>
                  </a:cubicBezTo>
                  <a:cubicBezTo>
                    <a:pt x="5612" y="8729"/>
                    <a:pt x="5222" y="7994"/>
                    <a:pt x="4714" y="7368"/>
                  </a:cubicBezTo>
                  <a:cubicBezTo>
                    <a:pt x="5476" y="6389"/>
                    <a:pt x="4515" y="5156"/>
                    <a:pt x="4297" y="4149"/>
                  </a:cubicBezTo>
                  <a:cubicBezTo>
                    <a:pt x="4293" y="4119"/>
                    <a:pt x="4269" y="4105"/>
                    <a:pt x="4244" y="4105"/>
                  </a:cubicBezTo>
                  <a:cubicBezTo>
                    <a:pt x="4217" y="4105"/>
                    <a:pt x="4188" y="4121"/>
                    <a:pt x="4179" y="4149"/>
                  </a:cubicBezTo>
                  <a:cubicBezTo>
                    <a:pt x="3862" y="5002"/>
                    <a:pt x="3825" y="5954"/>
                    <a:pt x="4179" y="6770"/>
                  </a:cubicBezTo>
                  <a:cubicBezTo>
                    <a:pt x="3916" y="6525"/>
                    <a:pt x="3626" y="6307"/>
                    <a:pt x="3309" y="6126"/>
                  </a:cubicBezTo>
                  <a:cubicBezTo>
                    <a:pt x="3309" y="6095"/>
                    <a:pt x="3288" y="6070"/>
                    <a:pt x="3253" y="6070"/>
                  </a:cubicBezTo>
                  <a:cubicBezTo>
                    <a:pt x="3248" y="6070"/>
                    <a:pt x="3242" y="6071"/>
                    <a:pt x="3236" y="6072"/>
                  </a:cubicBezTo>
                  <a:lnTo>
                    <a:pt x="3227" y="6072"/>
                  </a:lnTo>
                  <a:cubicBezTo>
                    <a:pt x="3218" y="6072"/>
                    <a:pt x="3218" y="6063"/>
                    <a:pt x="3209" y="6063"/>
                  </a:cubicBezTo>
                  <a:cubicBezTo>
                    <a:pt x="3209" y="6044"/>
                    <a:pt x="3209" y="6035"/>
                    <a:pt x="3191" y="6017"/>
                  </a:cubicBezTo>
                  <a:cubicBezTo>
                    <a:pt x="2719" y="5555"/>
                    <a:pt x="2411" y="4956"/>
                    <a:pt x="1794" y="4648"/>
                  </a:cubicBezTo>
                  <a:cubicBezTo>
                    <a:pt x="1268" y="4394"/>
                    <a:pt x="670" y="4349"/>
                    <a:pt x="89" y="4313"/>
                  </a:cubicBezTo>
                  <a:cubicBezTo>
                    <a:pt x="87" y="4312"/>
                    <a:pt x="84" y="4312"/>
                    <a:pt x="81" y="4312"/>
                  </a:cubicBezTo>
                  <a:cubicBezTo>
                    <a:pt x="16" y="4312"/>
                    <a:pt x="1" y="4414"/>
                    <a:pt x="53" y="4449"/>
                  </a:cubicBezTo>
                  <a:cubicBezTo>
                    <a:pt x="688" y="4875"/>
                    <a:pt x="833" y="5682"/>
                    <a:pt x="1549" y="6063"/>
                  </a:cubicBezTo>
                  <a:cubicBezTo>
                    <a:pt x="1869" y="6228"/>
                    <a:pt x="2208" y="6309"/>
                    <a:pt x="2550" y="6309"/>
                  </a:cubicBezTo>
                  <a:cubicBezTo>
                    <a:pt x="2770" y="6309"/>
                    <a:pt x="2992" y="6275"/>
                    <a:pt x="3209" y="6208"/>
                  </a:cubicBezTo>
                  <a:cubicBezTo>
                    <a:pt x="3907" y="6661"/>
                    <a:pt x="4424" y="7260"/>
                    <a:pt x="4850" y="7931"/>
                  </a:cubicBezTo>
                  <a:cubicBezTo>
                    <a:pt x="4517" y="7682"/>
                    <a:pt x="4144" y="7596"/>
                    <a:pt x="3752" y="7596"/>
                  </a:cubicBezTo>
                  <a:cubicBezTo>
                    <a:pt x="2854" y="7596"/>
                    <a:pt x="1853" y="8049"/>
                    <a:pt x="986" y="8049"/>
                  </a:cubicBezTo>
                  <a:cubicBezTo>
                    <a:pt x="974" y="8049"/>
                    <a:pt x="963" y="8049"/>
                    <a:pt x="951" y="8049"/>
                  </a:cubicBezTo>
                  <a:cubicBezTo>
                    <a:pt x="948" y="8048"/>
                    <a:pt x="944" y="8048"/>
                    <a:pt x="941" y="8048"/>
                  </a:cubicBezTo>
                  <a:cubicBezTo>
                    <a:pt x="867" y="8048"/>
                    <a:pt x="835" y="8150"/>
                    <a:pt x="887" y="8203"/>
                  </a:cubicBezTo>
                  <a:cubicBezTo>
                    <a:pt x="1413" y="8756"/>
                    <a:pt x="2057" y="9273"/>
                    <a:pt x="2855" y="9354"/>
                  </a:cubicBezTo>
                  <a:cubicBezTo>
                    <a:pt x="2917" y="9361"/>
                    <a:pt x="2979" y="9364"/>
                    <a:pt x="3039" y="9364"/>
                  </a:cubicBezTo>
                  <a:cubicBezTo>
                    <a:pt x="3829" y="9364"/>
                    <a:pt x="4498" y="8838"/>
                    <a:pt x="5113" y="8375"/>
                  </a:cubicBezTo>
                  <a:cubicBezTo>
                    <a:pt x="5394" y="8892"/>
                    <a:pt x="5639" y="9445"/>
                    <a:pt x="5875" y="9998"/>
                  </a:cubicBezTo>
                  <a:cubicBezTo>
                    <a:pt x="5784" y="11295"/>
                    <a:pt x="5775" y="12592"/>
                    <a:pt x="5866" y="13879"/>
                  </a:cubicBezTo>
                  <a:cubicBezTo>
                    <a:pt x="5820" y="14006"/>
                    <a:pt x="5775" y="14133"/>
                    <a:pt x="5739" y="14260"/>
                  </a:cubicBezTo>
                  <a:cubicBezTo>
                    <a:pt x="5739" y="14269"/>
                    <a:pt x="5739" y="14269"/>
                    <a:pt x="5739" y="14269"/>
                  </a:cubicBezTo>
                  <a:cubicBezTo>
                    <a:pt x="5331" y="13870"/>
                    <a:pt x="4868" y="13516"/>
                    <a:pt x="4360" y="13226"/>
                  </a:cubicBezTo>
                  <a:cubicBezTo>
                    <a:pt x="4632" y="12809"/>
                    <a:pt x="4841" y="12356"/>
                    <a:pt x="4759" y="11848"/>
                  </a:cubicBezTo>
                  <a:cubicBezTo>
                    <a:pt x="4651" y="11213"/>
                    <a:pt x="4243" y="10542"/>
                    <a:pt x="3907" y="10007"/>
                  </a:cubicBezTo>
                  <a:cubicBezTo>
                    <a:pt x="3888" y="9983"/>
                    <a:pt x="3854" y="9970"/>
                    <a:pt x="3822" y="9970"/>
                  </a:cubicBezTo>
                  <a:cubicBezTo>
                    <a:pt x="3793" y="9970"/>
                    <a:pt x="3766" y="9981"/>
                    <a:pt x="3753" y="10007"/>
                  </a:cubicBezTo>
                  <a:cubicBezTo>
                    <a:pt x="3499" y="10551"/>
                    <a:pt x="3200" y="11023"/>
                    <a:pt x="3309" y="11630"/>
                  </a:cubicBezTo>
                  <a:cubicBezTo>
                    <a:pt x="3399" y="12111"/>
                    <a:pt x="3608" y="12564"/>
                    <a:pt x="3880" y="12963"/>
                  </a:cubicBezTo>
                  <a:cubicBezTo>
                    <a:pt x="3644" y="12845"/>
                    <a:pt x="3408" y="12746"/>
                    <a:pt x="3163" y="12655"/>
                  </a:cubicBezTo>
                  <a:cubicBezTo>
                    <a:pt x="3046" y="11367"/>
                    <a:pt x="1613" y="11113"/>
                    <a:pt x="561" y="11041"/>
                  </a:cubicBezTo>
                  <a:cubicBezTo>
                    <a:pt x="557" y="11041"/>
                    <a:pt x="554" y="11040"/>
                    <a:pt x="551" y="11040"/>
                  </a:cubicBezTo>
                  <a:cubicBezTo>
                    <a:pt x="475" y="11040"/>
                    <a:pt x="427" y="11135"/>
                    <a:pt x="470" y="11204"/>
                  </a:cubicBezTo>
                  <a:cubicBezTo>
                    <a:pt x="769" y="11712"/>
                    <a:pt x="1042" y="12483"/>
                    <a:pt x="1586" y="12791"/>
                  </a:cubicBezTo>
                  <a:cubicBezTo>
                    <a:pt x="1796" y="12911"/>
                    <a:pt x="2029" y="12960"/>
                    <a:pt x="2265" y="12960"/>
                  </a:cubicBezTo>
                  <a:cubicBezTo>
                    <a:pt x="2527" y="12960"/>
                    <a:pt x="2793" y="12900"/>
                    <a:pt x="3036" y="12809"/>
                  </a:cubicBezTo>
                  <a:cubicBezTo>
                    <a:pt x="3046" y="12827"/>
                    <a:pt x="3064" y="12836"/>
                    <a:pt x="3082" y="12845"/>
                  </a:cubicBezTo>
                  <a:cubicBezTo>
                    <a:pt x="3245" y="12927"/>
                    <a:pt x="3399" y="13009"/>
                    <a:pt x="3553" y="13090"/>
                  </a:cubicBezTo>
                  <a:cubicBezTo>
                    <a:pt x="3431" y="13071"/>
                    <a:pt x="3304" y="13063"/>
                    <a:pt x="3175" y="13063"/>
                  </a:cubicBezTo>
                  <a:cubicBezTo>
                    <a:pt x="2431" y="13063"/>
                    <a:pt x="1595" y="13336"/>
                    <a:pt x="969" y="13444"/>
                  </a:cubicBezTo>
                  <a:cubicBezTo>
                    <a:pt x="878" y="13453"/>
                    <a:pt x="878" y="13580"/>
                    <a:pt x="942" y="13625"/>
                  </a:cubicBezTo>
                  <a:cubicBezTo>
                    <a:pt x="1424" y="13923"/>
                    <a:pt x="1961" y="14071"/>
                    <a:pt x="2494" y="14071"/>
                  </a:cubicBezTo>
                  <a:cubicBezTo>
                    <a:pt x="3114" y="14071"/>
                    <a:pt x="3730" y="13871"/>
                    <a:pt x="4252" y="13471"/>
                  </a:cubicBezTo>
                  <a:cubicBezTo>
                    <a:pt x="4823" y="13816"/>
                    <a:pt x="5376" y="14188"/>
                    <a:pt x="5920" y="14605"/>
                  </a:cubicBezTo>
                  <a:cubicBezTo>
                    <a:pt x="6047" y="15983"/>
                    <a:pt x="6265" y="17352"/>
                    <a:pt x="6600" y="18694"/>
                  </a:cubicBezTo>
                  <a:cubicBezTo>
                    <a:pt x="6655" y="18939"/>
                    <a:pt x="6718" y="19184"/>
                    <a:pt x="6782" y="19429"/>
                  </a:cubicBezTo>
                  <a:cubicBezTo>
                    <a:pt x="6364" y="19048"/>
                    <a:pt x="5929" y="18703"/>
                    <a:pt x="5467" y="18386"/>
                  </a:cubicBezTo>
                  <a:cubicBezTo>
                    <a:pt x="6074" y="17252"/>
                    <a:pt x="4732" y="16418"/>
                    <a:pt x="4415" y="15421"/>
                  </a:cubicBezTo>
                  <a:cubicBezTo>
                    <a:pt x="4404" y="15394"/>
                    <a:pt x="4374" y="15376"/>
                    <a:pt x="4345" y="15376"/>
                  </a:cubicBezTo>
                  <a:cubicBezTo>
                    <a:pt x="4326" y="15376"/>
                    <a:pt x="4308" y="15384"/>
                    <a:pt x="4297" y="15403"/>
                  </a:cubicBezTo>
                  <a:cubicBezTo>
                    <a:pt x="3880" y="16273"/>
                    <a:pt x="4070" y="17271"/>
                    <a:pt x="4705" y="17924"/>
                  </a:cubicBezTo>
                  <a:cubicBezTo>
                    <a:pt x="4505" y="17806"/>
                    <a:pt x="4306" y="17697"/>
                    <a:pt x="4097" y="17606"/>
                  </a:cubicBezTo>
                  <a:cubicBezTo>
                    <a:pt x="4122" y="17549"/>
                    <a:pt x="4087" y="17477"/>
                    <a:pt x="4020" y="17477"/>
                  </a:cubicBezTo>
                  <a:cubicBezTo>
                    <a:pt x="4013" y="17477"/>
                    <a:pt x="4006" y="17477"/>
                    <a:pt x="3998" y="17479"/>
                  </a:cubicBezTo>
                  <a:cubicBezTo>
                    <a:pt x="3735" y="17053"/>
                    <a:pt x="3426" y="16627"/>
                    <a:pt x="2982" y="16382"/>
                  </a:cubicBezTo>
                  <a:cubicBezTo>
                    <a:pt x="2420" y="16074"/>
                    <a:pt x="1676" y="16065"/>
                    <a:pt x="1060" y="15965"/>
                  </a:cubicBezTo>
                  <a:cubicBezTo>
                    <a:pt x="1054" y="15963"/>
                    <a:pt x="1047" y="15963"/>
                    <a:pt x="1041" y="15963"/>
                  </a:cubicBezTo>
                  <a:cubicBezTo>
                    <a:pt x="965" y="15963"/>
                    <a:pt x="894" y="16061"/>
                    <a:pt x="969" y="16128"/>
                  </a:cubicBezTo>
                  <a:cubicBezTo>
                    <a:pt x="1504" y="16609"/>
                    <a:pt x="1649" y="17243"/>
                    <a:pt x="2347" y="17579"/>
                  </a:cubicBezTo>
                  <a:cubicBezTo>
                    <a:pt x="2637" y="17714"/>
                    <a:pt x="2932" y="17774"/>
                    <a:pt x="3229" y="17774"/>
                  </a:cubicBezTo>
                  <a:cubicBezTo>
                    <a:pt x="3472" y="17774"/>
                    <a:pt x="3717" y="17734"/>
                    <a:pt x="3961" y="17661"/>
                  </a:cubicBezTo>
                  <a:cubicBezTo>
                    <a:pt x="4360" y="17887"/>
                    <a:pt x="4750" y="18132"/>
                    <a:pt x="5131" y="18395"/>
                  </a:cubicBezTo>
                  <a:cubicBezTo>
                    <a:pt x="4556" y="18238"/>
                    <a:pt x="3952" y="18143"/>
                    <a:pt x="3356" y="18143"/>
                  </a:cubicBezTo>
                  <a:cubicBezTo>
                    <a:pt x="2402" y="18143"/>
                    <a:pt x="1467" y="18387"/>
                    <a:pt x="697" y="19012"/>
                  </a:cubicBezTo>
                  <a:cubicBezTo>
                    <a:pt x="633" y="19066"/>
                    <a:pt x="670" y="19193"/>
                    <a:pt x="751" y="19202"/>
                  </a:cubicBezTo>
                  <a:cubicBezTo>
                    <a:pt x="1448" y="19318"/>
                    <a:pt x="2191" y="19504"/>
                    <a:pt x="2915" y="19504"/>
                  </a:cubicBezTo>
                  <a:cubicBezTo>
                    <a:pt x="3096" y="19504"/>
                    <a:pt x="3276" y="19492"/>
                    <a:pt x="3454" y="19465"/>
                  </a:cubicBezTo>
                  <a:cubicBezTo>
                    <a:pt x="4143" y="19365"/>
                    <a:pt x="4778" y="19030"/>
                    <a:pt x="5376" y="18667"/>
                  </a:cubicBezTo>
                  <a:cubicBezTo>
                    <a:pt x="5403" y="18649"/>
                    <a:pt x="5421" y="18622"/>
                    <a:pt x="5421" y="18595"/>
                  </a:cubicBezTo>
                  <a:cubicBezTo>
                    <a:pt x="5938" y="18966"/>
                    <a:pt x="6419" y="19365"/>
                    <a:pt x="6881" y="19819"/>
                  </a:cubicBezTo>
                  <a:cubicBezTo>
                    <a:pt x="7271" y="21378"/>
                    <a:pt x="7706" y="22974"/>
                    <a:pt x="8232" y="24543"/>
                  </a:cubicBezTo>
                  <a:cubicBezTo>
                    <a:pt x="7824" y="24180"/>
                    <a:pt x="7389" y="23845"/>
                    <a:pt x="6954" y="23518"/>
                  </a:cubicBezTo>
                  <a:cubicBezTo>
                    <a:pt x="6954" y="23509"/>
                    <a:pt x="6954" y="23491"/>
                    <a:pt x="6936" y="23482"/>
                  </a:cubicBezTo>
                  <a:cubicBezTo>
                    <a:pt x="6936" y="23482"/>
                    <a:pt x="6936" y="23473"/>
                    <a:pt x="6927" y="23473"/>
                  </a:cubicBezTo>
                  <a:cubicBezTo>
                    <a:pt x="7308" y="22394"/>
                    <a:pt x="6673" y="21460"/>
                    <a:pt x="6056" y="20617"/>
                  </a:cubicBezTo>
                  <a:cubicBezTo>
                    <a:pt x="6036" y="20593"/>
                    <a:pt x="6009" y="20581"/>
                    <a:pt x="5983" y="20581"/>
                  </a:cubicBezTo>
                  <a:cubicBezTo>
                    <a:pt x="5951" y="20581"/>
                    <a:pt x="5921" y="20599"/>
                    <a:pt x="5911" y="20635"/>
                  </a:cubicBezTo>
                  <a:cubicBezTo>
                    <a:pt x="5603" y="21433"/>
                    <a:pt x="5702" y="22340"/>
                    <a:pt x="6201" y="22993"/>
                  </a:cubicBezTo>
                  <a:cubicBezTo>
                    <a:pt x="5802" y="22720"/>
                    <a:pt x="5385" y="22457"/>
                    <a:pt x="4968" y="22222"/>
                  </a:cubicBezTo>
                  <a:cubicBezTo>
                    <a:pt x="4977" y="22213"/>
                    <a:pt x="4986" y="22204"/>
                    <a:pt x="4995" y="22185"/>
                  </a:cubicBezTo>
                  <a:cubicBezTo>
                    <a:pt x="5131" y="21714"/>
                    <a:pt x="5195" y="21242"/>
                    <a:pt x="4886" y="20825"/>
                  </a:cubicBezTo>
                  <a:cubicBezTo>
                    <a:pt x="4578" y="20399"/>
                    <a:pt x="4070" y="20163"/>
                    <a:pt x="3771" y="19719"/>
                  </a:cubicBezTo>
                  <a:cubicBezTo>
                    <a:pt x="3754" y="19698"/>
                    <a:pt x="3730" y="19687"/>
                    <a:pt x="3707" y="19687"/>
                  </a:cubicBezTo>
                  <a:cubicBezTo>
                    <a:pt x="3680" y="19687"/>
                    <a:pt x="3654" y="19703"/>
                    <a:pt x="3644" y="19737"/>
                  </a:cubicBezTo>
                  <a:cubicBezTo>
                    <a:pt x="3635" y="19792"/>
                    <a:pt x="3626" y="19846"/>
                    <a:pt x="3626" y="19891"/>
                  </a:cubicBezTo>
                  <a:cubicBezTo>
                    <a:pt x="3599" y="19909"/>
                    <a:pt x="3581" y="19946"/>
                    <a:pt x="3608" y="19973"/>
                  </a:cubicBezTo>
                  <a:cubicBezTo>
                    <a:pt x="3526" y="20707"/>
                    <a:pt x="3871" y="21351"/>
                    <a:pt x="4351" y="21895"/>
                  </a:cubicBezTo>
                  <a:cubicBezTo>
                    <a:pt x="4043" y="21741"/>
                    <a:pt x="3735" y="21587"/>
                    <a:pt x="3417" y="21442"/>
                  </a:cubicBezTo>
                  <a:cubicBezTo>
                    <a:pt x="3417" y="21415"/>
                    <a:pt x="3408" y="21387"/>
                    <a:pt x="3372" y="21369"/>
                  </a:cubicBezTo>
                  <a:cubicBezTo>
                    <a:pt x="3293" y="20663"/>
                    <a:pt x="2446" y="20535"/>
                    <a:pt x="1779" y="20535"/>
                  </a:cubicBezTo>
                  <a:cubicBezTo>
                    <a:pt x="1606" y="20535"/>
                    <a:pt x="1446" y="20544"/>
                    <a:pt x="1314" y="20553"/>
                  </a:cubicBezTo>
                  <a:cubicBezTo>
                    <a:pt x="1268" y="20553"/>
                    <a:pt x="1232" y="20599"/>
                    <a:pt x="1259" y="20644"/>
                  </a:cubicBezTo>
                  <a:cubicBezTo>
                    <a:pt x="1459" y="20970"/>
                    <a:pt x="1640" y="21442"/>
                    <a:pt x="2030" y="21596"/>
                  </a:cubicBezTo>
                  <a:cubicBezTo>
                    <a:pt x="2153" y="21650"/>
                    <a:pt x="2297" y="21670"/>
                    <a:pt x="2448" y="21670"/>
                  </a:cubicBezTo>
                  <a:cubicBezTo>
                    <a:pt x="2731" y="21670"/>
                    <a:pt x="3039" y="21598"/>
                    <a:pt x="3281" y="21533"/>
                  </a:cubicBezTo>
                  <a:cubicBezTo>
                    <a:pt x="3635" y="21696"/>
                    <a:pt x="3970" y="21877"/>
                    <a:pt x="4315" y="22059"/>
                  </a:cubicBezTo>
                  <a:cubicBezTo>
                    <a:pt x="4246" y="22053"/>
                    <a:pt x="4176" y="22051"/>
                    <a:pt x="4107" y="22051"/>
                  </a:cubicBezTo>
                  <a:cubicBezTo>
                    <a:pt x="3086" y="22051"/>
                    <a:pt x="2068" y="22601"/>
                    <a:pt x="1431" y="23373"/>
                  </a:cubicBezTo>
                  <a:cubicBezTo>
                    <a:pt x="1379" y="23435"/>
                    <a:pt x="1394" y="23573"/>
                    <a:pt x="1494" y="23573"/>
                  </a:cubicBezTo>
                  <a:cubicBezTo>
                    <a:pt x="1498" y="23573"/>
                    <a:pt x="1501" y="23573"/>
                    <a:pt x="1504" y="23573"/>
                  </a:cubicBezTo>
                  <a:cubicBezTo>
                    <a:pt x="2547" y="23446"/>
                    <a:pt x="4261" y="23391"/>
                    <a:pt x="4868" y="22376"/>
                  </a:cubicBezTo>
                  <a:cubicBezTo>
                    <a:pt x="5430" y="22702"/>
                    <a:pt x="5975" y="23056"/>
                    <a:pt x="6510" y="23437"/>
                  </a:cubicBezTo>
                  <a:cubicBezTo>
                    <a:pt x="6217" y="23400"/>
                    <a:pt x="5910" y="23375"/>
                    <a:pt x="5603" y="23375"/>
                  </a:cubicBezTo>
                  <a:cubicBezTo>
                    <a:pt x="4705" y="23375"/>
                    <a:pt x="3811" y="23591"/>
                    <a:pt x="3290" y="24362"/>
                  </a:cubicBezTo>
                  <a:cubicBezTo>
                    <a:pt x="3263" y="24407"/>
                    <a:pt x="3290" y="24471"/>
                    <a:pt x="3336" y="24480"/>
                  </a:cubicBezTo>
                  <a:cubicBezTo>
                    <a:pt x="3635" y="24533"/>
                    <a:pt x="3932" y="24561"/>
                    <a:pt x="4226" y="24561"/>
                  </a:cubicBezTo>
                  <a:cubicBezTo>
                    <a:pt x="5170" y="24561"/>
                    <a:pt x="6075" y="24279"/>
                    <a:pt x="6863" y="23691"/>
                  </a:cubicBezTo>
                  <a:cubicBezTo>
                    <a:pt x="7371" y="24063"/>
                    <a:pt x="7870" y="24462"/>
                    <a:pt x="8350" y="24888"/>
                  </a:cubicBezTo>
                  <a:cubicBezTo>
                    <a:pt x="9312" y="27690"/>
                    <a:pt x="10590" y="30374"/>
                    <a:pt x="12467" y="32541"/>
                  </a:cubicBezTo>
                  <a:cubicBezTo>
                    <a:pt x="12507" y="32587"/>
                    <a:pt x="12554" y="32607"/>
                    <a:pt x="12600" y="32607"/>
                  </a:cubicBezTo>
                  <a:cubicBezTo>
                    <a:pt x="12753" y="32607"/>
                    <a:pt x="12899" y="32395"/>
                    <a:pt x="12766" y="32242"/>
                  </a:cubicBezTo>
                  <a:cubicBezTo>
                    <a:pt x="11506" y="30791"/>
                    <a:pt x="10508" y="29104"/>
                    <a:pt x="9692" y="27300"/>
                  </a:cubicBezTo>
                  <a:cubicBezTo>
                    <a:pt x="9747" y="26910"/>
                    <a:pt x="9819" y="26529"/>
                    <a:pt x="9901" y="26148"/>
                  </a:cubicBezTo>
                  <a:cubicBezTo>
                    <a:pt x="9921" y="26168"/>
                    <a:pt x="9940" y="26183"/>
                    <a:pt x="9967" y="26183"/>
                  </a:cubicBezTo>
                  <a:cubicBezTo>
                    <a:pt x="9977" y="26183"/>
                    <a:pt x="9988" y="26180"/>
                    <a:pt x="10001" y="26175"/>
                  </a:cubicBezTo>
                  <a:cubicBezTo>
                    <a:pt x="10055" y="26148"/>
                    <a:pt x="10119" y="26121"/>
                    <a:pt x="10182" y="26103"/>
                  </a:cubicBezTo>
                  <a:cubicBezTo>
                    <a:pt x="10331" y="26135"/>
                    <a:pt x="10478" y="26151"/>
                    <a:pt x="10623" y="26151"/>
                  </a:cubicBezTo>
                  <a:cubicBezTo>
                    <a:pt x="11486" y="26151"/>
                    <a:pt x="12274" y="25607"/>
                    <a:pt x="12848" y="24924"/>
                  </a:cubicBezTo>
                  <a:cubicBezTo>
                    <a:pt x="12875" y="24915"/>
                    <a:pt x="12912" y="24897"/>
                    <a:pt x="12948" y="24879"/>
                  </a:cubicBezTo>
                  <a:cubicBezTo>
                    <a:pt x="12993" y="24860"/>
                    <a:pt x="12993" y="24806"/>
                    <a:pt x="12966" y="24770"/>
                  </a:cubicBezTo>
                  <a:cubicBezTo>
                    <a:pt x="12993" y="24743"/>
                    <a:pt x="13011" y="24724"/>
                    <a:pt x="13029" y="24697"/>
                  </a:cubicBezTo>
                  <a:cubicBezTo>
                    <a:pt x="13075" y="24634"/>
                    <a:pt x="13011" y="24561"/>
                    <a:pt x="12948" y="24561"/>
                  </a:cubicBezTo>
                  <a:cubicBezTo>
                    <a:pt x="12882" y="24559"/>
                    <a:pt x="12816" y="24557"/>
                    <a:pt x="12750" y="24557"/>
                  </a:cubicBezTo>
                  <a:cubicBezTo>
                    <a:pt x="11654" y="24557"/>
                    <a:pt x="10564" y="24919"/>
                    <a:pt x="9983" y="25894"/>
                  </a:cubicBezTo>
                  <a:cubicBezTo>
                    <a:pt x="9973" y="25894"/>
                    <a:pt x="9973" y="25894"/>
                    <a:pt x="9964" y="25885"/>
                  </a:cubicBezTo>
                  <a:cubicBezTo>
                    <a:pt x="10273" y="24697"/>
                    <a:pt x="10762" y="23555"/>
                    <a:pt x="11442" y="22539"/>
                  </a:cubicBezTo>
                  <a:cubicBezTo>
                    <a:pt x="12011" y="22996"/>
                    <a:pt x="12616" y="23195"/>
                    <a:pt x="13211" y="23195"/>
                  </a:cubicBezTo>
                  <a:cubicBezTo>
                    <a:pt x="14363" y="23195"/>
                    <a:pt x="15477" y="22452"/>
                    <a:pt x="16212" y="21406"/>
                  </a:cubicBezTo>
                  <a:cubicBezTo>
                    <a:pt x="16258" y="21324"/>
                    <a:pt x="16194" y="21215"/>
                    <a:pt x="16103" y="21215"/>
                  </a:cubicBezTo>
                  <a:cubicBezTo>
                    <a:pt x="15351" y="21233"/>
                    <a:pt x="14544" y="21206"/>
                    <a:pt x="13809" y="21378"/>
                  </a:cubicBezTo>
                  <a:cubicBezTo>
                    <a:pt x="13029" y="21560"/>
                    <a:pt x="12340" y="21995"/>
                    <a:pt x="11606" y="22312"/>
                  </a:cubicBezTo>
                  <a:cubicBezTo>
                    <a:pt x="11841" y="21977"/>
                    <a:pt x="12095" y="21650"/>
                    <a:pt x="12376" y="21351"/>
                  </a:cubicBezTo>
                  <a:cubicBezTo>
                    <a:pt x="12413" y="21351"/>
                    <a:pt x="12440" y="21315"/>
                    <a:pt x="12449" y="21279"/>
                  </a:cubicBezTo>
                  <a:cubicBezTo>
                    <a:pt x="12794" y="20916"/>
                    <a:pt x="13174" y="20580"/>
                    <a:pt x="13583" y="20281"/>
                  </a:cubicBezTo>
                  <a:cubicBezTo>
                    <a:pt x="13601" y="20272"/>
                    <a:pt x="13610" y="20254"/>
                    <a:pt x="13619" y="20227"/>
                  </a:cubicBezTo>
                  <a:cubicBezTo>
                    <a:pt x="13619" y="20227"/>
                    <a:pt x="13628" y="20236"/>
                    <a:pt x="13628" y="20236"/>
                  </a:cubicBezTo>
                  <a:cubicBezTo>
                    <a:pt x="13713" y="20242"/>
                    <a:pt x="13799" y="20246"/>
                    <a:pt x="13883" y="20246"/>
                  </a:cubicBezTo>
                  <a:cubicBezTo>
                    <a:pt x="15090" y="20246"/>
                    <a:pt x="16189" y="19589"/>
                    <a:pt x="16756" y="18513"/>
                  </a:cubicBezTo>
                  <a:cubicBezTo>
                    <a:pt x="16791" y="18452"/>
                    <a:pt x="16759" y="18358"/>
                    <a:pt x="16685" y="18358"/>
                  </a:cubicBezTo>
                  <a:cubicBezTo>
                    <a:pt x="16682" y="18358"/>
                    <a:pt x="16678" y="18358"/>
                    <a:pt x="16675" y="18359"/>
                  </a:cubicBezTo>
                  <a:cubicBezTo>
                    <a:pt x="15550" y="18440"/>
                    <a:pt x="13519" y="18449"/>
                    <a:pt x="13564" y="20045"/>
                  </a:cubicBezTo>
                  <a:cubicBezTo>
                    <a:pt x="13537" y="20064"/>
                    <a:pt x="13528" y="20091"/>
                    <a:pt x="13528" y="20118"/>
                  </a:cubicBezTo>
                  <a:cubicBezTo>
                    <a:pt x="13519" y="20127"/>
                    <a:pt x="13501" y="20127"/>
                    <a:pt x="13492" y="20136"/>
                  </a:cubicBezTo>
                  <a:cubicBezTo>
                    <a:pt x="13120" y="20399"/>
                    <a:pt x="12766" y="20707"/>
                    <a:pt x="12440" y="21034"/>
                  </a:cubicBezTo>
                  <a:cubicBezTo>
                    <a:pt x="12594" y="20517"/>
                    <a:pt x="13048" y="20154"/>
                    <a:pt x="13156" y="19619"/>
                  </a:cubicBezTo>
                  <a:cubicBezTo>
                    <a:pt x="13338" y="18794"/>
                    <a:pt x="12875" y="17987"/>
                    <a:pt x="13057" y="17153"/>
                  </a:cubicBezTo>
                  <a:cubicBezTo>
                    <a:pt x="13070" y="17094"/>
                    <a:pt x="13026" y="17049"/>
                    <a:pt x="12977" y="17049"/>
                  </a:cubicBezTo>
                  <a:cubicBezTo>
                    <a:pt x="12958" y="17049"/>
                    <a:pt x="12938" y="17056"/>
                    <a:pt x="12921" y="17071"/>
                  </a:cubicBezTo>
                  <a:cubicBezTo>
                    <a:pt x="12277" y="17688"/>
                    <a:pt x="11778" y="18422"/>
                    <a:pt x="11705" y="19329"/>
                  </a:cubicBezTo>
                  <a:cubicBezTo>
                    <a:pt x="11651" y="19928"/>
                    <a:pt x="11687" y="20862"/>
                    <a:pt x="12204" y="21270"/>
                  </a:cubicBezTo>
                  <a:cubicBezTo>
                    <a:pt x="11615" y="21895"/>
                    <a:pt x="11107" y="22603"/>
                    <a:pt x="10690" y="23364"/>
                  </a:cubicBezTo>
                  <a:cubicBezTo>
                    <a:pt x="10753" y="23129"/>
                    <a:pt x="10771" y="22893"/>
                    <a:pt x="10735" y="22648"/>
                  </a:cubicBezTo>
                  <a:cubicBezTo>
                    <a:pt x="10626" y="22040"/>
                    <a:pt x="10173" y="21560"/>
                    <a:pt x="9992" y="20979"/>
                  </a:cubicBezTo>
                  <a:cubicBezTo>
                    <a:pt x="9983" y="20957"/>
                    <a:pt x="9962" y="20945"/>
                    <a:pt x="9942" y="20945"/>
                  </a:cubicBezTo>
                  <a:cubicBezTo>
                    <a:pt x="9921" y="20945"/>
                    <a:pt x="9901" y="20957"/>
                    <a:pt x="9892" y="20979"/>
                  </a:cubicBezTo>
                  <a:cubicBezTo>
                    <a:pt x="9574" y="22040"/>
                    <a:pt x="9221" y="23464"/>
                    <a:pt x="10227" y="24244"/>
                  </a:cubicBezTo>
                  <a:cubicBezTo>
                    <a:pt x="10227" y="24244"/>
                    <a:pt x="10227" y="24244"/>
                    <a:pt x="10227" y="24253"/>
                  </a:cubicBezTo>
                  <a:cubicBezTo>
                    <a:pt x="10236" y="24253"/>
                    <a:pt x="10246" y="24262"/>
                    <a:pt x="10255" y="24271"/>
                  </a:cubicBezTo>
                  <a:cubicBezTo>
                    <a:pt x="9892" y="25133"/>
                    <a:pt x="9647" y="26048"/>
                    <a:pt x="9547" y="26973"/>
                  </a:cubicBezTo>
                  <a:cubicBezTo>
                    <a:pt x="8686" y="25006"/>
                    <a:pt x="8024" y="22920"/>
                    <a:pt x="7462" y="20880"/>
                  </a:cubicBezTo>
                  <a:cubicBezTo>
                    <a:pt x="8187" y="19420"/>
                    <a:pt x="8931" y="17987"/>
                    <a:pt x="9865" y="16690"/>
                  </a:cubicBezTo>
                  <a:cubicBezTo>
                    <a:pt x="9910" y="16690"/>
                    <a:pt x="9955" y="16654"/>
                    <a:pt x="9937" y="16609"/>
                  </a:cubicBezTo>
                  <a:cubicBezTo>
                    <a:pt x="10218" y="16219"/>
                    <a:pt x="10518" y="15847"/>
                    <a:pt x="10835" y="15493"/>
                  </a:cubicBezTo>
                  <a:cubicBezTo>
                    <a:pt x="10835" y="15493"/>
                    <a:pt x="10835" y="15493"/>
                    <a:pt x="10835" y="15502"/>
                  </a:cubicBezTo>
                  <a:cubicBezTo>
                    <a:pt x="11567" y="16330"/>
                    <a:pt x="12523" y="16522"/>
                    <a:pt x="13518" y="16522"/>
                  </a:cubicBezTo>
                  <a:cubicBezTo>
                    <a:pt x="14126" y="16522"/>
                    <a:pt x="14747" y="16450"/>
                    <a:pt x="15342" y="16409"/>
                  </a:cubicBezTo>
                  <a:cubicBezTo>
                    <a:pt x="15414" y="16400"/>
                    <a:pt x="15478" y="16300"/>
                    <a:pt x="15414" y="16246"/>
                  </a:cubicBezTo>
                  <a:cubicBezTo>
                    <a:pt x="14483" y="15523"/>
                    <a:pt x="13387" y="14950"/>
                    <a:pt x="12244" y="14950"/>
                  </a:cubicBezTo>
                  <a:cubicBezTo>
                    <a:pt x="11895" y="14950"/>
                    <a:pt x="11542" y="15003"/>
                    <a:pt x="11189" y="15122"/>
                  </a:cubicBezTo>
                  <a:cubicBezTo>
                    <a:pt x="11488" y="14813"/>
                    <a:pt x="11796" y="14523"/>
                    <a:pt x="12141" y="14242"/>
                  </a:cubicBezTo>
                  <a:cubicBezTo>
                    <a:pt x="12466" y="14323"/>
                    <a:pt x="12832" y="14401"/>
                    <a:pt x="13187" y="14401"/>
                  </a:cubicBezTo>
                  <a:cubicBezTo>
                    <a:pt x="13386" y="14401"/>
                    <a:pt x="13581" y="14376"/>
                    <a:pt x="13764" y="14314"/>
                  </a:cubicBezTo>
                  <a:cubicBezTo>
                    <a:pt x="14381" y="14097"/>
                    <a:pt x="14970" y="13516"/>
                    <a:pt x="15487" y="13127"/>
                  </a:cubicBezTo>
                  <a:cubicBezTo>
                    <a:pt x="15559" y="13063"/>
                    <a:pt x="15541" y="12954"/>
                    <a:pt x="15441" y="12945"/>
                  </a:cubicBezTo>
                  <a:cubicBezTo>
                    <a:pt x="15212" y="12930"/>
                    <a:pt x="14971" y="12919"/>
                    <a:pt x="14726" y="12919"/>
                  </a:cubicBezTo>
                  <a:cubicBezTo>
                    <a:pt x="13770" y="12919"/>
                    <a:pt x="12766" y="13098"/>
                    <a:pt x="12268" y="13979"/>
                  </a:cubicBezTo>
                  <a:lnTo>
                    <a:pt x="12250" y="13979"/>
                  </a:lnTo>
                  <a:cubicBezTo>
                    <a:pt x="12213" y="14006"/>
                    <a:pt x="12177" y="14033"/>
                    <a:pt x="12141" y="14061"/>
                  </a:cubicBezTo>
                  <a:cubicBezTo>
                    <a:pt x="12123" y="14070"/>
                    <a:pt x="12114" y="14070"/>
                    <a:pt x="12095" y="14079"/>
                  </a:cubicBezTo>
                  <a:cubicBezTo>
                    <a:pt x="12068" y="14088"/>
                    <a:pt x="12050" y="14106"/>
                    <a:pt x="12041" y="14133"/>
                  </a:cubicBezTo>
                  <a:cubicBezTo>
                    <a:pt x="11832" y="14287"/>
                    <a:pt x="11633" y="14460"/>
                    <a:pt x="11442" y="14623"/>
                  </a:cubicBezTo>
                  <a:cubicBezTo>
                    <a:pt x="11442" y="14623"/>
                    <a:pt x="11442" y="14614"/>
                    <a:pt x="11433" y="14614"/>
                  </a:cubicBezTo>
                  <a:cubicBezTo>
                    <a:pt x="11705" y="14206"/>
                    <a:pt x="12104" y="13952"/>
                    <a:pt x="12304" y="13498"/>
                  </a:cubicBezTo>
                  <a:cubicBezTo>
                    <a:pt x="12531" y="12991"/>
                    <a:pt x="12649" y="12428"/>
                    <a:pt x="12812" y="11902"/>
                  </a:cubicBezTo>
                  <a:cubicBezTo>
                    <a:pt x="12826" y="11844"/>
                    <a:pt x="12771" y="11781"/>
                    <a:pt x="12716" y="11781"/>
                  </a:cubicBezTo>
                  <a:cubicBezTo>
                    <a:pt x="12702" y="11781"/>
                    <a:pt x="12688" y="11785"/>
                    <a:pt x="12676" y="11794"/>
                  </a:cubicBezTo>
                  <a:cubicBezTo>
                    <a:pt x="11796" y="12446"/>
                    <a:pt x="10590" y="13562"/>
                    <a:pt x="11316" y="14741"/>
                  </a:cubicBezTo>
                  <a:cubicBezTo>
                    <a:pt x="10835" y="15176"/>
                    <a:pt x="10409" y="15657"/>
                    <a:pt x="10010" y="16164"/>
                  </a:cubicBezTo>
                  <a:cubicBezTo>
                    <a:pt x="10164" y="15756"/>
                    <a:pt x="10463" y="15403"/>
                    <a:pt x="10545" y="14958"/>
                  </a:cubicBezTo>
                  <a:cubicBezTo>
                    <a:pt x="10672" y="14251"/>
                    <a:pt x="10490" y="13526"/>
                    <a:pt x="10617" y="12818"/>
                  </a:cubicBezTo>
                  <a:cubicBezTo>
                    <a:pt x="10629" y="12759"/>
                    <a:pt x="10591" y="12723"/>
                    <a:pt x="10547" y="12723"/>
                  </a:cubicBezTo>
                  <a:cubicBezTo>
                    <a:pt x="10524" y="12723"/>
                    <a:pt x="10500" y="12733"/>
                    <a:pt x="10481" y="12755"/>
                  </a:cubicBezTo>
                  <a:cubicBezTo>
                    <a:pt x="9656" y="13897"/>
                    <a:pt x="9176" y="15176"/>
                    <a:pt x="9747" y="16518"/>
                  </a:cubicBezTo>
                  <a:cubicBezTo>
                    <a:pt x="9275" y="17171"/>
                    <a:pt x="8849" y="17860"/>
                    <a:pt x="8468" y="18567"/>
                  </a:cubicBezTo>
                  <a:cubicBezTo>
                    <a:pt x="8631" y="18023"/>
                    <a:pt x="8922" y="17543"/>
                    <a:pt x="8949" y="16944"/>
                  </a:cubicBezTo>
                  <a:cubicBezTo>
                    <a:pt x="8976" y="16155"/>
                    <a:pt x="8722" y="15384"/>
                    <a:pt x="8459" y="14650"/>
                  </a:cubicBezTo>
                  <a:cubicBezTo>
                    <a:pt x="8449" y="14625"/>
                    <a:pt x="8421" y="14609"/>
                    <a:pt x="8396" y="14609"/>
                  </a:cubicBezTo>
                  <a:cubicBezTo>
                    <a:pt x="8374" y="14609"/>
                    <a:pt x="8354" y="14621"/>
                    <a:pt x="8350" y="14650"/>
                  </a:cubicBezTo>
                  <a:cubicBezTo>
                    <a:pt x="8033" y="16201"/>
                    <a:pt x="6863" y="17515"/>
                    <a:pt x="8187" y="18948"/>
                  </a:cubicBezTo>
                  <a:cubicBezTo>
                    <a:pt x="8196" y="18966"/>
                    <a:pt x="8205" y="18966"/>
                    <a:pt x="8214" y="18975"/>
                  </a:cubicBezTo>
                  <a:cubicBezTo>
                    <a:pt x="8223" y="18984"/>
                    <a:pt x="8223" y="18994"/>
                    <a:pt x="8223" y="18994"/>
                  </a:cubicBezTo>
                  <a:cubicBezTo>
                    <a:pt x="8223" y="19003"/>
                    <a:pt x="8223" y="19003"/>
                    <a:pt x="8223" y="19012"/>
                  </a:cubicBezTo>
                  <a:cubicBezTo>
                    <a:pt x="7942" y="19556"/>
                    <a:pt x="7670" y="20109"/>
                    <a:pt x="7407" y="20662"/>
                  </a:cubicBezTo>
                  <a:cubicBezTo>
                    <a:pt x="7217" y="19973"/>
                    <a:pt x="7035" y="19293"/>
                    <a:pt x="6863" y="18622"/>
                  </a:cubicBezTo>
                  <a:cubicBezTo>
                    <a:pt x="6455" y="17053"/>
                    <a:pt x="6210" y="15457"/>
                    <a:pt x="6092" y="13870"/>
                  </a:cubicBezTo>
                  <a:cubicBezTo>
                    <a:pt x="6247" y="13516"/>
                    <a:pt x="6410" y="13190"/>
                    <a:pt x="6600" y="12873"/>
                  </a:cubicBezTo>
                  <a:cubicBezTo>
                    <a:pt x="7000" y="13044"/>
                    <a:pt x="7419" y="13125"/>
                    <a:pt x="7836" y="13125"/>
                  </a:cubicBezTo>
                  <a:cubicBezTo>
                    <a:pt x="8589" y="13125"/>
                    <a:pt x="9336" y="12859"/>
                    <a:pt x="9955" y="12374"/>
                  </a:cubicBezTo>
                  <a:cubicBezTo>
                    <a:pt x="10019" y="12329"/>
                    <a:pt x="9983" y="12220"/>
                    <a:pt x="9910" y="12202"/>
                  </a:cubicBezTo>
                  <a:cubicBezTo>
                    <a:pt x="9393" y="12069"/>
                    <a:pt x="8871" y="11994"/>
                    <a:pt x="8344" y="11994"/>
                  </a:cubicBezTo>
                  <a:cubicBezTo>
                    <a:pt x="8114" y="11994"/>
                    <a:pt x="7884" y="12008"/>
                    <a:pt x="7652" y="12038"/>
                  </a:cubicBezTo>
                  <a:cubicBezTo>
                    <a:pt x="7489" y="12057"/>
                    <a:pt x="7289" y="12075"/>
                    <a:pt x="7099" y="12111"/>
                  </a:cubicBezTo>
                  <a:cubicBezTo>
                    <a:pt x="7398" y="11721"/>
                    <a:pt x="7716" y="11349"/>
                    <a:pt x="8078" y="11014"/>
                  </a:cubicBezTo>
                  <a:cubicBezTo>
                    <a:pt x="8078" y="11032"/>
                    <a:pt x="8078" y="11050"/>
                    <a:pt x="8096" y="11068"/>
                  </a:cubicBezTo>
                  <a:cubicBezTo>
                    <a:pt x="8555" y="11438"/>
                    <a:pt x="9067" y="11561"/>
                    <a:pt x="9600" y="11561"/>
                  </a:cubicBezTo>
                  <a:cubicBezTo>
                    <a:pt x="10426" y="11561"/>
                    <a:pt x="11301" y="11264"/>
                    <a:pt x="12095" y="11132"/>
                  </a:cubicBezTo>
                  <a:cubicBezTo>
                    <a:pt x="12159" y="11123"/>
                    <a:pt x="12168" y="11023"/>
                    <a:pt x="12114" y="10996"/>
                  </a:cubicBezTo>
                  <a:cubicBezTo>
                    <a:pt x="11300" y="10623"/>
                    <a:pt x="10449" y="10345"/>
                    <a:pt x="9578" y="10345"/>
                  </a:cubicBezTo>
                  <a:cubicBezTo>
                    <a:pt x="9303" y="10345"/>
                    <a:pt x="9027" y="10373"/>
                    <a:pt x="8749" y="10433"/>
                  </a:cubicBezTo>
                  <a:cubicBezTo>
                    <a:pt x="9003" y="10243"/>
                    <a:pt x="9257" y="10053"/>
                    <a:pt x="9529" y="9871"/>
                  </a:cubicBezTo>
                  <a:cubicBezTo>
                    <a:pt x="9790" y="9964"/>
                    <a:pt x="10046" y="10006"/>
                    <a:pt x="10293" y="10006"/>
                  </a:cubicBezTo>
                  <a:cubicBezTo>
                    <a:pt x="11383" y="10006"/>
                    <a:pt x="12314" y="9183"/>
                    <a:pt x="12757" y="8148"/>
                  </a:cubicBezTo>
                  <a:cubicBezTo>
                    <a:pt x="12785" y="8085"/>
                    <a:pt x="12748" y="7994"/>
                    <a:pt x="12667" y="7994"/>
                  </a:cubicBezTo>
                  <a:cubicBezTo>
                    <a:pt x="11424" y="8012"/>
                    <a:pt x="9828" y="8194"/>
                    <a:pt x="9475" y="9626"/>
                  </a:cubicBezTo>
                  <a:cubicBezTo>
                    <a:pt x="9475" y="9644"/>
                    <a:pt x="9475" y="9644"/>
                    <a:pt x="9484" y="9654"/>
                  </a:cubicBezTo>
                  <a:lnTo>
                    <a:pt x="9466" y="9663"/>
                  </a:lnTo>
                  <a:cubicBezTo>
                    <a:pt x="9438" y="9681"/>
                    <a:pt x="9420" y="9708"/>
                    <a:pt x="9420" y="9735"/>
                  </a:cubicBezTo>
                  <a:cubicBezTo>
                    <a:pt x="9112" y="9898"/>
                    <a:pt x="8822" y="10080"/>
                    <a:pt x="8532" y="10288"/>
                  </a:cubicBezTo>
                  <a:cubicBezTo>
                    <a:pt x="8668" y="10134"/>
                    <a:pt x="8777" y="9971"/>
                    <a:pt x="8849" y="9790"/>
                  </a:cubicBezTo>
                  <a:cubicBezTo>
                    <a:pt x="9030" y="9300"/>
                    <a:pt x="8958" y="8710"/>
                    <a:pt x="8913" y="8203"/>
                  </a:cubicBezTo>
                  <a:cubicBezTo>
                    <a:pt x="8906" y="8159"/>
                    <a:pt x="8870" y="8128"/>
                    <a:pt x="8830" y="8128"/>
                  </a:cubicBezTo>
                  <a:cubicBezTo>
                    <a:pt x="8812" y="8128"/>
                    <a:pt x="8793" y="8134"/>
                    <a:pt x="8777" y="8148"/>
                  </a:cubicBezTo>
                  <a:cubicBezTo>
                    <a:pt x="8432" y="8493"/>
                    <a:pt x="7969" y="8846"/>
                    <a:pt x="7833" y="9336"/>
                  </a:cubicBezTo>
                  <a:cubicBezTo>
                    <a:pt x="7697" y="9790"/>
                    <a:pt x="7770" y="10325"/>
                    <a:pt x="7951" y="10760"/>
                  </a:cubicBezTo>
                  <a:cubicBezTo>
                    <a:pt x="7453" y="11213"/>
                    <a:pt x="7008" y="11730"/>
                    <a:pt x="6646" y="12301"/>
                  </a:cubicBezTo>
                  <a:cubicBezTo>
                    <a:pt x="6546" y="12374"/>
                    <a:pt x="6473" y="12465"/>
                    <a:pt x="6437" y="12592"/>
                  </a:cubicBezTo>
                  <a:cubicBezTo>
                    <a:pt x="6437" y="12610"/>
                    <a:pt x="6437" y="12619"/>
                    <a:pt x="6437" y="12628"/>
                  </a:cubicBezTo>
                  <a:cubicBezTo>
                    <a:pt x="6301" y="12873"/>
                    <a:pt x="6174" y="13117"/>
                    <a:pt x="6065" y="13371"/>
                  </a:cubicBezTo>
                  <a:cubicBezTo>
                    <a:pt x="5975" y="11549"/>
                    <a:pt x="6065" y="9726"/>
                    <a:pt x="6328" y="7922"/>
                  </a:cubicBezTo>
                  <a:cubicBezTo>
                    <a:pt x="6918" y="7876"/>
                    <a:pt x="7407" y="7931"/>
                    <a:pt x="7933" y="7550"/>
                  </a:cubicBezTo>
                  <a:cubicBezTo>
                    <a:pt x="8568" y="7087"/>
                    <a:pt x="9030" y="6353"/>
                    <a:pt x="9493" y="5727"/>
                  </a:cubicBezTo>
                  <a:cubicBezTo>
                    <a:pt x="9529" y="5682"/>
                    <a:pt x="9475" y="5600"/>
                    <a:pt x="9420" y="5600"/>
                  </a:cubicBezTo>
                  <a:cubicBezTo>
                    <a:pt x="8187" y="5673"/>
                    <a:pt x="7008" y="6326"/>
                    <a:pt x="6410" y="7396"/>
                  </a:cubicBezTo>
                  <a:cubicBezTo>
                    <a:pt x="6537" y="6634"/>
                    <a:pt x="6691" y="5863"/>
                    <a:pt x="6881" y="5101"/>
                  </a:cubicBezTo>
                  <a:cubicBezTo>
                    <a:pt x="7507" y="5020"/>
                    <a:pt x="8051" y="5002"/>
                    <a:pt x="8604" y="4675"/>
                  </a:cubicBezTo>
                  <a:cubicBezTo>
                    <a:pt x="9094" y="4385"/>
                    <a:pt x="9466" y="3977"/>
                    <a:pt x="9847" y="3569"/>
                  </a:cubicBezTo>
                  <a:cubicBezTo>
                    <a:pt x="9874" y="3560"/>
                    <a:pt x="9910" y="3542"/>
                    <a:pt x="9937" y="3533"/>
                  </a:cubicBezTo>
                  <a:cubicBezTo>
                    <a:pt x="9973" y="3515"/>
                    <a:pt x="9983" y="3478"/>
                    <a:pt x="9964" y="3451"/>
                  </a:cubicBezTo>
                  <a:cubicBezTo>
                    <a:pt x="9983" y="3424"/>
                    <a:pt x="10001" y="3406"/>
                    <a:pt x="10028" y="3379"/>
                  </a:cubicBezTo>
                  <a:cubicBezTo>
                    <a:pt x="10064" y="3333"/>
                    <a:pt x="10037" y="3261"/>
                    <a:pt x="9973" y="3261"/>
                  </a:cubicBezTo>
                  <a:cubicBezTo>
                    <a:pt x="8867" y="3270"/>
                    <a:pt x="7670" y="3496"/>
                    <a:pt x="7063" y="4403"/>
                  </a:cubicBezTo>
                  <a:cubicBezTo>
                    <a:pt x="7108" y="4231"/>
                    <a:pt x="7153" y="4059"/>
                    <a:pt x="7199" y="3895"/>
                  </a:cubicBezTo>
                  <a:cubicBezTo>
                    <a:pt x="7244" y="3877"/>
                    <a:pt x="7271" y="3832"/>
                    <a:pt x="7235" y="3787"/>
                  </a:cubicBezTo>
                  <a:cubicBezTo>
                    <a:pt x="7235" y="3787"/>
                    <a:pt x="7235" y="3778"/>
                    <a:pt x="7235" y="3778"/>
                  </a:cubicBezTo>
                  <a:cubicBezTo>
                    <a:pt x="7344" y="3415"/>
                    <a:pt x="7453" y="3052"/>
                    <a:pt x="7570" y="2689"/>
                  </a:cubicBezTo>
                  <a:cubicBezTo>
                    <a:pt x="7580" y="2680"/>
                    <a:pt x="7570" y="2671"/>
                    <a:pt x="7570" y="2662"/>
                  </a:cubicBezTo>
                  <a:cubicBezTo>
                    <a:pt x="7570" y="2653"/>
                    <a:pt x="7570" y="2653"/>
                    <a:pt x="7580" y="2653"/>
                  </a:cubicBezTo>
                  <a:cubicBezTo>
                    <a:pt x="8650" y="2553"/>
                    <a:pt x="10200" y="2445"/>
                    <a:pt x="10400" y="1102"/>
                  </a:cubicBezTo>
                  <a:cubicBezTo>
                    <a:pt x="10408" y="1055"/>
                    <a:pt x="10373" y="1000"/>
                    <a:pt x="10322" y="1000"/>
                  </a:cubicBezTo>
                  <a:cubicBezTo>
                    <a:pt x="10315" y="1000"/>
                    <a:pt x="10307" y="1001"/>
                    <a:pt x="10300" y="1003"/>
                  </a:cubicBezTo>
                  <a:cubicBezTo>
                    <a:pt x="9837" y="1157"/>
                    <a:pt x="9321" y="1112"/>
                    <a:pt x="8849" y="1211"/>
                  </a:cubicBezTo>
                  <a:cubicBezTo>
                    <a:pt x="8831" y="767"/>
                    <a:pt x="8695" y="377"/>
                    <a:pt x="8414" y="14"/>
                  </a:cubicBezTo>
                  <a:cubicBezTo>
                    <a:pt x="8405" y="5"/>
                    <a:pt x="8391" y="1"/>
                    <a:pt x="8378" y="1"/>
                  </a:cubicBezTo>
                  <a:close/>
                </a:path>
              </a:pathLst>
            </a:custGeom>
            <a:solidFill>
              <a:srgbClr val="CF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6"/>
          <p:cNvGrpSpPr/>
          <p:nvPr/>
        </p:nvGrpSpPr>
        <p:grpSpPr>
          <a:xfrm rot="10800000">
            <a:off x="7841704" y="-1001150"/>
            <a:ext cx="2004356" cy="2451751"/>
            <a:chOff x="7577304" y="3591550"/>
            <a:chExt cx="2004356" cy="2451751"/>
          </a:xfrm>
        </p:grpSpPr>
        <p:sp>
          <p:nvSpPr>
            <p:cNvPr id="70" name="Google Shape;70;p6"/>
            <p:cNvSpPr/>
            <p:nvPr/>
          </p:nvSpPr>
          <p:spPr>
            <a:xfrm rot="899939">
              <a:off x="8452307" y="3679687"/>
              <a:ext cx="915021" cy="1776804"/>
            </a:xfrm>
            <a:custGeom>
              <a:avLst/>
              <a:gdLst/>
              <a:ahLst/>
              <a:cxnLst/>
              <a:rect l="l" t="t" r="r" b="b"/>
              <a:pathLst>
                <a:path w="16792" h="32607" extrusionOk="0">
                  <a:moveTo>
                    <a:pt x="8495" y="295"/>
                  </a:moveTo>
                  <a:cubicBezTo>
                    <a:pt x="8650" y="495"/>
                    <a:pt x="8713" y="1021"/>
                    <a:pt x="8731" y="1238"/>
                  </a:cubicBezTo>
                  <a:cubicBezTo>
                    <a:pt x="8586" y="1275"/>
                    <a:pt x="8450" y="1329"/>
                    <a:pt x="8323" y="1402"/>
                  </a:cubicBezTo>
                  <a:cubicBezTo>
                    <a:pt x="8305" y="1411"/>
                    <a:pt x="8296" y="1420"/>
                    <a:pt x="8278" y="1429"/>
                  </a:cubicBezTo>
                  <a:cubicBezTo>
                    <a:pt x="8323" y="1048"/>
                    <a:pt x="8396" y="667"/>
                    <a:pt x="8495" y="295"/>
                  </a:cubicBezTo>
                  <a:close/>
                  <a:moveTo>
                    <a:pt x="10218" y="1193"/>
                  </a:moveTo>
                  <a:lnTo>
                    <a:pt x="10218" y="1193"/>
                  </a:lnTo>
                  <a:cubicBezTo>
                    <a:pt x="10209" y="1211"/>
                    <a:pt x="10209" y="1220"/>
                    <a:pt x="10200" y="1238"/>
                  </a:cubicBezTo>
                  <a:cubicBezTo>
                    <a:pt x="9402" y="1601"/>
                    <a:pt x="8595" y="1937"/>
                    <a:pt x="7815" y="2327"/>
                  </a:cubicBezTo>
                  <a:cubicBezTo>
                    <a:pt x="8006" y="1755"/>
                    <a:pt x="8468" y="1429"/>
                    <a:pt x="9103" y="1347"/>
                  </a:cubicBezTo>
                  <a:cubicBezTo>
                    <a:pt x="9484" y="1302"/>
                    <a:pt x="9847" y="1293"/>
                    <a:pt x="10218" y="1193"/>
                  </a:cubicBezTo>
                  <a:close/>
                  <a:moveTo>
                    <a:pt x="10155" y="1393"/>
                  </a:moveTo>
                  <a:lnTo>
                    <a:pt x="10155" y="1393"/>
                  </a:lnTo>
                  <a:cubicBezTo>
                    <a:pt x="9819" y="2236"/>
                    <a:pt x="8767" y="2336"/>
                    <a:pt x="7906" y="2417"/>
                  </a:cubicBezTo>
                  <a:cubicBezTo>
                    <a:pt x="8668" y="2091"/>
                    <a:pt x="9402" y="1737"/>
                    <a:pt x="10155" y="1393"/>
                  </a:cubicBezTo>
                  <a:close/>
                  <a:moveTo>
                    <a:pt x="8374" y="214"/>
                  </a:moveTo>
                  <a:cubicBezTo>
                    <a:pt x="8375" y="214"/>
                    <a:pt x="8376" y="214"/>
                    <a:pt x="8378" y="214"/>
                  </a:cubicBezTo>
                  <a:cubicBezTo>
                    <a:pt x="8405" y="214"/>
                    <a:pt x="8423" y="232"/>
                    <a:pt x="8441" y="241"/>
                  </a:cubicBezTo>
                  <a:cubicBezTo>
                    <a:pt x="8278" y="667"/>
                    <a:pt x="8169" y="1093"/>
                    <a:pt x="8124" y="1547"/>
                  </a:cubicBezTo>
                  <a:cubicBezTo>
                    <a:pt x="7861" y="1773"/>
                    <a:pt x="7706" y="2091"/>
                    <a:pt x="7688" y="2435"/>
                  </a:cubicBezTo>
                  <a:cubicBezTo>
                    <a:pt x="7643" y="2435"/>
                    <a:pt x="7607" y="2445"/>
                    <a:pt x="7570" y="2445"/>
                  </a:cubicBezTo>
                  <a:cubicBezTo>
                    <a:pt x="7543" y="2200"/>
                    <a:pt x="7498" y="1955"/>
                    <a:pt x="7516" y="1701"/>
                  </a:cubicBezTo>
                  <a:cubicBezTo>
                    <a:pt x="7534" y="1248"/>
                    <a:pt x="7752" y="939"/>
                    <a:pt x="8033" y="595"/>
                  </a:cubicBezTo>
                  <a:cubicBezTo>
                    <a:pt x="8096" y="523"/>
                    <a:pt x="8282" y="214"/>
                    <a:pt x="8374" y="214"/>
                  </a:cubicBezTo>
                  <a:close/>
                  <a:moveTo>
                    <a:pt x="6827" y="1991"/>
                  </a:moveTo>
                  <a:lnTo>
                    <a:pt x="6827" y="1991"/>
                  </a:lnTo>
                  <a:cubicBezTo>
                    <a:pt x="7063" y="2454"/>
                    <a:pt x="7226" y="2943"/>
                    <a:pt x="7144" y="3460"/>
                  </a:cubicBezTo>
                  <a:cubicBezTo>
                    <a:pt x="7063" y="2961"/>
                    <a:pt x="6963" y="2472"/>
                    <a:pt x="6827" y="1991"/>
                  </a:cubicBezTo>
                  <a:close/>
                  <a:moveTo>
                    <a:pt x="6700" y="1882"/>
                  </a:moveTo>
                  <a:cubicBezTo>
                    <a:pt x="6818" y="2417"/>
                    <a:pt x="6954" y="2943"/>
                    <a:pt x="7045" y="3478"/>
                  </a:cubicBezTo>
                  <a:cubicBezTo>
                    <a:pt x="6754" y="2989"/>
                    <a:pt x="6627" y="2454"/>
                    <a:pt x="6700" y="1882"/>
                  </a:cubicBezTo>
                  <a:close/>
                  <a:moveTo>
                    <a:pt x="5793" y="2662"/>
                  </a:moveTo>
                  <a:cubicBezTo>
                    <a:pt x="6228" y="3224"/>
                    <a:pt x="6745" y="3678"/>
                    <a:pt x="6691" y="4476"/>
                  </a:cubicBezTo>
                  <a:cubicBezTo>
                    <a:pt x="6676" y="4687"/>
                    <a:pt x="6650" y="4766"/>
                    <a:pt x="6617" y="4766"/>
                  </a:cubicBezTo>
                  <a:cubicBezTo>
                    <a:pt x="6531" y="4766"/>
                    <a:pt x="6403" y="4203"/>
                    <a:pt x="6337" y="4031"/>
                  </a:cubicBezTo>
                  <a:cubicBezTo>
                    <a:pt x="6165" y="3596"/>
                    <a:pt x="5993" y="3161"/>
                    <a:pt x="5820" y="2726"/>
                  </a:cubicBezTo>
                  <a:cubicBezTo>
                    <a:pt x="5811" y="2707"/>
                    <a:pt x="5802" y="2698"/>
                    <a:pt x="5784" y="2689"/>
                  </a:cubicBezTo>
                  <a:cubicBezTo>
                    <a:pt x="5784" y="2680"/>
                    <a:pt x="5793" y="2671"/>
                    <a:pt x="5793" y="2662"/>
                  </a:cubicBezTo>
                  <a:close/>
                  <a:moveTo>
                    <a:pt x="9705" y="3420"/>
                  </a:moveTo>
                  <a:cubicBezTo>
                    <a:pt x="9745" y="3420"/>
                    <a:pt x="9771" y="3424"/>
                    <a:pt x="9774" y="3433"/>
                  </a:cubicBezTo>
                  <a:cubicBezTo>
                    <a:pt x="9783" y="3433"/>
                    <a:pt x="9783" y="3442"/>
                    <a:pt x="9774" y="3451"/>
                  </a:cubicBezTo>
                  <a:cubicBezTo>
                    <a:pt x="8867" y="3841"/>
                    <a:pt x="7788" y="4158"/>
                    <a:pt x="7017" y="4802"/>
                  </a:cubicBezTo>
                  <a:cubicBezTo>
                    <a:pt x="7235" y="4385"/>
                    <a:pt x="7543" y="4031"/>
                    <a:pt x="7979" y="3805"/>
                  </a:cubicBezTo>
                  <a:cubicBezTo>
                    <a:pt x="8278" y="3651"/>
                    <a:pt x="8613" y="3560"/>
                    <a:pt x="8949" y="3505"/>
                  </a:cubicBezTo>
                  <a:lnTo>
                    <a:pt x="8949" y="3505"/>
                  </a:lnTo>
                  <a:cubicBezTo>
                    <a:pt x="8948" y="3506"/>
                    <a:pt x="8949" y="3506"/>
                    <a:pt x="8950" y="3506"/>
                  </a:cubicBezTo>
                  <a:cubicBezTo>
                    <a:pt x="8978" y="3506"/>
                    <a:pt x="9511" y="3420"/>
                    <a:pt x="9705" y="3420"/>
                  </a:cubicBezTo>
                  <a:close/>
                  <a:moveTo>
                    <a:pt x="9611" y="3669"/>
                  </a:moveTo>
                  <a:lnTo>
                    <a:pt x="9611" y="3669"/>
                  </a:lnTo>
                  <a:cubicBezTo>
                    <a:pt x="9302" y="3959"/>
                    <a:pt x="8677" y="4403"/>
                    <a:pt x="8595" y="4449"/>
                  </a:cubicBezTo>
                  <a:cubicBezTo>
                    <a:pt x="8105" y="4757"/>
                    <a:pt x="7607" y="4811"/>
                    <a:pt x="7063" y="4884"/>
                  </a:cubicBezTo>
                  <a:cubicBezTo>
                    <a:pt x="7779" y="4331"/>
                    <a:pt x="8758" y="4004"/>
                    <a:pt x="9611" y="3669"/>
                  </a:cubicBezTo>
                  <a:close/>
                  <a:moveTo>
                    <a:pt x="5748" y="2853"/>
                  </a:moveTo>
                  <a:lnTo>
                    <a:pt x="5748" y="2853"/>
                  </a:lnTo>
                  <a:cubicBezTo>
                    <a:pt x="6038" y="3560"/>
                    <a:pt x="6328" y="4258"/>
                    <a:pt x="6600" y="4965"/>
                  </a:cubicBezTo>
                  <a:cubicBezTo>
                    <a:pt x="5639" y="4802"/>
                    <a:pt x="5576" y="3696"/>
                    <a:pt x="5748" y="2853"/>
                  </a:cubicBezTo>
                  <a:close/>
                  <a:moveTo>
                    <a:pt x="643" y="4512"/>
                  </a:moveTo>
                  <a:lnTo>
                    <a:pt x="643" y="4512"/>
                  </a:lnTo>
                  <a:cubicBezTo>
                    <a:pt x="1078" y="4557"/>
                    <a:pt x="1513" y="4648"/>
                    <a:pt x="1885" y="4875"/>
                  </a:cubicBezTo>
                  <a:cubicBezTo>
                    <a:pt x="2356" y="5165"/>
                    <a:pt x="2628" y="5655"/>
                    <a:pt x="3000" y="6044"/>
                  </a:cubicBezTo>
                  <a:cubicBezTo>
                    <a:pt x="3000" y="6063"/>
                    <a:pt x="3009" y="6081"/>
                    <a:pt x="3027" y="6090"/>
                  </a:cubicBezTo>
                  <a:cubicBezTo>
                    <a:pt x="3036" y="6090"/>
                    <a:pt x="3036" y="6099"/>
                    <a:pt x="3046" y="6099"/>
                  </a:cubicBezTo>
                  <a:cubicBezTo>
                    <a:pt x="3009" y="6099"/>
                    <a:pt x="2973" y="6099"/>
                    <a:pt x="2946" y="6108"/>
                  </a:cubicBezTo>
                  <a:cubicBezTo>
                    <a:pt x="2937" y="6099"/>
                    <a:pt x="2937" y="6099"/>
                    <a:pt x="2937" y="6090"/>
                  </a:cubicBezTo>
                  <a:cubicBezTo>
                    <a:pt x="2202" y="5528"/>
                    <a:pt x="1431" y="5002"/>
                    <a:pt x="643" y="4512"/>
                  </a:cubicBezTo>
                  <a:close/>
                  <a:moveTo>
                    <a:pt x="298" y="4476"/>
                  </a:moveTo>
                  <a:cubicBezTo>
                    <a:pt x="334" y="4476"/>
                    <a:pt x="361" y="4485"/>
                    <a:pt x="389" y="4485"/>
                  </a:cubicBezTo>
                  <a:cubicBezTo>
                    <a:pt x="1187" y="4993"/>
                    <a:pt x="1948" y="5546"/>
                    <a:pt x="2692" y="6117"/>
                  </a:cubicBezTo>
                  <a:cubicBezTo>
                    <a:pt x="2102" y="6117"/>
                    <a:pt x="1513" y="5927"/>
                    <a:pt x="1096" y="5491"/>
                  </a:cubicBezTo>
                  <a:cubicBezTo>
                    <a:pt x="779" y="5174"/>
                    <a:pt x="606" y="4784"/>
                    <a:pt x="298" y="4476"/>
                  </a:cubicBezTo>
                  <a:close/>
                  <a:moveTo>
                    <a:pt x="5603" y="5346"/>
                  </a:moveTo>
                  <a:lnTo>
                    <a:pt x="5603" y="5346"/>
                  </a:lnTo>
                  <a:cubicBezTo>
                    <a:pt x="5857" y="5528"/>
                    <a:pt x="6147" y="5682"/>
                    <a:pt x="6228" y="5990"/>
                  </a:cubicBezTo>
                  <a:cubicBezTo>
                    <a:pt x="6283" y="6217"/>
                    <a:pt x="6256" y="6453"/>
                    <a:pt x="6256" y="6688"/>
                  </a:cubicBezTo>
                  <a:cubicBezTo>
                    <a:pt x="6056" y="6235"/>
                    <a:pt x="5838" y="5791"/>
                    <a:pt x="5603" y="5346"/>
                  </a:cubicBezTo>
                  <a:close/>
                  <a:moveTo>
                    <a:pt x="5548" y="5428"/>
                  </a:moveTo>
                  <a:cubicBezTo>
                    <a:pt x="5784" y="5918"/>
                    <a:pt x="6002" y="6398"/>
                    <a:pt x="6210" y="6897"/>
                  </a:cubicBezTo>
                  <a:cubicBezTo>
                    <a:pt x="5630" y="6616"/>
                    <a:pt x="5539" y="6017"/>
                    <a:pt x="5548" y="5428"/>
                  </a:cubicBezTo>
                  <a:close/>
                  <a:moveTo>
                    <a:pt x="4315" y="4693"/>
                  </a:moveTo>
                  <a:cubicBezTo>
                    <a:pt x="4542" y="5183"/>
                    <a:pt x="4778" y="5872"/>
                    <a:pt x="4814" y="6371"/>
                  </a:cubicBezTo>
                  <a:cubicBezTo>
                    <a:pt x="4832" y="6570"/>
                    <a:pt x="4814" y="6770"/>
                    <a:pt x="4759" y="6960"/>
                  </a:cubicBezTo>
                  <a:cubicBezTo>
                    <a:pt x="4719" y="7042"/>
                    <a:pt x="4687" y="7082"/>
                    <a:pt x="4665" y="7082"/>
                  </a:cubicBezTo>
                  <a:cubicBezTo>
                    <a:pt x="4633" y="7082"/>
                    <a:pt x="4622" y="6996"/>
                    <a:pt x="4632" y="6824"/>
                  </a:cubicBezTo>
                  <a:cubicBezTo>
                    <a:pt x="4496" y="6543"/>
                    <a:pt x="4478" y="6144"/>
                    <a:pt x="4369" y="5836"/>
                  </a:cubicBezTo>
                  <a:cubicBezTo>
                    <a:pt x="4369" y="5827"/>
                    <a:pt x="4351" y="5818"/>
                    <a:pt x="4342" y="5818"/>
                  </a:cubicBezTo>
                  <a:cubicBezTo>
                    <a:pt x="4324" y="5682"/>
                    <a:pt x="4315" y="5537"/>
                    <a:pt x="4306" y="5392"/>
                  </a:cubicBezTo>
                  <a:lnTo>
                    <a:pt x="4306" y="5392"/>
                  </a:lnTo>
                  <a:cubicBezTo>
                    <a:pt x="4315" y="5428"/>
                    <a:pt x="4324" y="5455"/>
                    <a:pt x="4333" y="5491"/>
                  </a:cubicBezTo>
                  <a:cubicBezTo>
                    <a:pt x="4324" y="5428"/>
                    <a:pt x="4315" y="5364"/>
                    <a:pt x="4306" y="5301"/>
                  </a:cubicBezTo>
                  <a:cubicBezTo>
                    <a:pt x="4297" y="5101"/>
                    <a:pt x="4306" y="4893"/>
                    <a:pt x="4315" y="4693"/>
                  </a:cubicBezTo>
                  <a:close/>
                  <a:moveTo>
                    <a:pt x="4214" y="4411"/>
                  </a:moveTo>
                  <a:cubicBezTo>
                    <a:pt x="4212" y="4436"/>
                    <a:pt x="4218" y="4460"/>
                    <a:pt x="4224" y="4485"/>
                  </a:cubicBezTo>
                  <a:cubicBezTo>
                    <a:pt x="4215" y="4494"/>
                    <a:pt x="4206" y="4503"/>
                    <a:pt x="4206" y="4512"/>
                  </a:cubicBezTo>
                  <a:cubicBezTo>
                    <a:pt x="4161" y="5247"/>
                    <a:pt x="4107" y="6017"/>
                    <a:pt x="4442" y="6697"/>
                  </a:cubicBezTo>
                  <a:cubicBezTo>
                    <a:pt x="4451" y="6716"/>
                    <a:pt x="4469" y="6725"/>
                    <a:pt x="4487" y="6725"/>
                  </a:cubicBezTo>
                  <a:cubicBezTo>
                    <a:pt x="4524" y="6879"/>
                    <a:pt x="4551" y="7033"/>
                    <a:pt x="4578" y="7196"/>
                  </a:cubicBezTo>
                  <a:cubicBezTo>
                    <a:pt x="4569" y="7187"/>
                    <a:pt x="4560" y="7169"/>
                    <a:pt x="4551" y="7160"/>
                  </a:cubicBezTo>
                  <a:cubicBezTo>
                    <a:pt x="4306" y="6725"/>
                    <a:pt x="4134" y="6262"/>
                    <a:pt x="4088" y="5745"/>
                  </a:cubicBezTo>
                  <a:cubicBezTo>
                    <a:pt x="4052" y="5419"/>
                    <a:pt x="4070" y="5092"/>
                    <a:pt x="4134" y="4766"/>
                  </a:cubicBezTo>
                  <a:cubicBezTo>
                    <a:pt x="4150" y="4642"/>
                    <a:pt x="4182" y="4526"/>
                    <a:pt x="4214" y="4411"/>
                  </a:cubicBezTo>
                  <a:close/>
                  <a:moveTo>
                    <a:pt x="9073" y="5751"/>
                  </a:moveTo>
                  <a:cubicBezTo>
                    <a:pt x="9124" y="5751"/>
                    <a:pt x="9166" y="5761"/>
                    <a:pt x="9194" y="5782"/>
                  </a:cubicBezTo>
                  <a:cubicBezTo>
                    <a:pt x="8677" y="6063"/>
                    <a:pt x="8178" y="6362"/>
                    <a:pt x="7697" y="6697"/>
                  </a:cubicBezTo>
                  <a:cubicBezTo>
                    <a:pt x="7289" y="6988"/>
                    <a:pt x="6909" y="7323"/>
                    <a:pt x="6473" y="7577"/>
                  </a:cubicBezTo>
                  <a:cubicBezTo>
                    <a:pt x="6754" y="7133"/>
                    <a:pt x="7081" y="6743"/>
                    <a:pt x="7516" y="6434"/>
                  </a:cubicBezTo>
                  <a:cubicBezTo>
                    <a:pt x="7685" y="6306"/>
                    <a:pt x="8677" y="5751"/>
                    <a:pt x="9073" y="5751"/>
                  </a:cubicBezTo>
                  <a:close/>
                  <a:moveTo>
                    <a:pt x="9148" y="5972"/>
                  </a:moveTo>
                  <a:lnTo>
                    <a:pt x="9148" y="5972"/>
                  </a:lnTo>
                  <a:cubicBezTo>
                    <a:pt x="8922" y="6317"/>
                    <a:pt x="8169" y="7096"/>
                    <a:pt x="8042" y="7214"/>
                  </a:cubicBezTo>
                  <a:cubicBezTo>
                    <a:pt x="7561" y="7631"/>
                    <a:pt x="7099" y="7668"/>
                    <a:pt x="6573" y="7713"/>
                  </a:cubicBezTo>
                  <a:cubicBezTo>
                    <a:pt x="6990" y="7450"/>
                    <a:pt x="7371" y="7124"/>
                    <a:pt x="7770" y="6833"/>
                  </a:cubicBezTo>
                  <a:cubicBezTo>
                    <a:pt x="8214" y="6516"/>
                    <a:pt x="8677" y="6226"/>
                    <a:pt x="9148" y="5972"/>
                  </a:cubicBezTo>
                  <a:close/>
                  <a:moveTo>
                    <a:pt x="3740" y="7769"/>
                  </a:moveTo>
                  <a:cubicBezTo>
                    <a:pt x="4176" y="7769"/>
                    <a:pt x="4592" y="7886"/>
                    <a:pt x="4941" y="8239"/>
                  </a:cubicBezTo>
                  <a:cubicBezTo>
                    <a:pt x="4291" y="8331"/>
                    <a:pt x="3470" y="8481"/>
                    <a:pt x="2696" y="8481"/>
                  </a:cubicBezTo>
                  <a:cubicBezTo>
                    <a:pt x="2173" y="8481"/>
                    <a:pt x="1672" y="8413"/>
                    <a:pt x="1259" y="8212"/>
                  </a:cubicBezTo>
                  <a:cubicBezTo>
                    <a:pt x="1486" y="8103"/>
                    <a:pt x="2411" y="8003"/>
                    <a:pt x="2547" y="7967"/>
                  </a:cubicBezTo>
                  <a:cubicBezTo>
                    <a:pt x="2938" y="7864"/>
                    <a:pt x="3347" y="7769"/>
                    <a:pt x="3740" y="7769"/>
                  </a:cubicBezTo>
                  <a:close/>
                  <a:moveTo>
                    <a:pt x="1214" y="8302"/>
                  </a:moveTo>
                  <a:lnTo>
                    <a:pt x="1214" y="8302"/>
                  </a:lnTo>
                  <a:cubicBezTo>
                    <a:pt x="1665" y="8547"/>
                    <a:pt x="2216" y="8627"/>
                    <a:pt x="2787" y="8627"/>
                  </a:cubicBezTo>
                  <a:cubicBezTo>
                    <a:pt x="3444" y="8627"/>
                    <a:pt x="4127" y="8521"/>
                    <a:pt x="4714" y="8438"/>
                  </a:cubicBezTo>
                  <a:lnTo>
                    <a:pt x="4714" y="8438"/>
                  </a:lnTo>
                  <a:cubicBezTo>
                    <a:pt x="4215" y="8747"/>
                    <a:pt x="3698" y="9109"/>
                    <a:pt x="3118" y="9128"/>
                  </a:cubicBezTo>
                  <a:cubicBezTo>
                    <a:pt x="2919" y="9128"/>
                    <a:pt x="1295" y="8602"/>
                    <a:pt x="1214" y="8302"/>
                  </a:cubicBezTo>
                  <a:close/>
                  <a:moveTo>
                    <a:pt x="12340" y="8212"/>
                  </a:moveTo>
                  <a:cubicBezTo>
                    <a:pt x="11433" y="8629"/>
                    <a:pt x="10545" y="9073"/>
                    <a:pt x="9665" y="9554"/>
                  </a:cubicBezTo>
                  <a:cubicBezTo>
                    <a:pt x="10246" y="8484"/>
                    <a:pt x="11216" y="8266"/>
                    <a:pt x="12340" y="8212"/>
                  </a:cubicBezTo>
                  <a:close/>
                  <a:moveTo>
                    <a:pt x="12404" y="8393"/>
                  </a:moveTo>
                  <a:lnTo>
                    <a:pt x="12404" y="8393"/>
                  </a:lnTo>
                  <a:cubicBezTo>
                    <a:pt x="11946" y="9200"/>
                    <a:pt x="11177" y="9767"/>
                    <a:pt x="10277" y="9767"/>
                  </a:cubicBezTo>
                  <a:cubicBezTo>
                    <a:pt x="10125" y="9767"/>
                    <a:pt x="9969" y="9751"/>
                    <a:pt x="9810" y="9717"/>
                  </a:cubicBezTo>
                  <a:cubicBezTo>
                    <a:pt x="10654" y="9236"/>
                    <a:pt x="11515" y="8801"/>
                    <a:pt x="12404" y="8393"/>
                  </a:cubicBezTo>
                  <a:close/>
                  <a:moveTo>
                    <a:pt x="8586" y="8556"/>
                  </a:moveTo>
                  <a:lnTo>
                    <a:pt x="8586" y="8556"/>
                  </a:lnTo>
                  <a:cubicBezTo>
                    <a:pt x="8359" y="9155"/>
                    <a:pt x="8169" y="9762"/>
                    <a:pt x="8024" y="10388"/>
                  </a:cubicBezTo>
                  <a:cubicBezTo>
                    <a:pt x="7942" y="10007"/>
                    <a:pt x="7924" y="9590"/>
                    <a:pt x="8069" y="9236"/>
                  </a:cubicBezTo>
                  <a:cubicBezTo>
                    <a:pt x="8178" y="8992"/>
                    <a:pt x="8378" y="8765"/>
                    <a:pt x="8586" y="8556"/>
                  </a:cubicBezTo>
                  <a:close/>
                  <a:moveTo>
                    <a:pt x="8777" y="8375"/>
                  </a:moveTo>
                  <a:cubicBezTo>
                    <a:pt x="8813" y="8747"/>
                    <a:pt x="8840" y="9137"/>
                    <a:pt x="8767" y="9499"/>
                  </a:cubicBezTo>
                  <a:cubicBezTo>
                    <a:pt x="8686" y="9926"/>
                    <a:pt x="8441" y="10216"/>
                    <a:pt x="8142" y="10488"/>
                  </a:cubicBezTo>
                  <a:cubicBezTo>
                    <a:pt x="8296" y="9780"/>
                    <a:pt x="8495" y="9082"/>
                    <a:pt x="8767" y="8411"/>
                  </a:cubicBezTo>
                  <a:cubicBezTo>
                    <a:pt x="8777" y="8402"/>
                    <a:pt x="8777" y="8384"/>
                    <a:pt x="8767" y="8375"/>
                  </a:cubicBezTo>
                  <a:close/>
                  <a:moveTo>
                    <a:pt x="9522" y="10508"/>
                  </a:moveTo>
                  <a:cubicBezTo>
                    <a:pt x="10078" y="10508"/>
                    <a:pt x="10628" y="10615"/>
                    <a:pt x="11170" y="10796"/>
                  </a:cubicBezTo>
                  <a:cubicBezTo>
                    <a:pt x="11189" y="10796"/>
                    <a:pt x="11343" y="10851"/>
                    <a:pt x="11488" y="10896"/>
                  </a:cubicBezTo>
                  <a:cubicBezTo>
                    <a:pt x="10372" y="10914"/>
                    <a:pt x="9266" y="10932"/>
                    <a:pt x="8151" y="10941"/>
                  </a:cubicBezTo>
                  <a:cubicBezTo>
                    <a:pt x="8269" y="10841"/>
                    <a:pt x="8378" y="10733"/>
                    <a:pt x="8504" y="10633"/>
                  </a:cubicBezTo>
                  <a:cubicBezTo>
                    <a:pt x="8846" y="10547"/>
                    <a:pt x="9185" y="10508"/>
                    <a:pt x="9522" y="10508"/>
                  </a:cubicBezTo>
                  <a:close/>
                  <a:moveTo>
                    <a:pt x="11642" y="11041"/>
                  </a:moveTo>
                  <a:cubicBezTo>
                    <a:pt x="11560" y="11050"/>
                    <a:pt x="11488" y="11068"/>
                    <a:pt x="11479" y="11068"/>
                  </a:cubicBezTo>
                  <a:cubicBezTo>
                    <a:pt x="11034" y="11195"/>
                    <a:pt x="10545" y="11286"/>
                    <a:pt x="10091" y="11340"/>
                  </a:cubicBezTo>
                  <a:cubicBezTo>
                    <a:pt x="9911" y="11360"/>
                    <a:pt x="9729" y="11375"/>
                    <a:pt x="9546" y="11375"/>
                  </a:cubicBezTo>
                  <a:cubicBezTo>
                    <a:pt x="9316" y="11375"/>
                    <a:pt x="9086" y="11352"/>
                    <a:pt x="8858" y="11286"/>
                  </a:cubicBezTo>
                  <a:cubicBezTo>
                    <a:pt x="8758" y="11259"/>
                    <a:pt x="8659" y="11222"/>
                    <a:pt x="8559" y="11168"/>
                  </a:cubicBezTo>
                  <a:cubicBezTo>
                    <a:pt x="8385" y="11110"/>
                    <a:pt x="8327" y="11081"/>
                    <a:pt x="8385" y="11081"/>
                  </a:cubicBezTo>
                  <a:cubicBezTo>
                    <a:pt x="8399" y="11081"/>
                    <a:pt x="8421" y="11083"/>
                    <a:pt x="8450" y="11086"/>
                  </a:cubicBezTo>
                  <a:cubicBezTo>
                    <a:pt x="8483" y="11060"/>
                    <a:pt x="8557" y="11052"/>
                    <a:pt x="8643" y="11052"/>
                  </a:cubicBezTo>
                  <a:cubicBezTo>
                    <a:pt x="8794" y="11052"/>
                    <a:pt x="8983" y="11077"/>
                    <a:pt x="9058" y="11077"/>
                  </a:cubicBezTo>
                  <a:cubicBezTo>
                    <a:pt x="9919" y="11068"/>
                    <a:pt x="10781" y="11050"/>
                    <a:pt x="11642" y="11041"/>
                  </a:cubicBezTo>
                  <a:close/>
                  <a:moveTo>
                    <a:pt x="842" y="11277"/>
                  </a:moveTo>
                  <a:lnTo>
                    <a:pt x="842" y="11277"/>
                  </a:lnTo>
                  <a:cubicBezTo>
                    <a:pt x="1703" y="11358"/>
                    <a:pt x="2728" y="11576"/>
                    <a:pt x="2946" y="12492"/>
                  </a:cubicBezTo>
                  <a:cubicBezTo>
                    <a:pt x="2275" y="12038"/>
                    <a:pt x="1586" y="11621"/>
                    <a:pt x="842" y="11277"/>
                  </a:cubicBezTo>
                  <a:close/>
                  <a:moveTo>
                    <a:pt x="8331" y="12189"/>
                  </a:moveTo>
                  <a:cubicBezTo>
                    <a:pt x="8745" y="12189"/>
                    <a:pt x="9146" y="12249"/>
                    <a:pt x="9547" y="12338"/>
                  </a:cubicBezTo>
                  <a:cubicBezTo>
                    <a:pt x="9030" y="12428"/>
                    <a:pt x="8514" y="12501"/>
                    <a:pt x="7997" y="12537"/>
                  </a:cubicBezTo>
                  <a:cubicBezTo>
                    <a:pt x="7877" y="12543"/>
                    <a:pt x="7456" y="12589"/>
                    <a:pt x="7131" y="12589"/>
                  </a:cubicBezTo>
                  <a:cubicBezTo>
                    <a:pt x="6987" y="12589"/>
                    <a:pt x="6863" y="12580"/>
                    <a:pt x="6791" y="12555"/>
                  </a:cubicBezTo>
                  <a:cubicBezTo>
                    <a:pt x="6827" y="12501"/>
                    <a:pt x="6863" y="12446"/>
                    <a:pt x="6909" y="12383"/>
                  </a:cubicBezTo>
                  <a:cubicBezTo>
                    <a:pt x="7271" y="12274"/>
                    <a:pt x="8069" y="12202"/>
                    <a:pt x="8169" y="12193"/>
                  </a:cubicBezTo>
                  <a:cubicBezTo>
                    <a:pt x="8223" y="12190"/>
                    <a:pt x="8277" y="12189"/>
                    <a:pt x="8331" y="12189"/>
                  </a:cubicBezTo>
                  <a:close/>
                  <a:moveTo>
                    <a:pt x="851" y="11458"/>
                  </a:moveTo>
                  <a:cubicBezTo>
                    <a:pt x="1586" y="11803"/>
                    <a:pt x="2284" y="12220"/>
                    <a:pt x="2928" y="12709"/>
                  </a:cubicBezTo>
                  <a:cubicBezTo>
                    <a:pt x="2726" y="12732"/>
                    <a:pt x="2517" y="12762"/>
                    <a:pt x="2314" y="12762"/>
                  </a:cubicBezTo>
                  <a:cubicBezTo>
                    <a:pt x="2033" y="12762"/>
                    <a:pt x="1762" y="12706"/>
                    <a:pt x="1531" y="12501"/>
                  </a:cubicBezTo>
                  <a:cubicBezTo>
                    <a:pt x="1250" y="12247"/>
                    <a:pt x="1042" y="11830"/>
                    <a:pt x="851" y="11458"/>
                  </a:cubicBezTo>
                  <a:close/>
                  <a:moveTo>
                    <a:pt x="9466" y="12465"/>
                  </a:moveTo>
                  <a:cubicBezTo>
                    <a:pt x="8944" y="12781"/>
                    <a:pt x="8374" y="12931"/>
                    <a:pt x="7789" y="12931"/>
                  </a:cubicBezTo>
                  <a:cubicBezTo>
                    <a:pt x="7418" y="12931"/>
                    <a:pt x="7040" y="12871"/>
                    <a:pt x="6664" y="12755"/>
                  </a:cubicBezTo>
                  <a:cubicBezTo>
                    <a:pt x="6682" y="12728"/>
                    <a:pt x="6700" y="12700"/>
                    <a:pt x="6718" y="12673"/>
                  </a:cubicBezTo>
                  <a:cubicBezTo>
                    <a:pt x="6830" y="12675"/>
                    <a:pt x="6941" y="12676"/>
                    <a:pt x="7052" y="12676"/>
                  </a:cubicBezTo>
                  <a:cubicBezTo>
                    <a:pt x="7864" y="12676"/>
                    <a:pt x="8668" y="12616"/>
                    <a:pt x="9466" y="12465"/>
                  </a:cubicBezTo>
                  <a:close/>
                  <a:moveTo>
                    <a:pt x="3726" y="10442"/>
                  </a:moveTo>
                  <a:cubicBezTo>
                    <a:pt x="3907" y="11295"/>
                    <a:pt x="4034" y="12165"/>
                    <a:pt x="4125" y="13045"/>
                  </a:cubicBezTo>
                  <a:cubicBezTo>
                    <a:pt x="3871" y="12691"/>
                    <a:pt x="3671" y="12310"/>
                    <a:pt x="3553" y="11884"/>
                  </a:cubicBezTo>
                  <a:cubicBezTo>
                    <a:pt x="3472" y="11594"/>
                    <a:pt x="3408" y="11295"/>
                    <a:pt x="3499" y="10996"/>
                  </a:cubicBezTo>
                  <a:cubicBezTo>
                    <a:pt x="3508" y="10950"/>
                    <a:pt x="3626" y="10633"/>
                    <a:pt x="3726" y="10442"/>
                  </a:cubicBezTo>
                  <a:close/>
                  <a:moveTo>
                    <a:pt x="3862" y="10297"/>
                  </a:moveTo>
                  <a:lnTo>
                    <a:pt x="3862" y="10297"/>
                  </a:lnTo>
                  <a:cubicBezTo>
                    <a:pt x="4025" y="10361"/>
                    <a:pt x="4388" y="11313"/>
                    <a:pt x="4442" y="11449"/>
                  </a:cubicBezTo>
                  <a:cubicBezTo>
                    <a:pt x="4687" y="12057"/>
                    <a:pt x="4587" y="12537"/>
                    <a:pt x="4279" y="13063"/>
                  </a:cubicBezTo>
                  <a:cubicBezTo>
                    <a:pt x="4179" y="12129"/>
                    <a:pt x="4034" y="11213"/>
                    <a:pt x="3862" y="10297"/>
                  </a:cubicBezTo>
                  <a:close/>
                  <a:moveTo>
                    <a:pt x="3189" y="13230"/>
                  </a:moveTo>
                  <a:cubicBezTo>
                    <a:pt x="3424" y="13230"/>
                    <a:pt x="3649" y="13260"/>
                    <a:pt x="3853" y="13335"/>
                  </a:cubicBezTo>
                  <a:cubicBezTo>
                    <a:pt x="3055" y="13399"/>
                    <a:pt x="2266" y="13471"/>
                    <a:pt x="1468" y="13535"/>
                  </a:cubicBezTo>
                  <a:cubicBezTo>
                    <a:pt x="2004" y="13400"/>
                    <a:pt x="2627" y="13230"/>
                    <a:pt x="3189" y="13230"/>
                  </a:cubicBezTo>
                  <a:close/>
                  <a:moveTo>
                    <a:pt x="3952" y="13480"/>
                  </a:moveTo>
                  <a:lnTo>
                    <a:pt x="3952" y="13480"/>
                  </a:lnTo>
                  <a:cubicBezTo>
                    <a:pt x="3510" y="13733"/>
                    <a:pt x="3021" y="13861"/>
                    <a:pt x="2529" y="13861"/>
                  </a:cubicBezTo>
                  <a:cubicBezTo>
                    <a:pt x="2175" y="13861"/>
                    <a:pt x="1819" y="13794"/>
                    <a:pt x="1477" y="13662"/>
                  </a:cubicBezTo>
                  <a:cubicBezTo>
                    <a:pt x="2302" y="13598"/>
                    <a:pt x="3127" y="13544"/>
                    <a:pt x="3952" y="13480"/>
                  </a:cubicBezTo>
                  <a:close/>
                  <a:moveTo>
                    <a:pt x="14759" y="13107"/>
                  </a:moveTo>
                  <a:cubicBezTo>
                    <a:pt x="14814" y="13107"/>
                    <a:pt x="14870" y="13107"/>
                    <a:pt x="14925" y="13108"/>
                  </a:cubicBezTo>
                  <a:cubicBezTo>
                    <a:pt x="14127" y="13417"/>
                    <a:pt x="13320" y="13707"/>
                    <a:pt x="12503" y="13952"/>
                  </a:cubicBezTo>
                  <a:cubicBezTo>
                    <a:pt x="13057" y="13253"/>
                    <a:pt x="13900" y="13107"/>
                    <a:pt x="14759" y="13107"/>
                  </a:cubicBezTo>
                  <a:close/>
                  <a:moveTo>
                    <a:pt x="15024" y="13254"/>
                  </a:moveTo>
                  <a:lnTo>
                    <a:pt x="15024" y="13254"/>
                  </a:lnTo>
                  <a:cubicBezTo>
                    <a:pt x="14689" y="13526"/>
                    <a:pt x="14335" y="13807"/>
                    <a:pt x="13972" y="13997"/>
                  </a:cubicBezTo>
                  <a:cubicBezTo>
                    <a:pt x="13688" y="14142"/>
                    <a:pt x="13387" y="14195"/>
                    <a:pt x="13081" y="14195"/>
                  </a:cubicBezTo>
                  <a:cubicBezTo>
                    <a:pt x="12872" y="14195"/>
                    <a:pt x="12660" y="14170"/>
                    <a:pt x="12449" y="14133"/>
                  </a:cubicBezTo>
                  <a:cubicBezTo>
                    <a:pt x="13311" y="13861"/>
                    <a:pt x="14172" y="13553"/>
                    <a:pt x="15024" y="13254"/>
                  </a:cubicBezTo>
                  <a:close/>
                  <a:moveTo>
                    <a:pt x="12449" y="12474"/>
                  </a:moveTo>
                  <a:lnTo>
                    <a:pt x="12449" y="12474"/>
                  </a:lnTo>
                  <a:cubicBezTo>
                    <a:pt x="12367" y="12773"/>
                    <a:pt x="12277" y="13072"/>
                    <a:pt x="12177" y="13362"/>
                  </a:cubicBezTo>
                  <a:cubicBezTo>
                    <a:pt x="12050" y="13716"/>
                    <a:pt x="11805" y="13952"/>
                    <a:pt x="11579" y="14215"/>
                  </a:cubicBezTo>
                  <a:cubicBezTo>
                    <a:pt x="11805" y="13598"/>
                    <a:pt x="12095" y="13018"/>
                    <a:pt x="12449" y="12474"/>
                  </a:cubicBezTo>
                  <a:close/>
                  <a:moveTo>
                    <a:pt x="12558" y="12120"/>
                  </a:moveTo>
                  <a:lnTo>
                    <a:pt x="12558" y="12120"/>
                  </a:lnTo>
                  <a:cubicBezTo>
                    <a:pt x="12549" y="12138"/>
                    <a:pt x="12540" y="12165"/>
                    <a:pt x="12540" y="12183"/>
                  </a:cubicBezTo>
                  <a:cubicBezTo>
                    <a:pt x="12014" y="12873"/>
                    <a:pt x="11633" y="13598"/>
                    <a:pt x="11361" y="14414"/>
                  </a:cubicBezTo>
                  <a:cubicBezTo>
                    <a:pt x="11080" y="13462"/>
                    <a:pt x="11823" y="12700"/>
                    <a:pt x="12558" y="12120"/>
                  </a:cubicBezTo>
                  <a:close/>
                  <a:moveTo>
                    <a:pt x="10436" y="13072"/>
                  </a:moveTo>
                  <a:cubicBezTo>
                    <a:pt x="10454" y="13263"/>
                    <a:pt x="10400" y="13816"/>
                    <a:pt x="10400" y="13879"/>
                  </a:cubicBezTo>
                  <a:cubicBezTo>
                    <a:pt x="10409" y="14233"/>
                    <a:pt x="10436" y="14587"/>
                    <a:pt x="10363" y="14940"/>
                  </a:cubicBezTo>
                  <a:cubicBezTo>
                    <a:pt x="10282" y="15339"/>
                    <a:pt x="9992" y="15629"/>
                    <a:pt x="9892" y="16010"/>
                  </a:cubicBezTo>
                  <a:cubicBezTo>
                    <a:pt x="9892" y="16014"/>
                    <a:pt x="9891" y="16018"/>
                    <a:pt x="9889" y="16024"/>
                  </a:cubicBezTo>
                  <a:lnTo>
                    <a:pt x="9889" y="16024"/>
                  </a:lnTo>
                  <a:cubicBezTo>
                    <a:pt x="9896" y="15988"/>
                    <a:pt x="9901" y="15952"/>
                    <a:pt x="9901" y="15910"/>
                  </a:cubicBezTo>
                  <a:cubicBezTo>
                    <a:pt x="9928" y="15684"/>
                    <a:pt x="9955" y="15457"/>
                    <a:pt x="9992" y="15230"/>
                  </a:cubicBezTo>
                  <a:cubicBezTo>
                    <a:pt x="10001" y="15235"/>
                    <a:pt x="10010" y="15237"/>
                    <a:pt x="10020" y="15237"/>
                  </a:cubicBezTo>
                  <a:cubicBezTo>
                    <a:pt x="10048" y="15237"/>
                    <a:pt x="10076" y="15217"/>
                    <a:pt x="10082" y="15176"/>
                  </a:cubicBezTo>
                  <a:cubicBezTo>
                    <a:pt x="10110" y="14886"/>
                    <a:pt x="10137" y="14605"/>
                    <a:pt x="10173" y="14314"/>
                  </a:cubicBezTo>
                  <a:cubicBezTo>
                    <a:pt x="10173" y="14305"/>
                    <a:pt x="10173" y="14305"/>
                    <a:pt x="10182" y="14296"/>
                  </a:cubicBezTo>
                  <a:cubicBezTo>
                    <a:pt x="10182" y="14287"/>
                    <a:pt x="10173" y="14287"/>
                    <a:pt x="10182" y="14287"/>
                  </a:cubicBezTo>
                  <a:cubicBezTo>
                    <a:pt x="10200" y="14151"/>
                    <a:pt x="10218" y="14024"/>
                    <a:pt x="10246" y="13888"/>
                  </a:cubicBezTo>
                  <a:cubicBezTo>
                    <a:pt x="10273" y="13752"/>
                    <a:pt x="10318" y="13616"/>
                    <a:pt x="10345" y="13480"/>
                  </a:cubicBezTo>
                  <a:lnTo>
                    <a:pt x="10354" y="13471"/>
                  </a:lnTo>
                  <a:lnTo>
                    <a:pt x="10345" y="13471"/>
                  </a:lnTo>
                  <a:cubicBezTo>
                    <a:pt x="10354" y="13435"/>
                    <a:pt x="10363" y="13399"/>
                    <a:pt x="10363" y="13362"/>
                  </a:cubicBezTo>
                  <a:cubicBezTo>
                    <a:pt x="10372" y="13299"/>
                    <a:pt x="10372" y="13263"/>
                    <a:pt x="10372" y="13235"/>
                  </a:cubicBezTo>
                  <a:cubicBezTo>
                    <a:pt x="10391" y="13181"/>
                    <a:pt x="10418" y="13127"/>
                    <a:pt x="10436" y="13072"/>
                  </a:cubicBezTo>
                  <a:close/>
                  <a:moveTo>
                    <a:pt x="10218" y="13480"/>
                  </a:moveTo>
                  <a:lnTo>
                    <a:pt x="10218" y="13480"/>
                  </a:lnTo>
                  <a:cubicBezTo>
                    <a:pt x="10091" y="13861"/>
                    <a:pt x="10010" y="14251"/>
                    <a:pt x="9973" y="14650"/>
                  </a:cubicBezTo>
                  <a:cubicBezTo>
                    <a:pt x="9847" y="15131"/>
                    <a:pt x="9792" y="15620"/>
                    <a:pt x="9783" y="16110"/>
                  </a:cubicBezTo>
                  <a:cubicBezTo>
                    <a:pt x="9611" y="15375"/>
                    <a:pt x="9656" y="14641"/>
                    <a:pt x="9973" y="13915"/>
                  </a:cubicBezTo>
                  <a:cubicBezTo>
                    <a:pt x="9992" y="13870"/>
                    <a:pt x="10110" y="13671"/>
                    <a:pt x="10218" y="13480"/>
                  </a:cubicBezTo>
                  <a:close/>
                  <a:moveTo>
                    <a:pt x="12178" y="15139"/>
                  </a:moveTo>
                  <a:cubicBezTo>
                    <a:pt x="12965" y="15139"/>
                    <a:pt x="13723" y="15377"/>
                    <a:pt x="14444" y="15802"/>
                  </a:cubicBezTo>
                  <a:cubicBezTo>
                    <a:pt x="14653" y="15919"/>
                    <a:pt x="14925" y="16037"/>
                    <a:pt x="14988" y="16119"/>
                  </a:cubicBezTo>
                  <a:cubicBezTo>
                    <a:pt x="13719" y="15666"/>
                    <a:pt x="12286" y="15566"/>
                    <a:pt x="10962" y="15348"/>
                  </a:cubicBezTo>
                  <a:cubicBezTo>
                    <a:pt x="10971" y="15339"/>
                    <a:pt x="10980" y="15330"/>
                    <a:pt x="10989" y="15321"/>
                  </a:cubicBezTo>
                  <a:cubicBezTo>
                    <a:pt x="11392" y="15198"/>
                    <a:pt x="11789" y="15139"/>
                    <a:pt x="12178" y="15139"/>
                  </a:cubicBezTo>
                  <a:close/>
                  <a:moveTo>
                    <a:pt x="11194" y="15567"/>
                  </a:moveTo>
                  <a:cubicBezTo>
                    <a:pt x="11225" y="15567"/>
                    <a:pt x="11340" y="15599"/>
                    <a:pt x="11551" y="15629"/>
                  </a:cubicBezTo>
                  <a:cubicBezTo>
                    <a:pt x="11778" y="15657"/>
                    <a:pt x="11996" y="15693"/>
                    <a:pt x="12222" y="15729"/>
                  </a:cubicBezTo>
                  <a:cubicBezTo>
                    <a:pt x="13120" y="15874"/>
                    <a:pt x="14045" y="15938"/>
                    <a:pt x="14906" y="16228"/>
                  </a:cubicBezTo>
                  <a:cubicBezTo>
                    <a:pt x="14861" y="16246"/>
                    <a:pt x="14789" y="16255"/>
                    <a:pt x="14698" y="16273"/>
                  </a:cubicBezTo>
                  <a:cubicBezTo>
                    <a:pt x="14245" y="16324"/>
                    <a:pt x="13760" y="16374"/>
                    <a:pt x="13302" y="16374"/>
                  </a:cubicBezTo>
                  <a:cubicBezTo>
                    <a:pt x="13265" y="16374"/>
                    <a:pt x="13229" y="16374"/>
                    <a:pt x="13193" y="16373"/>
                  </a:cubicBezTo>
                  <a:cubicBezTo>
                    <a:pt x="12576" y="16346"/>
                    <a:pt x="11860" y="16119"/>
                    <a:pt x="11379" y="15729"/>
                  </a:cubicBezTo>
                  <a:cubicBezTo>
                    <a:pt x="11227" y="15606"/>
                    <a:pt x="11160" y="15567"/>
                    <a:pt x="11194" y="15567"/>
                  </a:cubicBezTo>
                  <a:close/>
                  <a:moveTo>
                    <a:pt x="1314" y="16192"/>
                  </a:moveTo>
                  <a:cubicBezTo>
                    <a:pt x="1722" y="16246"/>
                    <a:pt x="2148" y="16300"/>
                    <a:pt x="2538" y="16409"/>
                  </a:cubicBezTo>
                  <a:cubicBezTo>
                    <a:pt x="3046" y="16563"/>
                    <a:pt x="3381" y="16908"/>
                    <a:pt x="3671" y="17325"/>
                  </a:cubicBezTo>
                  <a:cubicBezTo>
                    <a:pt x="2882" y="16944"/>
                    <a:pt x="2093" y="16572"/>
                    <a:pt x="1314" y="16192"/>
                  </a:cubicBezTo>
                  <a:close/>
                  <a:moveTo>
                    <a:pt x="1504" y="16464"/>
                  </a:moveTo>
                  <a:lnTo>
                    <a:pt x="1504" y="16464"/>
                  </a:lnTo>
                  <a:cubicBezTo>
                    <a:pt x="2220" y="16817"/>
                    <a:pt x="2946" y="17171"/>
                    <a:pt x="3662" y="17525"/>
                  </a:cubicBezTo>
                  <a:cubicBezTo>
                    <a:pt x="3536" y="17539"/>
                    <a:pt x="3412" y="17547"/>
                    <a:pt x="3290" y="17547"/>
                  </a:cubicBezTo>
                  <a:cubicBezTo>
                    <a:pt x="2875" y="17547"/>
                    <a:pt x="2481" y="17451"/>
                    <a:pt x="2102" y="17171"/>
                  </a:cubicBezTo>
                  <a:cubicBezTo>
                    <a:pt x="1840" y="16980"/>
                    <a:pt x="1676" y="16717"/>
                    <a:pt x="1504" y="16464"/>
                  </a:cubicBezTo>
                  <a:close/>
                  <a:moveTo>
                    <a:pt x="4333" y="15711"/>
                  </a:moveTo>
                  <a:cubicBezTo>
                    <a:pt x="4460" y="16554"/>
                    <a:pt x="4759" y="17361"/>
                    <a:pt x="5158" y="18123"/>
                  </a:cubicBezTo>
                  <a:cubicBezTo>
                    <a:pt x="4587" y="17688"/>
                    <a:pt x="4215" y="17071"/>
                    <a:pt x="4233" y="16318"/>
                  </a:cubicBezTo>
                  <a:cubicBezTo>
                    <a:pt x="4233" y="16173"/>
                    <a:pt x="4224" y="15765"/>
                    <a:pt x="4324" y="15711"/>
                  </a:cubicBezTo>
                  <a:close/>
                  <a:moveTo>
                    <a:pt x="4524" y="15956"/>
                  </a:moveTo>
                  <a:cubicBezTo>
                    <a:pt x="4623" y="16119"/>
                    <a:pt x="4714" y="16282"/>
                    <a:pt x="4823" y="16436"/>
                  </a:cubicBezTo>
                  <a:cubicBezTo>
                    <a:pt x="5022" y="16727"/>
                    <a:pt x="5267" y="17017"/>
                    <a:pt x="5376" y="17352"/>
                  </a:cubicBezTo>
                  <a:cubicBezTo>
                    <a:pt x="5430" y="17506"/>
                    <a:pt x="5494" y="17715"/>
                    <a:pt x="5467" y="17878"/>
                  </a:cubicBezTo>
                  <a:cubicBezTo>
                    <a:pt x="5434" y="18103"/>
                    <a:pt x="5400" y="18180"/>
                    <a:pt x="5365" y="18180"/>
                  </a:cubicBezTo>
                  <a:cubicBezTo>
                    <a:pt x="5313" y="18180"/>
                    <a:pt x="5258" y="18005"/>
                    <a:pt x="5204" y="17896"/>
                  </a:cubicBezTo>
                  <a:cubicBezTo>
                    <a:pt x="4895" y="17271"/>
                    <a:pt x="4687" y="16627"/>
                    <a:pt x="4524" y="15956"/>
                  </a:cubicBezTo>
                  <a:close/>
                  <a:moveTo>
                    <a:pt x="8395" y="15014"/>
                  </a:moveTo>
                  <a:cubicBezTo>
                    <a:pt x="8411" y="15014"/>
                    <a:pt x="8429" y="15030"/>
                    <a:pt x="8450" y="15067"/>
                  </a:cubicBezTo>
                  <a:cubicBezTo>
                    <a:pt x="8060" y="16255"/>
                    <a:pt x="7951" y="17425"/>
                    <a:pt x="8160" y="18640"/>
                  </a:cubicBezTo>
                  <a:cubicBezTo>
                    <a:pt x="7498" y="17661"/>
                    <a:pt x="7779" y="16745"/>
                    <a:pt x="8178" y="15693"/>
                  </a:cubicBezTo>
                  <a:cubicBezTo>
                    <a:pt x="8269" y="15442"/>
                    <a:pt x="8309" y="15014"/>
                    <a:pt x="8395" y="15014"/>
                  </a:cubicBezTo>
                  <a:close/>
                  <a:moveTo>
                    <a:pt x="8486" y="15167"/>
                  </a:moveTo>
                  <a:cubicBezTo>
                    <a:pt x="8504" y="15203"/>
                    <a:pt x="8523" y="15248"/>
                    <a:pt x="8541" y="15312"/>
                  </a:cubicBezTo>
                  <a:cubicBezTo>
                    <a:pt x="8686" y="15838"/>
                    <a:pt x="8822" y="16391"/>
                    <a:pt x="8795" y="16944"/>
                  </a:cubicBezTo>
                  <a:cubicBezTo>
                    <a:pt x="8758" y="17525"/>
                    <a:pt x="8514" y="17960"/>
                    <a:pt x="8323" y="18486"/>
                  </a:cubicBezTo>
                  <a:cubicBezTo>
                    <a:pt x="8271" y="18641"/>
                    <a:pt x="8256" y="18716"/>
                    <a:pt x="8254" y="18716"/>
                  </a:cubicBezTo>
                  <a:cubicBezTo>
                    <a:pt x="8251" y="18716"/>
                    <a:pt x="8270" y="18593"/>
                    <a:pt x="8260" y="18359"/>
                  </a:cubicBezTo>
                  <a:cubicBezTo>
                    <a:pt x="8205" y="17234"/>
                    <a:pt x="8160" y="16255"/>
                    <a:pt x="8486" y="15167"/>
                  </a:cubicBezTo>
                  <a:close/>
                  <a:moveTo>
                    <a:pt x="3456" y="18376"/>
                  </a:moveTo>
                  <a:cubicBezTo>
                    <a:pt x="4011" y="18376"/>
                    <a:pt x="4567" y="18470"/>
                    <a:pt x="5122" y="18531"/>
                  </a:cubicBezTo>
                  <a:cubicBezTo>
                    <a:pt x="4428" y="18698"/>
                    <a:pt x="3741" y="18843"/>
                    <a:pt x="3034" y="18843"/>
                  </a:cubicBezTo>
                  <a:cubicBezTo>
                    <a:pt x="2975" y="18843"/>
                    <a:pt x="2915" y="18841"/>
                    <a:pt x="2855" y="18839"/>
                  </a:cubicBezTo>
                  <a:cubicBezTo>
                    <a:pt x="2560" y="18835"/>
                    <a:pt x="2287" y="18816"/>
                    <a:pt x="2019" y="18816"/>
                  </a:cubicBezTo>
                  <a:cubicBezTo>
                    <a:pt x="1769" y="18816"/>
                    <a:pt x="1523" y="18832"/>
                    <a:pt x="1268" y="18894"/>
                  </a:cubicBezTo>
                  <a:cubicBezTo>
                    <a:pt x="1413" y="18459"/>
                    <a:pt x="3109" y="18377"/>
                    <a:pt x="3381" y="18377"/>
                  </a:cubicBezTo>
                  <a:cubicBezTo>
                    <a:pt x="3406" y="18377"/>
                    <a:pt x="3431" y="18376"/>
                    <a:pt x="3456" y="18376"/>
                  </a:cubicBezTo>
                  <a:close/>
                  <a:moveTo>
                    <a:pt x="4623" y="18848"/>
                  </a:moveTo>
                  <a:lnTo>
                    <a:pt x="4623" y="18848"/>
                  </a:lnTo>
                  <a:cubicBezTo>
                    <a:pt x="4170" y="19075"/>
                    <a:pt x="3680" y="19247"/>
                    <a:pt x="3163" y="19284"/>
                  </a:cubicBezTo>
                  <a:cubicBezTo>
                    <a:pt x="3102" y="19288"/>
                    <a:pt x="3041" y="19290"/>
                    <a:pt x="2979" y="19290"/>
                  </a:cubicBezTo>
                  <a:cubicBezTo>
                    <a:pt x="2669" y="19290"/>
                    <a:pt x="2359" y="19238"/>
                    <a:pt x="2048" y="19193"/>
                  </a:cubicBezTo>
                  <a:cubicBezTo>
                    <a:pt x="1876" y="19166"/>
                    <a:pt x="1703" y="19139"/>
                    <a:pt x="1531" y="19102"/>
                  </a:cubicBezTo>
                  <a:cubicBezTo>
                    <a:pt x="1441" y="19116"/>
                    <a:pt x="1368" y="19123"/>
                    <a:pt x="1312" y="19123"/>
                  </a:cubicBezTo>
                  <a:cubicBezTo>
                    <a:pt x="1257" y="19123"/>
                    <a:pt x="1218" y="19116"/>
                    <a:pt x="1196" y="19102"/>
                  </a:cubicBezTo>
                  <a:cubicBezTo>
                    <a:pt x="1495" y="19021"/>
                    <a:pt x="1793" y="18999"/>
                    <a:pt x="2092" y="18999"/>
                  </a:cubicBezTo>
                  <a:cubicBezTo>
                    <a:pt x="2453" y="18999"/>
                    <a:pt x="2815" y="19031"/>
                    <a:pt x="3182" y="19031"/>
                  </a:cubicBezTo>
                  <a:cubicBezTo>
                    <a:pt x="3293" y="19031"/>
                    <a:pt x="3405" y="19028"/>
                    <a:pt x="3517" y="19021"/>
                  </a:cubicBezTo>
                  <a:cubicBezTo>
                    <a:pt x="3889" y="18994"/>
                    <a:pt x="4261" y="18921"/>
                    <a:pt x="4623" y="18848"/>
                  </a:cubicBezTo>
                  <a:close/>
                  <a:moveTo>
                    <a:pt x="16285" y="18585"/>
                  </a:moveTo>
                  <a:lnTo>
                    <a:pt x="16285" y="18585"/>
                  </a:lnTo>
                  <a:cubicBezTo>
                    <a:pt x="15441" y="19048"/>
                    <a:pt x="14589" y="19492"/>
                    <a:pt x="13746" y="19946"/>
                  </a:cubicBezTo>
                  <a:cubicBezTo>
                    <a:pt x="13900" y="18740"/>
                    <a:pt x="15251" y="18649"/>
                    <a:pt x="16285" y="18585"/>
                  </a:cubicBezTo>
                  <a:close/>
                  <a:moveTo>
                    <a:pt x="16348" y="18776"/>
                  </a:moveTo>
                  <a:lnTo>
                    <a:pt x="16348" y="18776"/>
                  </a:lnTo>
                  <a:cubicBezTo>
                    <a:pt x="15804" y="19510"/>
                    <a:pt x="14970" y="19964"/>
                    <a:pt x="14054" y="20018"/>
                  </a:cubicBezTo>
                  <a:cubicBezTo>
                    <a:pt x="14816" y="19601"/>
                    <a:pt x="15587" y="19184"/>
                    <a:pt x="16348" y="18776"/>
                  </a:cubicBezTo>
                  <a:close/>
                  <a:moveTo>
                    <a:pt x="12875" y="17787"/>
                  </a:moveTo>
                  <a:cubicBezTo>
                    <a:pt x="12875" y="17987"/>
                    <a:pt x="12875" y="18205"/>
                    <a:pt x="12884" y="18277"/>
                  </a:cubicBezTo>
                  <a:cubicBezTo>
                    <a:pt x="12975" y="18876"/>
                    <a:pt x="13102" y="19429"/>
                    <a:pt x="12821" y="20009"/>
                  </a:cubicBezTo>
                  <a:cubicBezTo>
                    <a:pt x="12703" y="20245"/>
                    <a:pt x="12503" y="20526"/>
                    <a:pt x="12349" y="20744"/>
                  </a:cubicBezTo>
                  <a:cubicBezTo>
                    <a:pt x="12322" y="20789"/>
                    <a:pt x="12313" y="20816"/>
                    <a:pt x="12304" y="20843"/>
                  </a:cubicBezTo>
                  <a:cubicBezTo>
                    <a:pt x="12304" y="20825"/>
                    <a:pt x="12295" y="20798"/>
                    <a:pt x="12286" y="20771"/>
                  </a:cubicBezTo>
                  <a:cubicBezTo>
                    <a:pt x="12186" y="20508"/>
                    <a:pt x="12168" y="20163"/>
                    <a:pt x="12168" y="19891"/>
                  </a:cubicBezTo>
                  <a:cubicBezTo>
                    <a:pt x="12168" y="19456"/>
                    <a:pt x="12250" y="19021"/>
                    <a:pt x="12395" y="18604"/>
                  </a:cubicBezTo>
                  <a:cubicBezTo>
                    <a:pt x="12558" y="18341"/>
                    <a:pt x="12721" y="18060"/>
                    <a:pt x="12875" y="17787"/>
                  </a:cubicBezTo>
                  <a:close/>
                  <a:moveTo>
                    <a:pt x="12838" y="17361"/>
                  </a:moveTo>
                  <a:cubicBezTo>
                    <a:pt x="12838" y="17361"/>
                    <a:pt x="12839" y="17361"/>
                    <a:pt x="12839" y="17361"/>
                  </a:cubicBezTo>
                  <a:cubicBezTo>
                    <a:pt x="12866" y="17379"/>
                    <a:pt x="12866" y="17497"/>
                    <a:pt x="12875" y="17633"/>
                  </a:cubicBezTo>
                  <a:cubicBezTo>
                    <a:pt x="12603" y="17924"/>
                    <a:pt x="12367" y="18304"/>
                    <a:pt x="12240" y="18694"/>
                  </a:cubicBezTo>
                  <a:cubicBezTo>
                    <a:pt x="11959" y="19429"/>
                    <a:pt x="11959" y="20200"/>
                    <a:pt x="12186" y="20979"/>
                  </a:cubicBezTo>
                  <a:cubicBezTo>
                    <a:pt x="11624" y="20254"/>
                    <a:pt x="11887" y="18785"/>
                    <a:pt x="12268" y="18114"/>
                  </a:cubicBezTo>
                  <a:cubicBezTo>
                    <a:pt x="12339" y="17989"/>
                    <a:pt x="12808" y="17361"/>
                    <a:pt x="12838" y="17361"/>
                  </a:cubicBezTo>
                  <a:close/>
                  <a:moveTo>
                    <a:pt x="1696" y="20670"/>
                  </a:moveTo>
                  <a:cubicBezTo>
                    <a:pt x="2289" y="20670"/>
                    <a:pt x="3091" y="20746"/>
                    <a:pt x="3218" y="21306"/>
                  </a:cubicBezTo>
                  <a:cubicBezTo>
                    <a:pt x="2674" y="21088"/>
                    <a:pt x="2130" y="20871"/>
                    <a:pt x="1577" y="20671"/>
                  </a:cubicBezTo>
                  <a:cubicBezTo>
                    <a:pt x="1615" y="20671"/>
                    <a:pt x="1655" y="20670"/>
                    <a:pt x="1696" y="20670"/>
                  </a:cubicBezTo>
                  <a:close/>
                  <a:moveTo>
                    <a:pt x="1468" y="20771"/>
                  </a:moveTo>
                  <a:cubicBezTo>
                    <a:pt x="2003" y="20988"/>
                    <a:pt x="2538" y="21197"/>
                    <a:pt x="3073" y="21406"/>
                  </a:cubicBezTo>
                  <a:cubicBezTo>
                    <a:pt x="2879" y="21436"/>
                    <a:pt x="2659" y="21473"/>
                    <a:pt x="2456" y="21473"/>
                  </a:cubicBezTo>
                  <a:cubicBezTo>
                    <a:pt x="2300" y="21473"/>
                    <a:pt x="2154" y="21451"/>
                    <a:pt x="2039" y="21387"/>
                  </a:cubicBezTo>
                  <a:cubicBezTo>
                    <a:pt x="1821" y="21261"/>
                    <a:pt x="1613" y="21007"/>
                    <a:pt x="1468" y="20771"/>
                  </a:cubicBezTo>
                  <a:close/>
                  <a:moveTo>
                    <a:pt x="3735" y="19918"/>
                  </a:moveTo>
                  <a:cubicBezTo>
                    <a:pt x="4052" y="20372"/>
                    <a:pt x="4632" y="20608"/>
                    <a:pt x="4859" y="21115"/>
                  </a:cubicBezTo>
                  <a:cubicBezTo>
                    <a:pt x="4895" y="21215"/>
                    <a:pt x="5031" y="21959"/>
                    <a:pt x="4886" y="21986"/>
                  </a:cubicBezTo>
                  <a:cubicBezTo>
                    <a:pt x="4876" y="21988"/>
                    <a:pt x="4866" y="21989"/>
                    <a:pt x="4857" y="21989"/>
                  </a:cubicBezTo>
                  <a:cubicBezTo>
                    <a:pt x="4692" y="21989"/>
                    <a:pt x="4656" y="21697"/>
                    <a:pt x="4596" y="21560"/>
                  </a:cubicBezTo>
                  <a:cubicBezTo>
                    <a:pt x="4406" y="21134"/>
                    <a:pt x="4215" y="20698"/>
                    <a:pt x="3998" y="20281"/>
                  </a:cubicBezTo>
                  <a:cubicBezTo>
                    <a:pt x="3991" y="20268"/>
                    <a:pt x="3980" y="20259"/>
                    <a:pt x="3967" y="20259"/>
                  </a:cubicBezTo>
                  <a:cubicBezTo>
                    <a:pt x="3962" y="20259"/>
                    <a:pt x="3957" y="20261"/>
                    <a:pt x="3952" y="20263"/>
                  </a:cubicBezTo>
                  <a:cubicBezTo>
                    <a:pt x="3889" y="20154"/>
                    <a:pt x="3816" y="20045"/>
                    <a:pt x="3735" y="19946"/>
                  </a:cubicBezTo>
                  <a:cubicBezTo>
                    <a:pt x="3735" y="19937"/>
                    <a:pt x="3735" y="19928"/>
                    <a:pt x="3735" y="19918"/>
                  </a:cubicBezTo>
                  <a:close/>
                  <a:moveTo>
                    <a:pt x="3717" y="20118"/>
                  </a:moveTo>
                  <a:lnTo>
                    <a:pt x="3717" y="20118"/>
                  </a:lnTo>
                  <a:cubicBezTo>
                    <a:pt x="3816" y="20263"/>
                    <a:pt x="3916" y="20417"/>
                    <a:pt x="3998" y="20580"/>
                  </a:cubicBezTo>
                  <a:cubicBezTo>
                    <a:pt x="4007" y="20599"/>
                    <a:pt x="4025" y="20599"/>
                    <a:pt x="4043" y="20599"/>
                  </a:cubicBezTo>
                  <a:cubicBezTo>
                    <a:pt x="4233" y="21088"/>
                    <a:pt x="4451" y="21569"/>
                    <a:pt x="4669" y="22049"/>
                  </a:cubicBezTo>
                  <a:cubicBezTo>
                    <a:pt x="4197" y="21478"/>
                    <a:pt x="3671" y="20871"/>
                    <a:pt x="3717" y="20118"/>
                  </a:cubicBezTo>
                  <a:close/>
                  <a:moveTo>
                    <a:pt x="15609" y="21440"/>
                  </a:moveTo>
                  <a:cubicBezTo>
                    <a:pt x="15620" y="21440"/>
                    <a:pt x="15631" y="21441"/>
                    <a:pt x="15641" y="21442"/>
                  </a:cubicBezTo>
                  <a:cubicBezTo>
                    <a:pt x="14770" y="21786"/>
                    <a:pt x="13846" y="22077"/>
                    <a:pt x="12939" y="22240"/>
                  </a:cubicBezTo>
                  <a:cubicBezTo>
                    <a:pt x="12794" y="22267"/>
                    <a:pt x="12195" y="22349"/>
                    <a:pt x="11941" y="22394"/>
                  </a:cubicBezTo>
                  <a:cubicBezTo>
                    <a:pt x="12313" y="22258"/>
                    <a:pt x="13456" y="21696"/>
                    <a:pt x="13555" y="21669"/>
                  </a:cubicBezTo>
                  <a:cubicBezTo>
                    <a:pt x="14108" y="21505"/>
                    <a:pt x="14689" y="21496"/>
                    <a:pt x="15260" y="21478"/>
                  </a:cubicBezTo>
                  <a:cubicBezTo>
                    <a:pt x="15389" y="21470"/>
                    <a:pt x="15518" y="21440"/>
                    <a:pt x="15609" y="21440"/>
                  </a:cubicBezTo>
                  <a:close/>
                  <a:moveTo>
                    <a:pt x="4487" y="22240"/>
                  </a:moveTo>
                  <a:cubicBezTo>
                    <a:pt x="3907" y="22467"/>
                    <a:pt x="3363" y="22648"/>
                    <a:pt x="2728" y="22766"/>
                  </a:cubicBezTo>
                  <a:cubicBezTo>
                    <a:pt x="2583" y="22793"/>
                    <a:pt x="2447" y="22829"/>
                    <a:pt x="2329" y="22875"/>
                  </a:cubicBezTo>
                  <a:cubicBezTo>
                    <a:pt x="2955" y="22457"/>
                    <a:pt x="3680" y="22276"/>
                    <a:pt x="4487" y="22240"/>
                  </a:cubicBezTo>
                  <a:close/>
                  <a:moveTo>
                    <a:pt x="15704" y="21614"/>
                  </a:moveTo>
                  <a:cubicBezTo>
                    <a:pt x="15695" y="21641"/>
                    <a:pt x="15695" y="21669"/>
                    <a:pt x="15677" y="21705"/>
                  </a:cubicBezTo>
                  <a:cubicBezTo>
                    <a:pt x="15623" y="21841"/>
                    <a:pt x="15396" y="22013"/>
                    <a:pt x="15287" y="22104"/>
                  </a:cubicBezTo>
                  <a:cubicBezTo>
                    <a:pt x="14650" y="22677"/>
                    <a:pt x="13957" y="22952"/>
                    <a:pt x="13240" y="22952"/>
                  </a:cubicBezTo>
                  <a:cubicBezTo>
                    <a:pt x="12733" y="22952"/>
                    <a:pt x="12215" y="22815"/>
                    <a:pt x="11696" y="22548"/>
                  </a:cubicBezTo>
                  <a:cubicBezTo>
                    <a:pt x="13057" y="22512"/>
                    <a:pt x="14444" y="22131"/>
                    <a:pt x="15704" y="21614"/>
                  </a:cubicBezTo>
                  <a:close/>
                  <a:moveTo>
                    <a:pt x="5975" y="20961"/>
                  </a:moveTo>
                  <a:lnTo>
                    <a:pt x="5975" y="20961"/>
                  </a:lnTo>
                  <a:cubicBezTo>
                    <a:pt x="5993" y="21750"/>
                    <a:pt x="6201" y="22485"/>
                    <a:pt x="6591" y="23165"/>
                  </a:cubicBezTo>
                  <a:cubicBezTo>
                    <a:pt x="6020" y="22557"/>
                    <a:pt x="5766" y="21796"/>
                    <a:pt x="5975" y="20961"/>
                  </a:cubicBezTo>
                  <a:close/>
                  <a:moveTo>
                    <a:pt x="6101" y="20952"/>
                  </a:moveTo>
                  <a:lnTo>
                    <a:pt x="6101" y="20952"/>
                  </a:lnTo>
                  <a:cubicBezTo>
                    <a:pt x="6618" y="21650"/>
                    <a:pt x="7054" y="22421"/>
                    <a:pt x="6836" y="23292"/>
                  </a:cubicBezTo>
                  <a:cubicBezTo>
                    <a:pt x="6374" y="22584"/>
                    <a:pt x="6138" y="21796"/>
                    <a:pt x="6101" y="20952"/>
                  </a:cubicBezTo>
                  <a:close/>
                  <a:moveTo>
                    <a:pt x="4614" y="22394"/>
                  </a:moveTo>
                  <a:lnTo>
                    <a:pt x="4614" y="22394"/>
                  </a:lnTo>
                  <a:cubicBezTo>
                    <a:pt x="4079" y="23065"/>
                    <a:pt x="2900" y="23219"/>
                    <a:pt x="2003" y="23301"/>
                  </a:cubicBezTo>
                  <a:cubicBezTo>
                    <a:pt x="2411" y="22893"/>
                    <a:pt x="3018" y="22947"/>
                    <a:pt x="3535" y="22802"/>
                  </a:cubicBezTo>
                  <a:cubicBezTo>
                    <a:pt x="3907" y="22702"/>
                    <a:pt x="4261" y="22539"/>
                    <a:pt x="4614" y="22394"/>
                  </a:cubicBezTo>
                  <a:close/>
                  <a:moveTo>
                    <a:pt x="10046" y="21451"/>
                  </a:moveTo>
                  <a:lnTo>
                    <a:pt x="10046" y="21451"/>
                  </a:lnTo>
                  <a:cubicBezTo>
                    <a:pt x="10137" y="21650"/>
                    <a:pt x="10255" y="21895"/>
                    <a:pt x="10282" y="21959"/>
                  </a:cubicBezTo>
                  <a:cubicBezTo>
                    <a:pt x="10626" y="22666"/>
                    <a:pt x="10563" y="23219"/>
                    <a:pt x="10300" y="23899"/>
                  </a:cubicBezTo>
                  <a:cubicBezTo>
                    <a:pt x="10110" y="23101"/>
                    <a:pt x="10010" y="22276"/>
                    <a:pt x="10046" y="21451"/>
                  </a:cubicBezTo>
                  <a:close/>
                  <a:moveTo>
                    <a:pt x="9928" y="21224"/>
                  </a:moveTo>
                  <a:cubicBezTo>
                    <a:pt x="9928" y="21224"/>
                    <a:pt x="9937" y="21242"/>
                    <a:pt x="9955" y="21270"/>
                  </a:cubicBezTo>
                  <a:cubicBezTo>
                    <a:pt x="9955" y="21270"/>
                    <a:pt x="9946" y="21270"/>
                    <a:pt x="9946" y="21279"/>
                  </a:cubicBezTo>
                  <a:cubicBezTo>
                    <a:pt x="9901" y="22195"/>
                    <a:pt x="9946" y="23065"/>
                    <a:pt x="10137" y="23954"/>
                  </a:cubicBezTo>
                  <a:cubicBezTo>
                    <a:pt x="9910" y="23654"/>
                    <a:pt x="9765" y="23310"/>
                    <a:pt x="9720" y="22920"/>
                  </a:cubicBezTo>
                  <a:cubicBezTo>
                    <a:pt x="9701" y="22757"/>
                    <a:pt x="9701" y="21261"/>
                    <a:pt x="9928" y="21224"/>
                  </a:cubicBezTo>
                  <a:close/>
                  <a:moveTo>
                    <a:pt x="5692" y="23542"/>
                  </a:moveTo>
                  <a:cubicBezTo>
                    <a:pt x="6005" y="23542"/>
                    <a:pt x="6321" y="23568"/>
                    <a:pt x="6636" y="23591"/>
                  </a:cubicBezTo>
                  <a:cubicBezTo>
                    <a:pt x="5666" y="23908"/>
                    <a:pt x="4623" y="23845"/>
                    <a:pt x="3653" y="24189"/>
                  </a:cubicBezTo>
                  <a:cubicBezTo>
                    <a:pt x="3907" y="23954"/>
                    <a:pt x="4678" y="23664"/>
                    <a:pt x="4805" y="23636"/>
                  </a:cubicBezTo>
                  <a:cubicBezTo>
                    <a:pt x="5097" y="23565"/>
                    <a:pt x="5393" y="23542"/>
                    <a:pt x="5692" y="23542"/>
                  </a:cubicBezTo>
                  <a:close/>
                  <a:moveTo>
                    <a:pt x="6419" y="23800"/>
                  </a:moveTo>
                  <a:lnTo>
                    <a:pt x="6419" y="23800"/>
                  </a:lnTo>
                  <a:cubicBezTo>
                    <a:pt x="6101" y="23999"/>
                    <a:pt x="5766" y="24162"/>
                    <a:pt x="5394" y="24271"/>
                  </a:cubicBezTo>
                  <a:cubicBezTo>
                    <a:pt x="5222" y="24322"/>
                    <a:pt x="4524" y="24490"/>
                    <a:pt x="4037" y="24490"/>
                  </a:cubicBezTo>
                  <a:cubicBezTo>
                    <a:pt x="3832" y="24490"/>
                    <a:pt x="3665" y="24460"/>
                    <a:pt x="3590" y="24380"/>
                  </a:cubicBezTo>
                  <a:cubicBezTo>
                    <a:pt x="4496" y="24026"/>
                    <a:pt x="5485" y="24035"/>
                    <a:pt x="6419" y="23800"/>
                  </a:cubicBezTo>
                  <a:close/>
                  <a:moveTo>
                    <a:pt x="12757" y="24734"/>
                  </a:moveTo>
                  <a:cubicBezTo>
                    <a:pt x="12730" y="24761"/>
                    <a:pt x="12712" y="24788"/>
                    <a:pt x="12685" y="24815"/>
                  </a:cubicBezTo>
                  <a:cubicBezTo>
                    <a:pt x="11869" y="25196"/>
                    <a:pt x="11034" y="25559"/>
                    <a:pt x="10200" y="25894"/>
                  </a:cubicBezTo>
                  <a:cubicBezTo>
                    <a:pt x="10781" y="25051"/>
                    <a:pt x="11751" y="24734"/>
                    <a:pt x="12757" y="24734"/>
                  </a:cubicBezTo>
                  <a:close/>
                  <a:moveTo>
                    <a:pt x="12367" y="25142"/>
                  </a:moveTo>
                  <a:cubicBezTo>
                    <a:pt x="11857" y="25626"/>
                    <a:pt x="11264" y="25978"/>
                    <a:pt x="10573" y="25978"/>
                  </a:cubicBezTo>
                  <a:cubicBezTo>
                    <a:pt x="10540" y="25978"/>
                    <a:pt x="10506" y="25978"/>
                    <a:pt x="10472" y="25976"/>
                  </a:cubicBezTo>
                  <a:cubicBezTo>
                    <a:pt x="11107" y="25704"/>
                    <a:pt x="11742" y="25432"/>
                    <a:pt x="12367" y="25142"/>
                  </a:cubicBezTo>
                  <a:close/>
                  <a:moveTo>
                    <a:pt x="8378" y="1"/>
                  </a:moveTo>
                  <a:cubicBezTo>
                    <a:pt x="8364" y="1"/>
                    <a:pt x="8350" y="5"/>
                    <a:pt x="8341" y="14"/>
                  </a:cubicBezTo>
                  <a:cubicBezTo>
                    <a:pt x="8051" y="395"/>
                    <a:pt x="7643" y="703"/>
                    <a:pt x="7444" y="1148"/>
                  </a:cubicBezTo>
                  <a:cubicBezTo>
                    <a:pt x="7244" y="1610"/>
                    <a:pt x="7317" y="2154"/>
                    <a:pt x="7453" y="2626"/>
                  </a:cubicBezTo>
                  <a:cubicBezTo>
                    <a:pt x="7462" y="2644"/>
                    <a:pt x="7471" y="2653"/>
                    <a:pt x="7489" y="2662"/>
                  </a:cubicBezTo>
                  <a:cubicBezTo>
                    <a:pt x="7425" y="2816"/>
                    <a:pt x="7380" y="2961"/>
                    <a:pt x="7326" y="3106"/>
                  </a:cubicBezTo>
                  <a:cubicBezTo>
                    <a:pt x="7308" y="2553"/>
                    <a:pt x="7035" y="2018"/>
                    <a:pt x="6745" y="1511"/>
                  </a:cubicBezTo>
                  <a:cubicBezTo>
                    <a:pt x="6730" y="1487"/>
                    <a:pt x="6704" y="1476"/>
                    <a:pt x="6679" y="1476"/>
                  </a:cubicBezTo>
                  <a:cubicBezTo>
                    <a:pt x="6645" y="1476"/>
                    <a:pt x="6611" y="1496"/>
                    <a:pt x="6600" y="1538"/>
                  </a:cubicBezTo>
                  <a:cubicBezTo>
                    <a:pt x="6383" y="2336"/>
                    <a:pt x="6537" y="3197"/>
                    <a:pt x="7081" y="3832"/>
                  </a:cubicBezTo>
                  <a:cubicBezTo>
                    <a:pt x="6954" y="4213"/>
                    <a:pt x="6845" y="4594"/>
                    <a:pt x="6745" y="4984"/>
                  </a:cubicBezTo>
                  <a:lnTo>
                    <a:pt x="6709" y="4984"/>
                  </a:lnTo>
                  <a:cubicBezTo>
                    <a:pt x="6836" y="4539"/>
                    <a:pt x="6899" y="4068"/>
                    <a:pt x="6709" y="3632"/>
                  </a:cubicBezTo>
                  <a:cubicBezTo>
                    <a:pt x="6510" y="3179"/>
                    <a:pt x="6101" y="2862"/>
                    <a:pt x="5820" y="2463"/>
                  </a:cubicBezTo>
                  <a:cubicBezTo>
                    <a:pt x="5808" y="2439"/>
                    <a:pt x="5786" y="2427"/>
                    <a:pt x="5762" y="2427"/>
                  </a:cubicBezTo>
                  <a:cubicBezTo>
                    <a:pt x="5733" y="2427"/>
                    <a:pt x="5704" y="2445"/>
                    <a:pt x="5693" y="2481"/>
                  </a:cubicBezTo>
                  <a:cubicBezTo>
                    <a:pt x="5494" y="3097"/>
                    <a:pt x="5313" y="3805"/>
                    <a:pt x="5630" y="4421"/>
                  </a:cubicBezTo>
                  <a:cubicBezTo>
                    <a:pt x="5848" y="4829"/>
                    <a:pt x="6237" y="5120"/>
                    <a:pt x="6700" y="5129"/>
                  </a:cubicBezTo>
                  <a:cubicBezTo>
                    <a:pt x="6582" y="5564"/>
                    <a:pt x="6482" y="5990"/>
                    <a:pt x="6392" y="6425"/>
                  </a:cubicBezTo>
                  <a:cubicBezTo>
                    <a:pt x="6401" y="6226"/>
                    <a:pt x="6401" y="6017"/>
                    <a:pt x="6328" y="5827"/>
                  </a:cubicBezTo>
                  <a:cubicBezTo>
                    <a:pt x="6183" y="5473"/>
                    <a:pt x="5793" y="5337"/>
                    <a:pt x="5539" y="5074"/>
                  </a:cubicBezTo>
                  <a:cubicBezTo>
                    <a:pt x="5520" y="5058"/>
                    <a:pt x="5499" y="5050"/>
                    <a:pt x="5478" y="5050"/>
                  </a:cubicBezTo>
                  <a:cubicBezTo>
                    <a:pt x="5432" y="5050"/>
                    <a:pt x="5391" y="5087"/>
                    <a:pt x="5385" y="5138"/>
                  </a:cubicBezTo>
                  <a:cubicBezTo>
                    <a:pt x="5340" y="5827"/>
                    <a:pt x="5376" y="6915"/>
                    <a:pt x="6265" y="7033"/>
                  </a:cubicBezTo>
                  <a:lnTo>
                    <a:pt x="6274" y="7033"/>
                  </a:lnTo>
                  <a:cubicBezTo>
                    <a:pt x="6228" y="7269"/>
                    <a:pt x="6183" y="7513"/>
                    <a:pt x="6147" y="7749"/>
                  </a:cubicBezTo>
                  <a:cubicBezTo>
                    <a:pt x="6129" y="7758"/>
                    <a:pt x="6111" y="7767"/>
                    <a:pt x="6101" y="7776"/>
                  </a:cubicBezTo>
                  <a:cubicBezTo>
                    <a:pt x="6029" y="7804"/>
                    <a:pt x="6056" y="7912"/>
                    <a:pt x="6120" y="7931"/>
                  </a:cubicBezTo>
                  <a:cubicBezTo>
                    <a:pt x="6038" y="8447"/>
                    <a:pt x="5965" y="8964"/>
                    <a:pt x="5920" y="9490"/>
                  </a:cubicBezTo>
                  <a:cubicBezTo>
                    <a:pt x="5612" y="8729"/>
                    <a:pt x="5222" y="7994"/>
                    <a:pt x="4714" y="7368"/>
                  </a:cubicBezTo>
                  <a:cubicBezTo>
                    <a:pt x="5476" y="6389"/>
                    <a:pt x="4515" y="5156"/>
                    <a:pt x="4297" y="4149"/>
                  </a:cubicBezTo>
                  <a:cubicBezTo>
                    <a:pt x="4293" y="4119"/>
                    <a:pt x="4269" y="4105"/>
                    <a:pt x="4244" y="4105"/>
                  </a:cubicBezTo>
                  <a:cubicBezTo>
                    <a:pt x="4217" y="4105"/>
                    <a:pt x="4188" y="4121"/>
                    <a:pt x="4179" y="4149"/>
                  </a:cubicBezTo>
                  <a:cubicBezTo>
                    <a:pt x="3862" y="5002"/>
                    <a:pt x="3825" y="5954"/>
                    <a:pt x="4179" y="6770"/>
                  </a:cubicBezTo>
                  <a:cubicBezTo>
                    <a:pt x="3916" y="6525"/>
                    <a:pt x="3626" y="6307"/>
                    <a:pt x="3309" y="6126"/>
                  </a:cubicBezTo>
                  <a:cubicBezTo>
                    <a:pt x="3309" y="6095"/>
                    <a:pt x="3288" y="6070"/>
                    <a:pt x="3253" y="6070"/>
                  </a:cubicBezTo>
                  <a:cubicBezTo>
                    <a:pt x="3248" y="6070"/>
                    <a:pt x="3242" y="6071"/>
                    <a:pt x="3236" y="6072"/>
                  </a:cubicBezTo>
                  <a:lnTo>
                    <a:pt x="3227" y="6072"/>
                  </a:lnTo>
                  <a:cubicBezTo>
                    <a:pt x="3218" y="6072"/>
                    <a:pt x="3218" y="6063"/>
                    <a:pt x="3209" y="6063"/>
                  </a:cubicBezTo>
                  <a:cubicBezTo>
                    <a:pt x="3209" y="6044"/>
                    <a:pt x="3209" y="6035"/>
                    <a:pt x="3191" y="6017"/>
                  </a:cubicBezTo>
                  <a:cubicBezTo>
                    <a:pt x="2719" y="5555"/>
                    <a:pt x="2411" y="4956"/>
                    <a:pt x="1794" y="4648"/>
                  </a:cubicBezTo>
                  <a:cubicBezTo>
                    <a:pt x="1268" y="4394"/>
                    <a:pt x="670" y="4349"/>
                    <a:pt x="89" y="4313"/>
                  </a:cubicBezTo>
                  <a:cubicBezTo>
                    <a:pt x="87" y="4312"/>
                    <a:pt x="84" y="4312"/>
                    <a:pt x="81" y="4312"/>
                  </a:cubicBezTo>
                  <a:cubicBezTo>
                    <a:pt x="16" y="4312"/>
                    <a:pt x="1" y="4414"/>
                    <a:pt x="53" y="4449"/>
                  </a:cubicBezTo>
                  <a:cubicBezTo>
                    <a:pt x="688" y="4875"/>
                    <a:pt x="833" y="5682"/>
                    <a:pt x="1549" y="6063"/>
                  </a:cubicBezTo>
                  <a:cubicBezTo>
                    <a:pt x="1869" y="6228"/>
                    <a:pt x="2208" y="6309"/>
                    <a:pt x="2550" y="6309"/>
                  </a:cubicBezTo>
                  <a:cubicBezTo>
                    <a:pt x="2770" y="6309"/>
                    <a:pt x="2992" y="6275"/>
                    <a:pt x="3209" y="6208"/>
                  </a:cubicBezTo>
                  <a:cubicBezTo>
                    <a:pt x="3907" y="6661"/>
                    <a:pt x="4424" y="7260"/>
                    <a:pt x="4850" y="7931"/>
                  </a:cubicBezTo>
                  <a:cubicBezTo>
                    <a:pt x="4517" y="7682"/>
                    <a:pt x="4144" y="7596"/>
                    <a:pt x="3752" y="7596"/>
                  </a:cubicBezTo>
                  <a:cubicBezTo>
                    <a:pt x="2854" y="7596"/>
                    <a:pt x="1853" y="8049"/>
                    <a:pt x="986" y="8049"/>
                  </a:cubicBezTo>
                  <a:cubicBezTo>
                    <a:pt x="974" y="8049"/>
                    <a:pt x="963" y="8049"/>
                    <a:pt x="951" y="8049"/>
                  </a:cubicBezTo>
                  <a:cubicBezTo>
                    <a:pt x="948" y="8048"/>
                    <a:pt x="944" y="8048"/>
                    <a:pt x="941" y="8048"/>
                  </a:cubicBezTo>
                  <a:cubicBezTo>
                    <a:pt x="867" y="8048"/>
                    <a:pt x="835" y="8150"/>
                    <a:pt x="887" y="8203"/>
                  </a:cubicBezTo>
                  <a:cubicBezTo>
                    <a:pt x="1413" y="8756"/>
                    <a:pt x="2057" y="9273"/>
                    <a:pt x="2855" y="9354"/>
                  </a:cubicBezTo>
                  <a:cubicBezTo>
                    <a:pt x="2917" y="9361"/>
                    <a:pt x="2979" y="9364"/>
                    <a:pt x="3039" y="9364"/>
                  </a:cubicBezTo>
                  <a:cubicBezTo>
                    <a:pt x="3829" y="9364"/>
                    <a:pt x="4498" y="8838"/>
                    <a:pt x="5113" y="8375"/>
                  </a:cubicBezTo>
                  <a:cubicBezTo>
                    <a:pt x="5394" y="8892"/>
                    <a:pt x="5639" y="9445"/>
                    <a:pt x="5875" y="9998"/>
                  </a:cubicBezTo>
                  <a:cubicBezTo>
                    <a:pt x="5784" y="11295"/>
                    <a:pt x="5775" y="12592"/>
                    <a:pt x="5866" y="13879"/>
                  </a:cubicBezTo>
                  <a:cubicBezTo>
                    <a:pt x="5820" y="14006"/>
                    <a:pt x="5775" y="14133"/>
                    <a:pt x="5739" y="14260"/>
                  </a:cubicBezTo>
                  <a:cubicBezTo>
                    <a:pt x="5739" y="14269"/>
                    <a:pt x="5739" y="14269"/>
                    <a:pt x="5739" y="14269"/>
                  </a:cubicBezTo>
                  <a:cubicBezTo>
                    <a:pt x="5331" y="13870"/>
                    <a:pt x="4868" y="13516"/>
                    <a:pt x="4360" y="13226"/>
                  </a:cubicBezTo>
                  <a:cubicBezTo>
                    <a:pt x="4632" y="12809"/>
                    <a:pt x="4841" y="12356"/>
                    <a:pt x="4759" y="11848"/>
                  </a:cubicBezTo>
                  <a:cubicBezTo>
                    <a:pt x="4651" y="11213"/>
                    <a:pt x="4243" y="10542"/>
                    <a:pt x="3907" y="10007"/>
                  </a:cubicBezTo>
                  <a:cubicBezTo>
                    <a:pt x="3888" y="9983"/>
                    <a:pt x="3854" y="9970"/>
                    <a:pt x="3822" y="9970"/>
                  </a:cubicBezTo>
                  <a:cubicBezTo>
                    <a:pt x="3793" y="9970"/>
                    <a:pt x="3766" y="9981"/>
                    <a:pt x="3753" y="10007"/>
                  </a:cubicBezTo>
                  <a:cubicBezTo>
                    <a:pt x="3499" y="10551"/>
                    <a:pt x="3200" y="11023"/>
                    <a:pt x="3309" y="11630"/>
                  </a:cubicBezTo>
                  <a:cubicBezTo>
                    <a:pt x="3399" y="12111"/>
                    <a:pt x="3608" y="12564"/>
                    <a:pt x="3880" y="12963"/>
                  </a:cubicBezTo>
                  <a:cubicBezTo>
                    <a:pt x="3644" y="12845"/>
                    <a:pt x="3408" y="12746"/>
                    <a:pt x="3163" y="12655"/>
                  </a:cubicBezTo>
                  <a:cubicBezTo>
                    <a:pt x="3046" y="11367"/>
                    <a:pt x="1613" y="11113"/>
                    <a:pt x="561" y="11041"/>
                  </a:cubicBezTo>
                  <a:cubicBezTo>
                    <a:pt x="557" y="11041"/>
                    <a:pt x="554" y="11040"/>
                    <a:pt x="551" y="11040"/>
                  </a:cubicBezTo>
                  <a:cubicBezTo>
                    <a:pt x="475" y="11040"/>
                    <a:pt x="427" y="11135"/>
                    <a:pt x="470" y="11204"/>
                  </a:cubicBezTo>
                  <a:cubicBezTo>
                    <a:pt x="769" y="11712"/>
                    <a:pt x="1042" y="12483"/>
                    <a:pt x="1586" y="12791"/>
                  </a:cubicBezTo>
                  <a:cubicBezTo>
                    <a:pt x="1796" y="12911"/>
                    <a:pt x="2029" y="12960"/>
                    <a:pt x="2265" y="12960"/>
                  </a:cubicBezTo>
                  <a:cubicBezTo>
                    <a:pt x="2527" y="12960"/>
                    <a:pt x="2793" y="12900"/>
                    <a:pt x="3036" y="12809"/>
                  </a:cubicBezTo>
                  <a:cubicBezTo>
                    <a:pt x="3046" y="12827"/>
                    <a:pt x="3064" y="12836"/>
                    <a:pt x="3082" y="12845"/>
                  </a:cubicBezTo>
                  <a:cubicBezTo>
                    <a:pt x="3245" y="12927"/>
                    <a:pt x="3399" y="13009"/>
                    <a:pt x="3553" y="13090"/>
                  </a:cubicBezTo>
                  <a:cubicBezTo>
                    <a:pt x="3431" y="13071"/>
                    <a:pt x="3304" y="13063"/>
                    <a:pt x="3175" y="13063"/>
                  </a:cubicBezTo>
                  <a:cubicBezTo>
                    <a:pt x="2431" y="13063"/>
                    <a:pt x="1595" y="13336"/>
                    <a:pt x="969" y="13444"/>
                  </a:cubicBezTo>
                  <a:cubicBezTo>
                    <a:pt x="878" y="13453"/>
                    <a:pt x="878" y="13580"/>
                    <a:pt x="942" y="13625"/>
                  </a:cubicBezTo>
                  <a:cubicBezTo>
                    <a:pt x="1424" y="13923"/>
                    <a:pt x="1961" y="14071"/>
                    <a:pt x="2494" y="14071"/>
                  </a:cubicBezTo>
                  <a:cubicBezTo>
                    <a:pt x="3114" y="14071"/>
                    <a:pt x="3730" y="13871"/>
                    <a:pt x="4252" y="13471"/>
                  </a:cubicBezTo>
                  <a:cubicBezTo>
                    <a:pt x="4823" y="13816"/>
                    <a:pt x="5376" y="14188"/>
                    <a:pt x="5920" y="14605"/>
                  </a:cubicBezTo>
                  <a:cubicBezTo>
                    <a:pt x="6047" y="15983"/>
                    <a:pt x="6265" y="17352"/>
                    <a:pt x="6600" y="18694"/>
                  </a:cubicBezTo>
                  <a:cubicBezTo>
                    <a:pt x="6655" y="18939"/>
                    <a:pt x="6718" y="19184"/>
                    <a:pt x="6782" y="19429"/>
                  </a:cubicBezTo>
                  <a:cubicBezTo>
                    <a:pt x="6364" y="19048"/>
                    <a:pt x="5929" y="18703"/>
                    <a:pt x="5467" y="18386"/>
                  </a:cubicBezTo>
                  <a:cubicBezTo>
                    <a:pt x="6074" y="17252"/>
                    <a:pt x="4732" y="16418"/>
                    <a:pt x="4415" y="15421"/>
                  </a:cubicBezTo>
                  <a:cubicBezTo>
                    <a:pt x="4404" y="15394"/>
                    <a:pt x="4374" y="15376"/>
                    <a:pt x="4345" y="15376"/>
                  </a:cubicBezTo>
                  <a:cubicBezTo>
                    <a:pt x="4326" y="15376"/>
                    <a:pt x="4308" y="15384"/>
                    <a:pt x="4297" y="15403"/>
                  </a:cubicBezTo>
                  <a:cubicBezTo>
                    <a:pt x="3880" y="16273"/>
                    <a:pt x="4070" y="17271"/>
                    <a:pt x="4705" y="17924"/>
                  </a:cubicBezTo>
                  <a:cubicBezTo>
                    <a:pt x="4505" y="17806"/>
                    <a:pt x="4306" y="17697"/>
                    <a:pt x="4097" y="17606"/>
                  </a:cubicBezTo>
                  <a:cubicBezTo>
                    <a:pt x="4122" y="17549"/>
                    <a:pt x="4087" y="17477"/>
                    <a:pt x="4020" y="17477"/>
                  </a:cubicBezTo>
                  <a:cubicBezTo>
                    <a:pt x="4013" y="17477"/>
                    <a:pt x="4006" y="17477"/>
                    <a:pt x="3998" y="17479"/>
                  </a:cubicBezTo>
                  <a:cubicBezTo>
                    <a:pt x="3735" y="17053"/>
                    <a:pt x="3426" y="16627"/>
                    <a:pt x="2982" y="16382"/>
                  </a:cubicBezTo>
                  <a:cubicBezTo>
                    <a:pt x="2420" y="16074"/>
                    <a:pt x="1676" y="16065"/>
                    <a:pt x="1060" y="15965"/>
                  </a:cubicBezTo>
                  <a:cubicBezTo>
                    <a:pt x="1054" y="15963"/>
                    <a:pt x="1047" y="15963"/>
                    <a:pt x="1041" y="15963"/>
                  </a:cubicBezTo>
                  <a:cubicBezTo>
                    <a:pt x="965" y="15963"/>
                    <a:pt x="894" y="16061"/>
                    <a:pt x="969" y="16128"/>
                  </a:cubicBezTo>
                  <a:cubicBezTo>
                    <a:pt x="1504" y="16609"/>
                    <a:pt x="1649" y="17243"/>
                    <a:pt x="2347" y="17579"/>
                  </a:cubicBezTo>
                  <a:cubicBezTo>
                    <a:pt x="2637" y="17714"/>
                    <a:pt x="2932" y="17774"/>
                    <a:pt x="3229" y="17774"/>
                  </a:cubicBezTo>
                  <a:cubicBezTo>
                    <a:pt x="3472" y="17774"/>
                    <a:pt x="3717" y="17734"/>
                    <a:pt x="3961" y="17661"/>
                  </a:cubicBezTo>
                  <a:cubicBezTo>
                    <a:pt x="4360" y="17887"/>
                    <a:pt x="4750" y="18132"/>
                    <a:pt x="5131" y="18395"/>
                  </a:cubicBezTo>
                  <a:cubicBezTo>
                    <a:pt x="4556" y="18238"/>
                    <a:pt x="3952" y="18143"/>
                    <a:pt x="3356" y="18143"/>
                  </a:cubicBezTo>
                  <a:cubicBezTo>
                    <a:pt x="2402" y="18143"/>
                    <a:pt x="1467" y="18387"/>
                    <a:pt x="697" y="19012"/>
                  </a:cubicBezTo>
                  <a:cubicBezTo>
                    <a:pt x="633" y="19066"/>
                    <a:pt x="670" y="19193"/>
                    <a:pt x="751" y="19202"/>
                  </a:cubicBezTo>
                  <a:cubicBezTo>
                    <a:pt x="1448" y="19318"/>
                    <a:pt x="2191" y="19504"/>
                    <a:pt x="2915" y="19504"/>
                  </a:cubicBezTo>
                  <a:cubicBezTo>
                    <a:pt x="3096" y="19504"/>
                    <a:pt x="3276" y="19492"/>
                    <a:pt x="3454" y="19465"/>
                  </a:cubicBezTo>
                  <a:cubicBezTo>
                    <a:pt x="4143" y="19365"/>
                    <a:pt x="4778" y="19030"/>
                    <a:pt x="5376" y="18667"/>
                  </a:cubicBezTo>
                  <a:cubicBezTo>
                    <a:pt x="5403" y="18649"/>
                    <a:pt x="5421" y="18622"/>
                    <a:pt x="5421" y="18595"/>
                  </a:cubicBezTo>
                  <a:cubicBezTo>
                    <a:pt x="5938" y="18966"/>
                    <a:pt x="6419" y="19365"/>
                    <a:pt x="6881" y="19819"/>
                  </a:cubicBezTo>
                  <a:cubicBezTo>
                    <a:pt x="7271" y="21378"/>
                    <a:pt x="7706" y="22974"/>
                    <a:pt x="8232" y="24543"/>
                  </a:cubicBezTo>
                  <a:cubicBezTo>
                    <a:pt x="7824" y="24180"/>
                    <a:pt x="7389" y="23845"/>
                    <a:pt x="6954" y="23518"/>
                  </a:cubicBezTo>
                  <a:cubicBezTo>
                    <a:pt x="6954" y="23509"/>
                    <a:pt x="6954" y="23491"/>
                    <a:pt x="6936" y="23482"/>
                  </a:cubicBezTo>
                  <a:cubicBezTo>
                    <a:pt x="6936" y="23482"/>
                    <a:pt x="6936" y="23473"/>
                    <a:pt x="6927" y="23473"/>
                  </a:cubicBezTo>
                  <a:cubicBezTo>
                    <a:pt x="7308" y="22394"/>
                    <a:pt x="6673" y="21460"/>
                    <a:pt x="6056" y="20617"/>
                  </a:cubicBezTo>
                  <a:cubicBezTo>
                    <a:pt x="6036" y="20593"/>
                    <a:pt x="6009" y="20581"/>
                    <a:pt x="5983" y="20581"/>
                  </a:cubicBezTo>
                  <a:cubicBezTo>
                    <a:pt x="5951" y="20581"/>
                    <a:pt x="5921" y="20599"/>
                    <a:pt x="5911" y="20635"/>
                  </a:cubicBezTo>
                  <a:cubicBezTo>
                    <a:pt x="5603" y="21433"/>
                    <a:pt x="5702" y="22340"/>
                    <a:pt x="6201" y="22993"/>
                  </a:cubicBezTo>
                  <a:cubicBezTo>
                    <a:pt x="5802" y="22720"/>
                    <a:pt x="5385" y="22457"/>
                    <a:pt x="4968" y="22222"/>
                  </a:cubicBezTo>
                  <a:cubicBezTo>
                    <a:pt x="4977" y="22213"/>
                    <a:pt x="4986" y="22204"/>
                    <a:pt x="4995" y="22185"/>
                  </a:cubicBezTo>
                  <a:cubicBezTo>
                    <a:pt x="5131" y="21714"/>
                    <a:pt x="5195" y="21242"/>
                    <a:pt x="4886" y="20825"/>
                  </a:cubicBezTo>
                  <a:cubicBezTo>
                    <a:pt x="4578" y="20399"/>
                    <a:pt x="4070" y="20163"/>
                    <a:pt x="3771" y="19719"/>
                  </a:cubicBezTo>
                  <a:cubicBezTo>
                    <a:pt x="3754" y="19698"/>
                    <a:pt x="3730" y="19687"/>
                    <a:pt x="3707" y="19687"/>
                  </a:cubicBezTo>
                  <a:cubicBezTo>
                    <a:pt x="3680" y="19687"/>
                    <a:pt x="3654" y="19703"/>
                    <a:pt x="3644" y="19737"/>
                  </a:cubicBezTo>
                  <a:cubicBezTo>
                    <a:pt x="3635" y="19792"/>
                    <a:pt x="3626" y="19846"/>
                    <a:pt x="3626" y="19891"/>
                  </a:cubicBezTo>
                  <a:cubicBezTo>
                    <a:pt x="3599" y="19909"/>
                    <a:pt x="3581" y="19946"/>
                    <a:pt x="3608" y="19973"/>
                  </a:cubicBezTo>
                  <a:cubicBezTo>
                    <a:pt x="3526" y="20707"/>
                    <a:pt x="3871" y="21351"/>
                    <a:pt x="4351" y="21895"/>
                  </a:cubicBezTo>
                  <a:cubicBezTo>
                    <a:pt x="4043" y="21741"/>
                    <a:pt x="3735" y="21587"/>
                    <a:pt x="3417" y="21442"/>
                  </a:cubicBezTo>
                  <a:cubicBezTo>
                    <a:pt x="3417" y="21415"/>
                    <a:pt x="3408" y="21387"/>
                    <a:pt x="3372" y="21369"/>
                  </a:cubicBezTo>
                  <a:cubicBezTo>
                    <a:pt x="3293" y="20663"/>
                    <a:pt x="2446" y="20535"/>
                    <a:pt x="1779" y="20535"/>
                  </a:cubicBezTo>
                  <a:cubicBezTo>
                    <a:pt x="1606" y="20535"/>
                    <a:pt x="1446" y="20544"/>
                    <a:pt x="1314" y="20553"/>
                  </a:cubicBezTo>
                  <a:cubicBezTo>
                    <a:pt x="1268" y="20553"/>
                    <a:pt x="1232" y="20599"/>
                    <a:pt x="1259" y="20644"/>
                  </a:cubicBezTo>
                  <a:cubicBezTo>
                    <a:pt x="1459" y="20970"/>
                    <a:pt x="1640" y="21442"/>
                    <a:pt x="2030" y="21596"/>
                  </a:cubicBezTo>
                  <a:cubicBezTo>
                    <a:pt x="2153" y="21650"/>
                    <a:pt x="2297" y="21670"/>
                    <a:pt x="2448" y="21670"/>
                  </a:cubicBezTo>
                  <a:cubicBezTo>
                    <a:pt x="2731" y="21670"/>
                    <a:pt x="3039" y="21598"/>
                    <a:pt x="3281" y="21533"/>
                  </a:cubicBezTo>
                  <a:cubicBezTo>
                    <a:pt x="3635" y="21696"/>
                    <a:pt x="3970" y="21877"/>
                    <a:pt x="4315" y="22059"/>
                  </a:cubicBezTo>
                  <a:cubicBezTo>
                    <a:pt x="4246" y="22053"/>
                    <a:pt x="4176" y="22051"/>
                    <a:pt x="4107" y="22051"/>
                  </a:cubicBezTo>
                  <a:cubicBezTo>
                    <a:pt x="3086" y="22051"/>
                    <a:pt x="2068" y="22601"/>
                    <a:pt x="1431" y="23373"/>
                  </a:cubicBezTo>
                  <a:cubicBezTo>
                    <a:pt x="1379" y="23435"/>
                    <a:pt x="1394" y="23573"/>
                    <a:pt x="1494" y="23573"/>
                  </a:cubicBezTo>
                  <a:cubicBezTo>
                    <a:pt x="1498" y="23573"/>
                    <a:pt x="1501" y="23573"/>
                    <a:pt x="1504" y="23573"/>
                  </a:cubicBezTo>
                  <a:cubicBezTo>
                    <a:pt x="2547" y="23446"/>
                    <a:pt x="4261" y="23391"/>
                    <a:pt x="4868" y="22376"/>
                  </a:cubicBezTo>
                  <a:cubicBezTo>
                    <a:pt x="5430" y="22702"/>
                    <a:pt x="5975" y="23056"/>
                    <a:pt x="6510" y="23437"/>
                  </a:cubicBezTo>
                  <a:cubicBezTo>
                    <a:pt x="6217" y="23400"/>
                    <a:pt x="5910" y="23375"/>
                    <a:pt x="5603" y="23375"/>
                  </a:cubicBezTo>
                  <a:cubicBezTo>
                    <a:pt x="4705" y="23375"/>
                    <a:pt x="3811" y="23591"/>
                    <a:pt x="3290" y="24362"/>
                  </a:cubicBezTo>
                  <a:cubicBezTo>
                    <a:pt x="3263" y="24407"/>
                    <a:pt x="3290" y="24471"/>
                    <a:pt x="3336" y="24480"/>
                  </a:cubicBezTo>
                  <a:cubicBezTo>
                    <a:pt x="3635" y="24533"/>
                    <a:pt x="3932" y="24561"/>
                    <a:pt x="4226" y="24561"/>
                  </a:cubicBezTo>
                  <a:cubicBezTo>
                    <a:pt x="5170" y="24561"/>
                    <a:pt x="6075" y="24279"/>
                    <a:pt x="6863" y="23691"/>
                  </a:cubicBezTo>
                  <a:cubicBezTo>
                    <a:pt x="7371" y="24063"/>
                    <a:pt x="7870" y="24462"/>
                    <a:pt x="8350" y="24888"/>
                  </a:cubicBezTo>
                  <a:cubicBezTo>
                    <a:pt x="9312" y="27690"/>
                    <a:pt x="10590" y="30374"/>
                    <a:pt x="12467" y="32541"/>
                  </a:cubicBezTo>
                  <a:cubicBezTo>
                    <a:pt x="12507" y="32587"/>
                    <a:pt x="12554" y="32607"/>
                    <a:pt x="12600" y="32607"/>
                  </a:cubicBezTo>
                  <a:cubicBezTo>
                    <a:pt x="12753" y="32607"/>
                    <a:pt x="12899" y="32395"/>
                    <a:pt x="12766" y="32242"/>
                  </a:cubicBezTo>
                  <a:cubicBezTo>
                    <a:pt x="11506" y="30791"/>
                    <a:pt x="10508" y="29104"/>
                    <a:pt x="9692" y="27300"/>
                  </a:cubicBezTo>
                  <a:cubicBezTo>
                    <a:pt x="9747" y="26910"/>
                    <a:pt x="9819" y="26529"/>
                    <a:pt x="9901" y="26148"/>
                  </a:cubicBezTo>
                  <a:cubicBezTo>
                    <a:pt x="9921" y="26168"/>
                    <a:pt x="9940" y="26183"/>
                    <a:pt x="9967" y="26183"/>
                  </a:cubicBezTo>
                  <a:cubicBezTo>
                    <a:pt x="9977" y="26183"/>
                    <a:pt x="9988" y="26180"/>
                    <a:pt x="10001" y="26175"/>
                  </a:cubicBezTo>
                  <a:cubicBezTo>
                    <a:pt x="10055" y="26148"/>
                    <a:pt x="10119" y="26121"/>
                    <a:pt x="10182" y="26103"/>
                  </a:cubicBezTo>
                  <a:cubicBezTo>
                    <a:pt x="10331" y="26135"/>
                    <a:pt x="10478" y="26151"/>
                    <a:pt x="10623" y="26151"/>
                  </a:cubicBezTo>
                  <a:cubicBezTo>
                    <a:pt x="11486" y="26151"/>
                    <a:pt x="12274" y="25607"/>
                    <a:pt x="12848" y="24924"/>
                  </a:cubicBezTo>
                  <a:cubicBezTo>
                    <a:pt x="12875" y="24915"/>
                    <a:pt x="12912" y="24897"/>
                    <a:pt x="12948" y="24879"/>
                  </a:cubicBezTo>
                  <a:cubicBezTo>
                    <a:pt x="12993" y="24860"/>
                    <a:pt x="12993" y="24806"/>
                    <a:pt x="12966" y="24770"/>
                  </a:cubicBezTo>
                  <a:cubicBezTo>
                    <a:pt x="12993" y="24743"/>
                    <a:pt x="13011" y="24724"/>
                    <a:pt x="13029" y="24697"/>
                  </a:cubicBezTo>
                  <a:cubicBezTo>
                    <a:pt x="13075" y="24634"/>
                    <a:pt x="13011" y="24561"/>
                    <a:pt x="12948" y="24561"/>
                  </a:cubicBezTo>
                  <a:cubicBezTo>
                    <a:pt x="12882" y="24559"/>
                    <a:pt x="12816" y="24557"/>
                    <a:pt x="12750" y="24557"/>
                  </a:cubicBezTo>
                  <a:cubicBezTo>
                    <a:pt x="11654" y="24557"/>
                    <a:pt x="10564" y="24919"/>
                    <a:pt x="9983" y="25894"/>
                  </a:cubicBezTo>
                  <a:cubicBezTo>
                    <a:pt x="9973" y="25894"/>
                    <a:pt x="9973" y="25894"/>
                    <a:pt x="9964" y="25885"/>
                  </a:cubicBezTo>
                  <a:cubicBezTo>
                    <a:pt x="10273" y="24697"/>
                    <a:pt x="10762" y="23555"/>
                    <a:pt x="11442" y="22539"/>
                  </a:cubicBezTo>
                  <a:cubicBezTo>
                    <a:pt x="12011" y="22996"/>
                    <a:pt x="12616" y="23195"/>
                    <a:pt x="13211" y="23195"/>
                  </a:cubicBezTo>
                  <a:cubicBezTo>
                    <a:pt x="14363" y="23195"/>
                    <a:pt x="15477" y="22452"/>
                    <a:pt x="16212" y="21406"/>
                  </a:cubicBezTo>
                  <a:cubicBezTo>
                    <a:pt x="16258" y="21324"/>
                    <a:pt x="16194" y="21215"/>
                    <a:pt x="16103" y="21215"/>
                  </a:cubicBezTo>
                  <a:cubicBezTo>
                    <a:pt x="15351" y="21233"/>
                    <a:pt x="14544" y="21206"/>
                    <a:pt x="13809" y="21378"/>
                  </a:cubicBezTo>
                  <a:cubicBezTo>
                    <a:pt x="13029" y="21560"/>
                    <a:pt x="12340" y="21995"/>
                    <a:pt x="11606" y="22312"/>
                  </a:cubicBezTo>
                  <a:cubicBezTo>
                    <a:pt x="11841" y="21977"/>
                    <a:pt x="12095" y="21650"/>
                    <a:pt x="12376" y="21351"/>
                  </a:cubicBezTo>
                  <a:cubicBezTo>
                    <a:pt x="12413" y="21351"/>
                    <a:pt x="12440" y="21315"/>
                    <a:pt x="12449" y="21279"/>
                  </a:cubicBezTo>
                  <a:cubicBezTo>
                    <a:pt x="12794" y="20916"/>
                    <a:pt x="13174" y="20580"/>
                    <a:pt x="13583" y="20281"/>
                  </a:cubicBezTo>
                  <a:cubicBezTo>
                    <a:pt x="13601" y="20272"/>
                    <a:pt x="13610" y="20254"/>
                    <a:pt x="13619" y="20227"/>
                  </a:cubicBezTo>
                  <a:cubicBezTo>
                    <a:pt x="13619" y="20227"/>
                    <a:pt x="13628" y="20236"/>
                    <a:pt x="13628" y="20236"/>
                  </a:cubicBezTo>
                  <a:cubicBezTo>
                    <a:pt x="13713" y="20242"/>
                    <a:pt x="13799" y="20246"/>
                    <a:pt x="13883" y="20246"/>
                  </a:cubicBezTo>
                  <a:cubicBezTo>
                    <a:pt x="15090" y="20246"/>
                    <a:pt x="16189" y="19589"/>
                    <a:pt x="16756" y="18513"/>
                  </a:cubicBezTo>
                  <a:cubicBezTo>
                    <a:pt x="16791" y="18452"/>
                    <a:pt x="16759" y="18358"/>
                    <a:pt x="16685" y="18358"/>
                  </a:cubicBezTo>
                  <a:cubicBezTo>
                    <a:pt x="16682" y="18358"/>
                    <a:pt x="16678" y="18358"/>
                    <a:pt x="16675" y="18359"/>
                  </a:cubicBezTo>
                  <a:cubicBezTo>
                    <a:pt x="15550" y="18440"/>
                    <a:pt x="13519" y="18449"/>
                    <a:pt x="13564" y="20045"/>
                  </a:cubicBezTo>
                  <a:cubicBezTo>
                    <a:pt x="13537" y="20064"/>
                    <a:pt x="13528" y="20091"/>
                    <a:pt x="13528" y="20118"/>
                  </a:cubicBezTo>
                  <a:cubicBezTo>
                    <a:pt x="13519" y="20127"/>
                    <a:pt x="13501" y="20127"/>
                    <a:pt x="13492" y="20136"/>
                  </a:cubicBezTo>
                  <a:cubicBezTo>
                    <a:pt x="13120" y="20399"/>
                    <a:pt x="12766" y="20707"/>
                    <a:pt x="12440" y="21034"/>
                  </a:cubicBezTo>
                  <a:cubicBezTo>
                    <a:pt x="12594" y="20517"/>
                    <a:pt x="13048" y="20154"/>
                    <a:pt x="13156" y="19619"/>
                  </a:cubicBezTo>
                  <a:cubicBezTo>
                    <a:pt x="13338" y="18794"/>
                    <a:pt x="12875" y="17987"/>
                    <a:pt x="13057" y="17153"/>
                  </a:cubicBezTo>
                  <a:cubicBezTo>
                    <a:pt x="13070" y="17094"/>
                    <a:pt x="13026" y="17049"/>
                    <a:pt x="12977" y="17049"/>
                  </a:cubicBezTo>
                  <a:cubicBezTo>
                    <a:pt x="12958" y="17049"/>
                    <a:pt x="12938" y="17056"/>
                    <a:pt x="12921" y="17071"/>
                  </a:cubicBezTo>
                  <a:cubicBezTo>
                    <a:pt x="12277" y="17688"/>
                    <a:pt x="11778" y="18422"/>
                    <a:pt x="11705" y="19329"/>
                  </a:cubicBezTo>
                  <a:cubicBezTo>
                    <a:pt x="11651" y="19928"/>
                    <a:pt x="11687" y="20862"/>
                    <a:pt x="12204" y="21270"/>
                  </a:cubicBezTo>
                  <a:cubicBezTo>
                    <a:pt x="11615" y="21895"/>
                    <a:pt x="11107" y="22603"/>
                    <a:pt x="10690" y="23364"/>
                  </a:cubicBezTo>
                  <a:cubicBezTo>
                    <a:pt x="10753" y="23129"/>
                    <a:pt x="10771" y="22893"/>
                    <a:pt x="10735" y="22648"/>
                  </a:cubicBezTo>
                  <a:cubicBezTo>
                    <a:pt x="10626" y="22040"/>
                    <a:pt x="10173" y="21560"/>
                    <a:pt x="9992" y="20979"/>
                  </a:cubicBezTo>
                  <a:cubicBezTo>
                    <a:pt x="9983" y="20957"/>
                    <a:pt x="9962" y="20945"/>
                    <a:pt x="9942" y="20945"/>
                  </a:cubicBezTo>
                  <a:cubicBezTo>
                    <a:pt x="9921" y="20945"/>
                    <a:pt x="9901" y="20957"/>
                    <a:pt x="9892" y="20979"/>
                  </a:cubicBezTo>
                  <a:cubicBezTo>
                    <a:pt x="9574" y="22040"/>
                    <a:pt x="9221" y="23464"/>
                    <a:pt x="10227" y="24244"/>
                  </a:cubicBezTo>
                  <a:cubicBezTo>
                    <a:pt x="10227" y="24244"/>
                    <a:pt x="10227" y="24244"/>
                    <a:pt x="10227" y="24253"/>
                  </a:cubicBezTo>
                  <a:cubicBezTo>
                    <a:pt x="10236" y="24253"/>
                    <a:pt x="10246" y="24262"/>
                    <a:pt x="10255" y="24271"/>
                  </a:cubicBezTo>
                  <a:cubicBezTo>
                    <a:pt x="9892" y="25133"/>
                    <a:pt x="9647" y="26048"/>
                    <a:pt x="9547" y="26973"/>
                  </a:cubicBezTo>
                  <a:cubicBezTo>
                    <a:pt x="8686" y="25006"/>
                    <a:pt x="8024" y="22920"/>
                    <a:pt x="7462" y="20880"/>
                  </a:cubicBezTo>
                  <a:cubicBezTo>
                    <a:pt x="8187" y="19420"/>
                    <a:pt x="8931" y="17987"/>
                    <a:pt x="9865" y="16690"/>
                  </a:cubicBezTo>
                  <a:cubicBezTo>
                    <a:pt x="9910" y="16690"/>
                    <a:pt x="9955" y="16654"/>
                    <a:pt x="9937" y="16609"/>
                  </a:cubicBezTo>
                  <a:cubicBezTo>
                    <a:pt x="10218" y="16219"/>
                    <a:pt x="10518" y="15847"/>
                    <a:pt x="10835" y="15493"/>
                  </a:cubicBezTo>
                  <a:cubicBezTo>
                    <a:pt x="10835" y="15493"/>
                    <a:pt x="10835" y="15493"/>
                    <a:pt x="10835" y="15502"/>
                  </a:cubicBezTo>
                  <a:cubicBezTo>
                    <a:pt x="11567" y="16330"/>
                    <a:pt x="12523" y="16522"/>
                    <a:pt x="13518" y="16522"/>
                  </a:cubicBezTo>
                  <a:cubicBezTo>
                    <a:pt x="14126" y="16522"/>
                    <a:pt x="14747" y="16450"/>
                    <a:pt x="15342" y="16409"/>
                  </a:cubicBezTo>
                  <a:cubicBezTo>
                    <a:pt x="15414" y="16400"/>
                    <a:pt x="15478" y="16300"/>
                    <a:pt x="15414" y="16246"/>
                  </a:cubicBezTo>
                  <a:cubicBezTo>
                    <a:pt x="14483" y="15523"/>
                    <a:pt x="13387" y="14950"/>
                    <a:pt x="12244" y="14950"/>
                  </a:cubicBezTo>
                  <a:cubicBezTo>
                    <a:pt x="11895" y="14950"/>
                    <a:pt x="11542" y="15003"/>
                    <a:pt x="11189" y="15122"/>
                  </a:cubicBezTo>
                  <a:cubicBezTo>
                    <a:pt x="11488" y="14813"/>
                    <a:pt x="11796" y="14523"/>
                    <a:pt x="12141" y="14242"/>
                  </a:cubicBezTo>
                  <a:cubicBezTo>
                    <a:pt x="12466" y="14323"/>
                    <a:pt x="12832" y="14401"/>
                    <a:pt x="13187" y="14401"/>
                  </a:cubicBezTo>
                  <a:cubicBezTo>
                    <a:pt x="13386" y="14401"/>
                    <a:pt x="13581" y="14376"/>
                    <a:pt x="13764" y="14314"/>
                  </a:cubicBezTo>
                  <a:cubicBezTo>
                    <a:pt x="14381" y="14097"/>
                    <a:pt x="14970" y="13516"/>
                    <a:pt x="15487" y="13127"/>
                  </a:cubicBezTo>
                  <a:cubicBezTo>
                    <a:pt x="15559" y="13063"/>
                    <a:pt x="15541" y="12954"/>
                    <a:pt x="15441" y="12945"/>
                  </a:cubicBezTo>
                  <a:cubicBezTo>
                    <a:pt x="15212" y="12930"/>
                    <a:pt x="14971" y="12919"/>
                    <a:pt x="14726" y="12919"/>
                  </a:cubicBezTo>
                  <a:cubicBezTo>
                    <a:pt x="13770" y="12919"/>
                    <a:pt x="12766" y="13098"/>
                    <a:pt x="12268" y="13979"/>
                  </a:cubicBezTo>
                  <a:lnTo>
                    <a:pt x="12250" y="13979"/>
                  </a:lnTo>
                  <a:cubicBezTo>
                    <a:pt x="12213" y="14006"/>
                    <a:pt x="12177" y="14033"/>
                    <a:pt x="12141" y="14061"/>
                  </a:cubicBezTo>
                  <a:cubicBezTo>
                    <a:pt x="12123" y="14070"/>
                    <a:pt x="12114" y="14070"/>
                    <a:pt x="12095" y="14079"/>
                  </a:cubicBezTo>
                  <a:cubicBezTo>
                    <a:pt x="12068" y="14088"/>
                    <a:pt x="12050" y="14106"/>
                    <a:pt x="12041" y="14133"/>
                  </a:cubicBezTo>
                  <a:cubicBezTo>
                    <a:pt x="11832" y="14287"/>
                    <a:pt x="11633" y="14460"/>
                    <a:pt x="11442" y="14623"/>
                  </a:cubicBezTo>
                  <a:cubicBezTo>
                    <a:pt x="11442" y="14623"/>
                    <a:pt x="11442" y="14614"/>
                    <a:pt x="11433" y="14614"/>
                  </a:cubicBezTo>
                  <a:cubicBezTo>
                    <a:pt x="11705" y="14206"/>
                    <a:pt x="12104" y="13952"/>
                    <a:pt x="12304" y="13498"/>
                  </a:cubicBezTo>
                  <a:cubicBezTo>
                    <a:pt x="12531" y="12991"/>
                    <a:pt x="12649" y="12428"/>
                    <a:pt x="12812" y="11902"/>
                  </a:cubicBezTo>
                  <a:cubicBezTo>
                    <a:pt x="12826" y="11844"/>
                    <a:pt x="12771" y="11781"/>
                    <a:pt x="12716" y="11781"/>
                  </a:cubicBezTo>
                  <a:cubicBezTo>
                    <a:pt x="12702" y="11781"/>
                    <a:pt x="12688" y="11785"/>
                    <a:pt x="12676" y="11794"/>
                  </a:cubicBezTo>
                  <a:cubicBezTo>
                    <a:pt x="11796" y="12446"/>
                    <a:pt x="10590" y="13562"/>
                    <a:pt x="11316" y="14741"/>
                  </a:cubicBezTo>
                  <a:cubicBezTo>
                    <a:pt x="10835" y="15176"/>
                    <a:pt x="10409" y="15657"/>
                    <a:pt x="10010" y="16164"/>
                  </a:cubicBezTo>
                  <a:cubicBezTo>
                    <a:pt x="10164" y="15756"/>
                    <a:pt x="10463" y="15403"/>
                    <a:pt x="10545" y="14958"/>
                  </a:cubicBezTo>
                  <a:cubicBezTo>
                    <a:pt x="10672" y="14251"/>
                    <a:pt x="10490" y="13526"/>
                    <a:pt x="10617" y="12818"/>
                  </a:cubicBezTo>
                  <a:cubicBezTo>
                    <a:pt x="10629" y="12759"/>
                    <a:pt x="10591" y="12723"/>
                    <a:pt x="10547" y="12723"/>
                  </a:cubicBezTo>
                  <a:cubicBezTo>
                    <a:pt x="10524" y="12723"/>
                    <a:pt x="10500" y="12733"/>
                    <a:pt x="10481" y="12755"/>
                  </a:cubicBezTo>
                  <a:cubicBezTo>
                    <a:pt x="9656" y="13897"/>
                    <a:pt x="9176" y="15176"/>
                    <a:pt x="9747" y="16518"/>
                  </a:cubicBezTo>
                  <a:cubicBezTo>
                    <a:pt x="9275" y="17171"/>
                    <a:pt x="8849" y="17860"/>
                    <a:pt x="8468" y="18567"/>
                  </a:cubicBezTo>
                  <a:cubicBezTo>
                    <a:pt x="8631" y="18023"/>
                    <a:pt x="8922" y="17543"/>
                    <a:pt x="8949" y="16944"/>
                  </a:cubicBezTo>
                  <a:cubicBezTo>
                    <a:pt x="8976" y="16155"/>
                    <a:pt x="8722" y="15384"/>
                    <a:pt x="8459" y="14650"/>
                  </a:cubicBezTo>
                  <a:cubicBezTo>
                    <a:pt x="8449" y="14625"/>
                    <a:pt x="8421" y="14609"/>
                    <a:pt x="8396" y="14609"/>
                  </a:cubicBezTo>
                  <a:cubicBezTo>
                    <a:pt x="8374" y="14609"/>
                    <a:pt x="8354" y="14621"/>
                    <a:pt x="8350" y="14650"/>
                  </a:cubicBezTo>
                  <a:cubicBezTo>
                    <a:pt x="8033" y="16201"/>
                    <a:pt x="6863" y="17515"/>
                    <a:pt x="8187" y="18948"/>
                  </a:cubicBezTo>
                  <a:cubicBezTo>
                    <a:pt x="8196" y="18966"/>
                    <a:pt x="8205" y="18966"/>
                    <a:pt x="8214" y="18975"/>
                  </a:cubicBezTo>
                  <a:cubicBezTo>
                    <a:pt x="8223" y="18984"/>
                    <a:pt x="8223" y="18994"/>
                    <a:pt x="8223" y="18994"/>
                  </a:cubicBezTo>
                  <a:cubicBezTo>
                    <a:pt x="8223" y="19003"/>
                    <a:pt x="8223" y="19003"/>
                    <a:pt x="8223" y="19012"/>
                  </a:cubicBezTo>
                  <a:cubicBezTo>
                    <a:pt x="7942" y="19556"/>
                    <a:pt x="7670" y="20109"/>
                    <a:pt x="7407" y="20662"/>
                  </a:cubicBezTo>
                  <a:cubicBezTo>
                    <a:pt x="7217" y="19973"/>
                    <a:pt x="7035" y="19293"/>
                    <a:pt x="6863" y="18622"/>
                  </a:cubicBezTo>
                  <a:cubicBezTo>
                    <a:pt x="6455" y="17053"/>
                    <a:pt x="6210" y="15457"/>
                    <a:pt x="6092" y="13870"/>
                  </a:cubicBezTo>
                  <a:cubicBezTo>
                    <a:pt x="6247" y="13516"/>
                    <a:pt x="6410" y="13190"/>
                    <a:pt x="6600" y="12873"/>
                  </a:cubicBezTo>
                  <a:cubicBezTo>
                    <a:pt x="7000" y="13044"/>
                    <a:pt x="7419" y="13125"/>
                    <a:pt x="7836" y="13125"/>
                  </a:cubicBezTo>
                  <a:cubicBezTo>
                    <a:pt x="8589" y="13125"/>
                    <a:pt x="9336" y="12859"/>
                    <a:pt x="9955" y="12374"/>
                  </a:cubicBezTo>
                  <a:cubicBezTo>
                    <a:pt x="10019" y="12329"/>
                    <a:pt x="9983" y="12220"/>
                    <a:pt x="9910" y="12202"/>
                  </a:cubicBezTo>
                  <a:cubicBezTo>
                    <a:pt x="9393" y="12069"/>
                    <a:pt x="8871" y="11994"/>
                    <a:pt x="8344" y="11994"/>
                  </a:cubicBezTo>
                  <a:cubicBezTo>
                    <a:pt x="8114" y="11994"/>
                    <a:pt x="7884" y="12008"/>
                    <a:pt x="7652" y="12038"/>
                  </a:cubicBezTo>
                  <a:cubicBezTo>
                    <a:pt x="7489" y="12057"/>
                    <a:pt x="7289" y="12075"/>
                    <a:pt x="7099" y="12111"/>
                  </a:cubicBezTo>
                  <a:cubicBezTo>
                    <a:pt x="7398" y="11721"/>
                    <a:pt x="7716" y="11349"/>
                    <a:pt x="8078" y="11014"/>
                  </a:cubicBezTo>
                  <a:cubicBezTo>
                    <a:pt x="8078" y="11032"/>
                    <a:pt x="8078" y="11050"/>
                    <a:pt x="8096" y="11068"/>
                  </a:cubicBezTo>
                  <a:cubicBezTo>
                    <a:pt x="8555" y="11438"/>
                    <a:pt x="9067" y="11561"/>
                    <a:pt x="9600" y="11561"/>
                  </a:cubicBezTo>
                  <a:cubicBezTo>
                    <a:pt x="10426" y="11561"/>
                    <a:pt x="11301" y="11264"/>
                    <a:pt x="12095" y="11132"/>
                  </a:cubicBezTo>
                  <a:cubicBezTo>
                    <a:pt x="12159" y="11123"/>
                    <a:pt x="12168" y="11023"/>
                    <a:pt x="12114" y="10996"/>
                  </a:cubicBezTo>
                  <a:cubicBezTo>
                    <a:pt x="11300" y="10623"/>
                    <a:pt x="10449" y="10345"/>
                    <a:pt x="9578" y="10345"/>
                  </a:cubicBezTo>
                  <a:cubicBezTo>
                    <a:pt x="9303" y="10345"/>
                    <a:pt x="9027" y="10373"/>
                    <a:pt x="8749" y="10433"/>
                  </a:cubicBezTo>
                  <a:cubicBezTo>
                    <a:pt x="9003" y="10243"/>
                    <a:pt x="9257" y="10053"/>
                    <a:pt x="9529" y="9871"/>
                  </a:cubicBezTo>
                  <a:cubicBezTo>
                    <a:pt x="9790" y="9964"/>
                    <a:pt x="10046" y="10006"/>
                    <a:pt x="10293" y="10006"/>
                  </a:cubicBezTo>
                  <a:cubicBezTo>
                    <a:pt x="11383" y="10006"/>
                    <a:pt x="12314" y="9183"/>
                    <a:pt x="12757" y="8148"/>
                  </a:cubicBezTo>
                  <a:cubicBezTo>
                    <a:pt x="12785" y="8085"/>
                    <a:pt x="12748" y="7994"/>
                    <a:pt x="12667" y="7994"/>
                  </a:cubicBezTo>
                  <a:cubicBezTo>
                    <a:pt x="11424" y="8012"/>
                    <a:pt x="9828" y="8194"/>
                    <a:pt x="9475" y="9626"/>
                  </a:cubicBezTo>
                  <a:cubicBezTo>
                    <a:pt x="9475" y="9644"/>
                    <a:pt x="9475" y="9644"/>
                    <a:pt x="9484" y="9654"/>
                  </a:cubicBezTo>
                  <a:lnTo>
                    <a:pt x="9466" y="9663"/>
                  </a:lnTo>
                  <a:cubicBezTo>
                    <a:pt x="9438" y="9681"/>
                    <a:pt x="9420" y="9708"/>
                    <a:pt x="9420" y="9735"/>
                  </a:cubicBezTo>
                  <a:cubicBezTo>
                    <a:pt x="9112" y="9898"/>
                    <a:pt x="8822" y="10080"/>
                    <a:pt x="8532" y="10288"/>
                  </a:cubicBezTo>
                  <a:cubicBezTo>
                    <a:pt x="8668" y="10134"/>
                    <a:pt x="8777" y="9971"/>
                    <a:pt x="8849" y="9790"/>
                  </a:cubicBezTo>
                  <a:cubicBezTo>
                    <a:pt x="9030" y="9300"/>
                    <a:pt x="8958" y="8710"/>
                    <a:pt x="8913" y="8203"/>
                  </a:cubicBezTo>
                  <a:cubicBezTo>
                    <a:pt x="8906" y="8159"/>
                    <a:pt x="8870" y="8128"/>
                    <a:pt x="8830" y="8128"/>
                  </a:cubicBezTo>
                  <a:cubicBezTo>
                    <a:pt x="8812" y="8128"/>
                    <a:pt x="8793" y="8134"/>
                    <a:pt x="8777" y="8148"/>
                  </a:cubicBezTo>
                  <a:cubicBezTo>
                    <a:pt x="8432" y="8493"/>
                    <a:pt x="7969" y="8846"/>
                    <a:pt x="7833" y="9336"/>
                  </a:cubicBezTo>
                  <a:cubicBezTo>
                    <a:pt x="7697" y="9790"/>
                    <a:pt x="7770" y="10325"/>
                    <a:pt x="7951" y="10760"/>
                  </a:cubicBezTo>
                  <a:cubicBezTo>
                    <a:pt x="7453" y="11213"/>
                    <a:pt x="7008" y="11730"/>
                    <a:pt x="6646" y="12301"/>
                  </a:cubicBezTo>
                  <a:cubicBezTo>
                    <a:pt x="6546" y="12374"/>
                    <a:pt x="6473" y="12465"/>
                    <a:pt x="6437" y="12592"/>
                  </a:cubicBezTo>
                  <a:cubicBezTo>
                    <a:pt x="6437" y="12610"/>
                    <a:pt x="6437" y="12619"/>
                    <a:pt x="6437" y="12628"/>
                  </a:cubicBezTo>
                  <a:cubicBezTo>
                    <a:pt x="6301" y="12873"/>
                    <a:pt x="6174" y="13117"/>
                    <a:pt x="6065" y="13371"/>
                  </a:cubicBezTo>
                  <a:cubicBezTo>
                    <a:pt x="5975" y="11549"/>
                    <a:pt x="6065" y="9726"/>
                    <a:pt x="6328" y="7922"/>
                  </a:cubicBezTo>
                  <a:cubicBezTo>
                    <a:pt x="6918" y="7876"/>
                    <a:pt x="7407" y="7931"/>
                    <a:pt x="7933" y="7550"/>
                  </a:cubicBezTo>
                  <a:cubicBezTo>
                    <a:pt x="8568" y="7087"/>
                    <a:pt x="9030" y="6353"/>
                    <a:pt x="9493" y="5727"/>
                  </a:cubicBezTo>
                  <a:cubicBezTo>
                    <a:pt x="9529" y="5682"/>
                    <a:pt x="9475" y="5600"/>
                    <a:pt x="9420" y="5600"/>
                  </a:cubicBezTo>
                  <a:cubicBezTo>
                    <a:pt x="8187" y="5673"/>
                    <a:pt x="7008" y="6326"/>
                    <a:pt x="6410" y="7396"/>
                  </a:cubicBezTo>
                  <a:cubicBezTo>
                    <a:pt x="6537" y="6634"/>
                    <a:pt x="6691" y="5863"/>
                    <a:pt x="6881" y="5101"/>
                  </a:cubicBezTo>
                  <a:cubicBezTo>
                    <a:pt x="7507" y="5020"/>
                    <a:pt x="8051" y="5002"/>
                    <a:pt x="8604" y="4675"/>
                  </a:cubicBezTo>
                  <a:cubicBezTo>
                    <a:pt x="9094" y="4385"/>
                    <a:pt x="9466" y="3977"/>
                    <a:pt x="9847" y="3569"/>
                  </a:cubicBezTo>
                  <a:cubicBezTo>
                    <a:pt x="9874" y="3560"/>
                    <a:pt x="9910" y="3542"/>
                    <a:pt x="9937" y="3533"/>
                  </a:cubicBezTo>
                  <a:cubicBezTo>
                    <a:pt x="9973" y="3515"/>
                    <a:pt x="9983" y="3478"/>
                    <a:pt x="9964" y="3451"/>
                  </a:cubicBezTo>
                  <a:cubicBezTo>
                    <a:pt x="9983" y="3424"/>
                    <a:pt x="10001" y="3406"/>
                    <a:pt x="10028" y="3379"/>
                  </a:cubicBezTo>
                  <a:cubicBezTo>
                    <a:pt x="10064" y="3333"/>
                    <a:pt x="10037" y="3261"/>
                    <a:pt x="9973" y="3261"/>
                  </a:cubicBezTo>
                  <a:cubicBezTo>
                    <a:pt x="8867" y="3270"/>
                    <a:pt x="7670" y="3496"/>
                    <a:pt x="7063" y="4403"/>
                  </a:cubicBezTo>
                  <a:cubicBezTo>
                    <a:pt x="7108" y="4231"/>
                    <a:pt x="7153" y="4059"/>
                    <a:pt x="7199" y="3895"/>
                  </a:cubicBezTo>
                  <a:cubicBezTo>
                    <a:pt x="7244" y="3877"/>
                    <a:pt x="7271" y="3832"/>
                    <a:pt x="7235" y="3787"/>
                  </a:cubicBezTo>
                  <a:cubicBezTo>
                    <a:pt x="7235" y="3787"/>
                    <a:pt x="7235" y="3778"/>
                    <a:pt x="7235" y="3778"/>
                  </a:cubicBezTo>
                  <a:cubicBezTo>
                    <a:pt x="7344" y="3415"/>
                    <a:pt x="7453" y="3052"/>
                    <a:pt x="7570" y="2689"/>
                  </a:cubicBezTo>
                  <a:cubicBezTo>
                    <a:pt x="7580" y="2680"/>
                    <a:pt x="7570" y="2671"/>
                    <a:pt x="7570" y="2662"/>
                  </a:cubicBezTo>
                  <a:cubicBezTo>
                    <a:pt x="7570" y="2653"/>
                    <a:pt x="7570" y="2653"/>
                    <a:pt x="7580" y="2653"/>
                  </a:cubicBezTo>
                  <a:cubicBezTo>
                    <a:pt x="8650" y="2553"/>
                    <a:pt x="10200" y="2445"/>
                    <a:pt x="10400" y="1102"/>
                  </a:cubicBezTo>
                  <a:cubicBezTo>
                    <a:pt x="10408" y="1055"/>
                    <a:pt x="10373" y="1000"/>
                    <a:pt x="10322" y="1000"/>
                  </a:cubicBezTo>
                  <a:cubicBezTo>
                    <a:pt x="10315" y="1000"/>
                    <a:pt x="10307" y="1001"/>
                    <a:pt x="10300" y="1003"/>
                  </a:cubicBezTo>
                  <a:cubicBezTo>
                    <a:pt x="9837" y="1157"/>
                    <a:pt x="9321" y="1112"/>
                    <a:pt x="8849" y="1211"/>
                  </a:cubicBezTo>
                  <a:cubicBezTo>
                    <a:pt x="8831" y="767"/>
                    <a:pt x="8695" y="377"/>
                    <a:pt x="8414" y="14"/>
                  </a:cubicBezTo>
                  <a:cubicBezTo>
                    <a:pt x="8405" y="5"/>
                    <a:pt x="8391" y="1"/>
                    <a:pt x="8378" y="1"/>
                  </a:cubicBezTo>
                  <a:close/>
                </a:path>
              </a:pathLst>
            </a:custGeom>
            <a:solidFill>
              <a:srgbClr val="CF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 rot="-2181785" flipH="1">
              <a:off x="8014943" y="4168262"/>
              <a:ext cx="915007" cy="1776776"/>
            </a:xfrm>
            <a:custGeom>
              <a:avLst/>
              <a:gdLst/>
              <a:ahLst/>
              <a:cxnLst/>
              <a:rect l="l" t="t" r="r" b="b"/>
              <a:pathLst>
                <a:path w="16792" h="32607" extrusionOk="0">
                  <a:moveTo>
                    <a:pt x="8495" y="295"/>
                  </a:moveTo>
                  <a:cubicBezTo>
                    <a:pt x="8650" y="495"/>
                    <a:pt x="8713" y="1021"/>
                    <a:pt x="8731" y="1238"/>
                  </a:cubicBezTo>
                  <a:cubicBezTo>
                    <a:pt x="8586" y="1275"/>
                    <a:pt x="8450" y="1329"/>
                    <a:pt x="8323" y="1402"/>
                  </a:cubicBezTo>
                  <a:cubicBezTo>
                    <a:pt x="8305" y="1411"/>
                    <a:pt x="8296" y="1420"/>
                    <a:pt x="8278" y="1429"/>
                  </a:cubicBezTo>
                  <a:cubicBezTo>
                    <a:pt x="8323" y="1048"/>
                    <a:pt x="8396" y="667"/>
                    <a:pt x="8495" y="295"/>
                  </a:cubicBezTo>
                  <a:close/>
                  <a:moveTo>
                    <a:pt x="10218" y="1193"/>
                  </a:moveTo>
                  <a:lnTo>
                    <a:pt x="10218" y="1193"/>
                  </a:lnTo>
                  <a:cubicBezTo>
                    <a:pt x="10209" y="1211"/>
                    <a:pt x="10209" y="1220"/>
                    <a:pt x="10200" y="1238"/>
                  </a:cubicBezTo>
                  <a:cubicBezTo>
                    <a:pt x="9402" y="1601"/>
                    <a:pt x="8595" y="1937"/>
                    <a:pt x="7815" y="2327"/>
                  </a:cubicBezTo>
                  <a:cubicBezTo>
                    <a:pt x="8006" y="1755"/>
                    <a:pt x="8468" y="1429"/>
                    <a:pt x="9103" y="1347"/>
                  </a:cubicBezTo>
                  <a:cubicBezTo>
                    <a:pt x="9484" y="1302"/>
                    <a:pt x="9847" y="1293"/>
                    <a:pt x="10218" y="1193"/>
                  </a:cubicBezTo>
                  <a:close/>
                  <a:moveTo>
                    <a:pt x="10155" y="1393"/>
                  </a:moveTo>
                  <a:lnTo>
                    <a:pt x="10155" y="1393"/>
                  </a:lnTo>
                  <a:cubicBezTo>
                    <a:pt x="9819" y="2236"/>
                    <a:pt x="8767" y="2336"/>
                    <a:pt x="7906" y="2417"/>
                  </a:cubicBezTo>
                  <a:cubicBezTo>
                    <a:pt x="8668" y="2091"/>
                    <a:pt x="9402" y="1737"/>
                    <a:pt x="10155" y="1393"/>
                  </a:cubicBezTo>
                  <a:close/>
                  <a:moveTo>
                    <a:pt x="8374" y="214"/>
                  </a:moveTo>
                  <a:cubicBezTo>
                    <a:pt x="8375" y="214"/>
                    <a:pt x="8376" y="214"/>
                    <a:pt x="8378" y="214"/>
                  </a:cubicBezTo>
                  <a:cubicBezTo>
                    <a:pt x="8405" y="214"/>
                    <a:pt x="8423" y="232"/>
                    <a:pt x="8441" y="241"/>
                  </a:cubicBezTo>
                  <a:cubicBezTo>
                    <a:pt x="8278" y="667"/>
                    <a:pt x="8169" y="1093"/>
                    <a:pt x="8124" y="1547"/>
                  </a:cubicBezTo>
                  <a:cubicBezTo>
                    <a:pt x="7861" y="1773"/>
                    <a:pt x="7706" y="2091"/>
                    <a:pt x="7688" y="2435"/>
                  </a:cubicBezTo>
                  <a:cubicBezTo>
                    <a:pt x="7643" y="2435"/>
                    <a:pt x="7607" y="2445"/>
                    <a:pt x="7570" y="2445"/>
                  </a:cubicBezTo>
                  <a:cubicBezTo>
                    <a:pt x="7543" y="2200"/>
                    <a:pt x="7498" y="1955"/>
                    <a:pt x="7516" y="1701"/>
                  </a:cubicBezTo>
                  <a:cubicBezTo>
                    <a:pt x="7534" y="1248"/>
                    <a:pt x="7752" y="939"/>
                    <a:pt x="8033" y="595"/>
                  </a:cubicBezTo>
                  <a:cubicBezTo>
                    <a:pt x="8096" y="523"/>
                    <a:pt x="8282" y="214"/>
                    <a:pt x="8374" y="214"/>
                  </a:cubicBezTo>
                  <a:close/>
                  <a:moveTo>
                    <a:pt x="6827" y="1991"/>
                  </a:moveTo>
                  <a:lnTo>
                    <a:pt x="6827" y="1991"/>
                  </a:lnTo>
                  <a:cubicBezTo>
                    <a:pt x="7063" y="2454"/>
                    <a:pt x="7226" y="2943"/>
                    <a:pt x="7144" y="3460"/>
                  </a:cubicBezTo>
                  <a:cubicBezTo>
                    <a:pt x="7063" y="2961"/>
                    <a:pt x="6963" y="2472"/>
                    <a:pt x="6827" y="1991"/>
                  </a:cubicBezTo>
                  <a:close/>
                  <a:moveTo>
                    <a:pt x="6700" y="1882"/>
                  </a:moveTo>
                  <a:cubicBezTo>
                    <a:pt x="6818" y="2417"/>
                    <a:pt x="6954" y="2943"/>
                    <a:pt x="7045" y="3478"/>
                  </a:cubicBezTo>
                  <a:cubicBezTo>
                    <a:pt x="6754" y="2989"/>
                    <a:pt x="6627" y="2454"/>
                    <a:pt x="6700" y="1882"/>
                  </a:cubicBezTo>
                  <a:close/>
                  <a:moveTo>
                    <a:pt x="5793" y="2662"/>
                  </a:moveTo>
                  <a:cubicBezTo>
                    <a:pt x="6228" y="3224"/>
                    <a:pt x="6745" y="3678"/>
                    <a:pt x="6691" y="4476"/>
                  </a:cubicBezTo>
                  <a:cubicBezTo>
                    <a:pt x="6676" y="4687"/>
                    <a:pt x="6650" y="4766"/>
                    <a:pt x="6617" y="4766"/>
                  </a:cubicBezTo>
                  <a:cubicBezTo>
                    <a:pt x="6531" y="4766"/>
                    <a:pt x="6403" y="4203"/>
                    <a:pt x="6337" y="4031"/>
                  </a:cubicBezTo>
                  <a:cubicBezTo>
                    <a:pt x="6165" y="3596"/>
                    <a:pt x="5993" y="3161"/>
                    <a:pt x="5820" y="2726"/>
                  </a:cubicBezTo>
                  <a:cubicBezTo>
                    <a:pt x="5811" y="2707"/>
                    <a:pt x="5802" y="2698"/>
                    <a:pt x="5784" y="2689"/>
                  </a:cubicBezTo>
                  <a:cubicBezTo>
                    <a:pt x="5784" y="2680"/>
                    <a:pt x="5793" y="2671"/>
                    <a:pt x="5793" y="2662"/>
                  </a:cubicBezTo>
                  <a:close/>
                  <a:moveTo>
                    <a:pt x="9705" y="3420"/>
                  </a:moveTo>
                  <a:cubicBezTo>
                    <a:pt x="9745" y="3420"/>
                    <a:pt x="9771" y="3424"/>
                    <a:pt x="9774" y="3433"/>
                  </a:cubicBezTo>
                  <a:cubicBezTo>
                    <a:pt x="9783" y="3433"/>
                    <a:pt x="9783" y="3442"/>
                    <a:pt x="9774" y="3451"/>
                  </a:cubicBezTo>
                  <a:cubicBezTo>
                    <a:pt x="8867" y="3841"/>
                    <a:pt x="7788" y="4158"/>
                    <a:pt x="7017" y="4802"/>
                  </a:cubicBezTo>
                  <a:cubicBezTo>
                    <a:pt x="7235" y="4385"/>
                    <a:pt x="7543" y="4031"/>
                    <a:pt x="7979" y="3805"/>
                  </a:cubicBezTo>
                  <a:cubicBezTo>
                    <a:pt x="8278" y="3651"/>
                    <a:pt x="8613" y="3560"/>
                    <a:pt x="8949" y="3505"/>
                  </a:cubicBezTo>
                  <a:lnTo>
                    <a:pt x="8949" y="3505"/>
                  </a:lnTo>
                  <a:cubicBezTo>
                    <a:pt x="8948" y="3506"/>
                    <a:pt x="8949" y="3506"/>
                    <a:pt x="8950" y="3506"/>
                  </a:cubicBezTo>
                  <a:cubicBezTo>
                    <a:pt x="8978" y="3506"/>
                    <a:pt x="9511" y="3420"/>
                    <a:pt x="9705" y="3420"/>
                  </a:cubicBezTo>
                  <a:close/>
                  <a:moveTo>
                    <a:pt x="9611" y="3669"/>
                  </a:moveTo>
                  <a:lnTo>
                    <a:pt x="9611" y="3669"/>
                  </a:lnTo>
                  <a:cubicBezTo>
                    <a:pt x="9302" y="3959"/>
                    <a:pt x="8677" y="4403"/>
                    <a:pt x="8595" y="4449"/>
                  </a:cubicBezTo>
                  <a:cubicBezTo>
                    <a:pt x="8105" y="4757"/>
                    <a:pt x="7607" y="4811"/>
                    <a:pt x="7063" y="4884"/>
                  </a:cubicBezTo>
                  <a:cubicBezTo>
                    <a:pt x="7779" y="4331"/>
                    <a:pt x="8758" y="4004"/>
                    <a:pt x="9611" y="3669"/>
                  </a:cubicBezTo>
                  <a:close/>
                  <a:moveTo>
                    <a:pt x="5748" y="2853"/>
                  </a:moveTo>
                  <a:lnTo>
                    <a:pt x="5748" y="2853"/>
                  </a:lnTo>
                  <a:cubicBezTo>
                    <a:pt x="6038" y="3560"/>
                    <a:pt x="6328" y="4258"/>
                    <a:pt x="6600" y="4965"/>
                  </a:cubicBezTo>
                  <a:cubicBezTo>
                    <a:pt x="5639" y="4802"/>
                    <a:pt x="5576" y="3696"/>
                    <a:pt x="5748" y="2853"/>
                  </a:cubicBezTo>
                  <a:close/>
                  <a:moveTo>
                    <a:pt x="643" y="4512"/>
                  </a:moveTo>
                  <a:lnTo>
                    <a:pt x="643" y="4512"/>
                  </a:lnTo>
                  <a:cubicBezTo>
                    <a:pt x="1078" y="4557"/>
                    <a:pt x="1513" y="4648"/>
                    <a:pt x="1885" y="4875"/>
                  </a:cubicBezTo>
                  <a:cubicBezTo>
                    <a:pt x="2356" y="5165"/>
                    <a:pt x="2628" y="5655"/>
                    <a:pt x="3000" y="6044"/>
                  </a:cubicBezTo>
                  <a:cubicBezTo>
                    <a:pt x="3000" y="6063"/>
                    <a:pt x="3009" y="6081"/>
                    <a:pt x="3027" y="6090"/>
                  </a:cubicBezTo>
                  <a:cubicBezTo>
                    <a:pt x="3036" y="6090"/>
                    <a:pt x="3036" y="6099"/>
                    <a:pt x="3046" y="6099"/>
                  </a:cubicBezTo>
                  <a:cubicBezTo>
                    <a:pt x="3009" y="6099"/>
                    <a:pt x="2973" y="6099"/>
                    <a:pt x="2946" y="6108"/>
                  </a:cubicBezTo>
                  <a:cubicBezTo>
                    <a:pt x="2937" y="6099"/>
                    <a:pt x="2937" y="6099"/>
                    <a:pt x="2937" y="6090"/>
                  </a:cubicBezTo>
                  <a:cubicBezTo>
                    <a:pt x="2202" y="5528"/>
                    <a:pt x="1431" y="5002"/>
                    <a:pt x="643" y="4512"/>
                  </a:cubicBezTo>
                  <a:close/>
                  <a:moveTo>
                    <a:pt x="298" y="4476"/>
                  </a:moveTo>
                  <a:cubicBezTo>
                    <a:pt x="334" y="4476"/>
                    <a:pt x="361" y="4485"/>
                    <a:pt x="389" y="4485"/>
                  </a:cubicBezTo>
                  <a:cubicBezTo>
                    <a:pt x="1187" y="4993"/>
                    <a:pt x="1948" y="5546"/>
                    <a:pt x="2692" y="6117"/>
                  </a:cubicBezTo>
                  <a:cubicBezTo>
                    <a:pt x="2102" y="6117"/>
                    <a:pt x="1513" y="5927"/>
                    <a:pt x="1096" y="5491"/>
                  </a:cubicBezTo>
                  <a:cubicBezTo>
                    <a:pt x="779" y="5174"/>
                    <a:pt x="606" y="4784"/>
                    <a:pt x="298" y="4476"/>
                  </a:cubicBezTo>
                  <a:close/>
                  <a:moveTo>
                    <a:pt x="5603" y="5346"/>
                  </a:moveTo>
                  <a:lnTo>
                    <a:pt x="5603" y="5346"/>
                  </a:lnTo>
                  <a:cubicBezTo>
                    <a:pt x="5857" y="5528"/>
                    <a:pt x="6147" y="5682"/>
                    <a:pt x="6228" y="5990"/>
                  </a:cubicBezTo>
                  <a:cubicBezTo>
                    <a:pt x="6283" y="6217"/>
                    <a:pt x="6256" y="6453"/>
                    <a:pt x="6256" y="6688"/>
                  </a:cubicBezTo>
                  <a:cubicBezTo>
                    <a:pt x="6056" y="6235"/>
                    <a:pt x="5838" y="5791"/>
                    <a:pt x="5603" y="5346"/>
                  </a:cubicBezTo>
                  <a:close/>
                  <a:moveTo>
                    <a:pt x="5548" y="5428"/>
                  </a:moveTo>
                  <a:cubicBezTo>
                    <a:pt x="5784" y="5918"/>
                    <a:pt x="6002" y="6398"/>
                    <a:pt x="6210" y="6897"/>
                  </a:cubicBezTo>
                  <a:cubicBezTo>
                    <a:pt x="5630" y="6616"/>
                    <a:pt x="5539" y="6017"/>
                    <a:pt x="5548" y="5428"/>
                  </a:cubicBezTo>
                  <a:close/>
                  <a:moveTo>
                    <a:pt x="4315" y="4693"/>
                  </a:moveTo>
                  <a:cubicBezTo>
                    <a:pt x="4542" y="5183"/>
                    <a:pt x="4778" y="5872"/>
                    <a:pt x="4814" y="6371"/>
                  </a:cubicBezTo>
                  <a:cubicBezTo>
                    <a:pt x="4832" y="6570"/>
                    <a:pt x="4814" y="6770"/>
                    <a:pt x="4759" y="6960"/>
                  </a:cubicBezTo>
                  <a:cubicBezTo>
                    <a:pt x="4719" y="7042"/>
                    <a:pt x="4687" y="7082"/>
                    <a:pt x="4665" y="7082"/>
                  </a:cubicBezTo>
                  <a:cubicBezTo>
                    <a:pt x="4633" y="7082"/>
                    <a:pt x="4622" y="6996"/>
                    <a:pt x="4632" y="6824"/>
                  </a:cubicBezTo>
                  <a:cubicBezTo>
                    <a:pt x="4496" y="6543"/>
                    <a:pt x="4478" y="6144"/>
                    <a:pt x="4369" y="5836"/>
                  </a:cubicBezTo>
                  <a:cubicBezTo>
                    <a:pt x="4369" y="5827"/>
                    <a:pt x="4351" y="5818"/>
                    <a:pt x="4342" y="5818"/>
                  </a:cubicBezTo>
                  <a:cubicBezTo>
                    <a:pt x="4324" y="5682"/>
                    <a:pt x="4315" y="5537"/>
                    <a:pt x="4306" y="5392"/>
                  </a:cubicBezTo>
                  <a:lnTo>
                    <a:pt x="4306" y="5392"/>
                  </a:lnTo>
                  <a:cubicBezTo>
                    <a:pt x="4315" y="5428"/>
                    <a:pt x="4324" y="5455"/>
                    <a:pt x="4333" y="5491"/>
                  </a:cubicBezTo>
                  <a:cubicBezTo>
                    <a:pt x="4324" y="5428"/>
                    <a:pt x="4315" y="5364"/>
                    <a:pt x="4306" y="5301"/>
                  </a:cubicBezTo>
                  <a:cubicBezTo>
                    <a:pt x="4297" y="5101"/>
                    <a:pt x="4306" y="4893"/>
                    <a:pt x="4315" y="4693"/>
                  </a:cubicBezTo>
                  <a:close/>
                  <a:moveTo>
                    <a:pt x="4214" y="4411"/>
                  </a:moveTo>
                  <a:cubicBezTo>
                    <a:pt x="4212" y="4436"/>
                    <a:pt x="4218" y="4460"/>
                    <a:pt x="4224" y="4485"/>
                  </a:cubicBezTo>
                  <a:cubicBezTo>
                    <a:pt x="4215" y="4494"/>
                    <a:pt x="4206" y="4503"/>
                    <a:pt x="4206" y="4512"/>
                  </a:cubicBezTo>
                  <a:cubicBezTo>
                    <a:pt x="4161" y="5247"/>
                    <a:pt x="4107" y="6017"/>
                    <a:pt x="4442" y="6697"/>
                  </a:cubicBezTo>
                  <a:cubicBezTo>
                    <a:pt x="4451" y="6716"/>
                    <a:pt x="4469" y="6725"/>
                    <a:pt x="4487" y="6725"/>
                  </a:cubicBezTo>
                  <a:cubicBezTo>
                    <a:pt x="4524" y="6879"/>
                    <a:pt x="4551" y="7033"/>
                    <a:pt x="4578" y="7196"/>
                  </a:cubicBezTo>
                  <a:cubicBezTo>
                    <a:pt x="4569" y="7187"/>
                    <a:pt x="4560" y="7169"/>
                    <a:pt x="4551" y="7160"/>
                  </a:cubicBezTo>
                  <a:cubicBezTo>
                    <a:pt x="4306" y="6725"/>
                    <a:pt x="4134" y="6262"/>
                    <a:pt x="4088" y="5745"/>
                  </a:cubicBezTo>
                  <a:cubicBezTo>
                    <a:pt x="4052" y="5419"/>
                    <a:pt x="4070" y="5092"/>
                    <a:pt x="4134" y="4766"/>
                  </a:cubicBezTo>
                  <a:cubicBezTo>
                    <a:pt x="4150" y="4642"/>
                    <a:pt x="4182" y="4526"/>
                    <a:pt x="4214" y="4411"/>
                  </a:cubicBezTo>
                  <a:close/>
                  <a:moveTo>
                    <a:pt x="9073" y="5751"/>
                  </a:moveTo>
                  <a:cubicBezTo>
                    <a:pt x="9124" y="5751"/>
                    <a:pt x="9166" y="5761"/>
                    <a:pt x="9194" y="5782"/>
                  </a:cubicBezTo>
                  <a:cubicBezTo>
                    <a:pt x="8677" y="6063"/>
                    <a:pt x="8178" y="6362"/>
                    <a:pt x="7697" y="6697"/>
                  </a:cubicBezTo>
                  <a:cubicBezTo>
                    <a:pt x="7289" y="6988"/>
                    <a:pt x="6909" y="7323"/>
                    <a:pt x="6473" y="7577"/>
                  </a:cubicBezTo>
                  <a:cubicBezTo>
                    <a:pt x="6754" y="7133"/>
                    <a:pt x="7081" y="6743"/>
                    <a:pt x="7516" y="6434"/>
                  </a:cubicBezTo>
                  <a:cubicBezTo>
                    <a:pt x="7685" y="6306"/>
                    <a:pt x="8677" y="5751"/>
                    <a:pt x="9073" y="5751"/>
                  </a:cubicBezTo>
                  <a:close/>
                  <a:moveTo>
                    <a:pt x="9148" y="5972"/>
                  </a:moveTo>
                  <a:lnTo>
                    <a:pt x="9148" y="5972"/>
                  </a:lnTo>
                  <a:cubicBezTo>
                    <a:pt x="8922" y="6317"/>
                    <a:pt x="8169" y="7096"/>
                    <a:pt x="8042" y="7214"/>
                  </a:cubicBezTo>
                  <a:cubicBezTo>
                    <a:pt x="7561" y="7631"/>
                    <a:pt x="7099" y="7668"/>
                    <a:pt x="6573" y="7713"/>
                  </a:cubicBezTo>
                  <a:cubicBezTo>
                    <a:pt x="6990" y="7450"/>
                    <a:pt x="7371" y="7124"/>
                    <a:pt x="7770" y="6833"/>
                  </a:cubicBezTo>
                  <a:cubicBezTo>
                    <a:pt x="8214" y="6516"/>
                    <a:pt x="8677" y="6226"/>
                    <a:pt x="9148" y="5972"/>
                  </a:cubicBezTo>
                  <a:close/>
                  <a:moveTo>
                    <a:pt x="3740" y="7769"/>
                  </a:moveTo>
                  <a:cubicBezTo>
                    <a:pt x="4176" y="7769"/>
                    <a:pt x="4592" y="7886"/>
                    <a:pt x="4941" y="8239"/>
                  </a:cubicBezTo>
                  <a:cubicBezTo>
                    <a:pt x="4291" y="8331"/>
                    <a:pt x="3470" y="8481"/>
                    <a:pt x="2696" y="8481"/>
                  </a:cubicBezTo>
                  <a:cubicBezTo>
                    <a:pt x="2173" y="8481"/>
                    <a:pt x="1672" y="8413"/>
                    <a:pt x="1259" y="8212"/>
                  </a:cubicBezTo>
                  <a:cubicBezTo>
                    <a:pt x="1486" y="8103"/>
                    <a:pt x="2411" y="8003"/>
                    <a:pt x="2547" y="7967"/>
                  </a:cubicBezTo>
                  <a:cubicBezTo>
                    <a:pt x="2938" y="7864"/>
                    <a:pt x="3347" y="7769"/>
                    <a:pt x="3740" y="7769"/>
                  </a:cubicBezTo>
                  <a:close/>
                  <a:moveTo>
                    <a:pt x="1214" y="8302"/>
                  </a:moveTo>
                  <a:lnTo>
                    <a:pt x="1214" y="8302"/>
                  </a:lnTo>
                  <a:cubicBezTo>
                    <a:pt x="1665" y="8547"/>
                    <a:pt x="2216" y="8627"/>
                    <a:pt x="2787" y="8627"/>
                  </a:cubicBezTo>
                  <a:cubicBezTo>
                    <a:pt x="3444" y="8627"/>
                    <a:pt x="4127" y="8521"/>
                    <a:pt x="4714" y="8438"/>
                  </a:cubicBezTo>
                  <a:lnTo>
                    <a:pt x="4714" y="8438"/>
                  </a:lnTo>
                  <a:cubicBezTo>
                    <a:pt x="4215" y="8747"/>
                    <a:pt x="3698" y="9109"/>
                    <a:pt x="3118" y="9128"/>
                  </a:cubicBezTo>
                  <a:cubicBezTo>
                    <a:pt x="2919" y="9128"/>
                    <a:pt x="1295" y="8602"/>
                    <a:pt x="1214" y="8302"/>
                  </a:cubicBezTo>
                  <a:close/>
                  <a:moveTo>
                    <a:pt x="12340" y="8212"/>
                  </a:moveTo>
                  <a:cubicBezTo>
                    <a:pt x="11433" y="8629"/>
                    <a:pt x="10545" y="9073"/>
                    <a:pt x="9665" y="9554"/>
                  </a:cubicBezTo>
                  <a:cubicBezTo>
                    <a:pt x="10246" y="8484"/>
                    <a:pt x="11216" y="8266"/>
                    <a:pt x="12340" y="8212"/>
                  </a:cubicBezTo>
                  <a:close/>
                  <a:moveTo>
                    <a:pt x="12404" y="8393"/>
                  </a:moveTo>
                  <a:lnTo>
                    <a:pt x="12404" y="8393"/>
                  </a:lnTo>
                  <a:cubicBezTo>
                    <a:pt x="11946" y="9200"/>
                    <a:pt x="11177" y="9767"/>
                    <a:pt x="10277" y="9767"/>
                  </a:cubicBezTo>
                  <a:cubicBezTo>
                    <a:pt x="10125" y="9767"/>
                    <a:pt x="9969" y="9751"/>
                    <a:pt x="9810" y="9717"/>
                  </a:cubicBezTo>
                  <a:cubicBezTo>
                    <a:pt x="10654" y="9236"/>
                    <a:pt x="11515" y="8801"/>
                    <a:pt x="12404" y="8393"/>
                  </a:cubicBezTo>
                  <a:close/>
                  <a:moveTo>
                    <a:pt x="8586" y="8556"/>
                  </a:moveTo>
                  <a:lnTo>
                    <a:pt x="8586" y="8556"/>
                  </a:lnTo>
                  <a:cubicBezTo>
                    <a:pt x="8359" y="9155"/>
                    <a:pt x="8169" y="9762"/>
                    <a:pt x="8024" y="10388"/>
                  </a:cubicBezTo>
                  <a:cubicBezTo>
                    <a:pt x="7942" y="10007"/>
                    <a:pt x="7924" y="9590"/>
                    <a:pt x="8069" y="9236"/>
                  </a:cubicBezTo>
                  <a:cubicBezTo>
                    <a:pt x="8178" y="8992"/>
                    <a:pt x="8378" y="8765"/>
                    <a:pt x="8586" y="8556"/>
                  </a:cubicBezTo>
                  <a:close/>
                  <a:moveTo>
                    <a:pt x="8777" y="8375"/>
                  </a:moveTo>
                  <a:cubicBezTo>
                    <a:pt x="8813" y="8747"/>
                    <a:pt x="8840" y="9137"/>
                    <a:pt x="8767" y="9499"/>
                  </a:cubicBezTo>
                  <a:cubicBezTo>
                    <a:pt x="8686" y="9926"/>
                    <a:pt x="8441" y="10216"/>
                    <a:pt x="8142" y="10488"/>
                  </a:cubicBezTo>
                  <a:cubicBezTo>
                    <a:pt x="8296" y="9780"/>
                    <a:pt x="8495" y="9082"/>
                    <a:pt x="8767" y="8411"/>
                  </a:cubicBezTo>
                  <a:cubicBezTo>
                    <a:pt x="8777" y="8402"/>
                    <a:pt x="8777" y="8384"/>
                    <a:pt x="8767" y="8375"/>
                  </a:cubicBezTo>
                  <a:close/>
                  <a:moveTo>
                    <a:pt x="9522" y="10508"/>
                  </a:moveTo>
                  <a:cubicBezTo>
                    <a:pt x="10078" y="10508"/>
                    <a:pt x="10628" y="10615"/>
                    <a:pt x="11170" y="10796"/>
                  </a:cubicBezTo>
                  <a:cubicBezTo>
                    <a:pt x="11189" y="10796"/>
                    <a:pt x="11343" y="10851"/>
                    <a:pt x="11488" y="10896"/>
                  </a:cubicBezTo>
                  <a:cubicBezTo>
                    <a:pt x="10372" y="10914"/>
                    <a:pt x="9266" y="10932"/>
                    <a:pt x="8151" y="10941"/>
                  </a:cubicBezTo>
                  <a:cubicBezTo>
                    <a:pt x="8269" y="10841"/>
                    <a:pt x="8378" y="10733"/>
                    <a:pt x="8504" y="10633"/>
                  </a:cubicBezTo>
                  <a:cubicBezTo>
                    <a:pt x="8846" y="10547"/>
                    <a:pt x="9185" y="10508"/>
                    <a:pt x="9522" y="10508"/>
                  </a:cubicBezTo>
                  <a:close/>
                  <a:moveTo>
                    <a:pt x="11642" y="11041"/>
                  </a:moveTo>
                  <a:cubicBezTo>
                    <a:pt x="11560" y="11050"/>
                    <a:pt x="11488" y="11068"/>
                    <a:pt x="11479" y="11068"/>
                  </a:cubicBezTo>
                  <a:cubicBezTo>
                    <a:pt x="11034" y="11195"/>
                    <a:pt x="10545" y="11286"/>
                    <a:pt x="10091" y="11340"/>
                  </a:cubicBezTo>
                  <a:cubicBezTo>
                    <a:pt x="9911" y="11360"/>
                    <a:pt x="9729" y="11375"/>
                    <a:pt x="9546" y="11375"/>
                  </a:cubicBezTo>
                  <a:cubicBezTo>
                    <a:pt x="9316" y="11375"/>
                    <a:pt x="9086" y="11352"/>
                    <a:pt x="8858" y="11286"/>
                  </a:cubicBezTo>
                  <a:cubicBezTo>
                    <a:pt x="8758" y="11259"/>
                    <a:pt x="8659" y="11222"/>
                    <a:pt x="8559" y="11168"/>
                  </a:cubicBezTo>
                  <a:cubicBezTo>
                    <a:pt x="8385" y="11110"/>
                    <a:pt x="8327" y="11081"/>
                    <a:pt x="8385" y="11081"/>
                  </a:cubicBezTo>
                  <a:cubicBezTo>
                    <a:pt x="8399" y="11081"/>
                    <a:pt x="8421" y="11083"/>
                    <a:pt x="8450" y="11086"/>
                  </a:cubicBezTo>
                  <a:cubicBezTo>
                    <a:pt x="8483" y="11060"/>
                    <a:pt x="8557" y="11052"/>
                    <a:pt x="8643" y="11052"/>
                  </a:cubicBezTo>
                  <a:cubicBezTo>
                    <a:pt x="8794" y="11052"/>
                    <a:pt x="8983" y="11077"/>
                    <a:pt x="9058" y="11077"/>
                  </a:cubicBezTo>
                  <a:cubicBezTo>
                    <a:pt x="9919" y="11068"/>
                    <a:pt x="10781" y="11050"/>
                    <a:pt x="11642" y="11041"/>
                  </a:cubicBezTo>
                  <a:close/>
                  <a:moveTo>
                    <a:pt x="842" y="11277"/>
                  </a:moveTo>
                  <a:lnTo>
                    <a:pt x="842" y="11277"/>
                  </a:lnTo>
                  <a:cubicBezTo>
                    <a:pt x="1703" y="11358"/>
                    <a:pt x="2728" y="11576"/>
                    <a:pt x="2946" y="12492"/>
                  </a:cubicBezTo>
                  <a:cubicBezTo>
                    <a:pt x="2275" y="12038"/>
                    <a:pt x="1586" y="11621"/>
                    <a:pt x="842" y="11277"/>
                  </a:cubicBezTo>
                  <a:close/>
                  <a:moveTo>
                    <a:pt x="8331" y="12189"/>
                  </a:moveTo>
                  <a:cubicBezTo>
                    <a:pt x="8745" y="12189"/>
                    <a:pt x="9146" y="12249"/>
                    <a:pt x="9547" y="12338"/>
                  </a:cubicBezTo>
                  <a:cubicBezTo>
                    <a:pt x="9030" y="12428"/>
                    <a:pt x="8514" y="12501"/>
                    <a:pt x="7997" y="12537"/>
                  </a:cubicBezTo>
                  <a:cubicBezTo>
                    <a:pt x="7877" y="12543"/>
                    <a:pt x="7456" y="12589"/>
                    <a:pt x="7131" y="12589"/>
                  </a:cubicBezTo>
                  <a:cubicBezTo>
                    <a:pt x="6987" y="12589"/>
                    <a:pt x="6863" y="12580"/>
                    <a:pt x="6791" y="12555"/>
                  </a:cubicBezTo>
                  <a:cubicBezTo>
                    <a:pt x="6827" y="12501"/>
                    <a:pt x="6863" y="12446"/>
                    <a:pt x="6909" y="12383"/>
                  </a:cubicBezTo>
                  <a:cubicBezTo>
                    <a:pt x="7271" y="12274"/>
                    <a:pt x="8069" y="12202"/>
                    <a:pt x="8169" y="12193"/>
                  </a:cubicBezTo>
                  <a:cubicBezTo>
                    <a:pt x="8223" y="12190"/>
                    <a:pt x="8277" y="12189"/>
                    <a:pt x="8331" y="12189"/>
                  </a:cubicBezTo>
                  <a:close/>
                  <a:moveTo>
                    <a:pt x="851" y="11458"/>
                  </a:moveTo>
                  <a:cubicBezTo>
                    <a:pt x="1586" y="11803"/>
                    <a:pt x="2284" y="12220"/>
                    <a:pt x="2928" y="12709"/>
                  </a:cubicBezTo>
                  <a:cubicBezTo>
                    <a:pt x="2726" y="12732"/>
                    <a:pt x="2517" y="12762"/>
                    <a:pt x="2314" y="12762"/>
                  </a:cubicBezTo>
                  <a:cubicBezTo>
                    <a:pt x="2033" y="12762"/>
                    <a:pt x="1762" y="12706"/>
                    <a:pt x="1531" y="12501"/>
                  </a:cubicBezTo>
                  <a:cubicBezTo>
                    <a:pt x="1250" y="12247"/>
                    <a:pt x="1042" y="11830"/>
                    <a:pt x="851" y="11458"/>
                  </a:cubicBezTo>
                  <a:close/>
                  <a:moveTo>
                    <a:pt x="9466" y="12465"/>
                  </a:moveTo>
                  <a:cubicBezTo>
                    <a:pt x="8944" y="12781"/>
                    <a:pt x="8374" y="12931"/>
                    <a:pt x="7789" y="12931"/>
                  </a:cubicBezTo>
                  <a:cubicBezTo>
                    <a:pt x="7418" y="12931"/>
                    <a:pt x="7040" y="12871"/>
                    <a:pt x="6664" y="12755"/>
                  </a:cubicBezTo>
                  <a:cubicBezTo>
                    <a:pt x="6682" y="12728"/>
                    <a:pt x="6700" y="12700"/>
                    <a:pt x="6718" y="12673"/>
                  </a:cubicBezTo>
                  <a:cubicBezTo>
                    <a:pt x="6830" y="12675"/>
                    <a:pt x="6941" y="12676"/>
                    <a:pt x="7052" y="12676"/>
                  </a:cubicBezTo>
                  <a:cubicBezTo>
                    <a:pt x="7864" y="12676"/>
                    <a:pt x="8668" y="12616"/>
                    <a:pt x="9466" y="12465"/>
                  </a:cubicBezTo>
                  <a:close/>
                  <a:moveTo>
                    <a:pt x="3726" y="10442"/>
                  </a:moveTo>
                  <a:cubicBezTo>
                    <a:pt x="3907" y="11295"/>
                    <a:pt x="4034" y="12165"/>
                    <a:pt x="4125" y="13045"/>
                  </a:cubicBezTo>
                  <a:cubicBezTo>
                    <a:pt x="3871" y="12691"/>
                    <a:pt x="3671" y="12310"/>
                    <a:pt x="3553" y="11884"/>
                  </a:cubicBezTo>
                  <a:cubicBezTo>
                    <a:pt x="3472" y="11594"/>
                    <a:pt x="3408" y="11295"/>
                    <a:pt x="3499" y="10996"/>
                  </a:cubicBezTo>
                  <a:cubicBezTo>
                    <a:pt x="3508" y="10950"/>
                    <a:pt x="3626" y="10633"/>
                    <a:pt x="3726" y="10442"/>
                  </a:cubicBezTo>
                  <a:close/>
                  <a:moveTo>
                    <a:pt x="3862" y="10297"/>
                  </a:moveTo>
                  <a:lnTo>
                    <a:pt x="3862" y="10297"/>
                  </a:lnTo>
                  <a:cubicBezTo>
                    <a:pt x="4025" y="10361"/>
                    <a:pt x="4388" y="11313"/>
                    <a:pt x="4442" y="11449"/>
                  </a:cubicBezTo>
                  <a:cubicBezTo>
                    <a:pt x="4687" y="12057"/>
                    <a:pt x="4587" y="12537"/>
                    <a:pt x="4279" y="13063"/>
                  </a:cubicBezTo>
                  <a:cubicBezTo>
                    <a:pt x="4179" y="12129"/>
                    <a:pt x="4034" y="11213"/>
                    <a:pt x="3862" y="10297"/>
                  </a:cubicBezTo>
                  <a:close/>
                  <a:moveTo>
                    <a:pt x="3189" y="13230"/>
                  </a:moveTo>
                  <a:cubicBezTo>
                    <a:pt x="3424" y="13230"/>
                    <a:pt x="3649" y="13260"/>
                    <a:pt x="3853" y="13335"/>
                  </a:cubicBezTo>
                  <a:cubicBezTo>
                    <a:pt x="3055" y="13399"/>
                    <a:pt x="2266" y="13471"/>
                    <a:pt x="1468" y="13535"/>
                  </a:cubicBezTo>
                  <a:cubicBezTo>
                    <a:pt x="2004" y="13400"/>
                    <a:pt x="2627" y="13230"/>
                    <a:pt x="3189" y="13230"/>
                  </a:cubicBezTo>
                  <a:close/>
                  <a:moveTo>
                    <a:pt x="3952" y="13480"/>
                  </a:moveTo>
                  <a:lnTo>
                    <a:pt x="3952" y="13480"/>
                  </a:lnTo>
                  <a:cubicBezTo>
                    <a:pt x="3510" y="13733"/>
                    <a:pt x="3021" y="13861"/>
                    <a:pt x="2529" y="13861"/>
                  </a:cubicBezTo>
                  <a:cubicBezTo>
                    <a:pt x="2175" y="13861"/>
                    <a:pt x="1819" y="13794"/>
                    <a:pt x="1477" y="13662"/>
                  </a:cubicBezTo>
                  <a:cubicBezTo>
                    <a:pt x="2302" y="13598"/>
                    <a:pt x="3127" y="13544"/>
                    <a:pt x="3952" y="13480"/>
                  </a:cubicBezTo>
                  <a:close/>
                  <a:moveTo>
                    <a:pt x="14759" y="13107"/>
                  </a:moveTo>
                  <a:cubicBezTo>
                    <a:pt x="14814" y="13107"/>
                    <a:pt x="14870" y="13107"/>
                    <a:pt x="14925" y="13108"/>
                  </a:cubicBezTo>
                  <a:cubicBezTo>
                    <a:pt x="14127" y="13417"/>
                    <a:pt x="13320" y="13707"/>
                    <a:pt x="12503" y="13952"/>
                  </a:cubicBezTo>
                  <a:cubicBezTo>
                    <a:pt x="13057" y="13253"/>
                    <a:pt x="13900" y="13107"/>
                    <a:pt x="14759" y="13107"/>
                  </a:cubicBezTo>
                  <a:close/>
                  <a:moveTo>
                    <a:pt x="15024" y="13254"/>
                  </a:moveTo>
                  <a:lnTo>
                    <a:pt x="15024" y="13254"/>
                  </a:lnTo>
                  <a:cubicBezTo>
                    <a:pt x="14689" y="13526"/>
                    <a:pt x="14335" y="13807"/>
                    <a:pt x="13972" y="13997"/>
                  </a:cubicBezTo>
                  <a:cubicBezTo>
                    <a:pt x="13688" y="14142"/>
                    <a:pt x="13387" y="14195"/>
                    <a:pt x="13081" y="14195"/>
                  </a:cubicBezTo>
                  <a:cubicBezTo>
                    <a:pt x="12872" y="14195"/>
                    <a:pt x="12660" y="14170"/>
                    <a:pt x="12449" y="14133"/>
                  </a:cubicBezTo>
                  <a:cubicBezTo>
                    <a:pt x="13311" y="13861"/>
                    <a:pt x="14172" y="13553"/>
                    <a:pt x="15024" y="13254"/>
                  </a:cubicBezTo>
                  <a:close/>
                  <a:moveTo>
                    <a:pt x="12449" y="12474"/>
                  </a:moveTo>
                  <a:lnTo>
                    <a:pt x="12449" y="12474"/>
                  </a:lnTo>
                  <a:cubicBezTo>
                    <a:pt x="12367" y="12773"/>
                    <a:pt x="12277" y="13072"/>
                    <a:pt x="12177" y="13362"/>
                  </a:cubicBezTo>
                  <a:cubicBezTo>
                    <a:pt x="12050" y="13716"/>
                    <a:pt x="11805" y="13952"/>
                    <a:pt x="11579" y="14215"/>
                  </a:cubicBezTo>
                  <a:cubicBezTo>
                    <a:pt x="11805" y="13598"/>
                    <a:pt x="12095" y="13018"/>
                    <a:pt x="12449" y="12474"/>
                  </a:cubicBezTo>
                  <a:close/>
                  <a:moveTo>
                    <a:pt x="12558" y="12120"/>
                  </a:moveTo>
                  <a:lnTo>
                    <a:pt x="12558" y="12120"/>
                  </a:lnTo>
                  <a:cubicBezTo>
                    <a:pt x="12549" y="12138"/>
                    <a:pt x="12540" y="12165"/>
                    <a:pt x="12540" y="12183"/>
                  </a:cubicBezTo>
                  <a:cubicBezTo>
                    <a:pt x="12014" y="12873"/>
                    <a:pt x="11633" y="13598"/>
                    <a:pt x="11361" y="14414"/>
                  </a:cubicBezTo>
                  <a:cubicBezTo>
                    <a:pt x="11080" y="13462"/>
                    <a:pt x="11823" y="12700"/>
                    <a:pt x="12558" y="12120"/>
                  </a:cubicBezTo>
                  <a:close/>
                  <a:moveTo>
                    <a:pt x="10436" y="13072"/>
                  </a:moveTo>
                  <a:cubicBezTo>
                    <a:pt x="10454" y="13263"/>
                    <a:pt x="10400" y="13816"/>
                    <a:pt x="10400" y="13879"/>
                  </a:cubicBezTo>
                  <a:cubicBezTo>
                    <a:pt x="10409" y="14233"/>
                    <a:pt x="10436" y="14587"/>
                    <a:pt x="10363" y="14940"/>
                  </a:cubicBezTo>
                  <a:cubicBezTo>
                    <a:pt x="10282" y="15339"/>
                    <a:pt x="9992" y="15629"/>
                    <a:pt x="9892" y="16010"/>
                  </a:cubicBezTo>
                  <a:cubicBezTo>
                    <a:pt x="9892" y="16014"/>
                    <a:pt x="9891" y="16018"/>
                    <a:pt x="9889" y="16024"/>
                  </a:cubicBezTo>
                  <a:lnTo>
                    <a:pt x="9889" y="16024"/>
                  </a:lnTo>
                  <a:cubicBezTo>
                    <a:pt x="9896" y="15988"/>
                    <a:pt x="9901" y="15952"/>
                    <a:pt x="9901" y="15910"/>
                  </a:cubicBezTo>
                  <a:cubicBezTo>
                    <a:pt x="9928" y="15684"/>
                    <a:pt x="9955" y="15457"/>
                    <a:pt x="9992" y="15230"/>
                  </a:cubicBezTo>
                  <a:cubicBezTo>
                    <a:pt x="10001" y="15235"/>
                    <a:pt x="10010" y="15237"/>
                    <a:pt x="10020" y="15237"/>
                  </a:cubicBezTo>
                  <a:cubicBezTo>
                    <a:pt x="10048" y="15237"/>
                    <a:pt x="10076" y="15217"/>
                    <a:pt x="10082" y="15176"/>
                  </a:cubicBezTo>
                  <a:cubicBezTo>
                    <a:pt x="10110" y="14886"/>
                    <a:pt x="10137" y="14605"/>
                    <a:pt x="10173" y="14314"/>
                  </a:cubicBezTo>
                  <a:cubicBezTo>
                    <a:pt x="10173" y="14305"/>
                    <a:pt x="10173" y="14305"/>
                    <a:pt x="10182" y="14296"/>
                  </a:cubicBezTo>
                  <a:cubicBezTo>
                    <a:pt x="10182" y="14287"/>
                    <a:pt x="10173" y="14287"/>
                    <a:pt x="10182" y="14287"/>
                  </a:cubicBezTo>
                  <a:cubicBezTo>
                    <a:pt x="10200" y="14151"/>
                    <a:pt x="10218" y="14024"/>
                    <a:pt x="10246" y="13888"/>
                  </a:cubicBezTo>
                  <a:cubicBezTo>
                    <a:pt x="10273" y="13752"/>
                    <a:pt x="10318" y="13616"/>
                    <a:pt x="10345" y="13480"/>
                  </a:cubicBezTo>
                  <a:lnTo>
                    <a:pt x="10354" y="13471"/>
                  </a:lnTo>
                  <a:lnTo>
                    <a:pt x="10345" y="13471"/>
                  </a:lnTo>
                  <a:cubicBezTo>
                    <a:pt x="10354" y="13435"/>
                    <a:pt x="10363" y="13399"/>
                    <a:pt x="10363" y="13362"/>
                  </a:cubicBezTo>
                  <a:cubicBezTo>
                    <a:pt x="10372" y="13299"/>
                    <a:pt x="10372" y="13263"/>
                    <a:pt x="10372" y="13235"/>
                  </a:cubicBezTo>
                  <a:cubicBezTo>
                    <a:pt x="10391" y="13181"/>
                    <a:pt x="10418" y="13127"/>
                    <a:pt x="10436" y="13072"/>
                  </a:cubicBezTo>
                  <a:close/>
                  <a:moveTo>
                    <a:pt x="10218" y="13480"/>
                  </a:moveTo>
                  <a:lnTo>
                    <a:pt x="10218" y="13480"/>
                  </a:lnTo>
                  <a:cubicBezTo>
                    <a:pt x="10091" y="13861"/>
                    <a:pt x="10010" y="14251"/>
                    <a:pt x="9973" y="14650"/>
                  </a:cubicBezTo>
                  <a:cubicBezTo>
                    <a:pt x="9847" y="15131"/>
                    <a:pt x="9792" y="15620"/>
                    <a:pt x="9783" y="16110"/>
                  </a:cubicBezTo>
                  <a:cubicBezTo>
                    <a:pt x="9611" y="15375"/>
                    <a:pt x="9656" y="14641"/>
                    <a:pt x="9973" y="13915"/>
                  </a:cubicBezTo>
                  <a:cubicBezTo>
                    <a:pt x="9992" y="13870"/>
                    <a:pt x="10110" y="13671"/>
                    <a:pt x="10218" y="13480"/>
                  </a:cubicBezTo>
                  <a:close/>
                  <a:moveTo>
                    <a:pt x="12178" y="15139"/>
                  </a:moveTo>
                  <a:cubicBezTo>
                    <a:pt x="12965" y="15139"/>
                    <a:pt x="13723" y="15377"/>
                    <a:pt x="14444" y="15802"/>
                  </a:cubicBezTo>
                  <a:cubicBezTo>
                    <a:pt x="14653" y="15919"/>
                    <a:pt x="14925" y="16037"/>
                    <a:pt x="14988" y="16119"/>
                  </a:cubicBezTo>
                  <a:cubicBezTo>
                    <a:pt x="13719" y="15666"/>
                    <a:pt x="12286" y="15566"/>
                    <a:pt x="10962" y="15348"/>
                  </a:cubicBezTo>
                  <a:cubicBezTo>
                    <a:pt x="10971" y="15339"/>
                    <a:pt x="10980" y="15330"/>
                    <a:pt x="10989" y="15321"/>
                  </a:cubicBezTo>
                  <a:cubicBezTo>
                    <a:pt x="11392" y="15198"/>
                    <a:pt x="11789" y="15139"/>
                    <a:pt x="12178" y="15139"/>
                  </a:cubicBezTo>
                  <a:close/>
                  <a:moveTo>
                    <a:pt x="11194" y="15567"/>
                  </a:moveTo>
                  <a:cubicBezTo>
                    <a:pt x="11225" y="15567"/>
                    <a:pt x="11340" y="15599"/>
                    <a:pt x="11551" y="15629"/>
                  </a:cubicBezTo>
                  <a:cubicBezTo>
                    <a:pt x="11778" y="15657"/>
                    <a:pt x="11996" y="15693"/>
                    <a:pt x="12222" y="15729"/>
                  </a:cubicBezTo>
                  <a:cubicBezTo>
                    <a:pt x="13120" y="15874"/>
                    <a:pt x="14045" y="15938"/>
                    <a:pt x="14906" y="16228"/>
                  </a:cubicBezTo>
                  <a:cubicBezTo>
                    <a:pt x="14861" y="16246"/>
                    <a:pt x="14789" y="16255"/>
                    <a:pt x="14698" y="16273"/>
                  </a:cubicBezTo>
                  <a:cubicBezTo>
                    <a:pt x="14245" y="16324"/>
                    <a:pt x="13760" y="16374"/>
                    <a:pt x="13302" y="16374"/>
                  </a:cubicBezTo>
                  <a:cubicBezTo>
                    <a:pt x="13265" y="16374"/>
                    <a:pt x="13229" y="16374"/>
                    <a:pt x="13193" y="16373"/>
                  </a:cubicBezTo>
                  <a:cubicBezTo>
                    <a:pt x="12576" y="16346"/>
                    <a:pt x="11860" y="16119"/>
                    <a:pt x="11379" y="15729"/>
                  </a:cubicBezTo>
                  <a:cubicBezTo>
                    <a:pt x="11227" y="15606"/>
                    <a:pt x="11160" y="15567"/>
                    <a:pt x="11194" y="15567"/>
                  </a:cubicBezTo>
                  <a:close/>
                  <a:moveTo>
                    <a:pt x="1314" y="16192"/>
                  </a:moveTo>
                  <a:cubicBezTo>
                    <a:pt x="1722" y="16246"/>
                    <a:pt x="2148" y="16300"/>
                    <a:pt x="2538" y="16409"/>
                  </a:cubicBezTo>
                  <a:cubicBezTo>
                    <a:pt x="3046" y="16563"/>
                    <a:pt x="3381" y="16908"/>
                    <a:pt x="3671" y="17325"/>
                  </a:cubicBezTo>
                  <a:cubicBezTo>
                    <a:pt x="2882" y="16944"/>
                    <a:pt x="2093" y="16572"/>
                    <a:pt x="1314" y="16192"/>
                  </a:cubicBezTo>
                  <a:close/>
                  <a:moveTo>
                    <a:pt x="1504" y="16464"/>
                  </a:moveTo>
                  <a:lnTo>
                    <a:pt x="1504" y="16464"/>
                  </a:lnTo>
                  <a:cubicBezTo>
                    <a:pt x="2220" y="16817"/>
                    <a:pt x="2946" y="17171"/>
                    <a:pt x="3662" y="17525"/>
                  </a:cubicBezTo>
                  <a:cubicBezTo>
                    <a:pt x="3536" y="17539"/>
                    <a:pt x="3412" y="17547"/>
                    <a:pt x="3290" y="17547"/>
                  </a:cubicBezTo>
                  <a:cubicBezTo>
                    <a:pt x="2875" y="17547"/>
                    <a:pt x="2481" y="17451"/>
                    <a:pt x="2102" y="17171"/>
                  </a:cubicBezTo>
                  <a:cubicBezTo>
                    <a:pt x="1840" y="16980"/>
                    <a:pt x="1676" y="16717"/>
                    <a:pt x="1504" y="16464"/>
                  </a:cubicBezTo>
                  <a:close/>
                  <a:moveTo>
                    <a:pt x="4333" y="15711"/>
                  </a:moveTo>
                  <a:cubicBezTo>
                    <a:pt x="4460" y="16554"/>
                    <a:pt x="4759" y="17361"/>
                    <a:pt x="5158" y="18123"/>
                  </a:cubicBezTo>
                  <a:cubicBezTo>
                    <a:pt x="4587" y="17688"/>
                    <a:pt x="4215" y="17071"/>
                    <a:pt x="4233" y="16318"/>
                  </a:cubicBezTo>
                  <a:cubicBezTo>
                    <a:pt x="4233" y="16173"/>
                    <a:pt x="4224" y="15765"/>
                    <a:pt x="4324" y="15711"/>
                  </a:cubicBezTo>
                  <a:close/>
                  <a:moveTo>
                    <a:pt x="4524" y="15956"/>
                  </a:moveTo>
                  <a:cubicBezTo>
                    <a:pt x="4623" y="16119"/>
                    <a:pt x="4714" y="16282"/>
                    <a:pt x="4823" y="16436"/>
                  </a:cubicBezTo>
                  <a:cubicBezTo>
                    <a:pt x="5022" y="16727"/>
                    <a:pt x="5267" y="17017"/>
                    <a:pt x="5376" y="17352"/>
                  </a:cubicBezTo>
                  <a:cubicBezTo>
                    <a:pt x="5430" y="17506"/>
                    <a:pt x="5494" y="17715"/>
                    <a:pt x="5467" y="17878"/>
                  </a:cubicBezTo>
                  <a:cubicBezTo>
                    <a:pt x="5434" y="18103"/>
                    <a:pt x="5400" y="18180"/>
                    <a:pt x="5365" y="18180"/>
                  </a:cubicBezTo>
                  <a:cubicBezTo>
                    <a:pt x="5313" y="18180"/>
                    <a:pt x="5258" y="18005"/>
                    <a:pt x="5204" y="17896"/>
                  </a:cubicBezTo>
                  <a:cubicBezTo>
                    <a:pt x="4895" y="17271"/>
                    <a:pt x="4687" y="16627"/>
                    <a:pt x="4524" y="15956"/>
                  </a:cubicBezTo>
                  <a:close/>
                  <a:moveTo>
                    <a:pt x="8395" y="15014"/>
                  </a:moveTo>
                  <a:cubicBezTo>
                    <a:pt x="8411" y="15014"/>
                    <a:pt x="8429" y="15030"/>
                    <a:pt x="8450" y="15067"/>
                  </a:cubicBezTo>
                  <a:cubicBezTo>
                    <a:pt x="8060" y="16255"/>
                    <a:pt x="7951" y="17425"/>
                    <a:pt x="8160" y="18640"/>
                  </a:cubicBezTo>
                  <a:cubicBezTo>
                    <a:pt x="7498" y="17661"/>
                    <a:pt x="7779" y="16745"/>
                    <a:pt x="8178" y="15693"/>
                  </a:cubicBezTo>
                  <a:cubicBezTo>
                    <a:pt x="8269" y="15442"/>
                    <a:pt x="8309" y="15014"/>
                    <a:pt x="8395" y="15014"/>
                  </a:cubicBezTo>
                  <a:close/>
                  <a:moveTo>
                    <a:pt x="8486" y="15167"/>
                  </a:moveTo>
                  <a:cubicBezTo>
                    <a:pt x="8504" y="15203"/>
                    <a:pt x="8523" y="15248"/>
                    <a:pt x="8541" y="15312"/>
                  </a:cubicBezTo>
                  <a:cubicBezTo>
                    <a:pt x="8686" y="15838"/>
                    <a:pt x="8822" y="16391"/>
                    <a:pt x="8795" y="16944"/>
                  </a:cubicBezTo>
                  <a:cubicBezTo>
                    <a:pt x="8758" y="17525"/>
                    <a:pt x="8514" y="17960"/>
                    <a:pt x="8323" y="18486"/>
                  </a:cubicBezTo>
                  <a:cubicBezTo>
                    <a:pt x="8271" y="18641"/>
                    <a:pt x="8256" y="18716"/>
                    <a:pt x="8254" y="18716"/>
                  </a:cubicBezTo>
                  <a:cubicBezTo>
                    <a:pt x="8251" y="18716"/>
                    <a:pt x="8270" y="18593"/>
                    <a:pt x="8260" y="18359"/>
                  </a:cubicBezTo>
                  <a:cubicBezTo>
                    <a:pt x="8205" y="17234"/>
                    <a:pt x="8160" y="16255"/>
                    <a:pt x="8486" y="15167"/>
                  </a:cubicBezTo>
                  <a:close/>
                  <a:moveTo>
                    <a:pt x="3456" y="18376"/>
                  </a:moveTo>
                  <a:cubicBezTo>
                    <a:pt x="4011" y="18376"/>
                    <a:pt x="4567" y="18470"/>
                    <a:pt x="5122" y="18531"/>
                  </a:cubicBezTo>
                  <a:cubicBezTo>
                    <a:pt x="4428" y="18698"/>
                    <a:pt x="3741" y="18843"/>
                    <a:pt x="3034" y="18843"/>
                  </a:cubicBezTo>
                  <a:cubicBezTo>
                    <a:pt x="2975" y="18843"/>
                    <a:pt x="2915" y="18841"/>
                    <a:pt x="2855" y="18839"/>
                  </a:cubicBezTo>
                  <a:cubicBezTo>
                    <a:pt x="2560" y="18835"/>
                    <a:pt x="2287" y="18816"/>
                    <a:pt x="2019" y="18816"/>
                  </a:cubicBezTo>
                  <a:cubicBezTo>
                    <a:pt x="1769" y="18816"/>
                    <a:pt x="1523" y="18832"/>
                    <a:pt x="1268" y="18894"/>
                  </a:cubicBezTo>
                  <a:cubicBezTo>
                    <a:pt x="1413" y="18459"/>
                    <a:pt x="3109" y="18377"/>
                    <a:pt x="3381" y="18377"/>
                  </a:cubicBezTo>
                  <a:cubicBezTo>
                    <a:pt x="3406" y="18377"/>
                    <a:pt x="3431" y="18376"/>
                    <a:pt x="3456" y="18376"/>
                  </a:cubicBezTo>
                  <a:close/>
                  <a:moveTo>
                    <a:pt x="4623" y="18848"/>
                  </a:moveTo>
                  <a:lnTo>
                    <a:pt x="4623" y="18848"/>
                  </a:lnTo>
                  <a:cubicBezTo>
                    <a:pt x="4170" y="19075"/>
                    <a:pt x="3680" y="19247"/>
                    <a:pt x="3163" y="19284"/>
                  </a:cubicBezTo>
                  <a:cubicBezTo>
                    <a:pt x="3102" y="19288"/>
                    <a:pt x="3041" y="19290"/>
                    <a:pt x="2979" y="19290"/>
                  </a:cubicBezTo>
                  <a:cubicBezTo>
                    <a:pt x="2669" y="19290"/>
                    <a:pt x="2359" y="19238"/>
                    <a:pt x="2048" y="19193"/>
                  </a:cubicBezTo>
                  <a:cubicBezTo>
                    <a:pt x="1876" y="19166"/>
                    <a:pt x="1703" y="19139"/>
                    <a:pt x="1531" y="19102"/>
                  </a:cubicBezTo>
                  <a:cubicBezTo>
                    <a:pt x="1441" y="19116"/>
                    <a:pt x="1368" y="19123"/>
                    <a:pt x="1312" y="19123"/>
                  </a:cubicBezTo>
                  <a:cubicBezTo>
                    <a:pt x="1257" y="19123"/>
                    <a:pt x="1218" y="19116"/>
                    <a:pt x="1196" y="19102"/>
                  </a:cubicBezTo>
                  <a:cubicBezTo>
                    <a:pt x="1495" y="19021"/>
                    <a:pt x="1793" y="18999"/>
                    <a:pt x="2092" y="18999"/>
                  </a:cubicBezTo>
                  <a:cubicBezTo>
                    <a:pt x="2453" y="18999"/>
                    <a:pt x="2815" y="19031"/>
                    <a:pt x="3182" y="19031"/>
                  </a:cubicBezTo>
                  <a:cubicBezTo>
                    <a:pt x="3293" y="19031"/>
                    <a:pt x="3405" y="19028"/>
                    <a:pt x="3517" y="19021"/>
                  </a:cubicBezTo>
                  <a:cubicBezTo>
                    <a:pt x="3889" y="18994"/>
                    <a:pt x="4261" y="18921"/>
                    <a:pt x="4623" y="18848"/>
                  </a:cubicBezTo>
                  <a:close/>
                  <a:moveTo>
                    <a:pt x="16285" y="18585"/>
                  </a:moveTo>
                  <a:lnTo>
                    <a:pt x="16285" y="18585"/>
                  </a:lnTo>
                  <a:cubicBezTo>
                    <a:pt x="15441" y="19048"/>
                    <a:pt x="14589" y="19492"/>
                    <a:pt x="13746" y="19946"/>
                  </a:cubicBezTo>
                  <a:cubicBezTo>
                    <a:pt x="13900" y="18740"/>
                    <a:pt x="15251" y="18649"/>
                    <a:pt x="16285" y="18585"/>
                  </a:cubicBezTo>
                  <a:close/>
                  <a:moveTo>
                    <a:pt x="16348" y="18776"/>
                  </a:moveTo>
                  <a:lnTo>
                    <a:pt x="16348" y="18776"/>
                  </a:lnTo>
                  <a:cubicBezTo>
                    <a:pt x="15804" y="19510"/>
                    <a:pt x="14970" y="19964"/>
                    <a:pt x="14054" y="20018"/>
                  </a:cubicBezTo>
                  <a:cubicBezTo>
                    <a:pt x="14816" y="19601"/>
                    <a:pt x="15587" y="19184"/>
                    <a:pt x="16348" y="18776"/>
                  </a:cubicBezTo>
                  <a:close/>
                  <a:moveTo>
                    <a:pt x="12875" y="17787"/>
                  </a:moveTo>
                  <a:cubicBezTo>
                    <a:pt x="12875" y="17987"/>
                    <a:pt x="12875" y="18205"/>
                    <a:pt x="12884" y="18277"/>
                  </a:cubicBezTo>
                  <a:cubicBezTo>
                    <a:pt x="12975" y="18876"/>
                    <a:pt x="13102" y="19429"/>
                    <a:pt x="12821" y="20009"/>
                  </a:cubicBezTo>
                  <a:cubicBezTo>
                    <a:pt x="12703" y="20245"/>
                    <a:pt x="12503" y="20526"/>
                    <a:pt x="12349" y="20744"/>
                  </a:cubicBezTo>
                  <a:cubicBezTo>
                    <a:pt x="12322" y="20789"/>
                    <a:pt x="12313" y="20816"/>
                    <a:pt x="12304" y="20843"/>
                  </a:cubicBezTo>
                  <a:cubicBezTo>
                    <a:pt x="12304" y="20825"/>
                    <a:pt x="12295" y="20798"/>
                    <a:pt x="12286" y="20771"/>
                  </a:cubicBezTo>
                  <a:cubicBezTo>
                    <a:pt x="12186" y="20508"/>
                    <a:pt x="12168" y="20163"/>
                    <a:pt x="12168" y="19891"/>
                  </a:cubicBezTo>
                  <a:cubicBezTo>
                    <a:pt x="12168" y="19456"/>
                    <a:pt x="12250" y="19021"/>
                    <a:pt x="12395" y="18604"/>
                  </a:cubicBezTo>
                  <a:cubicBezTo>
                    <a:pt x="12558" y="18341"/>
                    <a:pt x="12721" y="18060"/>
                    <a:pt x="12875" y="17787"/>
                  </a:cubicBezTo>
                  <a:close/>
                  <a:moveTo>
                    <a:pt x="12838" y="17361"/>
                  </a:moveTo>
                  <a:cubicBezTo>
                    <a:pt x="12838" y="17361"/>
                    <a:pt x="12839" y="17361"/>
                    <a:pt x="12839" y="17361"/>
                  </a:cubicBezTo>
                  <a:cubicBezTo>
                    <a:pt x="12866" y="17379"/>
                    <a:pt x="12866" y="17497"/>
                    <a:pt x="12875" y="17633"/>
                  </a:cubicBezTo>
                  <a:cubicBezTo>
                    <a:pt x="12603" y="17924"/>
                    <a:pt x="12367" y="18304"/>
                    <a:pt x="12240" y="18694"/>
                  </a:cubicBezTo>
                  <a:cubicBezTo>
                    <a:pt x="11959" y="19429"/>
                    <a:pt x="11959" y="20200"/>
                    <a:pt x="12186" y="20979"/>
                  </a:cubicBezTo>
                  <a:cubicBezTo>
                    <a:pt x="11624" y="20254"/>
                    <a:pt x="11887" y="18785"/>
                    <a:pt x="12268" y="18114"/>
                  </a:cubicBezTo>
                  <a:cubicBezTo>
                    <a:pt x="12339" y="17989"/>
                    <a:pt x="12808" y="17361"/>
                    <a:pt x="12838" y="17361"/>
                  </a:cubicBezTo>
                  <a:close/>
                  <a:moveTo>
                    <a:pt x="1696" y="20670"/>
                  </a:moveTo>
                  <a:cubicBezTo>
                    <a:pt x="2289" y="20670"/>
                    <a:pt x="3091" y="20746"/>
                    <a:pt x="3218" y="21306"/>
                  </a:cubicBezTo>
                  <a:cubicBezTo>
                    <a:pt x="2674" y="21088"/>
                    <a:pt x="2130" y="20871"/>
                    <a:pt x="1577" y="20671"/>
                  </a:cubicBezTo>
                  <a:cubicBezTo>
                    <a:pt x="1615" y="20671"/>
                    <a:pt x="1655" y="20670"/>
                    <a:pt x="1696" y="20670"/>
                  </a:cubicBezTo>
                  <a:close/>
                  <a:moveTo>
                    <a:pt x="1468" y="20771"/>
                  </a:moveTo>
                  <a:cubicBezTo>
                    <a:pt x="2003" y="20988"/>
                    <a:pt x="2538" y="21197"/>
                    <a:pt x="3073" y="21406"/>
                  </a:cubicBezTo>
                  <a:cubicBezTo>
                    <a:pt x="2879" y="21436"/>
                    <a:pt x="2659" y="21473"/>
                    <a:pt x="2456" y="21473"/>
                  </a:cubicBezTo>
                  <a:cubicBezTo>
                    <a:pt x="2300" y="21473"/>
                    <a:pt x="2154" y="21451"/>
                    <a:pt x="2039" y="21387"/>
                  </a:cubicBezTo>
                  <a:cubicBezTo>
                    <a:pt x="1821" y="21261"/>
                    <a:pt x="1613" y="21007"/>
                    <a:pt x="1468" y="20771"/>
                  </a:cubicBezTo>
                  <a:close/>
                  <a:moveTo>
                    <a:pt x="3735" y="19918"/>
                  </a:moveTo>
                  <a:cubicBezTo>
                    <a:pt x="4052" y="20372"/>
                    <a:pt x="4632" y="20608"/>
                    <a:pt x="4859" y="21115"/>
                  </a:cubicBezTo>
                  <a:cubicBezTo>
                    <a:pt x="4895" y="21215"/>
                    <a:pt x="5031" y="21959"/>
                    <a:pt x="4886" y="21986"/>
                  </a:cubicBezTo>
                  <a:cubicBezTo>
                    <a:pt x="4876" y="21988"/>
                    <a:pt x="4866" y="21989"/>
                    <a:pt x="4857" y="21989"/>
                  </a:cubicBezTo>
                  <a:cubicBezTo>
                    <a:pt x="4692" y="21989"/>
                    <a:pt x="4656" y="21697"/>
                    <a:pt x="4596" y="21560"/>
                  </a:cubicBezTo>
                  <a:cubicBezTo>
                    <a:pt x="4406" y="21134"/>
                    <a:pt x="4215" y="20698"/>
                    <a:pt x="3998" y="20281"/>
                  </a:cubicBezTo>
                  <a:cubicBezTo>
                    <a:pt x="3991" y="20268"/>
                    <a:pt x="3980" y="20259"/>
                    <a:pt x="3967" y="20259"/>
                  </a:cubicBezTo>
                  <a:cubicBezTo>
                    <a:pt x="3962" y="20259"/>
                    <a:pt x="3957" y="20261"/>
                    <a:pt x="3952" y="20263"/>
                  </a:cubicBezTo>
                  <a:cubicBezTo>
                    <a:pt x="3889" y="20154"/>
                    <a:pt x="3816" y="20045"/>
                    <a:pt x="3735" y="19946"/>
                  </a:cubicBezTo>
                  <a:cubicBezTo>
                    <a:pt x="3735" y="19937"/>
                    <a:pt x="3735" y="19928"/>
                    <a:pt x="3735" y="19918"/>
                  </a:cubicBezTo>
                  <a:close/>
                  <a:moveTo>
                    <a:pt x="3717" y="20118"/>
                  </a:moveTo>
                  <a:lnTo>
                    <a:pt x="3717" y="20118"/>
                  </a:lnTo>
                  <a:cubicBezTo>
                    <a:pt x="3816" y="20263"/>
                    <a:pt x="3916" y="20417"/>
                    <a:pt x="3998" y="20580"/>
                  </a:cubicBezTo>
                  <a:cubicBezTo>
                    <a:pt x="4007" y="20599"/>
                    <a:pt x="4025" y="20599"/>
                    <a:pt x="4043" y="20599"/>
                  </a:cubicBezTo>
                  <a:cubicBezTo>
                    <a:pt x="4233" y="21088"/>
                    <a:pt x="4451" y="21569"/>
                    <a:pt x="4669" y="22049"/>
                  </a:cubicBezTo>
                  <a:cubicBezTo>
                    <a:pt x="4197" y="21478"/>
                    <a:pt x="3671" y="20871"/>
                    <a:pt x="3717" y="20118"/>
                  </a:cubicBezTo>
                  <a:close/>
                  <a:moveTo>
                    <a:pt x="15609" y="21440"/>
                  </a:moveTo>
                  <a:cubicBezTo>
                    <a:pt x="15620" y="21440"/>
                    <a:pt x="15631" y="21441"/>
                    <a:pt x="15641" y="21442"/>
                  </a:cubicBezTo>
                  <a:cubicBezTo>
                    <a:pt x="14770" y="21786"/>
                    <a:pt x="13846" y="22077"/>
                    <a:pt x="12939" y="22240"/>
                  </a:cubicBezTo>
                  <a:cubicBezTo>
                    <a:pt x="12794" y="22267"/>
                    <a:pt x="12195" y="22349"/>
                    <a:pt x="11941" y="22394"/>
                  </a:cubicBezTo>
                  <a:cubicBezTo>
                    <a:pt x="12313" y="22258"/>
                    <a:pt x="13456" y="21696"/>
                    <a:pt x="13555" y="21669"/>
                  </a:cubicBezTo>
                  <a:cubicBezTo>
                    <a:pt x="14108" y="21505"/>
                    <a:pt x="14689" y="21496"/>
                    <a:pt x="15260" y="21478"/>
                  </a:cubicBezTo>
                  <a:cubicBezTo>
                    <a:pt x="15389" y="21470"/>
                    <a:pt x="15518" y="21440"/>
                    <a:pt x="15609" y="21440"/>
                  </a:cubicBezTo>
                  <a:close/>
                  <a:moveTo>
                    <a:pt x="4487" y="22240"/>
                  </a:moveTo>
                  <a:cubicBezTo>
                    <a:pt x="3907" y="22467"/>
                    <a:pt x="3363" y="22648"/>
                    <a:pt x="2728" y="22766"/>
                  </a:cubicBezTo>
                  <a:cubicBezTo>
                    <a:pt x="2583" y="22793"/>
                    <a:pt x="2447" y="22829"/>
                    <a:pt x="2329" y="22875"/>
                  </a:cubicBezTo>
                  <a:cubicBezTo>
                    <a:pt x="2955" y="22457"/>
                    <a:pt x="3680" y="22276"/>
                    <a:pt x="4487" y="22240"/>
                  </a:cubicBezTo>
                  <a:close/>
                  <a:moveTo>
                    <a:pt x="15704" y="21614"/>
                  </a:moveTo>
                  <a:cubicBezTo>
                    <a:pt x="15695" y="21641"/>
                    <a:pt x="15695" y="21669"/>
                    <a:pt x="15677" y="21705"/>
                  </a:cubicBezTo>
                  <a:cubicBezTo>
                    <a:pt x="15623" y="21841"/>
                    <a:pt x="15396" y="22013"/>
                    <a:pt x="15287" y="22104"/>
                  </a:cubicBezTo>
                  <a:cubicBezTo>
                    <a:pt x="14650" y="22677"/>
                    <a:pt x="13957" y="22952"/>
                    <a:pt x="13240" y="22952"/>
                  </a:cubicBezTo>
                  <a:cubicBezTo>
                    <a:pt x="12733" y="22952"/>
                    <a:pt x="12215" y="22815"/>
                    <a:pt x="11696" y="22548"/>
                  </a:cubicBezTo>
                  <a:cubicBezTo>
                    <a:pt x="13057" y="22512"/>
                    <a:pt x="14444" y="22131"/>
                    <a:pt x="15704" y="21614"/>
                  </a:cubicBezTo>
                  <a:close/>
                  <a:moveTo>
                    <a:pt x="5975" y="20961"/>
                  </a:moveTo>
                  <a:lnTo>
                    <a:pt x="5975" y="20961"/>
                  </a:lnTo>
                  <a:cubicBezTo>
                    <a:pt x="5993" y="21750"/>
                    <a:pt x="6201" y="22485"/>
                    <a:pt x="6591" y="23165"/>
                  </a:cubicBezTo>
                  <a:cubicBezTo>
                    <a:pt x="6020" y="22557"/>
                    <a:pt x="5766" y="21796"/>
                    <a:pt x="5975" y="20961"/>
                  </a:cubicBezTo>
                  <a:close/>
                  <a:moveTo>
                    <a:pt x="6101" y="20952"/>
                  </a:moveTo>
                  <a:lnTo>
                    <a:pt x="6101" y="20952"/>
                  </a:lnTo>
                  <a:cubicBezTo>
                    <a:pt x="6618" y="21650"/>
                    <a:pt x="7054" y="22421"/>
                    <a:pt x="6836" y="23292"/>
                  </a:cubicBezTo>
                  <a:cubicBezTo>
                    <a:pt x="6374" y="22584"/>
                    <a:pt x="6138" y="21796"/>
                    <a:pt x="6101" y="20952"/>
                  </a:cubicBezTo>
                  <a:close/>
                  <a:moveTo>
                    <a:pt x="4614" y="22394"/>
                  </a:moveTo>
                  <a:lnTo>
                    <a:pt x="4614" y="22394"/>
                  </a:lnTo>
                  <a:cubicBezTo>
                    <a:pt x="4079" y="23065"/>
                    <a:pt x="2900" y="23219"/>
                    <a:pt x="2003" y="23301"/>
                  </a:cubicBezTo>
                  <a:cubicBezTo>
                    <a:pt x="2411" y="22893"/>
                    <a:pt x="3018" y="22947"/>
                    <a:pt x="3535" y="22802"/>
                  </a:cubicBezTo>
                  <a:cubicBezTo>
                    <a:pt x="3907" y="22702"/>
                    <a:pt x="4261" y="22539"/>
                    <a:pt x="4614" y="22394"/>
                  </a:cubicBezTo>
                  <a:close/>
                  <a:moveTo>
                    <a:pt x="10046" y="21451"/>
                  </a:moveTo>
                  <a:lnTo>
                    <a:pt x="10046" y="21451"/>
                  </a:lnTo>
                  <a:cubicBezTo>
                    <a:pt x="10137" y="21650"/>
                    <a:pt x="10255" y="21895"/>
                    <a:pt x="10282" y="21959"/>
                  </a:cubicBezTo>
                  <a:cubicBezTo>
                    <a:pt x="10626" y="22666"/>
                    <a:pt x="10563" y="23219"/>
                    <a:pt x="10300" y="23899"/>
                  </a:cubicBezTo>
                  <a:cubicBezTo>
                    <a:pt x="10110" y="23101"/>
                    <a:pt x="10010" y="22276"/>
                    <a:pt x="10046" y="21451"/>
                  </a:cubicBezTo>
                  <a:close/>
                  <a:moveTo>
                    <a:pt x="9928" y="21224"/>
                  </a:moveTo>
                  <a:cubicBezTo>
                    <a:pt x="9928" y="21224"/>
                    <a:pt x="9937" y="21242"/>
                    <a:pt x="9955" y="21270"/>
                  </a:cubicBezTo>
                  <a:cubicBezTo>
                    <a:pt x="9955" y="21270"/>
                    <a:pt x="9946" y="21270"/>
                    <a:pt x="9946" y="21279"/>
                  </a:cubicBezTo>
                  <a:cubicBezTo>
                    <a:pt x="9901" y="22195"/>
                    <a:pt x="9946" y="23065"/>
                    <a:pt x="10137" y="23954"/>
                  </a:cubicBezTo>
                  <a:cubicBezTo>
                    <a:pt x="9910" y="23654"/>
                    <a:pt x="9765" y="23310"/>
                    <a:pt x="9720" y="22920"/>
                  </a:cubicBezTo>
                  <a:cubicBezTo>
                    <a:pt x="9701" y="22757"/>
                    <a:pt x="9701" y="21261"/>
                    <a:pt x="9928" y="21224"/>
                  </a:cubicBezTo>
                  <a:close/>
                  <a:moveTo>
                    <a:pt x="5692" y="23542"/>
                  </a:moveTo>
                  <a:cubicBezTo>
                    <a:pt x="6005" y="23542"/>
                    <a:pt x="6321" y="23568"/>
                    <a:pt x="6636" y="23591"/>
                  </a:cubicBezTo>
                  <a:cubicBezTo>
                    <a:pt x="5666" y="23908"/>
                    <a:pt x="4623" y="23845"/>
                    <a:pt x="3653" y="24189"/>
                  </a:cubicBezTo>
                  <a:cubicBezTo>
                    <a:pt x="3907" y="23954"/>
                    <a:pt x="4678" y="23664"/>
                    <a:pt x="4805" y="23636"/>
                  </a:cubicBezTo>
                  <a:cubicBezTo>
                    <a:pt x="5097" y="23565"/>
                    <a:pt x="5393" y="23542"/>
                    <a:pt x="5692" y="23542"/>
                  </a:cubicBezTo>
                  <a:close/>
                  <a:moveTo>
                    <a:pt x="6419" y="23800"/>
                  </a:moveTo>
                  <a:lnTo>
                    <a:pt x="6419" y="23800"/>
                  </a:lnTo>
                  <a:cubicBezTo>
                    <a:pt x="6101" y="23999"/>
                    <a:pt x="5766" y="24162"/>
                    <a:pt x="5394" y="24271"/>
                  </a:cubicBezTo>
                  <a:cubicBezTo>
                    <a:pt x="5222" y="24322"/>
                    <a:pt x="4524" y="24490"/>
                    <a:pt x="4037" y="24490"/>
                  </a:cubicBezTo>
                  <a:cubicBezTo>
                    <a:pt x="3832" y="24490"/>
                    <a:pt x="3665" y="24460"/>
                    <a:pt x="3590" y="24380"/>
                  </a:cubicBezTo>
                  <a:cubicBezTo>
                    <a:pt x="4496" y="24026"/>
                    <a:pt x="5485" y="24035"/>
                    <a:pt x="6419" y="23800"/>
                  </a:cubicBezTo>
                  <a:close/>
                  <a:moveTo>
                    <a:pt x="12757" y="24734"/>
                  </a:moveTo>
                  <a:cubicBezTo>
                    <a:pt x="12730" y="24761"/>
                    <a:pt x="12712" y="24788"/>
                    <a:pt x="12685" y="24815"/>
                  </a:cubicBezTo>
                  <a:cubicBezTo>
                    <a:pt x="11869" y="25196"/>
                    <a:pt x="11034" y="25559"/>
                    <a:pt x="10200" y="25894"/>
                  </a:cubicBezTo>
                  <a:cubicBezTo>
                    <a:pt x="10781" y="25051"/>
                    <a:pt x="11751" y="24734"/>
                    <a:pt x="12757" y="24734"/>
                  </a:cubicBezTo>
                  <a:close/>
                  <a:moveTo>
                    <a:pt x="12367" y="25142"/>
                  </a:moveTo>
                  <a:cubicBezTo>
                    <a:pt x="11857" y="25626"/>
                    <a:pt x="11264" y="25978"/>
                    <a:pt x="10573" y="25978"/>
                  </a:cubicBezTo>
                  <a:cubicBezTo>
                    <a:pt x="10540" y="25978"/>
                    <a:pt x="10506" y="25978"/>
                    <a:pt x="10472" y="25976"/>
                  </a:cubicBezTo>
                  <a:cubicBezTo>
                    <a:pt x="11107" y="25704"/>
                    <a:pt x="11742" y="25432"/>
                    <a:pt x="12367" y="25142"/>
                  </a:cubicBezTo>
                  <a:close/>
                  <a:moveTo>
                    <a:pt x="8378" y="1"/>
                  </a:moveTo>
                  <a:cubicBezTo>
                    <a:pt x="8364" y="1"/>
                    <a:pt x="8350" y="5"/>
                    <a:pt x="8341" y="14"/>
                  </a:cubicBezTo>
                  <a:cubicBezTo>
                    <a:pt x="8051" y="395"/>
                    <a:pt x="7643" y="703"/>
                    <a:pt x="7444" y="1148"/>
                  </a:cubicBezTo>
                  <a:cubicBezTo>
                    <a:pt x="7244" y="1610"/>
                    <a:pt x="7317" y="2154"/>
                    <a:pt x="7453" y="2626"/>
                  </a:cubicBezTo>
                  <a:cubicBezTo>
                    <a:pt x="7462" y="2644"/>
                    <a:pt x="7471" y="2653"/>
                    <a:pt x="7489" y="2662"/>
                  </a:cubicBezTo>
                  <a:cubicBezTo>
                    <a:pt x="7425" y="2816"/>
                    <a:pt x="7380" y="2961"/>
                    <a:pt x="7326" y="3106"/>
                  </a:cubicBezTo>
                  <a:cubicBezTo>
                    <a:pt x="7308" y="2553"/>
                    <a:pt x="7035" y="2018"/>
                    <a:pt x="6745" y="1511"/>
                  </a:cubicBezTo>
                  <a:cubicBezTo>
                    <a:pt x="6730" y="1487"/>
                    <a:pt x="6704" y="1476"/>
                    <a:pt x="6679" y="1476"/>
                  </a:cubicBezTo>
                  <a:cubicBezTo>
                    <a:pt x="6645" y="1476"/>
                    <a:pt x="6611" y="1496"/>
                    <a:pt x="6600" y="1538"/>
                  </a:cubicBezTo>
                  <a:cubicBezTo>
                    <a:pt x="6383" y="2336"/>
                    <a:pt x="6537" y="3197"/>
                    <a:pt x="7081" y="3832"/>
                  </a:cubicBezTo>
                  <a:cubicBezTo>
                    <a:pt x="6954" y="4213"/>
                    <a:pt x="6845" y="4594"/>
                    <a:pt x="6745" y="4984"/>
                  </a:cubicBezTo>
                  <a:lnTo>
                    <a:pt x="6709" y="4984"/>
                  </a:lnTo>
                  <a:cubicBezTo>
                    <a:pt x="6836" y="4539"/>
                    <a:pt x="6899" y="4068"/>
                    <a:pt x="6709" y="3632"/>
                  </a:cubicBezTo>
                  <a:cubicBezTo>
                    <a:pt x="6510" y="3179"/>
                    <a:pt x="6101" y="2862"/>
                    <a:pt x="5820" y="2463"/>
                  </a:cubicBezTo>
                  <a:cubicBezTo>
                    <a:pt x="5808" y="2439"/>
                    <a:pt x="5786" y="2427"/>
                    <a:pt x="5762" y="2427"/>
                  </a:cubicBezTo>
                  <a:cubicBezTo>
                    <a:pt x="5733" y="2427"/>
                    <a:pt x="5704" y="2445"/>
                    <a:pt x="5693" y="2481"/>
                  </a:cubicBezTo>
                  <a:cubicBezTo>
                    <a:pt x="5494" y="3097"/>
                    <a:pt x="5313" y="3805"/>
                    <a:pt x="5630" y="4421"/>
                  </a:cubicBezTo>
                  <a:cubicBezTo>
                    <a:pt x="5848" y="4829"/>
                    <a:pt x="6237" y="5120"/>
                    <a:pt x="6700" y="5129"/>
                  </a:cubicBezTo>
                  <a:cubicBezTo>
                    <a:pt x="6582" y="5564"/>
                    <a:pt x="6482" y="5990"/>
                    <a:pt x="6392" y="6425"/>
                  </a:cubicBezTo>
                  <a:cubicBezTo>
                    <a:pt x="6401" y="6226"/>
                    <a:pt x="6401" y="6017"/>
                    <a:pt x="6328" y="5827"/>
                  </a:cubicBezTo>
                  <a:cubicBezTo>
                    <a:pt x="6183" y="5473"/>
                    <a:pt x="5793" y="5337"/>
                    <a:pt x="5539" y="5074"/>
                  </a:cubicBezTo>
                  <a:cubicBezTo>
                    <a:pt x="5520" y="5058"/>
                    <a:pt x="5499" y="5050"/>
                    <a:pt x="5478" y="5050"/>
                  </a:cubicBezTo>
                  <a:cubicBezTo>
                    <a:pt x="5432" y="5050"/>
                    <a:pt x="5391" y="5087"/>
                    <a:pt x="5385" y="5138"/>
                  </a:cubicBezTo>
                  <a:cubicBezTo>
                    <a:pt x="5340" y="5827"/>
                    <a:pt x="5376" y="6915"/>
                    <a:pt x="6265" y="7033"/>
                  </a:cubicBezTo>
                  <a:lnTo>
                    <a:pt x="6274" y="7033"/>
                  </a:lnTo>
                  <a:cubicBezTo>
                    <a:pt x="6228" y="7269"/>
                    <a:pt x="6183" y="7513"/>
                    <a:pt x="6147" y="7749"/>
                  </a:cubicBezTo>
                  <a:cubicBezTo>
                    <a:pt x="6129" y="7758"/>
                    <a:pt x="6111" y="7767"/>
                    <a:pt x="6101" y="7776"/>
                  </a:cubicBezTo>
                  <a:cubicBezTo>
                    <a:pt x="6029" y="7804"/>
                    <a:pt x="6056" y="7912"/>
                    <a:pt x="6120" y="7931"/>
                  </a:cubicBezTo>
                  <a:cubicBezTo>
                    <a:pt x="6038" y="8447"/>
                    <a:pt x="5965" y="8964"/>
                    <a:pt x="5920" y="9490"/>
                  </a:cubicBezTo>
                  <a:cubicBezTo>
                    <a:pt x="5612" y="8729"/>
                    <a:pt x="5222" y="7994"/>
                    <a:pt x="4714" y="7368"/>
                  </a:cubicBezTo>
                  <a:cubicBezTo>
                    <a:pt x="5476" y="6389"/>
                    <a:pt x="4515" y="5156"/>
                    <a:pt x="4297" y="4149"/>
                  </a:cubicBezTo>
                  <a:cubicBezTo>
                    <a:pt x="4293" y="4119"/>
                    <a:pt x="4269" y="4105"/>
                    <a:pt x="4244" y="4105"/>
                  </a:cubicBezTo>
                  <a:cubicBezTo>
                    <a:pt x="4217" y="4105"/>
                    <a:pt x="4188" y="4121"/>
                    <a:pt x="4179" y="4149"/>
                  </a:cubicBezTo>
                  <a:cubicBezTo>
                    <a:pt x="3862" y="5002"/>
                    <a:pt x="3825" y="5954"/>
                    <a:pt x="4179" y="6770"/>
                  </a:cubicBezTo>
                  <a:cubicBezTo>
                    <a:pt x="3916" y="6525"/>
                    <a:pt x="3626" y="6307"/>
                    <a:pt x="3309" y="6126"/>
                  </a:cubicBezTo>
                  <a:cubicBezTo>
                    <a:pt x="3309" y="6095"/>
                    <a:pt x="3288" y="6070"/>
                    <a:pt x="3253" y="6070"/>
                  </a:cubicBezTo>
                  <a:cubicBezTo>
                    <a:pt x="3248" y="6070"/>
                    <a:pt x="3242" y="6071"/>
                    <a:pt x="3236" y="6072"/>
                  </a:cubicBezTo>
                  <a:lnTo>
                    <a:pt x="3227" y="6072"/>
                  </a:lnTo>
                  <a:cubicBezTo>
                    <a:pt x="3218" y="6072"/>
                    <a:pt x="3218" y="6063"/>
                    <a:pt x="3209" y="6063"/>
                  </a:cubicBezTo>
                  <a:cubicBezTo>
                    <a:pt x="3209" y="6044"/>
                    <a:pt x="3209" y="6035"/>
                    <a:pt x="3191" y="6017"/>
                  </a:cubicBezTo>
                  <a:cubicBezTo>
                    <a:pt x="2719" y="5555"/>
                    <a:pt x="2411" y="4956"/>
                    <a:pt x="1794" y="4648"/>
                  </a:cubicBezTo>
                  <a:cubicBezTo>
                    <a:pt x="1268" y="4394"/>
                    <a:pt x="670" y="4349"/>
                    <a:pt x="89" y="4313"/>
                  </a:cubicBezTo>
                  <a:cubicBezTo>
                    <a:pt x="87" y="4312"/>
                    <a:pt x="84" y="4312"/>
                    <a:pt x="81" y="4312"/>
                  </a:cubicBezTo>
                  <a:cubicBezTo>
                    <a:pt x="16" y="4312"/>
                    <a:pt x="1" y="4414"/>
                    <a:pt x="53" y="4449"/>
                  </a:cubicBezTo>
                  <a:cubicBezTo>
                    <a:pt x="688" y="4875"/>
                    <a:pt x="833" y="5682"/>
                    <a:pt x="1549" y="6063"/>
                  </a:cubicBezTo>
                  <a:cubicBezTo>
                    <a:pt x="1869" y="6228"/>
                    <a:pt x="2208" y="6309"/>
                    <a:pt x="2550" y="6309"/>
                  </a:cubicBezTo>
                  <a:cubicBezTo>
                    <a:pt x="2770" y="6309"/>
                    <a:pt x="2992" y="6275"/>
                    <a:pt x="3209" y="6208"/>
                  </a:cubicBezTo>
                  <a:cubicBezTo>
                    <a:pt x="3907" y="6661"/>
                    <a:pt x="4424" y="7260"/>
                    <a:pt x="4850" y="7931"/>
                  </a:cubicBezTo>
                  <a:cubicBezTo>
                    <a:pt x="4517" y="7682"/>
                    <a:pt x="4144" y="7596"/>
                    <a:pt x="3752" y="7596"/>
                  </a:cubicBezTo>
                  <a:cubicBezTo>
                    <a:pt x="2854" y="7596"/>
                    <a:pt x="1853" y="8049"/>
                    <a:pt x="986" y="8049"/>
                  </a:cubicBezTo>
                  <a:cubicBezTo>
                    <a:pt x="974" y="8049"/>
                    <a:pt x="963" y="8049"/>
                    <a:pt x="951" y="8049"/>
                  </a:cubicBezTo>
                  <a:cubicBezTo>
                    <a:pt x="948" y="8048"/>
                    <a:pt x="944" y="8048"/>
                    <a:pt x="941" y="8048"/>
                  </a:cubicBezTo>
                  <a:cubicBezTo>
                    <a:pt x="867" y="8048"/>
                    <a:pt x="835" y="8150"/>
                    <a:pt x="887" y="8203"/>
                  </a:cubicBezTo>
                  <a:cubicBezTo>
                    <a:pt x="1413" y="8756"/>
                    <a:pt x="2057" y="9273"/>
                    <a:pt x="2855" y="9354"/>
                  </a:cubicBezTo>
                  <a:cubicBezTo>
                    <a:pt x="2917" y="9361"/>
                    <a:pt x="2979" y="9364"/>
                    <a:pt x="3039" y="9364"/>
                  </a:cubicBezTo>
                  <a:cubicBezTo>
                    <a:pt x="3829" y="9364"/>
                    <a:pt x="4498" y="8838"/>
                    <a:pt x="5113" y="8375"/>
                  </a:cubicBezTo>
                  <a:cubicBezTo>
                    <a:pt x="5394" y="8892"/>
                    <a:pt x="5639" y="9445"/>
                    <a:pt x="5875" y="9998"/>
                  </a:cubicBezTo>
                  <a:cubicBezTo>
                    <a:pt x="5784" y="11295"/>
                    <a:pt x="5775" y="12592"/>
                    <a:pt x="5866" y="13879"/>
                  </a:cubicBezTo>
                  <a:cubicBezTo>
                    <a:pt x="5820" y="14006"/>
                    <a:pt x="5775" y="14133"/>
                    <a:pt x="5739" y="14260"/>
                  </a:cubicBezTo>
                  <a:cubicBezTo>
                    <a:pt x="5739" y="14269"/>
                    <a:pt x="5739" y="14269"/>
                    <a:pt x="5739" y="14269"/>
                  </a:cubicBezTo>
                  <a:cubicBezTo>
                    <a:pt x="5331" y="13870"/>
                    <a:pt x="4868" y="13516"/>
                    <a:pt x="4360" y="13226"/>
                  </a:cubicBezTo>
                  <a:cubicBezTo>
                    <a:pt x="4632" y="12809"/>
                    <a:pt x="4841" y="12356"/>
                    <a:pt x="4759" y="11848"/>
                  </a:cubicBezTo>
                  <a:cubicBezTo>
                    <a:pt x="4651" y="11213"/>
                    <a:pt x="4243" y="10542"/>
                    <a:pt x="3907" y="10007"/>
                  </a:cubicBezTo>
                  <a:cubicBezTo>
                    <a:pt x="3888" y="9983"/>
                    <a:pt x="3854" y="9970"/>
                    <a:pt x="3822" y="9970"/>
                  </a:cubicBezTo>
                  <a:cubicBezTo>
                    <a:pt x="3793" y="9970"/>
                    <a:pt x="3766" y="9981"/>
                    <a:pt x="3753" y="10007"/>
                  </a:cubicBezTo>
                  <a:cubicBezTo>
                    <a:pt x="3499" y="10551"/>
                    <a:pt x="3200" y="11023"/>
                    <a:pt x="3309" y="11630"/>
                  </a:cubicBezTo>
                  <a:cubicBezTo>
                    <a:pt x="3399" y="12111"/>
                    <a:pt x="3608" y="12564"/>
                    <a:pt x="3880" y="12963"/>
                  </a:cubicBezTo>
                  <a:cubicBezTo>
                    <a:pt x="3644" y="12845"/>
                    <a:pt x="3408" y="12746"/>
                    <a:pt x="3163" y="12655"/>
                  </a:cubicBezTo>
                  <a:cubicBezTo>
                    <a:pt x="3046" y="11367"/>
                    <a:pt x="1613" y="11113"/>
                    <a:pt x="561" y="11041"/>
                  </a:cubicBezTo>
                  <a:cubicBezTo>
                    <a:pt x="557" y="11041"/>
                    <a:pt x="554" y="11040"/>
                    <a:pt x="551" y="11040"/>
                  </a:cubicBezTo>
                  <a:cubicBezTo>
                    <a:pt x="475" y="11040"/>
                    <a:pt x="427" y="11135"/>
                    <a:pt x="470" y="11204"/>
                  </a:cubicBezTo>
                  <a:cubicBezTo>
                    <a:pt x="769" y="11712"/>
                    <a:pt x="1042" y="12483"/>
                    <a:pt x="1586" y="12791"/>
                  </a:cubicBezTo>
                  <a:cubicBezTo>
                    <a:pt x="1796" y="12911"/>
                    <a:pt x="2029" y="12960"/>
                    <a:pt x="2265" y="12960"/>
                  </a:cubicBezTo>
                  <a:cubicBezTo>
                    <a:pt x="2527" y="12960"/>
                    <a:pt x="2793" y="12900"/>
                    <a:pt x="3036" y="12809"/>
                  </a:cubicBezTo>
                  <a:cubicBezTo>
                    <a:pt x="3046" y="12827"/>
                    <a:pt x="3064" y="12836"/>
                    <a:pt x="3082" y="12845"/>
                  </a:cubicBezTo>
                  <a:cubicBezTo>
                    <a:pt x="3245" y="12927"/>
                    <a:pt x="3399" y="13009"/>
                    <a:pt x="3553" y="13090"/>
                  </a:cubicBezTo>
                  <a:cubicBezTo>
                    <a:pt x="3431" y="13071"/>
                    <a:pt x="3304" y="13063"/>
                    <a:pt x="3175" y="13063"/>
                  </a:cubicBezTo>
                  <a:cubicBezTo>
                    <a:pt x="2431" y="13063"/>
                    <a:pt x="1595" y="13336"/>
                    <a:pt x="969" y="13444"/>
                  </a:cubicBezTo>
                  <a:cubicBezTo>
                    <a:pt x="878" y="13453"/>
                    <a:pt x="878" y="13580"/>
                    <a:pt x="942" y="13625"/>
                  </a:cubicBezTo>
                  <a:cubicBezTo>
                    <a:pt x="1424" y="13923"/>
                    <a:pt x="1961" y="14071"/>
                    <a:pt x="2494" y="14071"/>
                  </a:cubicBezTo>
                  <a:cubicBezTo>
                    <a:pt x="3114" y="14071"/>
                    <a:pt x="3730" y="13871"/>
                    <a:pt x="4252" y="13471"/>
                  </a:cubicBezTo>
                  <a:cubicBezTo>
                    <a:pt x="4823" y="13816"/>
                    <a:pt x="5376" y="14188"/>
                    <a:pt x="5920" y="14605"/>
                  </a:cubicBezTo>
                  <a:cubicBezTo>
                    <a:pt x="6047" y="15983"/>
                    <a:pt x="6265" y="17352"/>
                    <a:pt x="6600" y="18694"/>
                  </a:cubicBezTo>
                  <a:cubicBezTo>
                    <a:pt x="6655" y="18939"/>
                    <a:pt x="6718" y="19184"/>
                    <a:pt x="6782" y="19429"/>
                  </a:cubicBezTo>
                  <a:cubicBezTo>
                    <a:pt x="6364" y="19048"/>
                    <a:pt x="5929" y="18703"/>
                    <a:pt x="5467" y="18386"/>
                  </a:cubicBezTo>
                  <a:cubicBezTo>
                    <a:pt x="6074" y="17252"/>
                    <a:pt x="4732" y="16418"/>
                    <a:pt x="4415" y="15421"/>
                  </a:cubicBezTo>
                  <a:cubicBezTo>
                    <a:pt x="4404" y="15394"/>
                    <a:pt x="4374" y="15376"/>
                    <a:pt x="4345" y="15376"/>
                  </a:cubicBezTo>
                  <a:cubicBezTo>
                    <a:pt x="4326" y="15376"/>
                    <a:pt x="4308" y="15384"/>
                    <a:pt x="4297" y="15403"/>
                  </a:cubicBezTo>
                  <a:cubicBezTo>
                    <a:pt x="3880" y="16273"/>
                    <a:pt x="4070" y="17271"/>
                    <a:pt x="4705" y="17924"/>
                  </a:cubicBezTo>
                  <a:cubicBezTo>
                    <a:pt x="4505" y="17806"/>
                    <a:pt x="4306" y="17697"/>
                    <a:pt x="4097" y="17606"/>
                  </a:cubicBezTo>
                  <a:cubicBezTo>
                    <a:pt x="4122" y="17549"/>
                    <a:pt x="4087" y="17477"/>
                    <a:pt x="4020" y="17477"/>
                  </a:cubicBezTo>
                  <a:cubicBezTo>
                    <a:pt x="4013" y="17477"/>
                    <a:pt x="4006" y="17477"/>
                    <a:pt x="3998" y="17479"/>
                  </a:cubicBezTo>
                  <a:cubicBezTo>
                    <a:pt x="3735" y="17053"/>
                    <a:pt x="3426" y="16627"/>
                    <a:pt x="2982" y="16382"/>
                  </a:cubicBezTo>
                  <a:cubicBezTo>
                    <a:pt x="2420" y="16074"/>
                    <a:pt x="1676" y="16065"/>
                    <a:pt x="1060" y="15965"/>
                  </a:cubicBezTo>
                  <a:cubicBezTo>
                    <a:pt x="1054" y="15963"/>
                    <a:pt x="1047" y="15963"/>
                    <a:pt x="1041" y="15963"/>
                  </a:cubicBezTo>
                  <a:cubicBezTo>
                    <a:pt x="965" y="15963"/>
                    <a:pt x="894" y="16061"/>
                    <a:pt x="969" y="16128"/>
                  </a:cubicBezTo>
                  <a:cubicBezTo>
                    <a:pt x="1504" y="16609"/>
                    <a:pt x="1649" y="17243"/>
                    <a:pt x="2347" y="17579"/>
                  </a:cubicBezTo>
                  <a:cubicBezTo>
                    <a:pt x="2637" y="17714"/>
                    <a:pt x="2932" y="17774"/>
                    <a:pt x="3229" y="17774"/>
                  </a:cubicBezTo>
                  <a:cubicBezTo>
                    <a:pt x="3472" y="17774"/>
                    <a:pt x="3717" y="17734"/>
                    <a:pt x="3961" y="17661"/>
                  </a:cubicBezTo>
                  <a:cubicBezTo>
                    <a:pt x="4360" y="17887"/>
                    <a:pt x="4750" y="18132"/>
                    <a:pt x="5131" y="18395"/>
                  </a:cubicBezTo>
                  <a:cubicBezTo>
                    <a:pt x="4556" y="18238"/>
                    <a:pt x="3952" y="18143"/>
                    <a:pt x="3356" y="18143"/>
                  </a:cubicBezTo>
                  <a:cubicBezTo>
                    <a:pt x="2402" y="18143"/>
                    <a:pt x="1467" y="18387"/>
                    <a:pt x="697" y="19012"/>
                  </a:cubicBezTo>
                  <a:cubicBezTo>
                    <a:pt x="633" y="19066"/>
                    <a:pt x="670" y="19193"/>
                    <a:pt x="751" y="19202"/>
                  </a:cubicBezTo>
                  <a:cubicBezTo>
                    <a:pt x="1448" y="19318"/>
                    <a:pt x="2191" y="19504"/>
                    <a:pt x="2915" y="19504"/>
                  </a:cubicBezTo>
                  <a:cubicBezTo>
                    <a:pt x="3096" y="19504"/>
                    <a:pt x="3276" y="19492"/>
                    <a:pt x="3454" y="19465"/>
                  </a:cubicBezTo>
                  <a:cubicBezTo>
                    <a:pt x="4143" y="19365"/>
                    <a:pt x="4778" y="19030"/>
                    <a:pt x="5376" y="18667"/>
                  </a:cubicBezTo>
                  <a:cubicBezTo>
                    <a:pt x="5403" y="18649"/>
                    <a:pt x="5421" y="18622"/>
                    <a:pt x="5421" y="18595"/>
                  </a:cubicBezTo>
                  <a:cubicBezTo>
                    <a:pt x="5938" y="18966"/>
                    <a:pt x="6419" y="19365"/>
                    <a:pt x="6881" y="19819"/>
                  </a:cubicBezTo>
                  <a:cubicBezTo>
                    <a:pt x="7271" y="21378"/>
                    <a:pt x="7706" y="22974"/>
                    <a:pt x="8232" y="24543"/>
                  </a:cubicBezTo>
                  <a:cubicBezTo>
                    <a:pt x="7824" y="24180"/>
                    <a:pt x="7389" y="23845"/>
                    <a:pt x="6954" y="23518"/>
                  </a:cubicBezTo>
                  <a:cubicBezTo>
                    <a:pt x="6954" y="23509"/>
                    <a:pt x="6954" y="23491"/>
                    <a:pt x="6936" y="23482"/>
                  </a:cubicBezTo>
                  <a:cubicBezTo>
                    <a:pt x="6936" y="23482"/>
                    <a:pt x="6936" y="23473"/>
                    <a:pt x="6927" y="23473"/>
                  </a:cubicBezTo>
                  <a:cubicBezTo>
                    <a:pt x="7308" y="22394"/>
                    <a:pt x="6673" y="21460"/>
                    <a:pt x="6056" y="20617"/>
                  </a:cubicBezTo>
                  <a:cubicBezTo>
                    <a:pt x="6036" y="20593"/>
                    <a:pt x="6009" y="20581"/>
                    <a:pt x="5983" y="20581"/>
                  </a:cubicBezTo>
                  <a:cubicBezTo>
                    <a:pt x="5951" y="20581"/>
                    <a:pt x="5921" y="20599"/>
                    <a:pt x="5911" y="20635"/>
                  </a:cubicBezTo>
                  <a:cubicBezTo>
                    <a:pt x="5603" y="21433"/>
                    <a:pt x="5702" y="22340"/>
                    <a:pt x="6201" y="22993"/>
                  </a:cubicBezTo>
                  <a:cubicBezTo>
                    <a:pt x="5802" y="22720"/>
                    <a:pt x="5385" y="22457"/>
                    <a:pt x="4968" y="22222"/>
                  </a:cubicBezTo>
                  <a:cubicBezTo>
                    <a:pt x="4977" y="22213"/>
                    <a:pt x="4986" y="22204"/>
                    <a:pt x="4995" y="22185"/>
                  </a:cubicBezTo>
                  <a:cubicBezTo>
                    <a:pt x="5131" y="21714"/>
                    <a:pt x="5195" y="21242"/>
                    <a:pt x="4886" y="20825"/>
                  </a:cubicBezTo>
                  <a:cubicBezTo>
                    <a:pt x="4578" y="20399"/>
                    <a:pt x="4070" y="20163"/>
                    <a:pt x="3771" y="19719"/>
                  </a:cubicBezTo>
                  <a:cubicBezTo>
                    <a:pt x="3754" y="19698"/>
                    <a:pt x="3730" y="19687"/>
                    <a:pt x="3707" y="19687"/>
                  </a:cubicBezTo>
                  <a:cubicBezTo>
                    <a:pt x="3680" y="19687"/>
                    <a:pt x="3654" y="19703"/>
                    <a:pt x="3644" y="19737"/>
                  </a:cubicBezTo>
                  <a:cubicBezTo>
                    <a:pt x="3635" y="19792"/>
                    <a:pt x="3626" y="19846"/>
                    <a:pt x="3626" y="19891"/>
                  </a:cubicBezTo>
                  <a:cubicBezTo>
                    <a:pt x="3599" y="19909"/>
                    <a:pt x="3581" y="19946"/>
                    <a:pt x="3608" y="19973"/>
                  </a:cubicBezTo>
                  <a:cubicBezTo>
                    <a:pt x="3526" y="20707"/>
                    <a:pt x="3871" y="21351"/>
                    <a:pt x="4351" y="21895"/>
                  </a:cubicBezTo>
                  <a:cubicBezTo>
                    <a:pt x="4043" y="21741"/>
                    <a:pt x="3735" y="21587"/>
                    <a:pt x="3417" y="21442"/>
                  </a:cubicBezTo>
                  <a:cubicBezTo>
                    <a:pt x="3417" y="21415"/>
                    <a:pt x="3408" y="21387"/>
                    <a:pt x="3372" y="21369"/>
                  </a:cubicBezTo>
                  <a:cubicBezTo>
                    <a:pt x="3293" y="20663"/>
                    <a:pt x="2446" y="20535"/>
                    <a:pt x="1779" y="20535"/>
                  </a:cubicBezTo>
                  <a:cubicBezTo>
                    <a:pt x="1606" y="20535"/>
                    <a:pt x="1446" y="20544"/>
                    <a:pt x="1314" y="20553"/>
                  </a:cubicBezTo>
                  <a:cubicBezTo>
                    <a:pt x="1268" y="20553"/>
                    <a:pt x="1232" y="20599"/>
                    <a:pt x="1259" y="20644"/>
                  </a:cubicBezTo>
                  <a:cubicBezTo>
                    <a:pt x="1459" y="20970"/>
                    <a:pt x="1640" y="21442"/>
                    <a:pt x="2030" y="21596"/>
                  </a:cubicBezTo>
                  <a:cubicBezTo>
                    <a:pt x="2153" y="21650"/>
                    <a:pt x="2297" y="21670"/>
                    <a:pt x="2448" y="21670"/>
                  </a:cubicBezTo>
                  <a:cubicBezTo>
                    <a:pt x="2731" y="21670"/>
                    <a:pt x="3039" y="21598"/>
                    <a:pt x="3281" y="21533"/>
                  </a:cubicBezTo>
                  <a:cubicBezTo>
                    <a:pt x="3635" y="21696"/>
                    <a:pt x="3970" y="21877"/>
                    <a:pt x="4315" y="22059"/>
                  </a:cubicBezTo>
                  <a:cubicBezTo>
                    <a:pt x="4246" y="22053"/>
                    <a:pt x="4176" y="22051"/>
                    <a:pt x="4107" y="22051"/>
                  </a:cubicBezTo>
                  <a:cubicBezTo>
                    <a:pt x="3086" y="22051"/>
                    <a:pt x="2068" y="22601"/>
                    <a:pt x="1431" y="23373"/>
                  </a:cubicBezTo>
                  <a:cubicBezTo>
                    <a:pt x="1379" y="23435"/>
                    <a:pt x="1394" y="23573"/>
                    <a:pt x="1494" y="23573"/>
                  </a:cubicBezTo>
                  <a:cubicBezTo>
                    <a:pt x="1498" y="23573"/>
                    <a:pt x="1501" y="23573"/>
                    <a:pt x="1504" y="23573"/>
                  </a:cubicBezTo>
                  <a:cubicBezTo>
                    <a:pt x="2547" y="23446"/>
                    <a:pt x="4261" y="23391"/>
                    <a:pt x="4868" y="22376"/>
                  </a:cubicBezTo>
                  <a:cubicBezTo>
                    <a:pt x="5430" y="22702"/>
                    <a:pt x="5975" y="23056"/>
                    <a:pt x="6510" y="23437"/>
                  </a:cubicBezTo>
                  <a:cubicBezTo>
                    <a:pt x="6217" y="23400"/>
                    <a:pt x="5910" y="23375"/>
                    <a:pt x="5603" y="23375"/>
                  </a:cubicBezTo>
                  <a:cubicBezTo>
                    <a:pt x="4705" y="23375"/>
                    <a:pt x="3811" y="23591"/>
                    <a:pt x="3290" y="24362"/>
                  </a:cubicBezTo>
                  <a:cubicBezTo>
                    <a:pt x="3263" y="24407"/>
                    <a:pt x="3290" y="24471"/>
                    <a:pt x="3336" y="24480"/>
                  </a:cubicBezTo>
                  <a:cubicBezTo>
                    <a:pt x="3635" y="24533"/>
                    <a:pt x="3932" y="24561"/>
                    <a:pt x="4226" y="24561"/>
                  </a:cubicBezTo>
                  <a:cubicBezTo>
                    <a:pt x="5170" y="24561"/>
                    <a:pt x="6075" y="24279"/>
                    <a:pt x="6863" y="23691"/>
                  </a:cubicBezTo>
                  <a:cubicBezTo>
                    <a:pt x="7371" y="24063"/>
                    <a:pt x="7870" y="24462"/>
                    <a:pt x="8350" y="24888"/>
                  </a:cubicBezTo>
                  <a:cubicBezTo>
                    <a:pt x="9312" y="27690"/>
                    <a:pt x="10590" y="30374"/>
                    <a:pt x="12467" y="32541"/>
                  </a:cubicBezTo>
                  <a:cubicBezTo>
                    <a:pt x="12507" y="32587"/>
                    <a:pt x="12554" y="32607"/>
                    <a:pt x="12600" y="32607"/>
                  </a:cubicBezTo>
                  <a:cubicBezTo>
                    <a:pt x="12753" y="32607"/>
                    <a:pt x="12899" y="32395"/>
                    <a:pt x="12766" y="32242"/>
                  </a:cubicBezTo>
                  <a:cubicBezTo>
                    <a:pt x="11506" y="30791"/>
                    <a:pt x="10508" y="29104"/>
                    <a:pt x="9692" y="27300"/>
                  </a:cubicBezTo>
                  <a:cubicBezTo>
                    <a:pt x="9747" y="26910"/>
                    <a:pt x="9819" y="26529"/>
                    <a:pt x="9901" y="26148"/>
                  </a:cubicBezTo>
                  <a:cubicBezTo>
                    <a:pt x="9921" y="26168"/>
                    <a:pt x="9940" y="26183"/>
                    <a:pt x="9967" y="26183"/>
                  </a:cubicBezTo>
                  <a:cubicBezTo>
                    <a:pt x="9977" y="26183"/>
                    <a:pt x="9988" y="26180"/>
                    <a:pt x="10001" y="26175"/>
                  </a:cubicBezTo>
                  <a:cubicBezTo>
                    <a:pt x="10055" y="26148"/>
                    <a:pt x="10119" y="26121"/>
                    <a:pt x="10182" y="26103"/>
                  </a:cubicBezTo>
                  <a:cubicBezTo>
                    <a:pt x="10331" y="26135"/>
                    <a:pt x="10478" y="26151"/>
                    <a:pt x="10623" y="26151"/>
                  </a:cubicBezTo>
                  <a:cubicBezTo>
                    <a:pt x="11486" y="26151"/>
                    <a:pt x="12274" y="25607"/>
                    <a:pt x="12848" y="24924"/>
                  </a:cubicBezTo>
                  <a:cubicBezTo>
                    <a:pt x="12875" y="24915"/>
                    <a:pt x="12912" y="24897"/>
                    <a:pt x="12948" y="24879"/>
                  </a:cubicBezTo>
                  <a:cubicBezTo>
                    <a:pt x="12993" y="24860"/>
                    <a:pt x="12993" y="24806"/>
                    <a:pt x="12966" y="24770"/>
                  </a:cubicBezTo>
                  <a:cubicBezTo>
                    <a:pt x="12993" y="24743"/>
                    <a:pt x="13011" y="24724"/>
                    <a:pt x="13029" y="24697"/>
                  </a:cubicBezTo>
                  <a:cubicBezTo>
                    <a:pt x="13075" y="24634"/>
                    <a:pt x="13011" y="24561"/>
                    <a:pt x="12948" y="24561"/>
                  </a:cubicBezTo>
                  <a:cubicBezTo>
                    <a:pt x="12882" y="24559"/>
                    <a:pt x="12816" y="24557"/>
                    <a:pt x="12750" y="24557"/>
                  </a:cubicBezTo>
                  <a:cubicBezTo>
                    <a:pt x="11654" y="24557"/>
                    <a:pt x="10564" y="24919"/>
                    <a:pt x="9983" y="25894"/>
                  </a:cubicBezTo>
                  <a:cubicBezTo>
                    <a:pt x="9973" y="25894"/>
                    <a:pt x="9973" y="25894"/>
                    <a:pt x="9964" y="25885"/>
                  </a:cubicBezTo>
                  <a:cubicBezTo>
                    <a:pt x="10273" y="24697"/>
                    <a:pt x="10762" y="23555"/>
                    <a:pt x="11442" y="22539"/>
                  </a:cubicBezTo>
                  <a:cubicBezTo>
                    <a:pt x="12011" y="22996"/>
                    <a:pt x="12616" y="23195"/>
                    <a:pt x="13211" y="23195"/>
                  </a:cubicBezTo>
                  <a:cubicBezTo>
                    <a:pt x="14363" y="23195"/>
                    <a:pt x="15477" y="22452"/>
                    <a:pt x="16212" y="21406"/>
                  </a:cubicBezTo>
                  <a:cubicBezTo>
                    <a:pt x="16258" y="21324"/>
                    <a:pt x="16194" y="21215"/>
                    <a:pt x="16103" y="21215"/>
                  </a:cubicBezTo>
                  <a:cubicBezTo>
                    <a:pt x="15351" y="21233"/>
                    <a:pt x="14544" y="21206"/>
                    <a:pt x="13809" y="21378"/>
                  </a:cubicBezTo>
                  <a:cubicBezTo>
                    <a:pt x="13029" y="21560"/>
                    <a:pt x="12340" y="21995"/>
                    <a:pt x="11606" y="22312"/>
                  </a:cubicBezTo>
                  <a:cubicBezTo>
                    <a:pt x="11841" y="21977"/>
                    <a:pt x="12095" y="21650"/>
                    <a:pt x="12376" y="21351"/>
                  </a:cubicBezTo>
                  <a:cubicBezTo>
                    <a:pt x="12413" y="21351"/>
                    <a:pt x="12440" y="21315"/>
                    <a:pt x="12449" y="21279"/>
                  </a:cubicBezTo>
                  <a:cubicBezTo>
                    <a:pt x="12794" y="20916"/>
                    <a:pt x="13174" y="20580"/>
                    <a:pt x="13583" y="20281"/>
                  </a:cubicBezTo>
                  <a:cubicBezTo>
                    <a:pt x="13601" y="20272"/>
                    <a:pt x="13610" y="20254"/>
                    <a:pt x="13619" y="20227"/>
                  </a:cubicBezTo>
                  <a:cubicBezTo>
                    <a:pt x="13619" y="20227"/>
                    <a:pt x="13628" y="20236"/>
                    <a:pt x="13628" y="20236"/>
                  </a:cubicBezTo>
                  <a:cubicBezTo>
                    <a:pt x="13713" y="20242"/>
                    <a:pt x="13799" y="20246"/>
                    <a:pt x="13883" y="20246"/>
                  </a:cubicBezTo>
                  <a:cubicBezTo>
                    <a:pt x="15090" y="20246"/>
                    <a:pt x="16189" y="19589"/>
                    <a:pt x="16756" y="18513"/>
                  </a:cubicBezTo>
                  <a:cubicBezTo>
                    <a:pt x="16791" y="18452"/>
                    <a:pt x="16759" y="18358"/>
                    <a:pt x="16685" y="18358"/>
                  </a:cubicBezTo>
                  <a:cubicBezTo>
                    <a:pt x="16682" y="18358"/>
                    <a:pt x="16678" y="18358"/>
                    <a:pt x="16675" y="18359"/>
                  </a:cubicBezTo>
                  <a:cubicBezTo>
                    <a:pt x="15550" y="18440"/>
                    <a:pt x="13519" y="18449"/>
                    <a:pt x="13564" y="20045"/>
                  </a:cubicBezTo>
                  <a:cubicBezTo>
                    <a:pt x="13537" y="20064"/>
                    <a:pt x="13528" y="20091"/>
                    <a:pt x="13528" y="20118"/>
                  </a:cubicBezTo>
                  <a:cubicBezTo>
                    <a:pt x="13519" y="20127"/>
                    <a:pt x="13501" y="20127"/>
                    <a:pt x="13492" y="20136"/>
                  </a:cubicBezTo>
                  <a:cubicBezTo>
                    <a:pt x="13120" y="20399"/>
                    <a:pt x="12766" y="20707"/>
                    <a:pt x="12440" y="21034"/>
                  </a:cubicBezTo>
                  <a:cubicBezTo>
                    <a:pt x="12594" y="20517"/>
                    <a:pt x="13048" y="20154"/>
                    <a:pt x="13156" y="19619"/>
                  </a:cubicBezTo>
                  <a:cubicBezTo>
                    <a:pt x="13338" y="18794"/>
                    <a:pt x="12875" y="17987"/>
                    <a:pt x="13057" y="17153"/>
                  </a:cubicBezTo>
                  <a:cubicBezTo>
                    <a:pt x="13070" y="17094"/>
                    <a:pt x="13026" y="17049"/>
                    <a:pt x="12977" y="17049"/>
                  </a:cubicBezTo>
                  <a:cubicBezTo>
                    <a:pt x="12958" y="17049"/>
                    <a:pt x="12938" y="17056"/>
                    <a:pt x="12921" y="17071"/>
                  </a:cubicBezTo>
                  <a:cubicBezTo>
                    <a:pt x="12277" y="17688"/>
                    <a:pt x="11778" y="18422"/>
                    <a:pt x="11705" y="19329"/>
                  </a:cubicBezTo>
                  <a:cubicBezTo>
                    <a:pt x="11651" y="19928"/>
                    <a:pt x="11687" y="20862"/>
                    <a:pt x="12204" y="21270"/>
                  </a:cubicBezTo>
                  <a:cubicBezTo>
                    <a:pt x="11615" y="21895"/>
                    <a:pt x="11107" y="22603"/>
                    <a:pt x="10690" y="23364"/>
                  </a:cubicBezTo>
                  <a:cubicBezTo>
                    <a:pt x="10753" y="23129"/>
                    <a:pt x="10771" y="22893"/>
                    <a:pt x="10735" y="22648"/>
                  </a:cubicBezTo>
                  <a:cubicBezTo>
                    <a:pt x="10626" y="22040"/>
                    <a:pt x="10173" y="21560"/>
                    <a:pt x="9992" y="20979"/>
                  </a:cubicBezTo>
                  <a:cubicBezTo>
                    <a:pt x="9983" y="20957"/>
                    <a:pt x="9962" y="20945"/>
                    <a:pt x="9942" y="20945"/>
                  </a:cubicBezTo>
                  <a:cubicBezTo>
                    <a:pt x="9921" y="20945"/>
                    <a:pt x="9901" y="20957"/>
                    <a:pt x="9892" y="20979"/>
                  </a:cubicBezTo>
                  <a:cubicBezTo>
                    <a:pt x="9574" y="22040"/>
                    <a:pt x="9221" y="23464"/>
                    <a:pt x="10227" y="24244"/>
                  </a:cubicBezTo>
                  <a:cubicBezTo>
                    <a:pt x="10227" y="24244"/>
                    <a:pt x="10227" y="24244"/>
                    <a:pt x="10227" y="24253"/>
                  </a:cubicBezTo>
                  <a:cubicBezTo>
                    <a:pt x="10236" y="24253"/>
                    <a:pt x="10246" y="24262"/>
                    <a:pt x="10255" y="24271"/>
                  </a:cubicBezTo>
                  <a:cubicBezTo>
                    <a:pt x="9892" y="25133"/>
                    <a:pt x="9647" y="26048"/>
                    <a:pt x="9547" y="26973"/>
                  </a:cubicBezTo>
                  <a:cubicBezTo>
                    <a:pt x="8686" y="25006"/>
                    <a:pt x="8024" y="22920"/>
                    <a:pt x="7462" y="20880"/>
                  </a:cubicBezTo>
                  <a:cubicBezTo>
                    <a:pt x="8187" y="19420"/>
                    <a:pt x="8931" y="17987"/>
                    <a:pt x="9865" y="16690"/>
                  </a:cubicBezTo>
                  <a:cubicBezTo>
                    <a:pt x="9910" y="16690"/>
                    <a:pt x="9955" y="16654"/>
                    <a:pt x="9937" y="16609"/>
                  </a:cubicBezTo>
                  <a:cubicBezTo>
                    <a:pt x="10218" y="16219"/>
                    <a:pt x="10518" y="15847"/>
                    <a:pt x="10835" y="15493"/>
                  </a:cubicBezTo>
                  <a:cubicBezTo>
                    <a:pt x="10835" y="15493"/>
                    <a:pt x="10835" y="15493"/>
                    <a:pt x="10835" y="15502"/>
                  </a:cubicBezTo>
                  <a:cubicBezTo>
                    <a:pt x="11567" y="16330"/>
                    <a:pt x="12523" y="16522"/>
                    <a:pt x="13518" y="16522"/>
                  </a:cubicBezTo>
                  <a:cubicBezTo>
                    <a:pt x="14126" y="16522"/>
                    <a:pt x="14747" y="16450"/>
                    <a:pt x="15342" y="16409"/>
                  </a:cubicBezTo>
                  <a:cubicBezTo>
                    <a:pt x="15414" y="16400"/>
                    <a:pt x="15478" y="16300"/>
                    <a:pt x="15414" y="16246"/>
                  </a:cubicBezTo>
                  <a:cubicBezTo>
                    <a:pt x="14483" y="15523"/>
                    <a:pt x="13387" y="14950"/>
                    <a:pt x="12244" y="14950"/>
                  </a:cubicBezTo>
                  <a:cubicBezTo>
                    <a:pt x="11895" y="14950"/>
                    <a:pt x="11542" y="15003"/>
                    <a:pt x="11189" y="15122"/>
                  </a:cubicBezTo>
                  <a:cubicBezTo>
                    <a:pt x="11488" y="14813"/>
                    <a:pt x="11796" y="14523"/>
                    <a:pt x="12141" y="14242"/>
                  </a:cubicBezTo>
                  <a:cubicBezTo>
                    <a:pt x="12466" y="14323"/>
                    <a:pt x="12832" y="14401"/>
                    <a:pt x="13187" y="14401"/>
                  </a:cubicBezTo>
                  <a:cubicBezTo>
                    <a:pt x="13386" y="14401"/>
                    <a:pt x="13581" y="14376"/>
                    <a:pt x="13764" y="14314"/>
                  </a:cubicBezTo>
                  <a:cubicBezTo>
                    <a:pt x="14381" y="14097"/>
                    <a:pt x="14970" y="13516"/>
                    <a:pt x="15487" y="13127"/>
                  </a:cubicBezTo>
                  <a:cubicBezTo>
                    <a:pt x="15559" y="13063"/>
                    <a:pt x="15541" y="12954"/>
                    <a:pt x="15441" y="12945"/>
                  </a:cubicBezTo>
                  <a:cubicBezTo>
                    <a:pt x="15212" y="12930"/>
                    <a:pt x="14971" y="12919"/>
                    <a:pt x="14726" y="12919"/>
                  </a:cubicBezTo>
                  <a:cubicBezTo>
                    <a:pt x="13770" y="12919"/>
                    <a:pt x="12766" y="13098"/>
                    <a:pt x="12268" y="13979"/>
                  </a:cubicBezTo>
                  <a:lnTo>
                    <a:pt x="12250" y="13979"/>
                  </a:lnTo>
                  <a:cubicBezTo>
                    <a:pt x="12213" y="14006"/>
                    <a:pt x="12177" y="14033"/>
                    <a:pt x="12141" y="14061"/>
                  </a:cubicBezTo>
                  <a:cubicBezTo>
                    <a:pt x="12123" y="14070"/>
                    <a:pt x="12114" y="14070"/>
                    <a:pt x="12095" y="14079"/>
                  </a:cubicBezTo>
                  <a:cubicBezTo>
                    <a:pt x="12068" y="14088"/>
                    <a:pt x="12050" y="14106"/>
                    <a:pt x="12041" y="14133"/>
                  </a:cubicBezTo>
                  <a:cubicBezTo>
                    <a:pt x="11832" y="14287"/>
                    <a:pt x="11633" y="14460"/>
                    <a:pt x="11442" y="14623"/>
                  </a:cubicBezTo>
                  <a:cubicBezTo>
                    <a:pt x="11442" y="14623"/>
                    <a:pt x="11442" y="14614"/>
                    <a:pt x="11433" y="14614"/>
                  </a:cubicBezTo>
                  <a:cubicBezTo>
                    <a:pt x="11705" y="14206"/>
                    <a:pt x="12104" y="13952"/>
                    <a:pt x="12304" y="13498"/>
                  </a:cubicBezTo>
                  <a:cubicBezTo>
                    <a:pt x="12531" y="12991"/>
                    <a:pt x="12649" y="12428"/>
                    <a:pt x="12812" y="11902"/>
                  </a:cubicBezTo>
                  <a:cubicBezTo>
                    <a:pt x="12826" y="11844"/>
                    <a:pt x="12771" y="11781"/>
                    <a:pt x="12716" y="11781"/>
                  </a:cubicBezTo>
                  <a:cubicBezTo>
                    <a:pt x="12702" y="11781"/>
                    <a:pt x="12688" y="11785"/>
                    <a:pt x="12676" y="11794"/>
                  </a:cubicBezTo>
                  <a:cubicBezTo>
                    <a:pt x="11796" y="12446"/>
                    <a:pt x="10590" y="13562"/>
                    <a:pt x="11316" y="14741"/>
                  </a:cubicBezTo>
                  <a:cubicBezTo>
                    <a:pt x="10835" y="15176"/>
                    <a:pt x="10409" y="15657"/>
                    <a:pt x="10010" y="16164"/>
                  </a:cubicBezTo>
                  <a:cubicBezTo>
                    <a:pt x="10164" y="15756"/>
                    <a:pt x="10463" y="15403"/>
                    <a:pt x="10545" y="14958"/>
                  </a:cubicBezTo>
                  <a:cubicBezTo>
                    <a:pt x="10672" y="14251"/>
                    <a:pt x="10490" y="13526"/>
                    <a:pt x="10617" y="12818"/>
                  </a:cubicBezTo>
                  <a:cubicBezTo>
                    <a:pt x="10629" y="12759"/>
                    <a:pt x="10591" y="12723"/>
                    <a:pt x="10547" y="12723"/>
                  </a:cubicBezTo>
                  <a:cubicBezTo>
                    <a:pt x="10524" y="12723"/>
                    <a:pt x="10500" y="12733"/>
                    <a:pt x="10481" y="12755"/>
                  </a:cubicBezTo>
                  <a:cubicBezTo>
                    <a:pt x="9656" y="13897"/>
                    <a:pt x="9176" y="15176"/>
                    <a:pt x="9747" y="16518"/>
                  </a:cubicBezTo>
                  <a:cubicBezTo>
                    <a:pt x="9275" y="17171"/>
                    <a:pt x="8849" y="17860"/>
                    <a:pt x="8468" y="18567"/>
                  </a:cubicBezTo>
                  <a:cubicBezTo>
                    <a:pt x="8631" y="18023"/>
                    <a:pt x="8922" y="17543"/>
                    <a:pt x="8949" y="16944"/>
                  </a:cubicBezTo>
                  <a:cubicBezTo>
                    <a:pt x="8976" y="16155"/>
                    <a:pt x="8722" y="15384"/>
                    <a:pt x="8459" y="14650"/>
                  </a:cubicBezTo>
                  <a:cubicBezTo>
                    <a:pt x="8449" y="14625"/>
                    <a:pt x="8421" y="14609"/>
                    <a:pt x="8396" y="14609"/>
                  </a:cubicBezTo>
                  <a:cubicBezTo>
                    <a:pt x="8374" y="14609"/>
                    <a:pt x="8354" y="14621"/>
                    <a:pt x="8350" y="14650"/>
                  </a:cubicBezTo>
                  <a:cubicBezTo>
                    <a:pt x="8033" y="16201"/>
                    <a:pt x="6863" y="17515"/>
                    <a:pt x="8187" y="18948"/>
                  </a:cubicBezTo>
                  <a:cubicBezTo>
                    <a:pt x="8196" y="18966"/>
                    <a:pt x="8205" y="18966"/>
                    <a:pt x="8214" y="18975"/>
                  </a:cubicBezTo>
                  <a:cubicBezTo>
                    <a:pt x="8223" y="18984"/>
                    <a:pt x="8223" y="18994"/>
                    <a:pt x="8223" y="18994"/>
                  </a:cubicBezTo>
                  <a:cubicBezTo>
                    <a:pt x="8223" y="19003"/>
                    <a:pt x="8223" y="19003"/>
                    <a:pt x="8223" y="19012"/>
                  </a:cubicBezTo>
                  <a:cubicBezTo>
                    <a:pt x="7942" y="19556"/>
                    <a:pt x="7670" y="20109"/>
                    <a:pt x="7407" y="20662"/>
                  </a:cubicBezTo>
                  <a:cubicBezTo>
                    <a:pt x="7217" y="19973"/>
                    <a:pt x="7035" y="19293"/>
                    <a:pt x="6863" y="18622"/>
                  </a:cubicBezTo>
                  <a:cubicBezTo>
                    <a:pt x="6455" y="17053"/>
                    <a:pt x="6210" y="15457"/>
                    <a:pt x="6092" y="13870"/>
                  </a:cubicBezTo>
                  <a:cubicBezTo>
                    <a:pt x="6247" y="13516"/>
                    <a:pt x="6410" y="13190"/>
                    <a:pt x="6600" y="12873"/>
                  </a:cubicBezTo>
                  <a:cubicBezTo>
                    <a:pt x="7000" y="13044"/>
                    <a:pt x="7419" y="13125"/>
                    <a:pt x="7836" y="13125"/>
                  </a:cubicBezTo>
                  <a:cubicBezTo>
                    <a:pt x="8589" y="13125"/>
                    <a:pt x="9336" y="12859"/>
                    <a:pt x="9955" y="12374"/>
                  </a:cubicBezTo>
                  <a:cubicBezTo>
                    <a:pt x="10019" y="12329"/>
                    <a:pt x="9983" y="12220"/>
                    <a:pt x="9910" y="12202"/>
                  </a:cubicBezTo>
                  <a:cubicBezTo>
                    <a:pt x="9393" y="12069"/>
                    <a:pt x="8871" y="11994"/>
                    <a:pt x="8344" y="11994"/>
                  </a:cubicBezTo>
                  <a:cubicBezTo>
                    <a:pt x="8114" y="11994"/>
                    <a:pt x="7884" y="12008"/>
                    <a:pt x="7652" y="12038"/>
                  </a:cubicBezTo>
                  <a:cubicBezTo>
                    <a:pt x="7489" y="12057"/>
                    <a:pt x="7289" y="12075"/>
                    <a:pt x="7099" y="12111"/>
                  </a:cubicBezTo>
                  <a:cubicBezTo>
                    <a:pt x="7398" y="11721"/>
                    <a:pt x="7716" y="11349"/>
                    <a:pt x="8078" y="11014"/>
                  </a:cubicBezTo>
                  <a:cubicBezTo>
                    <a:pt x="8078" y="11032"/>
                    <a:pt x="8078" y="11050"/>
                    <a:pt x="8096" y="11068"/>
                  </a:cubicBezTo>
                  <a:cubicBezTo>
                    <a:pt x="8555" y="11438"/>
                    <a:pt x="9067" y="11561"/>
                    <a:pt x="9600" y="11561"/>
                  </a:cubicBezTo>
                  <a:cubicBezTo>
                    <a:pt x="10426" y="11561"/>
                    <a:pt x="11301" y="11264"/>
                    <a:pt x="12095" y="11132"/>
                  </a:cubicBezTo>
                  <a:cubicBezTo>
                    <a:pt x="12159" y="11123"/>
                    <a:pt x="12168" y="11023"/>
                    <a:pt x="12114" y="10996"/>
                  </a:cubicBezTo>
                  <a:cubicBezTo>
                    <a:pt x="11300" y="10623"/>
                    <a:pt x="10449" y="10345"/>
                    <a:pt x="9578" y="10345"/>
                  </a:cubicBezTo>
                  <a:cubicBezTo>
                    <a:pt x="9303" y="10345"/>
                    <a:pt x="9027" y="10373"/>
                    <a:pt x="8749" y="10433"/>
                  </a:cubicBezTo>
                  <a:cubicBezTo>
                    <a:pt x="9003" y="10243"/>
                    <a:pt x="9257" y="10053"/>
                    <a:pt x="9529" y="9871"/>
                  </a:cubicBezTo>
                  <a:cubicBezTo>
                    <a:pt x="9790" y="9964"/>
                    <a:pt x="10046" y="10006"/>
                    <a:pt x="10293" y="10006"/>
                  </a:cubicBezTo>
                  <a:cubicBezTo>
                    <a:pt x="11383" y="10006"/>
                    <a:pt x="12314" y="9183"/>
                    <a:pt x="12757" y="8148"/>
                  </a:cubicBezTo>
                  <a:cubicBezTo>
                    <a:pt x="12785" y="8085"/>
                    <a:pt x="12748" y="7994"/>
                    <a:pt x="12667" y="7994"/>
                  </a:cubicBezTo>
                  <a:cubicBezTo>
                    <a:pt x="11424" y="8012"/>
                    <a:pt x="9828" y="8194"/>
                    <a:pt x="9475" y="9626"/>
                  </a:cubicBezTo>
                  <a:cubicBezTo>
                    <a:pt x="9475" y="9644"/>
                    <a:pt x="9475" y="9644"/>
                    <a:pt x="9484" y="9654"/>
                  </a:cubicBezTo>
                  <a:lnTo>
                    <a:pt x="9466" y="9663"/>
                  </a:lnTo>
                  <a:cubicBezTo>
                    <a:pt x="9438" y="9681"/>
                    <a:pt x="9420" y="9708"/>
                    <a:pt x="9420" y="9735"/>
                  </a:cubicBezTo>
                  <a:cubicBezTo>
                    <a:pt x="9112" y="9898"/>
                    <a:pt x="8822" y="10080"/>
                    <a:pt x="8532" y="10288"/>
                  </a:cubicBezTo>
                  <a:cubicBezTo>
                    <a:pt x="8668" y="10134"/>
                    <a:pt x="8777" y="9971"/>
                    <a:pt x="8849" y="9790"/>
                  </a:cubicBezTo>
                  <a:cubicBezTo>
                    <a:pt x="9030" y="9300"/>
                    <a:pt x="8958" y="8710"/>
                    <a:pt x="8913" y="8203"/>
                  </a:cubicBezTo>
                  <a:cubicBezTo>
                    <a:pt x="8906" y="8159"/>
                    <a:pt x="8870" y="8128"/>
                    <a:pt x="8830" y="8128"/>
                  </a:cubicBezTo>
                  <a:cubicBezTo>
                    <a:pt x="8812" y="8128"/>
                    <a:pt x="8793" y="8134"/>
                    <a:pt x="8777" y="8148"/>
                  </a:cubicBezTo>
                  <a:cubicBezTo>
                    <a:pt x="8432" y="8493"/>
                    <a:pt x="7969" y="8846"/>
                    <a:pt x="7833" y="9336"/>
                  </a:cubicBezTo>
                  <a:cubicBezTo>
                    <a:pt x="7697" y="9790"/>
                    <a:pt x="7770" y="10325"/>
                    <a:pt x="7951" y="10760"/>
                  </a:cubicBezTo>
                  <a:cubicBezTo>
                    <a:pt x="7453" y="11213"/>
                    <a:pt x="7008" y="11730"/>
                    <a:pt x="6646" y="12301"/>
                  </a:cubicBezTo>
                  <a:cubicBezTo>
                    <a:pt x="6546" y="12374"/>
                    <a:pt x="6473" y="12465"/>
                    <a:pt x="6437" y="12592"/>
                  </a:cubicBezTo>
                  <a:cubicBezTo>
                    <a:pt x="6437" y="12610"/>
                    <a:pt x="6437" y="12619"/>
                    <a:pt x="6437" y="12628"/>
                  </a:cubicBezTo>
                  <a:cubicBezTo>
                    <a:pt x="6301" y="12873"/>
                    <a:pt x="6174" y="13117"/>
                    <a:pt x="6065" y="13371"/>
                  </a:cubicBezTo>
                  <a:cubicBezTo>
                    <a:pt x="5975" y="11549"/>
                    <a:pt x="6065" y="9726"/>
                    <a:pt x="6328" y="7922"/>
                  </a:cubicBezTo>
                  <a:cubicBezTo>
                    <a:pt x="6918" y="7876"/>
                    <a:pt x="7407" y="7931"/>
                    <a:pt x="7933" y="7550"/>
                  </a:cubicBezTo>
                  <a:cubicBezTo>
                    <a:pt x="8568" y="7087"/>
                    <a:pt x="9030" y="6353"/>
                    <a:pt x="9493" y="5727"/>
                  </a:cubicBezTo>
                  <a:cubicBezTo>
                    <a:pt x="9529" y="5682"/>
                    <a:pt x="9475" y="5600"/>
                    <a:pt x="9420" y="5600"/>
                  </a:cubicBezTo>
                  <a:cubicBezTo>
                    <a:pt x="8187" y="5673"/>
                    <a:pt x="7008" y="6326"/>
                    <a:pt x="6410" y="7396"/>
                  </a:cubicBezTo>
                  <a:cubicBezTo>
                    <a:pt x="6537" y="6634"/>
                    <a:pt x="6691" y="5863"/>
                    <a:pt x="6881" y="5101"/>
                  </a:cubicBezTo>
                  <a:cubicBezTo>
                    <a:pt x="7507" y="5020"/>
                    <a:pt x="8051" y="5002"/>
                    <a:pt x="8604" y="4675"/>
                  </a:cubicBezTo>
                  <a:cubicBezTo>
                    <a:pt x="9094" y="4385"/>
                    <a:pt x="9466" y="3977"/>
                    <a:pt x="9847" y="3569"/>
                  </a:cubicBezTo>
                  <a:cubicBezTo>
                    <a:pt x="9874" y="3560"/>
                    <a:pt x="9910" y="3542"/>
                    <a:pt x="9937" y="3533"/>
                  </a:cubicBezTo>
                  <a:cubicBezTo>
                    <a:pt x="9973" y="3515"/>
                    <a:pt x="9983" y="3478"/>
                    <a:pt x="9964" y="3451"/>
                  </a:cubicBezTo>
                  <a:cubicBezTo>
                    <a:pt x="9983" y="3424"/>
                    <a:pt x="10001" y="3406"/>
                    <a:pt x="10028" y="3379"/>
                  </a:cubicBezTo>
                  <a:cubicBezTo>
                    <a:pt x="10064" y="3333"/>
                    <a:pt x="10037" y="3261"/>
                    <a:pt x="9973" y="3261"/>
                  </a:cubicBezTo>
                  <a:cubicBezTo>
                    <a:pt x="8867" y="3270"/>
                    <a:pt x="7670" y="3496"/>
                    <a:pt x="7063" y="4403"/>
                  </a:cubicBezTo>
                  <a:cubicBezTo>
                    <a:pt x="7108" y="4231"/>
                    <a:pt x="7153" y="4059"/>
                    <a:pt x="7199" y="3895"/>
                  </a:cubicBezTo>
                  <a:cubicBezTo>
                    <a:pt x="7244" y="3877"/>
                    <a:pt x="7271" y="3832"/>
                    <a:pt x="7235" y="3787"/>
                  </a:cubicBezTo>
                  <a:cubicBezTo>
                    <a:pt x="7235" y="3787"/>
                    <a:pt x="7235" y="3778"/>
                    <a:pt x="7235" y="3778"/>
                  </a:cubicBezTo>
                  <a:cubicBezTo>
                    <a:pt x="7344" y="3415"/>
                    <a:pt x="7453" y="3052"/>
                    <a:pt x="7570" y="2689"/>
                  </a:cubicBezTo>
                  <a:cubicBezTo>
                    <a:pt x="7580" y="2680"/>
                    <a:pt x="7570" y="2671"/>
                    <a:pt x="7570" y="2662"/>
                  </a:cubicBezTo>
                  <a:cubicBezTo>
                    <a:pt x="7570" y="2653"/>
                    <a:pt x="7570" y="2653"/>
                    <a:pt x="7580" y="2653"/>
                  </a:cubicBezTo>
                  <a:cubicBezTo>
                    <a:pt x="8650" y="2553"/>
                    <a:pt x="10200" y="2445"/>
                    <a:pt x="10400" y="1102"/>
                  </a:cubicBezTo>
                  <a:cubicBezTo>
                    <a:pt x="10408" y="1055"/>
                    <a:pt x="10373" y="1000"/>
                    <a:pt x="10322" y="1000"/>
                  </a:cubicBezTo>
                  <a:cubicBezTo>
                    <a:pt x="10315" y="1000"/>
                    <a:pt x="10307" y="1001"/>
                    <a:pt x="10300" y="1003"/>
                  </a:cubicBezTo>
                  <a:cubicBezTo>
                    <a:pt x="9837" y="1157"/>
                    <a:pt x="9321" y="1112"/>
                    <a:pt x="8849" y="1211"/>
                  </a:cubicBezTo>
                  <a:cubicBezTo>
                    <a:pt x="8831" y="767"/>
                    <a:pt x="8695" y="377"/>
                    <a:pt x="8414" y="14"/>
                  </a:cubicBezTo>
                  <a:cubicBezTo>
                    <a:pt x="8405" y="5"/>
                    <a:pt x="8391" y="1"/>
                    <a:pt x="8378" y="1"/>
                  </a:cubicBezTo>
                  <a:close/>
                </a:path>
              </a:pathLst>
            </a:custGeom>
            <a:solidFill>
              <a:srgbClr val="CF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6"/>
          <p:cNvSpPr/>
          <p:nvPr/>
        </p:nvSpPr>
        <p:spPr>
          <a:xfrm rot="6300067">
            <a:off x="7296660" y="3862430"/>
            <a:ext cx="2240875" cy="2620670"/>
          </a:xfrm>
          <a:custGeom>
            <a:avLst/>
            <a:gdLst/>
            <a:ahLst/>
            <a:cxnLst/>
            <a:rect l="l" t="t" r="r" b="b"/>
            <a:pathLst>
              <a:path w="70242" h="82147" extrusionOk="0">
                <a:moveTo>
                  <a:pt x="32696" y="0"/>
                </a:moveTo>
                <a:cubicBezTo>
                  <a:pt x="32591" y="0"/>
                  <a:pt x="32477" y="66"/>
                  <a:pt x="32464" y="197"/>
                </a:cubicBezTo>
                <a:cubicBezTo>
                  <a:pt x="31847" y="4804"/>
                  <a:pt x="28846" y="8594"/>
                  <a:pt x="25327" y="11451"/>
                </a:cubicBezTo>
                <a:cubicBezTo>
                  <a:pt x="21510" y="14552"/>
                  <a:pt x="16985" y="16556"/>
                  <a:pt x="12650" y="18823"/>
                </a:cubicBezTo>
                <a:cubicBezTo>
                  <a:pt x="10410" y="19984"/>
                  <a:pt x="8207" y="21226"/>
                  <a:pt x="6166" y="22722"/>
                </a:cubicBezTo>
                <a:cubicBezTo>
                  <a:pt x="4253" y="24119"/>
                  <a:pt x="2294" y="25751"/>
                  <a:pt x="1143" y="27873"/>
                </a:cubicBezTo>
                <a:cubicBezTo>
                  <a:pt x="136" y="29732"/>
                  <a:pt x="0" y="31917"/>
                  <a:pt x="1170" y="33740"/>
                </a:cubicBezTo>
                <a:cubicBezTo>
                  <a:pt x="2240" y="35408"/>
                  <a:pt x="4045" y="36487"/>
                  <a:pt x="5840" y="37231"/>
                </a:cubicBezTo>
                <a:cubicBezTo>
                  <a:pt x="8171" y="38201"/>
                  <a:pt x="10700" y="38655"/>
                  <a:pt x="13158" y="39208"/>
                </a:cubicBezTo>
                <a:cubicBezTo>
                  <a:pt x="15833" y="39806"/>
                  <a:pt x="18526" y="40423"/>
                  <a:pt x="21065" y="41466"/>
                </a:cubicBezTo>
                <a:cubicBezTo>
                  <a:pt x="23223" y="42345"/>
                  <a:pt x="25291" y="43551"/>
                  <a:pt x="26987" y="45175"/>
                </a:cubicBezTo>
                <a:cubicBezTo>
                  <a:pt x="28764" y="46870"/>
                  <a:pt x="29979" y="48992"/>
                  <a:pt x="30505" y="51404"/>
                </a:cubicBezTo>
                <a:cubicBezTo>
                  <a:pt x="31629" y="56519"/>
                  <a:pt x="30033" y="61742"/>
                  <a:pt x="30441" y="66892"/>
                </a:cubicBezTo>
                <a:cubicBezTo>
                  <a:pt x="30623" y="69241"/>
                  <a:pt x="31212" y="71599"/>
                  <a:pt x="32591" y="73539"/>
                </a:cubicBezTo>
                <a:cubicBezTo>
                  <a:pt x="33842" y="75307"/>
                  <a:pt x="35637" y="76595"/>
                  <a:pt x="37614" y="77429"/>
                </a:cubicBezTo>
                <a:cubicBezTo>
                  <a:pt x="40127" y="78496"/>
                  <a:pt x="42761" y="78827"/>
                  <a:pt x="45423" y="78827"/>
                </a:cubicBezTo>
                <a:cubicBezTo>
                  <a:pt x="47786" y="78827"/>
                  <a:pt x="50172" y="78566"/>
                  <a:pt x="52513" y="78327"/>
                </a:cubicBezTo>
                <a:cubicBezTo>
                  <a:pt x="54354" y="78136"/>
                  <a:pt x="56256" y="77968"/>
                  <a:pt x="58149" y="77968"/>
                </a:cubicBezTo>
                <a:cubicBezTo>
                  <a:pt x="61280" y="77968"/>
                  <a:pt x="64385" y="78428"/>
                  <a:pt x="67149" y="80005"/>
                </a:cubicBezTo>
                <a:cubicBezTo>
                  <a:pt x="68137" y="80558"/>
                  <a:pt x="69026" y="81256"/>
                  <a:pt x="69796" y="82081"/>
                </a:cubicBezTo>
                <a:cubicBezTo>
                  <a:pt x="69841" y="82128"/>
                  <a:pt x="69891" y="82147"/>
                  <a:pt x="69939" y="82147"/>
                </a:cubicBezTo>
                <a:cubicBezTo>
                  <a:pt x="70100" y="82147"/>
                  <a:pt x="70242" y="81935"/>
                  <a:pt x="70096" y="81782"/>
                </a:cubicBezTo>
                <a:cubicBezTo>
                  <a:pt x="67057" y="78540"/>
                  <a:pt x="62435" y="77527"/>
                  <a:pt x="58133" y="77527"/>
                </a:cubicBezTo>
                <a:cubicBezTo>
                  <a:pt x="58018" y="77527"/>
                  <a:pt x="57904" y="77528"/>
                  <a:pt x="57790" y="77529"/>
                </a:cubicBezTo>
                <a:cubicBezTo>
                  <a:pt x="53689" y="77584"/>
                  <a:pt x="49561" y="78434"/>
                  <a:pt x="45450" y="78434"/>
                </a:cubicBezTo>
                <a:cubicBezTo>
                  <a:pt x="44100" y="78434"/>
                  <a:pt x="42750" y="78343"/>
                  <a:pt x="41405" y="78100"/>
                </a:cubicBezTo>
                <a:cubicBezTo>
                  <a:pt x="39210" y="77710"/>
                  <a:pt x="37034" y="76940"/>
                  <a:pt x="35220" y="75607"/>
                </a:cubicBezTo>
                <a:cubicBezTo>
                  <a:pt x="33298" y="74201"/>
                  <a:pt x="32001" y="72188"/>
                  <a:pt x="31366" y="69903"/>
                </a:cubicBezTo>
                <a:cubicBezTo>
                  <a:pt x="29997" y="64934"/>
                  <a:pt x="31457" y="59774"/>
                  <a:pt x="31312" y="54741"/>
                </a:cubicBezTo>
                <a:cubicBezTo>
                  <a:pt x="31239" y="52266"/>
                  <a:pt x="30777" y="49790"/>
                  <a:pt x="29498" y="47641"/>
                </a:cubicBezTo>
                <a:cubicBezTo>
                  <a:pt x="28374" y="45737"/>
                  <a:pt x="26733" y="44195"/>
                  <a:pt x="24901" y="42989"/>
                </a:cubicBezTo>
                <a:cubicBezTo>
                  <a:pt x="20503" y="40097"/>
                  <a:pt x="15225" y="39299"/>
                  <a:pt x="10202" y="38102"/>
                </a:cubicBezTo>
                <a:cubicBezTo>
                  <a:pt x="7998" y="37576"/>
                  <a:pt x="5786" y="36977"/>
                  <a:pt x="3863" y="35744"/>
                </a:cubicBezTo>
                <a:cubicBezTo>
                  <a:pt x="2113" y="34619"/>
                  <a:pt x="680" y="32906"/>
                  <a:pt x="744" y="30729"/>
                </a:cubicBezTo>
                <a:cubicBezTo>
                  <a:pt x="816" y="28208"/>
                  <a:pt x="2712" y="26150"/>
                  <a:pt x="4498" y="24590"/>
                </a:cubicBezTo>
                <a:cubicBezTo>
                  <a:pt x="6393" y="22931"/>
                  <a:pt x="8533" y="21562"/>
                  <a:pt x="10728" y="20337"/>
                </a:cubicBezTo>
                <a:cubicBezTo>
                  <a:pt x="15026" y="17934"/>
                  <a:pt x="19623" y="16048"/>
                  <a:pt x="23677" y="13219"/>
                </a:cubicBezTo>
                <a:cubicBezTo>
                  <a:pt x="27250" y="10725"/>
                  <a:pt x="30568" y="7470"/>
                  <a:pt x="32119" y="3308"/>
                </a:cubicBezTo>
                <a:cubicBezTo>
                  <a:pt x="32491" y="2301"/>
                  <a:pt x="32745" y="1258"/>
                  <a:pt x="32881" y="197"/>
                </a:cubicBezTo>
                <a:cubicBezTo>
                  <a:pt x="32899" y="66"/>
                  <a:pt x="32801" y="0"/>
                  <a:pt x="32696" y="0"/>
                </a:cubicBezTo>
                <a:close/>
              </a:path>
            </a:pathLst>
          </a:custGeom>
          <a:solidFill>
            <a:srgbClr val="CFBC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6"/>
          <p:cNvSpPr/>
          <p:nvPr/>
        </p:nvSpPr>
        <p:spPr>
          <a:xfrm rot="-3488530">
            <a:off x="16416" y="-1481162"/>
            <a:ext cx="2240753" cy="2620528"/>
          </a:xfrm>
          <a:custGeom>
            <a:avLst/>
            <a:gdLst/>
            <a:ahLst/>
            <a:cxnLst/>
            <a:rect l="l" t="t" r="r" b="b"/>
            <a:pathLst>
              <a:path w="70242" h="82147" extrusionOk="0">
                <a:moveTo>
                  <a:pt x="32696" y="0"/>
                </a:moveTo>
                <a:cubicBezTo>
                  <a:pt x="32591" y="0"/>
                  <a:pt x="32477" y="66"/>
                  <a:pt x="32464" y="197"/>
                </a:cubicBezTo>
                <a:cubicBezTo>
                  <a:pt x="31847" y="4804"/>
                  <a:pt x="28846" y="8594"/>
                  <a:pt x="25327" y="11451"/>
                </a:cubicBezTo>
                <a:cubicBezTo>
                  <a:pt x="21510" y="14552"/>
                  <a:pt x="16985" y="16556"/>
                  <a:pt x="12650" y="18823"/>
                </a:cubicBezTo>
                <a:cubicBezTo>
                  <a:pt x="10410" y="19984"/>
                  <a:pt x="8207" y="21226"/>
                  <a:pt x="6166" y="22722"/>
                </a:cubicBezTo>
                <a:cubicBezTo>
                  <a:pt x="4253" y="24119"/>
                  <a:pt x="2294" y="25751"/>
                  <a:pt x="1143" y="27873"/>
                </a:cubicBezTo>
                <a:cubicBezTo>
                  <a:pt x="136" y="29732"/>
                  <a:pt x="0" y="31917"/>
                  <a:pt x="1170" y="33740"/>
                </a:cubicBezTo>
                <a:cubicBezTo>
                  <a:pt x="2240" y="35408"/>
                  <a:pt x="4045" y="36487"/>
                  <a:pt x="5840" y="37231"/>
                </a:cubicBezTo>
                <a:cubicBezTo>
                  <a:pt x="8171" y="38201"/>
                  <a:pt x="10700" y="38655"/>
                  <a:pt x="13158" y="39208"/>
                </a:cubicBezTo>
                <a:cubicBezTo>
                  <a:pt x="15833" y="39806"/>
                  <a:pt x="18526" y="40423"/>
                  <a:pt x="21065" y="41466"/>
                </a:cubicBezTo>
                <a:cubicBezTo>
                  <a:pt x="23223" y="42345"/>
                  <a:pt x="25291" y="43551"/>
                  <a:pt x="26987" y="45175"/>
                </a:cubicBezTo>
                <a:cubicBezTo>
                  <a:pt x="28764" y="46870"/>
                  <a:pt x="29979" y="48992"/>
                  <a:pt x="30505" y="51404"/>
                </a:cubicBezTo>
                <a:cubicBezTo>
                  <a:pt x="31629" y="56519"/>
                  <a:pt x="30033" y="61742"/>
                  <a:pt x="30441" y="66892"/>
                </a:cubicBezTo>
                <a:cubicBezTo>
                  <a:pt x="30623" y="69241"/>
                  <a:pt x="31212" y="71599"/>
                  <a:pt x="32591" y="73539"/>
                </a:cubicBezTo>
                <a:cubicBezTo>
                  <a:pt x="33842" y="75307"/>
                  <a:pt x="35637" y="76595"/>
                  <a:pt x="37614" y="77429"/>
                </a:cubicBezTo>
                <a:cubicBezTo>
                  <a:pt x="40127" y="78496"/>
                  <a:pt x="42761" y="78827"/>
                  <a:pt x="45423" y="78827"/>
                </a:cubicBezTo>
                <a:cubicBezTo>
                  <a:pt x="47786" y="78827"/>
                  <a:pt x="50172" y="78566"/>
                  <a:pt x="52513" y="78327"/>
                </a:cubicBezTo>
                <a:cubicBezTo>
                  <a:pt x="54354" y="78136"/>
                  <a:pt x="56256" y="77968"/>
                  <a:pt x="58149" y="77968"/>
                </a:cubicBezTo>
                <a:cubicBezTo>
                  <a:pt x="61280" y="77968"/>
                  <a:pt x="64385" y="78428"/>
                  <a:pt x="67149" y="80005"/>
                </a:cubicBezTo>
                <a:cubicBezTo>
                  <a:pt x="68137" y="80558"/>
                  <a:pt x="69026" y="81256"/>
                  <a:pt x="69796" y="82081"/>
                </a:cubicBezTo>
                <a:cubicBezTo>
                  <a:pt x="69841" y="82128"/>
                  <a:pt x="69891" y="82147"/>
                  <a:pt x="69939" y="82147"/>
                </a:cubicBezTo>
                <a:cubicBezTo>
                  <a:pt x="70100" y="82147"/>
                  <a:pt x="70242" y="81935"/>
                  <a:pt x="70096" y="81782"/>
                </a:cubicBezTo>
                <a:cubicBezTo>
                  <a:pt x="67057" y="78540"/>
                  <a:pt x="62435" y="77527"/>
                  <a:pt x="58133" y="77527"/>
                </a:cubicBezTo>
                <a:cubicBezTo>
                  <a:pt x="58018" y="77527"/>
                  <a:pt x="57904" y="77528"/>
                  <a:pt x="57790" y="77529"/>
                </a:cubicBezTo>
                <a:cubicBezTo>
                  <a:pt x="53689" y="77584"/>
                  <a:pt x="49561" y="78434"/>
                  <a:pt x="45450" y="78434"/>
                </a:cubicBezTo>
                <a:cubicBezTo>
                  <a:pt x="44100" y="78434"/>
                  <a:pt x="42750" y="78343"/>
                  <a:pt x="41405" y="78100"/>
                </a:cubicBezTo>
                <a:cubicBezTo>
                  <a:pt x="39210" y="77710"/>
                  <a:pt x="37034" y="76940"/>
                  <a:pt x="35220" y="75607"/>
                </a:cubicBezTo>
                <a:cubicBezTo>
                  <a:pt x="33298" y="74201"/>
                  <a:pt x="32001" y="72188"/>
                  <a:pt x="31366" y="69903"/>
                </a:cubicBezTo>
                <a:cubicBezTo>
                  <a:pt x="29997" y="64934"/>
                  <a:pt x="31457" y="59774"/>
                  <a:pt x="31312" y="54741"/>
                </a:cubicBezTo>
                <a:cubicBezTo>
                  <a:pt x="31239" y="52266"/>
                  <a:pt x="30777" y="49790"/>
                  <a:pt x="29498" y="47641"/>
                </a:cubicBezTo>
                <a:cubicBezTo>
                  <a:pt x="28374" y="45737"/>
                  <a:pt x="26733" y="44195"/>
                  <a:pt x="24901" y="42989"/>
                </a:cubicBezTo>
                <a:cubicBezTo>
                  <a:pt x="20503" y="40097"/>
                  <a:pt x="15225" y="39299"/>
                  <a:pt x="10202" y="38102"/>
                </a:cubicBezTo>
                <a:cubicBezTo>
                  <a:pt x="7998" y="37576"/>
                  <a:pt x="5786" y="36977"/>
                  <a:pt x="3863" y="35744"/>
                </a:cubicBezTo>
                <a:cubicBezTo>
                  <a:pt x="2113" y="34619"/>
                  <a:pt x="680" y="32906"/>
                  <a:pt x="744" y="30729"/>
                </a:cubicBezTo>
                <a:cubicBezTo>
                  <a:pt x="816" y="28208"/>
                  <a:pt x="2712" y="26150"/>
                  <a:pt x="4498" y="24590"/>
                </a:cubicBezTo>
                <a:cubicBezTo>
                  <a:pt x="6393" y="22931"/>
                  <a:pt x="8533" y="21562"/>
                  <a:pt x="10728" y="20337"/>
                </a:cubicBezTo>
                <a:cubicBezTo>
                  <a:pt x="15026" y="17934"/>
                  <a:pt x="19623" y="16048"/>
                  <a:pt x="23677" y="13219"/>
                </a:cubicBezTo>
                <a:cubicBezTo>
                  <a:pt x="27250" y="10725"/>
                  <a:pt x="30568" y="7470"/>
                  <a:pt x="32119" y="3308"/>
                </a:cubicBezTo>
                <a:cubicBezTo>
                  <a:pt x="32491" y="2301"/>
                  <a:pt x="32745" y="1258"/>
                  <a:pt x="32881" y="197"/>
                </a:cubicBezTo>
                <a:cubicBezTo>
                  <a:pt x="32899" y="66"/>
                  <a:pt x="32801" y="0"/>
                  <a:pt x="32696" y="0"/>
                </a:cubicBezTo>
                <a:close/>
              </a:path>
            </a:pathLst>
          </a:custGeom>
          <a:solidFill>
            <a:srgbClr val="CFBC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"/>
          <p:cNvSpPr txBox="1">
            <a:spLocks noGrp="1"/>
          </p:cNvSpPr>
          <p:nvPr>
            <p:ph type="title"/>
          </p:nvPr>
        </p:nvSpPr>
        <p:spPr>
          <a:xfrm>
            <a:off x="138810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86" name="Google Shape;8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grpSp>
        <p:nvGrpSpPr>
          <p:cNvPr id="87" name="Google Shape;87;p8"/>
          <p:cNvGrpSpPr/>
          <p:nvPr/>
        </p:nvGrpSpPr>
        <p:grpSpPr>
          <a:xfrm rot="8999956">
            <a:off x="-517631" y="-919851"/>
            <a:ext cx="2004312" cy="2451697"/>
            <a:chOff x="7577304" y="3591550"/>
            <a:chExt cx="2004356" cy="2451751"/>
          </a:xfrm>
        </p:grpSpPr>
        <p:sp>
          <p:nvSpPr>
            <p:cNvPr id="88" name="Google Shape;88;p8"/>
            <p:cNvSpPr/>
            <p:nvPr/>
          </p:nvSpPr>
          <p:spPr>
            <a:xfrm rot="899939">
              <a:off x="8452307" y="3679687"/>
              <a:ext cx="915021" cy="1776804"/>
            </a:xfrm>
            <a:custGeom>
              <a:avLst/>
              <a:gdLst/>
              <a:ahLst/>
              <a:cxnLst/>
              <a:rect l="l" t="t" r="r" b="b"/>
              <a:pathLst>
                <a:path w="16792" h="32607" extrusionOk="0">
                  <a:moveTo>
                    <a:pt x="8495" y="295"/>
                  </a:moveTo>
                  <a:cubicBezTo>
                    <a:pt x="8650" y="495"/>
                    <a:pt x="8713" y="1021"/>
                    <a:pt x="8731" y="1238"/>
                  </a:cubicBezTo>
                  <a:cubicBezTo>
                    <a:pt x="8586" y="1275"/>
                    <a:pt x="8450" y="1329"/>
                    <a:pt x="8323" y="1402"/>
                  </a:cubicBezTo>
                  <a:cubicBezTo>
                    <a:pt x="8305" y="1411"/>
                    <a:pt x="8296" y="1420"/>
                    <a:pt x="8278" y="1429"/>
                  </a:cubicBezTo>
                  <a:cubicBezTo>
                    <a:pt x="8323" y="1048"/>
                    <a:pt x="8396" y="667"/>
                    <a:pt x="8495" y="295"/>
                  </a:cubicBezTo>
                  <a:close/>
                  <a:moveTo>
                    <a:pt x="10218" y="1193"/>
                  </a:moveTo>
                  <a:lnTo>
                    <a:pt x="10218" y="1193"/>
                  </a:lnTo>
                  <a:cubicBezTo>
                    <a:pt x="10209" y="1211"/>
                    <a:pt x="10209" y="1220"/>
                    <a:pt x="10200" y="1238"/>
                  </a:cubicBezTo>
                  <a:cubicBezTo>
                    <a:pt x="9402" y="1601"/>
                    <a:pt x="8595" y="1937"/>
                    <a:pt x="7815" y="2327"/>
                  </a:cubicBezTo>
                  <a:cubicBezTo>
                    <a:pt x="8006" y="1755"/>
                    <a:pt x="8468" y="1429"/>
                    <a:pt x="9103" y="1347"/>
                  </a:cubicBezTo>
                  <a:cubicBezTo>
                    <a:pt x="9484" y="1302"/>
                    <a:pt x="9847" y="1293"/>
                    <a:pt x="10218" y="1193"/>
                  </a:cubicBezTo>
                  <a:close/>
                  <a:moveTo>
                    <a:pt x="10155" y="1393"/>
                  </a:moveTo>
                  <a:lnTo>
                    <a:pt x="10155" y="1393"/>
                  </a:lnTo>
                  <a:cubicBezTo>
                    <a:pt x="9819" y="2236"/>
                    <a:pt x="8767" y="2336"/>
                    <a:pt x="7906" y="2417"/>
                  </a:cubicBezTo>
                  <a:cubicBezTo>
                    <a:pt x="8668" y="2091"/>
                    <a:pt x="9402" y="1737"/>
                    <a:pt x="10155" y="1393"/>
                  </a:cubicBezTo>
                  <a:close/>
                  <a:moveTo>
                    <a:pt x="8374" y="214"/>
                  </a:moveTo>
                  <a:cubicBezTo>
                    <a:pt x="8375" y="214"/>
                    <a:pt x="8376" y="214"/>
                    <a:pt x="8378" y="214"/>
                  </a:cubicBezTo>
                  <a:cubicBezTo>
                    <a:pt x="8405" y="214"/>
                    <a:pt x="8423" y="232"/>
                    <a:pt x="8441" y="241"/>
                  </a:cubicBezTo>
                  <a:cubicBezTo>
                    <a:pt x="8278" y="667"/>
                    <a:pt x="8169" y="1093"/>
                    <a:pt x="8124" y="1547"/>
                  </a:cubicBezTo>
                  <a:cubicBezTo>
                    <a:pt x="7861" y="1773"/>
                    <a:pt x="7706" y="2091"/>
                    <a:pt x="7688" y="2435"/>
                  </a:cubicBezTo>
                  <a:cubicBezTo>
                    <a:pt x="7643" y="2435"/>
                    <a:pt x="7607" y="2445"/>
                    <a:pt x="7570" y="2445"/>
                  </a:cubicBezTo>
                  <a:cubicBezTo>
                    <a:pt x="7543" y="2200"/>
                    <a:pt x="7498" y="1955"/>
                    <a:pt x="7516" y="1701"/>
                  </a:cubicBezTo>
                  <a:cubicBezTo>
                    <a:pt x="7534" y="1248"/>
                    <a:pt x="7752" y="939"/>
                    <a:pt x="8033" y="595"/>
                  </a:cubicBezTo>
                  <a:cubicBezTo>
                    <a:pt x="8096" y="523"/>
                    <a:pt x="8282" y="214"/>
                    <a:pt x="8374" y="214"/>
                  </a:cubicBezTo>
                  <a:close/>
                  <a:moveTo>
                    <a:pt x="6827" y="1991"/>
                  </a:moveTo>
                  <a:lnTo>
                    <a:pt x="6827" y="1991"/>
                  </a:lnTo>
                  <a:cubicBezTo>
                    <a:pt x="7063" y="2454"/>
                    <a:pt x="7226" y="2943"/>
                    <a:pt x="7144" y="3460"/>
                  </a:cubicBezTo>
                  <a:cubicBezTo>
                    <a:pt x="7063" y="2961"/>
                    <a:pt x="6963" y="2472"/>
                    <a:pt x="6827" y="1991"/>
                  </a:cubicBezTo>
                  <a:close/>
                  <a:moveTo>
                    <a:pt x="6700" y="1882"/>
                  </a:moveTo>
                  <a:cubicBezTo>
                    <a:pt x="6818" y="2417"/>
                    <a:pt x="6954" y="2943"/>
                    <a:pt x="7045" y="3478"/>
                  </a:cubicBezTo>
                  <a:cubicBezTo>
                    <a:pt x="6754" y="2989"/>
                    <a:pt x="6627" y="2454"/>
                    <a:pt x="6700" y="1882"/>
                  </a:cubicBezTo>
                  <a:close/>
                  <a:moveTo>
                    <a:pt x="5793" y="2662"/>
                  </a:moveTo>
                  <a:cubicBezTo>
                    <a:pt x="6228" y="3224"/>
                    <a:pt x="6745" y="3678"/>
                    <a:pt x="6691" y="4476"/>
                  </a:cubicBezTo>
                  <a:cubicBezTo>
                    <a:pt x="6676" y="4687"/>
                    <a:pt x="6650" y="4766"/>
                    <a:pt x="6617" y="4766"/>
                  </a:cubicBezTo>
                  <a:cubicBezTo>
                    <a:pt x="6531" y="4766"/>
                    <a:pt x="6403" y="4203"/>
                    <a:pt x="6337" y="4031"/>
                  </a:cubicBezTo>
                  <a:cubicBezTo>
                    <a:pt x="6165" y="3596"/>
                    <a:pt x="5993" y="3161"/>
                    <a:pt x="5820" y="2726"/>
                  </a:cubicBezTo>
                  <a:cubicBezTo>
                    <a:pt x="5811" y="2707"/>
                    <a:pt x="5802" y="2698"/>
                    <a:pt x="5784" y="2689"/>
                  </a:cubicBezTo>
                  <a:cubicBezTo>
                    <a:pt x="5784" y="2680"/>
                    <a:pt x="5793" y="2671"/>
                    <a:pt x="5793" y="2662"/>
                  </a:cubicBezTo>
                  <a:close/>
                  <a:moveTo>
                    <a:pt x="9705" y="3420"/>
                  </a:moveTo>
                  <a:cubicBezTo>
                    <a:pt x="9745" y="3420"/>
                    <a:pt x="9771" y="3424"/>
                    <a:pt x="9774" y="3433"/>
                  </a:cubicBezTo>
                  <a:cubicBezTo>
                    <a:pt x="9783" y="3433"/>
                    <a:pt x="9783" y="3442"/>
                    <a:pt x="9774" y="3451"/>
                  </a:cubicBezTo>
                  <a:cubicBezTo>
                    <a:pt x="8867" y="3841"/>
                    <a:pt x="7788" y="4158"/>
                    <a:pt x="7017" y="4802"/>
                  </a:cubicBezTo>
                  <a:cubicBezTo>
                    <a:pt x="7235" y="4385"/>
                    <a:pt x="7543" y="4031"/>
                    <a:pt x="7979" y="3805"/>
                  </a:cubicBezTo>
                  <a:cubicBezTo>
                    <a:pt x="8278" y="3651"/>
                    <a:pt x="8613" y="3560"/>
                    <a:pt x="8949" y="3505"/>
                  </a:cubicBezTo>
                  <a:lnTo>
                    <a:pt x="8949" y="3505"/>
                  </a:lnTo>
                  <a:cubicBezTo>
                    <a:pt x="8948" y="3506"/>
                    <a:pt x="8949" y="3506"/>
                    <a:pt x="8950" y="3506"/>
                  </a:cubicBezTo>
                  <a:cubicBezTo>
                    <a:pt x="8978" y="3506"/>
                    <a:pt x="9511" y="3420"/>
                    <a:pt x="9705" y="3420"/>
                  </a:cubicBezTo>
                  <a:close/>
                  <a:moveTo>
                    <a:pt x="9611" y="3669"/>
                  </a:moveTo>
                  <a:lnTo>
                    <a:pt x="9611" y="3669"/>
                  </a:lnTo>
                  <a:cubicBezTo>
                    <a:pt x="9302" y="3959"/>
                    <a:pt x="8677" y="4403"/>
                    <a:pt x="8595" y="4449"/>
                  </a:cubicBezTo>
                  <a:cubicBezTo>
                    <a:pt x="8105" y="4757"/>
                    <a:pt x="7607" y="4811"/>
                    <a:pt x="7063" y="4884"/>
                  </a:cubicBezTo>
                  <a:cubicBezTo>
                    <a:pt x="7779" y="4331"/>
                    <a:pt x="8758" y="4004"/>
                    <a:pt x="9611" y="3669"/>
                  </a:cubicBezTo>
                  <a:close/>
                  <a:moveTo>
                    <a:pt x="5748" y="2853"/>
                  </a:moveTo>
                  <a:lnTo>
                    <a:pt x="5748" y="2853"/>
                  </a:lnTo>
                  <a:cubicBezTo>
                    <a:pt x="6038" y="3560"/>
                    <a:pt x="6328" y="4258"/>
                    <a:pt x="6600" y="4965"/>
                  </a:cubicBezTo>
                  <a:cubicBezTo>
                    <a:pt x="5639" y="4802"/>
                    <a:pt x="5576" y="3696"/>
                    <a:pt x="5748" y="2853"/>
                  </a:cubicBezTo>
                  <a:close/>
                  <a:moveTo>
                    <a:pt x="643" y="4512"/>
                  </a:moveTo>
                  <a:lnTo>
                    <a:pt x="643" y="4512"/>
                  </a:lnTo>
                  <a:cubicBezTo>
                    <a:pt x="1078" y="4557"/>
                    <a:pt x="1513" y="4648"/>
                    <a:pt x="1885" y="4875"/>
                  </a:cubicBezTo>
                  <a:cubicBezTo>
                    <a:pt x="2356" y="5165"/>
                    <a:pt x="2628" y="5655"/>
                    <a:pt x="3000" y="6044"/>
                  </a:cubicBezTo>
                  <a:cubicBezTo>
                    <a:pt x="3000" y="6063"/>
                    <a:pt x="3009" y="6081"/>
                    <a:pt x="3027" y="6090"/>
                  </a:cubicBezTo>
                  <a:cubicBezTo>
                    <a:pt x="3036" y="6090"/>
                    <a:pt x="3036" y="6099"/>
                    <a:pt x="3046" y="6099"/>
                  </a:cubicBezTo>
                  <a:cubicBezTo>
                    <a:pt x="3009" y="6099"/>
                    <a:pt x="2973" y="6099"/>
                    <a:pt x="2946" y="6108"/>
                  </a:cubicBezTo>
                  <a:cubicBezTo>
                    <a:pt x="2937" y="6099"/>
                    <a:pt x="2937" y="6099"/>
                    <a:pt x="2937" y="6090"/>
                  </a:cubicBezTo>
                  <a:cubicBezTo>
                    <a:pt x="2202" y="5528"/>
                    <a:pt x="1431" y="5002"/>
                    <a:pt x="643" y="4512"/>
                  </a:cubicBezTo>
                  <a:close/>
                  <a:moveTo>
                    <a:pt x="298" y="4476"/>
                  </a:moveTo>
                  <a:cubicBezTo>
                    <a:pt x="334" y="4476"/>
                    <a:pt x="361" y="4485"/>
                    <a:pt x="389" y="4485"/>
                  </a:cubicBezTo>
                  <a:cubicBezTo>
                    <a:pt x="1187" y="4993"/>
                    <a:pt x="1948" y="5546"/>
                    <a:pt x="2692" y="6117"/>
                  </a:cubicBezTo>
                  <a:cubicBezTo>
                    <a:pt x="2102" y="6117"/>
                    <a:pt x="1513" y="5927"/>
                    <a:pt x="1096" y="5491"/>
                  </a:cubicBezTo>
                  <a:cubicBezTo>
                    <a:pt x="779" y="5174"/>
                    <a:pt x="606" y="4784"/>
                    <a:pt x="298" y="4476"/>
                  </a:cubicBezTo>
                  <a:close/>
                  <a:moveTo>
                    <a:pt x="5603" y="5346"/>
                  </a:moveTo>
                  <a:lnTo>
                    <a:pt x="5603" y="5346"/>
                  </a:lnTo>
                  <a:cubicBezTo>
                    <a:pt x="5857" y="5528"/>
                    <a:pt x="6147" y="5682"/>
                    <a:pt x="6228" y="5990"/>
                  </a:cubicBezTo>
                  <a:cubicBezTo>
                    <a:pt x="6283" y="6217"/>
                    <a:pt x="6256" y="6453"/>
                    <a:pt x="6256" y="6688"/>
                  </a:cubicBezTo>
                  <a:cubicBezTo>
                    <a:pt x="6056" y="6235"/>
                    <a:pt x="5838" y="5791"/>
                    <a:pt x="5603" y="5346"/>
                  </a:cubicBezTo>
                  <a:close/>
                  <a:moveTo>
                    <a:pt x="5548" y="5428"/>
                  </a:moveTo>
                  <a:cubicBezTo>
                    <a:pt x="5784" y="5918"/>
                    <a:pt x="6002" y="6398"/>
                    <a:pt x="6210" y="6897"/>
                  </a:cubicBezTo>
                  <a:cubicBezTo>
                    <a:pt x="5630" y="6616"/>
                    <a:pt x="5539" y="6017"/>
                    <a:pt x="5548" y="5428"/>
                  </a:cubicBezTo>
                  <a:close/>
                  <a:moveTo>
                    <a:pt x="4315" y="4693"/>
                  </a:moveTo>
                  <a:cubicBezTo>
                    <a:pt x="4542" y="5183"/>
                    <a:pt x="4778" y="5872"/>
                    <a:pt x="4814" y="6371"/>
                  </a:cubicBezTo>
                  <a:cubicBezTo>
                    <a:pt x="4832" y="6570"/>
                    <a:pt x="4814" y="6770"/>
                    <a:pt x="4759" y="6960"/>
                  </a:cubicBezTo>
                  <a:cubicBezTo>
                    <a:pt x="4719" y="7042"/>
                    <a:pt x="4687" y="7082"/>
                    <a:pt x="4665" y="7082"/>
                  </a:cubicBezTo>
                  <a:cubicBezTo>
                    <a:pt x="4633" y="7082"/>
                    <a:pt x="4622" y="6996"/>
                    <a:pt x="4632" y="6824"/>
                  </a:cubicBezTo>
                  <a:cubicBezTo>
                    <a:pt x="4496" y="6543"/>
                    <a:pt x="4478" y="6144"/>
                    <a:pt x="4369" y="5836"/>
                  </a:cubicBezTo>
                  <a:cubicBezTo>
                    <a:pt x="4369" y="5827"/>
                    <a:pt x="4351" y="5818"/>
                    <a:pt x="4342" y="5818"/>
                  </a:cubicBezTo>
                  <a:cubicBezTo>
                    <a:pt x="4324" y="5682"/>
                    <a:pt x="4315" y="5537"/>
                    <a:pt x="4306" y="5392"/>
                  </a:cubicBezTo>
                  <a:lnTo>
                    <a:pt x="4306" y="5392"/>
                  </a:lnTo>
                  <a:cubicBezTo>
                    <a:pt x="4315" y="5428"/>
                    <a:pt x="4324" y="5455"/>
                    <a:pt x="4333" y="5491"/>
                  </a:cubicBezTo>
                  <a:cubicBezTo>
                    <a:pt x="4324" y="5428"/>
                    <a:pt x="4315" y="5364"/>
                    <a:pt x="4306" y="5301"/>
                  </a:cubicBezTo>
                  <a:cubicBezTo>
                    <a:pt x="4297" y="5101"/>
                    <a:pt x="4306" y="4893"/>
                    <a:pt x="4315" y="4693"/>
                  </a:cubicBezTo>
                  <a:close/>
                  <a:moveTo>
                    <a:pt x="4214" y="4411"/>
                  </a:moveTo>
                  <a:cubicBezTo>
                    <a:pt x="4212" y="4436"/>
                    <a:pt x="4218" y="4460"/>
                    <a:pt x="4224" y="4485"/>
                  </a:cubicBezTo>
                  <a:cubicBezTo>
                    <a:pt x="4215" y="4494"/>
                    <a:pt x="4206" y="4503"/>
                    <a:pt x="4206" y="4512"/>
                  </a:cubicBezTo>
                  <a:cubicBezTo>
                    <a:pt x="4161" y="5247"/>
                    <a:pt x="4107" y="6017"/>
                    <a:pt x="4442" y="6697"/>
                  </a:cubicBezTo>
                  <a:cubicBezTo>
                    <a:pt x="4451" y="6716"/>
                    <a:pt x="4469" y="6725"/>
                    <a:pt x="4487" y="6725"/>
                  </a:cubicBezTo>
                  <a:cubicBezTo>
                    <a:pt x="4524" y="6879"/>
                    <a:pt x="4551" y="7033"/>
                    <a:pt x="4578" y="7196"/>
                  </a:cubicBezTo>
                  <a:cubicBezTo>
                    <a:pt x="4569" y="7187"/>
                    <a:pt x="4560" y="7169"/>
                    <a:pt x="4551" y="7160"/>
                  </a:cubicBezTo>
                  <a:cubicBezTo>
                    <a:pt x="4306" y="6725"/>
                    <a:pt x="4134" y="6262"/>
                    <a:pt x="4088" y="5745"/>
                  </a:cubicBezTo>
                  <a:cubicBezTo>
                    <a:pt x="4052" y="5419"/>
                    <a:pt x="4070" y="5092"/>
                    <a:pt x="4134" y="4766"/>
                  </a:cubicBezTo>
                  <a:cubicBezTo>
                    <a:pt x="4150" y="4642"/>
                    <a:pt x="4182" y="4526"/>
                    <a:pt x="4214" y="4411"/>
                  </a:cubicBezTo>
                  <a:close/>
                  <a:moveTo>
                    <a:pt x="9073" y="5751"/>
                  </a:moveTo>
                  <a:cubicBezTo>
                    <a:pt x="9124" y="5751"/>
                    <a:pt x="9166" y="5761"/>
                    <a:pt x="9194" y="5782"/>
                  </a:cubicBezTo>
                  <a:cubicBezTo>
                    <a:pt x="8677" y="6063"/>
                    <a:pt x="8178" y="6362"/>
                    <a:pt x="7697" y="6697"/>
                  </a:cubicBezTo>
                  <a:cubicBezTo>
                    <a:pt x="7289" y="6988"/>
                    <a:pt x="6909" y="7323"/>
                    <a:pt x="6473" y="7577"/>
                  </a:cubicBezTo>
                  <a:cubicBezTo>
                    <a:pt x="6754" y="7133"/>
                    <a:pt x="7081" y="6743"/>
                    <a:pt x="7516" y="6434"/>
                  </a:cubicBezTo>
                  <a:cubicBezTo>
                    <a:pt x="7685" y="6306"/>
                    <a:pt x="8677" y="5751"/>
                    <a:pt x="9073" y="5751"/>
                  </a:cubicBezTo>
                  <a:close/>
                  <a:moveTo>
                    <a:pt x="9148" y="5972"/>
                  </a:moveTo>
                  <a:lnTo>
                    <a:pt x="9148" y="5972"/>
                  </a:lnTo>
                  <a:cubicBezTo>
                    <a:pt x="8922" y="6317"/>
                    <a:pt x="8169" y="7096"/>
                    <a:pt x="8042" y="7214"/>
                  </a:cubicBezTo>
                  <a:cubicBezTo>
                    <a:pt x="7561" y="7631"/>
                    <a:pt x="7099" y="7668"/>
                    <a:pt x="6573" y="7713"/>
                  </a:cubicBezTo>
                  <a:cubicBezTo>
                    <a:pt x="6990" y="7450"/>
                    <a:pt x="7371" y="7124"/>
                    <a:pt x="7770" y="6833"/>
                  </a:cubicBezTo>
                  <a:cubicBezTo>
                    <a:pt x="8214" y="6516"/>
                    <a:pt x="8677" y="6226"/>
                    <a:pt x="9148" y="5972"/>
                  </a:cubicBezTo>
                  <a:close/>
                  <a:moveTo>
                    <a:pt x="3740" y="7769"/>
                  </a:moveTo>
                  <a:cubicBezTo>
                    <a:pt x="4176" y="7769"/>
                    <a:pt x="4592" y="7886"/>
                    <a:pt x="4941" y="8239"/>
                  </a:cubicBezTo>
                  <a:cubicBezTo>
                    <a:pt x="4291" y="8331"/>
                    <a:pt x="3470" y="8481"/>
                    <a:pt x="2696" y="8481"/>
                  </a:cubicBezTo>
                  <a:cubicBezTo>
                    <a:pt x="2173" y="8481"/>
                    <a:pt x="1672" y="8413"/>
                    <a:pt x="1259" y="8212"/>
                  </a:cubicBezTo>
                  <a:cubicBezTo>
                    <a:pt x="1486" y="8103"/>
                    <a:pt x="2411" y="8003"/>
                    <a:pt x="2547" y="7967"/>
                  </a:cubicBezTo>
                  <a:cubicBezTo>
                    <a:pt x="2938" y="7864"/>
                    <a:pt x="3347" y="7769"/>
                    <a:pt x="3740" y="7769"/>
                  </a:cubicBezTo>
                  <a:close/>
                  <a:moveTo>
                    <a:pt x="1214" y="8302"/>
                  </a:moveTo>
                  <a:lnTo>
                    <a:pt x="1214" y="8302"/>
                  </a:lnTo>
                  <a:cubicBezTo>
                    <a:pt x="1665" y="8547"/>
                    <a:pt x="2216" y="8627"/>
                    <a:pt x="2787" y="8627"/>
                  </a:cubicBezTo>
                  <a:cubicBezTo>
                    <a:pt x="3444" y="8627"/>
                    <a:pt x="4127" y="8521"/>
                    <a:pt x="4714" y="8438"/>
                  </a:cubicBezTo>
                  <a:lnTo>
                    <a:pt x="4714" y="8438"/>
                  </a:lnTo>
                  <a:cubicBezTo>
                    <a:pt x="4215" y="8747"/>
                    <a:pt x="3698" y="9109"/>
                    <a:pt x="3118" y="9128"/>
                  </a:cubicBezTo>
                  <a:cubicBezTo>
                    <a:pt x="2919" y="9128"/>
                    <a:pt x="1295" y="8602"/>
                    <a:pt x="1214" y="8302"/>
                  </a:cubicBezTo>
                  <a:close/>
                  <a:moveTo>
                    <a:pt x="12340" y="8212"/>
                  </a:moveTo>
                  <a:cubicBezTo>
                    <a:pt x="11433" y="8629"/>
                    <a:pt x="10545" y="9073"/>
                    <a:pt x="9665" y="9554"/>
                  </a:cubicBezTo>
                  <a:cubicBezTo>
                    <a:pt x="10246" y="8484"/>
                    <a:pt x="11216" y="8266"/>
                    <a:pt x="12340" y="8212"/>
                  </a:cubicBezTo>
                  <a:close/>
                  <a:moveTo>
                    <a:pt x="12404" y="8393"/>
                  </a:moveTo>
                  <a:lnTo>
                    <a:pt x="12404" y="8393"/>
                  </a:lnTo>
                  <a:cubicBezTo>
                    <a:pt x="11946" y="9200"/>
                    <a:pt x="11177" y="9767"/>
                    <a:pt x="10277" y="9767"/>
                  </a:cubicBezTo>
                  <a:cubicBezTo>
                    <a:pt x="10125" y="9767"/>
                    <a:pt x="9969" y="9751"/>
                    <a:pt x="9810" y="9717"/>
                  </a:cubicBezTo>
                  <a:cubicBezTo>
                    <a:pt x="10654" y="9236"/>
                    <a:pt x="11515" y="8801"/>
                    <a:pt x="12404" y="8393"/>
                  </a:cubicBezTo>
                  <a:close/>
                  <a:moveTo>
                    <a:pt x="8586" y="8556"/>
                  </a:moveTo>
                  <a:lnTo>
                    <a:pt x="8586" y="8556"/>
                  </a:lnTo>
                  <a:cubicBezTo>
                    <a:pt x="8359" y="9155"/>
                    <a:pt x="8169" y="9762"/>
                    <a:pt x="8024" y="10388"/>
                  </a:cubicBezTo>
                  <a:cubicBezTo>
                    <a:pt x="7942" y="10007"/>
                    <a:pt x="7924" y="9590"/>
                    <a:pt x="8069" y="9236"/>
                  </a:cubicBezTo>
                  <a:cubicBezTo>
                    <a:pt x="8178" y="8992"/>
                    <a:pt x="8378" y="8765"/>
                    <a:pt x="8586" y="8556"/>
                  </a:cubicBezTo>
                  <a:close/>
                  <a:moveTo>
                    <a:pt x="8777" y="8375"/>
                  </a:moveTo>
                  <a:cubicBezTo>
                    <a:pt x="8813" y="8747"/>
                    <a:pt x="8840" y="9137"/>
                    <a:pt x="8767" y="9499"/>
                  </a:cubicBezTo>
                  <a:cubicBezTo>
                    <a:pt x="8686" y="9926"/>
                    <a:pt x="8441" y="10216"/>
                    <a:pt x="8142" y="10488"/>
                  </a:cubicBezTo>
                  <a:cubicBezTo>
                    <a:pt x="8296" y="9780"/>
                    <a:pt x="8495" y="9082"/>
                    <a:pt x="8767" y="8411"/>
                  </a:cubicBezTo>
                  <a:cubicBezTo>
                    <a:pt x="8777" y="8402"/>
                    <a:pt x="8777" y="8384"/>
                    <a:pt x="8767" y="8375"/>
                  </a:cubicBezTo>
                  <a:close/>
                  <a:moveTo>
                    <a:pt x="9522" y="10508"/>
                  </a:moveTo>
                  <a:cubicBezTo>
                    <a:pt x="10078" y="10508"/>
                    <a:pt x="10628" y="10615"/>
                    <a:pt x="11170" y="10796"/>
                  </a:cubicBezTo>
                  <a:cubicBezTo>
                    <a:pt x="11189" y="10796"/>
                    <a:pt x="11343" y="10851"/>
                    <a:pt x="11488" y="10896"/>
                  </a:cubicBezTo>
                  <a:cubicBezTo>
                    <a:pt x="10372" y="10914"/>
                    <a:pt x="9266" y="10932"/>
                    <a:pt x="8151" y="10941"/>
                  </a:cubicBezTo>
                  <a:cubicBezTo>
                    <a:pt x="8269" y="10841"/>
                    <a:pt x="8378" y="10733"/>
                    <a:pt x="8504" y="10633"/>
                  </a:cubicBezTo>
                  <a:cubicBezTo>
                    <a:pt x="8846" y="10547"/>
                    <a:pt x="9185" y="10508"/>
                    <a:pt x="9522" y="10508"/>
                  </a:cubicBezTo>
                  <a:close/>
                  <a:moveTo>
                    <a:pt x="11642" y="11041"/>
                  </a:moveTo>
                  <a:cubicBezTo>
                    <a:pt x="11560" y="11050"/>
                    <a:pt x="11488" y="11068"/>
                    <a:pt x="11479" y="11068"/>
                  </a:cubicBezTo>
                  <a:cubicBezTo>
                    <a:pt x="11034" y="11195"/>
                    <a:pt x="10545" y="11286"/>
                    <a:pt x="10091" y="11340"/>
                  </a:cubicBezTo>
                  <a:cubicBezTo>
                    <a:pt x="9911" y="11360"/>
                    <a:pt x="9729" y="11375"/>
                    <a:pt x="9546" y="11375"/>
                  </a:cubicBezTo>
                  <a:cubicBezTo>
                    <a:pt x="9316" y="11375"/>
                    <a:pt x="9086" y="11352"/>
                    <a:pt x="8858" y="11286"/>
                  </a:cubicBezTo>
                  <a:cubicBezTo>
                    <a:pt x="8758" y="11259"/>
                    <a:pt x="8659" y="11222"/>
                    <a:pt x="8559" y="11168"/>
                  </a:cubicBezTo>
                  <a:cubicBezTo>
                    <a:pt x="8385" y="11110"/>
                    <a:pt x="8327" y="11081"/>
                    <a:pt x="8385" y="11081"/>
                  </a:cubicBezTo>
                  <a:cubicBezTo>
                    <a:pt x="8399" y="11081"/>
                    <a:pt x="8421" y="11083"/>
                    <a:pt x="8450" y="11086"/>
                  </a:cubicBezTo>
                  <a:cubicBezTo>
                    <a:pt x="8483" y="11060"/>
                    <a:pt x="8557" y="11052"/>
                    <a:pt x="8643" y="11052"/>
                  </a:cubicBezTo>
                  <a:cubicBezTo>
                    <a:pt x="8794" y="11052"/>
                    <a:pt x="8983" y="11077"/>
                    <a:pt x="9058" y="11077"/>
                  </a:cubicBezTo>
                  <a:cubicBezTo>
                    <a:pt x="9919" y="11068"/>
                    <a:pt x="10781" y="11050"/>
                    <a:pt x="11642" y="11041"/>
                  </a:cubicBezTo>
                  <a:close/>
                  <a:moveTo>
                    <a:pt x="842" y="11277"/>
                  </a:moveTo>
                  <a:lnTo>
                    <a:pt x="842" y="11277"/>
                  </a:lnTo>
                  <a:cubicBezTo>
                    <a:pt x="1703" y="11358"/>
                    <a:pt x="2728" y="11576"/>
                    <a:pt x="2946" y="12492"/>
                  </a:cubicBezTo>
                  <a:cubicBezTo>
                    <a:pt x="2275" y="12038"/>
                    <a:pt x="1586" y="11621"/>
                    <a:pt x="842" y="11277"/>
                  </a:cubicBezTo>
                  <a:close/>
                  <a:moveTo>
                    <a:pt x="8331" y="12189"/>
                  </a:moveTo>
                  <a:cubicBezTo>
                    <a:pt x="8745" y="12189"/>
                    <a:pt x="9146" y="12249"/>
                    <a:pt x="9547" y="12338"/>
                  </a:cubicBezTo>
                  <a:cubicBezTo>
                    <a:pt x="9030" y="12428"/>
                    <a:pt x="8514" y="12501"/>
                    <a:pt x="7997" y="12537"/>
                  </a:cubicBezTo>
                  <a:cubicBezTo>
                    <a:pt x="7877" y="12543"/>
                    <a:pt x="7456" y="12589"/>
                    <a:pt x="7131" y="12589"/>
                  </a:cubicBezTo>
                  <a:cubicBezTo>
                    <a:pt x="6987" y="12589"/>
                    <a:pt x="6863" y="12580"/>
                    <a:pt x="6791" y="12555"/>
                  </a:cubicBezTo>
                  <a:cubicBezTo>
                    <a:pt x="6827" y="12501"/>
                    <a:pt x="6863" y="12446"/>
                    <a:pt x="6909" y="12383"/>
                  </a:cubicBezTo>
                  <a:cubicBezTo>
                    <a:pt x="7271" y="12274"/>
                    <a:pt x="8069" y="12202"/>
                    <a:pt x="8169" y="12193"/>
                  </a:cubicBezTo>
                  <a:cubicBezTo>
                    <a:pt x="8223" y="12190"/>
                    <a:pt x="8277" y="12189"/>
                    <a:pt x="8331" y="12189"/>
                  </a:cubicBezTo>
                  <a:close/>
                  <a:moveTo>
                    <a:pt x="851" y="11458"/>
                  </a:moveTo>
                  <a:cubicBezTo>
                    <a:pt x="1586" y="11803"/>
                    <a:pt x="2284" y="12220"/>
                    <a:pt x="2928" y="12709"/>
                  </a:cubicBezTo>
                  <a:cubicBezTo>
                    <a:pt x="2726" y="12732"/>
                    <a:pt x="2517" y="12762"/>
                    <a:pt x="2314" y="12762"/>
                  </a:cubicBezTo>
                  <a:cubicBezTo>
                    <a:pt x="2033" y="12762"/>
                    <a:pt x="1762" y="12706"/>
                    <a:pt x="1531" y="12501"/>
                  </a:cubicBezTo>
                  <a:cubicBezTo>
                    <a:pt x="1250" y="12247"/>
                    <a:pt x="1042" y="11830"/>
                    <a:pt x="851" y="11458"/>
                  </a:cubicBezTo>
                  <a:close/>
                  <a:moveTo>
                    <a:pt x="9466" y="12465"/>
                  </a:moveTo>
                  <a:cubicBezTo>
                    <a:pt x="8944" y="12781"/>
                    <a:pt x="8374" y="12931"/>
                    <a:pt x="7789" y="12931"/>
                  </a:cubicBezTo>
                  <a:cubicBezTo>
                    <a:pt x="7418" y="12931"/>
                    <a:pt x="7040" y="12871"/>
                    <a:pt x="6664" y="12755"/>
                  </a:cubicBezTo>
                  <a:cubicBezTo>
                    <a:pt x="6682" y="12728"/>
                    <a:pt x="6700" y="12700"/>
                    <a:pt x="6718" y="12673"/>
                  </a:cubicBezTo>
                  <a:cubicBezTo>
                    <a:pt x="6830" y="12675"/>
                    <a:pt x="6941" y="12676"/>
                    <a:pt x="7052" y="12676"/>
                  </a:cubicBezTo>
                  <a:cubicBezTo>
                    <a:pt x="7864" y="12676"/>
                    <a:pt x="8668" y="12616"/>
                    <a:pt x="9466" y="12465"/>
                  </a:cubicBezTo>
                  <a:close/>
                  <a:moveTo>
                    <a:pt x="3726" y="10442"/>
                  </a:moveTo>
                  <a:cubicBezTo>
                    <a:pt x="3907" y="11295"/>
                    <a:pt x="4034" y="12165"/>
                    <a:pt x="4125" y="13045"/>
                  </a:cubicBezTo>
                  <a:cubicBezTo>
                    <a:pt x="3871" y="12691"/>
                    <a:pt x="3671" y="12310"/>
                    <a:pt x="3553" y="11884"/>
                  </a:cubicBezTo>
                  <a:cubicBezTo>
                    <a:pt x="3472" y="11594"/>
                    <a:pt x="3408" y="11295"/>
                    <a:pt x="3499" y="10996"/>
                  </a:cubicBezTo>
                  <a:cubicBezTo>
                    <a:pt x="3508" y="10950"/>
                    <a:pt x="3626" y="10633"/>
                    <a:pt x="3726" y="10442"/>
                  </a:cubicBezTo>
                  <a:close/>
                  <a:moveTo>
                    <a:pt x="3862" y="10297"/>
                  </a:moveTo>
                  <a:lnTo>
                    <a:pt x="3862" y="10297"/>
                  </a:lnTo>
                  <a:cubicBezTo>
                    <a:pt x="4025" y="10361"/>
                    <a:pt x="4388" y="11313"/>
                    <a:pt x="4442" y="11449"/>
                  </a:cubicBezTo>
                  <a:cubicBezTo>
                    <a:pt x="4687" y="12057"/>
                    <a:pt x="4587" y="12537"/>
                    <a:pt x="4279" y="13063"/>
                  </a:cubicBezTo>
                  <a:cubicBezTo>
                    <a:pt x="4179" y="12129"/>
                    <a:pt x="4034" y="11213"/>
                    <a:pt x="3862" y="10297"/>
                  </a:cubicBezTo>
                  <a:close/>
                  <a:moveTo>
                    <a:pt x="3189" y="13230"/>
                  </a:moveTo>
                  <a:cubicBezTo>
                    <a:pt x="3424" y="13230"/>
                    <a:pt x="3649" y="13260"/>
                    <a:pt x="3853" y="13335"/>
                  </a:cubicBezTo>
                  <a:cubicBezTo>
                    <a:pt x="3055" y="13399"/>
                    <a:pt x="2266" y="13471"/>
                    <a:pt x="1468" y="13535"/>
                  </a:cubicBezTo>
                  <a:cubicBezTo>
                    <a:pt x="2004" y="13400"/>
                    <a:pt x="2627" y="13230"/>
                    <a:pt x="3189" y="13230"/>
                  </a:cubicBezTo>
                  <a:close/>
                  <a:moveTo>
                    <a:pt x="3952" y="13480"/>
                  </a:moveTo>
                  <a:lnTo>
                    <a:pt x="3952" y="13480"/>
                  </a:lnTo>
                  <a:cubicBezTo>
                    <a:pt x="3510" y="13733"/>
                    <a:pt x="3021" y="13861"/>
                    <a:pt x="2529" y="13861"/>
                  </a:cubicBezTo>
                  <a:cubicBezTo>
                    <a:pt x="2175" y="13861"/>
                    <a:pt x="1819" y="13794"/>
                    <a:pt x="1477" y="13662"/>
                  </a:cubicBezTo>
                  <a:cubicBezTo>
                    <a:pt x="2302" y="13598"/>
                    <a:pt x="3127" y="13544"/>
                    <a:pt x="3952" y="13480"/>
                  </a:cubicBezTo>
                  <a:close/>
                  <a:moveTo>
                    <a:pt x="14759" y="13107"/>
                  </a:moveTo>
                  <a:cubicBezTo>
                    <a:pt x="14814" y="13107"/>
                    <a:pt x="14870" y="13107"/>
                    <a:pt x="14925" y="13108"/>
                  </a:cubicBezTo>
                  <a:cubicBezTo>
                    <a:pt x="14127" y="13417"/>
                    <a:pt x="13320" y="13707"/>
                    <a:pt x="12503" y="13952"/>
                  </a:cubicBezTo>
                  <a:cubicBezTo>
                    <a:pt x="13057" y="13253"/>
                    <a:pt x="13900" y="13107"/>
                    <a:pt x="14759" y="13107"/>
                  </a:cubicBezTo>
                  <a:close/>
                  <a:moveTo>
                    <a:pt x="15024" y="13254"/>
                  </a:moveTo>
                  <a:lnTo>
                    <a:pt x="15024" y="13254"/>
                  </a:lnTo>
                  <a:cubicBezTo>
                    <a:pt x="14689" y="13526"/>
                    <a:pt x="14335" y="13807"/>
                    <a:pt x="13972" y="13997"/>
                  </a:cubicBezTo>
                  <a:cubicBezTo>
                    <a:pt x="13688" y="14142"/>
                    <a:pt x="13387" y="14195"/>
                    <a:pt x="13081" y="14195"/>
                  </a:cubicBezTo>
                  <a:cubicBezTo>
                    <a:pt x="12872" y="14195"/>
                    <a:pt x="12660" y="14170"/>
                    <a:pt x="12449" y="14133"/>
                  </a:cubicBezTo>
                  <a:cubicBezTo>
                    <a:pt x="13311" y="13861"/>
                    <a:pt x="14172" y="13553"/>
                    <a:pt x="15024" y="13254"/>
                  </a:cubicBezTo>
                  <a:close/>
                  <a:moveTo>
                    <a:pt x="12449" y="12474"/>
                  </a:moveTo>
                  <a:lnTo>
                    <a:pt x="12449" y="12474"/>
                  </a:lnTo>
                  <a:cubicBezTo>
                    <a:pt x="12367" y="12773"/>
                    <a:pt x="12277" y="13072"/>
                    <a:pt x="12177" y="13362"/>
                  </a:cubicBezTo>
                  <a:cubicBezTo>
                    <a:pt x="12050" y="13716"/>
                    <a:pt x="11805" y="13952"/>
                    <a:pt x="11579" y="14215"/>
                  </a:cubicBezTo>
                  <a:cubicBezTo>
                    <a:pt x="11805" y="13598"/>
                    <a:pt x="12095" y="13018"/>
                    <a:pt x="12449" y="12474"/>
                  </a:cubicBezTo>
                  <a:close/>
                  <a:moveTo>
                    <a:pt x="12558" y="12120"/>
                  </a:moveTo>
                  <a:lnTo>
                    <a:pt x="12558" y="12120"/>
                  </a:lnTo>
                  <a:cubicBezTo>
                    <a:pt x="12549" y="12138"/>
                    <a:pt x="12540" y="12165"/>
                    <a:pt x="12540" y="12183"/>
                  </a:cubicBezTo>
                  <a:cubicBezTo>
                    <a:pt x="12014" y="12873"/>
                    <a:pt x="11633" y="13598"/>
                    <a:pt x="11361" y="14414"/>
                  </a:cubicBezTo>
                  <a:cubicBezTo>
                    <a:pt x="11080" y="13462"/>
                    <a:pt x="11823" y="12700"/>
                    <a:pt x="12558" y="12120"/>
                  </a:cubicBezTo>
                  <a:close/>
                  <a:moveTo>
                    <a:pt x="10436" y="13072"/>
                  </a:moveTo>
                  <a:cubicBezTo>
                    <a:pt x="10454" y="13263"/>
                    <a:pt x="10400" y="13816"/>
                    <a:pt x="10400" y="13879"/>
                  </a:cubicBezTo>
                  <a:cubicBezTo>
                    <a:pt x="10409" y="14233"/>
                    <a:pt x="10436" y="14587"/>
                    <a:pt x="10363" y="14940"/>
                  </a:cubicBezTo>
                  <a:cubicBezTo>
                    <a:pt x="10282" y="15339"/>
                    <a:pt x="9992" y="15629"/>
                    <a:pt x="9892" y="16010"/>
                  </a:cubicBezTo>
                  <a:cubicBezTo>
                    <a:pt x="9892" y="16014"/>
                    <a:pt x="9891" y="16018"/>
                    <a:pt x="9889" y="16024"/>
                  </a:cubicBezTo>
                  <a:lnTo>
                    <a:pt x="9889" y="16024"/>
                  </a:lnTo>
                  <a:cubicBezTo>
                    <a:pt x="9896" y="15988"/>
                    <a:pt x="9901" y="15952"/>
                    <a:pt x="9901" y="15910"/>
                  </a:cubicBezTo>
                  <a:cubicBezTo>
                    <a:pt x="9928" y="15684"/>
                    <a:pt x="9955" y="15457"/>
                    <a:pt x="9992" y="15230"/>
                  </a:cubicBezTo>
                  <a:cubicBezTo>
                    <a:pt x="10001" y="15235"/>
                    <a:pt x="10010" y="15237"/>
                    <a:pt x="10020" y="15237"/>
                  </a:cubicBezTo>
                  <a:cubicBezTo>
                    <a:pt x="10048" y="15237"/>
                    <a:pt x="10076" y="15217"/>
                    <a:pt x="10082" y="15176"/>
                  </a:cubicBezTo>
                  <a:cubicBezTo>
                    <a:pt x="10110" y="14886"/>
                    <a:pt x="10137" y="14605"/>
                    <a:pt x="10173" y="14314"/>
                  </a:cubicBezTo>
                  <a:cubicBezTo>
                    <a:pt x="10173" y="14305"/>
                    <a:pt x="10173" y="14305"/>
                    <a:pt x="10182" y="14296"/>
                  </a:cubicBezTo>
                  <a:cubicBezTo>
                    <a:pt x="10182" y="14287"/>
                    <a:pt x="10173" y="14287"/>
                    <a:pt x="10182" y="14287"/>
                  </a:cubicBezTo>
                  <a:cubicBezTo>
                    <a:pt x="10200" y="14151"/>
                    <a:pt x="10218" y="14024"/>
                    <a:pt x="10246" y="13888"/>
                  </a:cubicBezTo>
                  <a:cubicBezTo>
                    <a:pt x="10273" y="13752"/>
                    <a:pt x="10318" y="13616"/>
                    <a:pt x="10345" y="13480"/>
                  </a:cubicBezTo>
                  <a:lnTo>
                    <a:pt x="10354" y="13471"/>
                  </a:lnTo>
                  <a:lnTo>
                    <a:pt x="10345" y="13471"/>
                  </a:lnTo>
                  <a:cubicBezTo>
                    <a:pt x="10354" y="13435"/>
                    <a:pt x="10363" y="13399"/>
                    <a:pt x="10363" y="13362"/>
                  </a:cubicBezTo>
                  <a:cubicBezTo>
                    <a:pt x="10372" y="13299"/>
                    <a:pt x="10372" y="13263"/>
                    <a:pt x="10372" y="13235"/>
                  </a:cubicBezTo>
                  <a:cubicBezTo>
                    <a:pt x="10391" y="13181"/>
                    <a:pt x="10418" y="13127"/>
                    <a:pt x="10436" y="13072"/>
                  </a:cubicBezTo>
                  <a:close/>
                  <a:moveTo>
                    <a:pt x="10218" y="13480"/>
                  </a:moveTo>
                  <a:lnTo>
                    <a:pt x="10218" y="13480"/>
                  </a:lnTo>
                  <a:cubicBezTo>
                    <a:pt x="10091" y="13861"/>
                    <a:pt x="10010" y="14251"/>
                    <a:pt x="9973" y="14650"/>
                  </a:cubicBezTo>
                  <a:cubicBezTo>
                    <a:pt x="9847" y="15131"/>
                    <a:pt x="9792" y="15620"/>
                    <a:pt x="9783" y="16110"/>
                  </a:cubicBezTo>
                  <a:cubicBezTo>
                    <a:pt x="9611" y="15375"/>
                    <a:pt x="9656" y="14641"/>
                    <a:pt x="9973" y="13915"/>
                  </a:cubicBezTo>
                  <a:cubicBezTo>
                    <a:pt x="9992" y="13870"/>
                    <a:pt x="10110" y="13671"/>
                    <a:pt x="10218" y="13480"/>
                  </a:cubicBezTo>
                  <a:close/>
                  <a:moveTo>
                    <a:pt x="12178" y="15139"/>
                  </a:moveTo>
                  <a:cubicBezTo>
                    <a:pt x="12965" y="15139"/>
                    <a:pt x="13723" y="15377"/>
                    <a:pt x="14444" y="15802"/>
                  </a:cubicBezTo>
                  <a:cubicBezTo>
                    <a:pt x="14653" y="15919"/>
                    <a:pt x="14925" y="16037"/>
                    <a:pt x="14988" y="16119"/>
                  </a:cubicBezTo>
                  <a:cubicBezTo>
                    <a:pt x="13719" y="15666"/>
                    <a:pt x="12286" y="15566"/>
                    <a:pt x="10962" y="15348"/>
                  </a:cubicBezTo>
                  <a:cubicBezTo>
                    <a:pt x="10971" y="15339"/>
                    <a:pt x="10980" y="15330"/>
                    <a:pt x="10989" y="15321"/>
                  </a:cubicBezTo>
                  <a:cubicBezTo>
                    <a:pt x="11392" y="15198"/>
                    <a:pt x="11789" y="15139"/>
                    <a:pt x="12178" y="15139"/>
                  </a:cubicBezTo>
                  <a:close/>
                  <a:moveTo>
                    <a:pt x="11194" y="15567"/>
                  </a:moveTo>
                  <a:cubicBezTo>
                    <a:pt x="11225" y="15567"/>
                    <a:pt x="11340" y="15599"/>
                    <a:pt x="11551" y="15629"/>
                  </a:cubicBezTo>
                  <a:cubicBezTo>
                    <a:pt x="11778" y="15657"/>
                    <a:pt x="11996" y="15693"/>
                    <a:pt x="12222" y="15729"/>
                  </a:cubicBezTo>
                  <a:cubicBezTo>
                    <a:pt x="13120" y="15874"/>
                    <a:pt x="14045" y="15938"/>
                    <a:pt x="14906" y="16228"/>
                  </a:cubicBezTo>
                  <a:cubicBezTo>
                    <a:pt x="14861" y="16246"/>
                    <a:pt x="14789" y="16255"/>
                    <a:pt x="14698" y="16273"/>
                  </a:cubicBezTo>
                  <a:cubicBezTo>
                    <a:pt x="14245" y="16324"/>
                    <a:pt x="13760" y="16374"/>
                    <a:pt x="13302" y="16374"/>
                  </a:cubicBezTo>
                  <a:cubicBezTo>
                    <a:pt x="13265" y="16374"/>
                    <a:pt x="13229" y="16374"/>
                    <a:pt x="13193" y="16373"/>
                  </a:cubicBezTo>
                  <a:cubicBezTo>
                    <a:pt x="12576" y="16346"/>
                    <a:pt x="11860" y="16119"/>
                    <a:pt x="11379" y="15729"/>
                  </a:cubicBezTo>
                  <a:cubicBezTo>
                    <a:pt x="11227" y="15606"/>
                    <a:pt x="11160" y="15567"/>
                    <a:pt x="11194" y="15567"/>
                  </a:cubicBezTo>
                  <a:close/>
                  <a:moveTo>
                    <a:pt x="1314" y="16192"/>
                  </a:moveTo>
                  <a:cubicBezTo>
                    <a:pt x="1722" y="16246"/>
                    <a:pt x="2148" y="16300"/>
                    <a:pt x="2538" y="16409"/>
                  </a:cubicBezTo>
                  <a:cubicBezTo>
                    <a:pt x="3046" y="16563"/>
                    <a:pt x="3381" y="16908"/>
                    <a:pt x="3671" y="17325"/>
                  </a:cubicBezTo>
                  <a:cubicBezTo>
                    <a:pt x="2882" y="16944"/>
                    <a:pt x="2093" y="16572"/>
                    <a:pt x="1314" y="16192"/>
                  </a:cubicBezTo>
                  <a:close/>
                  <a:moveTo>
                    <a:pt x="1504" y="16464"/>
                  </a:moveTo>
                  <a:lnTo>
                    <a:pt x="1504" y="16464"/>
                  </a:lnTo>
                  <a:cubicBezTo>
                    <a:pt x="2220" y="16817"/>
                    <a:pt x="2946" y="17171"/>
                    <a:pt x="3662" y="17525"/>
                  </a:cubicBezTo>
                  <a:cubicBezTo>
                    <a:pt x="3536" y="17539"/>
                    <a:pt x="3412" y="17547"/>
                    <a:pt x="3290" y="17547"/>
                  </a:cubicBezTo>
                  <a:cubicBezTo>
                    <a:pt x="2875" y="17547"/>
                    <a:pt x="2481" y="17451"/>
                    <a:pt x="2102" y="17171"/>
                  </a:cubicBezTo>
                  <a:cubicBezTo>
                    <a:pt x="1840" y="16980"/>
                    <a:pt x="1676" y="16717"/>
                    <a:pt x="1504" y="16464"/>
                  </a:cubicBezTo>
                  <a:close/>
                  <a:moveTo>
                    <a:pt x="4333" y="15711"/>
                  </a:moveTo>
                  <a:cubicBezTo>
                    <a:pt x="4460" y="16554"/>
                    <a:pt x="4759" y="17361"/>
                    <a:pt x="5158" y="18123"/>
                  </a:cubicBezTo>
                  <a:cubicBezTo>
                    <a:pt x="4587" y="17688"/>
                    <a:pt x="4215" y="17071"/>
                    <a:pt x="4233" y="16318"/>
                  </a:cubicBezTo>
                  <a:cubicBezTo>
                    <a:pt x="4233" y="16173"/>
                    <a:pt x="4224" y="15765"/>
                    <a:pt x="4324" y="15711"/>
                  </a:cubicBezTo>
                  <a:close/>
                  <a:moveTo>
                    <a:pt x="4524" y="15956"/>
                  </a:moveTo>
                  <a:cubicBezTo>
                    <a:pt x="4623" y="16119"/>
                    <a:pt x="4714" y="16282"/>
                    <a:pt x="4823" y="16436"/>
                  </a:cubicBezTo>
                  <a:cubicBezTo>
                    <a:pt x="5022" y="16727"/>
                    <a:pt x="5267" y="17017"/>
                    <a:pt x="5376" y="17352"/>
                  </a:cubicBezTo>
                  <a:cubicBezTo>
                    <a:pt x="5430" y="17506"/>
                    <a:pt x="5494" y="17715"/>
                    <a:pt x="5467" y="17878"/>
                  </a:cubicBezTo>
                  <a:cubicBezTo>
                    <a:pt x="5434" y="18103"/>
                    <a:pt x="5400" y="18180"/>
                    <a:pt x="5365" y="18180"/>
                  </a:cubicBezTo>
                  <a:cubicBezTo>
                    <a:pt x="5313" y="18180"/>
                    <a:pt x="5258" y="18005"/>
                    <a:pt x="5204" y="17896"/>
                  </a:cubicBezTo>
                  <a:cubicBezTo>
                    <a:pt x="4895" y="17271"/>
                    <a:pt x="4687" y="16627"/>
                    <a:pt x="4524" y="15956"/>
                  </a:cubicBezTo>
                  <a:close/>
                  <a:moveTo>
                    <a:pt x="8395" y="15014"/>
                  </a:moveTo>
                  <a:cubicBezTo>
                    <a:pt x="8411" y="15014"/>
                    <a:pt x="8429" y="15030"/>
                    <a:pt x="8450" y="15067"/>
                  </a:cubicBezTo>
                  <a:cubicBezTo>
                    <a:pt x="8060" y="16255"/>
                    <a:pt x="7951" y="17425"/>
                    <a:pt x="8160" y="18640"/>
                  </a:cubicBezTo>
                  <a:cubicBezTo>
                    <a:pt x="7498" y="17661"/>
                    <a:pt x="7779" y="16745"/>
                    <a:pt x="8178" y="15693"/>
                  </a:cubicBezTo>
                  <a:cubicBezTo>
                    <a:pt x="8269" y="15442"/>
                    <a:pt x="8309" y="15014"/>
                    <a:pt x="8395" y="15014"/>
                  </a:cubicBezTo>
                  <a:close/>
                  <a:moveTo>
                    <a:pt x="8486" y="15167"/>
                  </a:moveTo>
                  <a:cubicBezTo>
                    <a:pt x="8504" y="15203"/>
                    <a:pt x="8523" y="15248"/>
                    <a:pt x="8541" y="15312"/>
                  </a:cubicBezTo>
                  <a:cubicBezTo>
                    <a:pt x="8686" y="15838"/>
                    <a:pt x="8822" y="16391"/>
                    <a:pt x="8795" y="16944"/>
                  </a:cubicBezTo>
                  <a:cubicBezTo>
                    <a:pt x="8758" y="17525"/>
                    <a:pt x="8514" y="17960"/>
                    <a:pt x="8323" y="18486"/>
                  </a:cubicBezTo>
                  <a:cubicBezTo>
                    <a:pt x="8271" y="18641"/>
                    <a:pt x="8256" y="18716"/>
                    <a:pt x="8254" y="18716"/>
                  </a:cubicBezTo>
                  <a:cubicBezTo>
                    <a:pt x="8251" y="18716"/>
                    <a:pt x="8270" y="18593"/>
                    <a:pt x="8260" y="18359"/>
                  </a:cubicBezTo>
                  <a:cubicBezTo>
                    <a:pt x="8205" y="17234"/>
                    <a:pt x="8160" y="16255"/>
                    <a:pt x="8486" y="15167"/>
                  </a:cubicBezTo>
                  <a:close/>
                  <a:moveTo>
                    <a:pt x="3456" y="18376"/>
                  </a:moveTo>
                  <a:cubicBezTo>
                    <a:pt x="4011" y="18376"/>
                    <a:pt x="4567" y="18470"/>
                    <a:pt x="5122" y="18531"/>
                  </a:cubicBezTo>
                  <a:cubicBezTo>
                    <a:pt x="4428" y="18698"/>
                    <a:pt x="3741" y="18843"/>
                    <a:pt x="3034" y="18843"/>
                  </a:cubicBezTo>
                  <a:cubicBezTo>
                    <a:pt x="2975" y="18843"/>
                    <a:pt x="2915" y="18841"/>
                    <a:pt x="2855" y="18839"/>
                  </a:cubicBezTo>
                  <a:cubicBezTo>
                    <a:pt x="2560" y="18835"/>
                    <a:pt x="2287" y="18816"/>
                    <a:pt x="2019" y="18816"/>
                  </a:cubicBezTo>
                  <a:cubicBezTo>
                    <a:pt x="1769" y="18816"/>
                    <a:pt x="1523" y="18832"/>
                    <a:pt x="1268" y="18894"/>
                  </a:cubicBezTo>
                  <a:cubicBezTo>
                    <a:pt x="1413" y="18459"/>
                    <a:pt x="3109" y="18377"/>
                    <a:pt x="3381" y="18377"/>
                  </a:cubicBezTo>
                  <a:cubicBezTo>
                    <a:pt x="3406" y="18377"/>
                    <a:pt x="3431" y="18376"/>
                    <a:pt x="3456" y="18376"/>
                  </a:cubicBezTo>
                  <a:close/>
                  <a:moveTo>
                    <a:pt x="4623" y="18848"/>
                  </a:moveTo>
                  <a:lnTo>
                    <a:pt x="4623" y="18848"/>
                  </a:lnTo>
                  <a:cubicBezTo>
                    <a:pt x="4170" y="19075"/>
                    <a:pt x="3680" y="19247"/>
                    <a:pt x="3163" y="19284"/>
                  </a:cubicBezTo>
                  <a:cubicBezTo>
                    <a:pt x="3102" y="19288"/>
                    <a:pt x="3041" y="19290"/>
                    <a:pt x="2979" y="19290"/>
                  </a:cubicBezTo>
                  <a:cubicBezTo>
                    <a:pt x="2669" y="19290"/>
                    <a:pt x="2359" y="19238"/>
                    <a:pt x="2048" y="19193"/>
                  </a:cubicBezTo>
                  <a:cubicBezTo>
                    <a:pt x="1876" y="19166"/>
                    <a:pt x="1703" y="19139"/>
                    <a:pt x="1531" y="19102"/>
                  </a:cubicBezTo>
                  <a:cubicBezTo>
                    <a:pt x="1441" y="19116"/>
                    <a:pt x="1368" y="19123"/>
                    <a:pt x="1312" y="19123"/>
                  </a:cubicBezTo>
                  <a:cubicBezTo>
                    <a:pt x="1257" y="19123"/>
                    <a:pt x="1218" y="19116"/>
                    <a:pt x="1196" y="19102"/>
                  </a:cubicBezTo>
                  <a:cubicBezTo>
                    <a:pt x="1495" y="19021"/>
                    <a:pt x="1793" y="18999"/>
                    <a:pt x="2092" y="18999"/>
                  </a:cubicBezTo>
                  <a:cubicBezTo>
                    <a:pt x="2453" y="18999"/>
                    <a:pt x="2815" y="19031"/>
                    <a:pt x="3182" y="19031"/>
                  </a:cubicBezTo>
                  <a:cubicBezTo>
                    <a:pt x="3293" y="19031"/>
                    <a:pt x="3405" y="19028"/>
                    <a:pt x="3517" y="19021"/>
                  </a:cubicBezTo>
                  <a:cubicBezTo>
                    <a:pt x="3889" y="18994"/>
                    <a:pt x="4261" y="18921"/>
                    <a:pt x="4623" y="18848"/>
                  </a:cubicBezTo>
                  <a:close/>
                  <a:moveTo>
                    <a:pt x="16285" y="18585"/>
                  </a:moveTo>
                  <a:lnTo>
                    <a:pt x="16285" y="18585"/>
                  </a:lnTo>
                  <a:cubicBezTo>
                    <a:pt x="15441" y="19048"/>
                    <a:pt x="14589" y="19492"/>
                    <a:pt x="13746" y="19946"/>
                  </a:cubicBezTo>
                  <a:cubicBezTo>
                    <a:pt x="13900" y="18740"/>
                    <a:pt x="15251" y="18649"/>
                    <a:pt x="16285" y="18585"/>
                  </a:cubicBezTo>
                  <a:close/>
                  <a:moveTo>
                    <a:pt x="16348" y="18776"/>
                  </a:moveTo>
                  <a:lnTo>
                    <a:pt x="16348" y="18776"/>
                  </a:lnTo>
                  <a:cubicBezTo>
                    <a:pt x="15804" y="19510"/>
                    <a:pt x="14970" y="19964"/>
                    <a:pt x="14054" y="20018"/>
                  </a:cubicBezTo>
                  <a:cubicBezTo>
                    <a:pt x="14816" y="19601"/>
                    <a:pt x="15587" y="19184"/>
                    <a:pt x="16348" y="18776"/>
                  </a:cubicBezTo>
                  <a:close/>
                  <a:moveTo>
                    <a:pt x="12875" y="17787"/>
                  </a:moveTo>
                  <a:cubicBezTo>
                    <a:pt x="12875" y="17987"/>
                    <a:pt x="12875" y="18205"/>
                    <a:pt x="12884" y="18277"/>
                  </a:cubicBezTo>
                  <a:cubicBezTo>
                    <a:pt x="12975" y="18876"/>
                    <a:pt x="13102" y="19429"/>
                    <a:pt x="12821" y="20009"/>
                  </a:cubicBezTo>
                  <a:cubicBezTo>
                    <a:pt x="12703" y="20245"/>
                    <a:pt x="12503" y="20526"/>
                    <a:pt x="12349" y="20744"/>
                  </a:cubicBezTo>
                  <a:cubicBezTo>
                    <a:pt x="12322" y="20789"/>
                    <a:pt x="12313" y="20816"/>
                    <a:pt x="12304" y="20843"/>
                  </a:cubicBezTo>
                  <a:cubicBezTo>
                    <a:pt x="12304" y="20825"/>
                    <a:pt x="12295" y="20798"/>
                    <a:pt x="12286" y="20771"/>
                  </a:cubicBezTo>
                  <a:cubicBezTo>
                    <a:pt x="12186" y="20508"/>
                    <a:pt x="12168" y="20163"/>
                    <a:pt x="12168" y="19891"/>
                  </a:cubicBezTo>
                  <a:cubicBezTo>
                    <a:pt x="12168" y="19456"/>
                    <a:pt x="12250" y="19021"/>
                    <a:pt x="12395" y="18604"/>
                  </a:cubicBezTo>
                  <a:cubicBezTo>
                    <a:pt x="12558" y="18341"/>
                    <a:pt x="12721" y="18060"/>
                    <a:pt x="12875" y="17787"/>
                  </a:cubicBezTo>
                  <a:close/>
                  <a:moveTo>
                    <a:pt x="12838" y="17361"/>
                  </a:moveTo>
                  <a:cubicBezTo>
                    <a:pt x="12838" y="17361"/>
                    <a:pt x="12839" y="17361"/>
                    <a:pt x="12839" y="17361"/>
                  </a:cubicBezTo>
                  <a:cubicBezTo>
                    <a:pt x="12866" y="17379"/>
                    <a:pt x="12866" y="17497"/>
                    <a:pt x="12875" y="17633"/>
                  </a:cubicBezTo>
                  <a:cubicBezTo>
                    <a:pt x="12603" y="17924"/>
                    <a:pt x="12367" y="18304"/>
                    <a:pt x="12240" y="18694"/>
                  </a:cubicBezTo>
                  <a:cubicBezTo>
                    <a:pt x="11959" y="19429"/>
                    <a:pt x="11959" y="20200"/>
                    <a:pt x="12186" y="20979"/>
                  </a:cubicBezTo>
                  <a:cubicBezTo>
                    <a:pt x="11624" y="20254"/>
                    <a:pt x="11887" y="18785"/>
                    <a:pt x="12268" y="18114"/>
                  </a:cubicBezTo>
                  <a:cubicBezTo>
                    <a:pt x="12339" y="17989"/>
                    <a:pt x="12808" y="17361"/>
                    <a:pt x="12838" y="17361"/>
                  </a:cubicBezTo>
                  <a:close/>
                  <a:moveTo>
                    <a:pt x="1696" y="20670"/>
                  </a:moveTo>
                  <a:cubicBezTo>
                    <a:pt x="2289" y="20670"/>
                    <a:pt x="3091" y="20746"/>
                    <a:pt x="3218" y="21306"/>
                  </a:cubicBezTo>
                  <a:cubicBezTo>
                    <a:pt x="2674" y="21088"/>
                    <a:pt x="2130" y="20871"/>
                    <a:pt x="1577" y="20671"/>
                  </a:cubicBezTo>
                  <a:cubicBezTo>
                    <a:pt x="1615" y="20671"/>
                    <a:pt x="1655" y="20670"/>
                    <a:pt x="1696" y="20670"/>
                  </a:cubicBezTo>
                  <a:close/>
                  <a:moveTo>
                    <a:pt x="1468" y="20771"/>
                  </a:moveTo>
                  <a:cubicBezTo>
                    <a:pt x="2003" y="20988"/>
                    <a:pt x="2538" y="21197"/>
                    <a:pt x="3073" y="21406"/>
                  </a:cubicBezTo>
                  <a:cubicBezTo>
                    <a:pt x="2879" y="21436"/>
                    <a:pt x="2659" y="21473"/>
                    <a:pt x="2456" y="21473"/>
                  </a:cubicBezTo>
                  <a:cubicBezTo>
                    <a:pt x="2300" y="21473"/>
                    <a:pt x="2154" y="21451"/>
                    <a:pt x="2039" y="21387"/>
                  </a:cubicBezTo>
                  <a:cubicBezTo>
                    <a:pt x="1821" y="21261"/>
                    <a:pt x="1613" y="21007"/>
                    <a:pt x="1468" y="20771"/>
                  </a:cubicBezTo>
                  <a:close/>
                  <a:moveTo>
                    <a:pt x="3735" y="19918"/>
                  </a:moveTo>
                  <a:cubicBezTo>
                    <a:pt x="4052" y="20372"/>
                    <a:pt x="4632" y="20608"/>
                    <a:pt x="4859" y="21115"/>
                  </a:cubicBezTo>
                  <a:cubicBezTo>
                    <a:pt x="4895" y="21215"/>
                    <a:pt x="5031" y="21959"/>
                    <a:pt x="4886" y="21986"/>
                  </a:cubicBezTo>
                  <a:cubicBezTo>
                    <a:pt x="4876" y="21988"/>
                    <a:pt x="4866" y="21989"/>
                    <a:pt x="4857" y="21989"/>
                  </a:cubicBezTo>
                  <a:cubicBezTo>
                    <a:pt x="4692" y="21989"/>
                    <a:pt x="4656" y="21697"/>
                    <a:pt x="4596" y="21560"/>
                  </a:cubicBezTo>
                  <a:cubicBezTo>
                    <a:pt x="4406" y="21134"/>
                    <a:pt x="4215" y="20698"/>
                    <a:pt x="3998" y="20281"/>
                  </a:cubicBezTo>
                  <a:cubicBezTo>
                    <a:pt x="3991" y="20268"/>
                    <a:pt x="3980" y="20259"/>
                    <a:pt x="3967" y="20259"/>
                  </a:cubicBezTo>
                  <a:cubicBezTo>
                    <a:pt x="3962" y="20259"/>
                    <a:pt x="3957" y="20261"/>
                    <a:pt x="3952" y="20263"/>
                  </a:cubicBezTo>
                  <a:cubicBezTo>
                    <a:pt x="3889" y="20154"/>
                    <a:pt x="3816" y="20045"/>
                    <a:pt x="3735" y="19946"/>
                  </a:cubicBezTo>
                  <a:cubicBezTo>
                    <a:pt x="3735" y="19937"/>
                    <a:pt x="3735" y="19928"/>
                    <a:pt x="3735" y="19918"/>
                  </a:cubicBezTo>
                  <a:close/>
                  <a:moveTo>
                    <a:pt x="3717" y="20118"/>
                  </a:moveTo>
                  <a:lnTo>
                    <a:pt x="3717" y="20118"/>
                  </a:lnTo>
                  <a:cubicBezTo>
                    <a:pt x="3816" y="20263"/>
                    <a:pt x="3916" y="20417"/>
                    <a:pt x="3998" y="20580"/>
                  </a:cubicBezTo>
                  <a:cubicBezTo>
                    <a:pt x="4007" y="20599"/>
                    <a:pt x="4025" y="20599"/>
                    <a:pt x="4043" y="20599"/>
                  </a:cubicBezTo>
                  <a:cubicBezTo>
                    <a:pt x="4233" y="21088"/>
                    <a:pt x="4451" y="21569"/>
                    <a:pt x="4669" y="22049"/>
                  </a:cubicBezTo>
                  <a:cubicBezTo>
                    <a:pt x="4197" y="21478"/>
                    <a:pt x="3671" y="20871"/>
                    <a:pt x="3717" y="20118"/>
                  </a:cubicBezTo>
                  <a:close/>
                  <a:moveTo>
                    <a:pt x="15609" y="21440"/>
                  </a:moveTo>
                  <a:cubicBezTo>
                    <a:pt x="15620" y="21440"/>
                    <a:pt x="15631" y="21441"/>
                    <a:pt x="15641" y="21442"/>
                  </a:cubicBezTo>
                  <a:cubicBezTo>
                    <a:pt x="14770" y="21786"/>
                    <a:pt x="13846" y="22077"/>
                    <a:pt x="12939" y="22240"/>
                  </a:cubicBezTo>
                  <a:cubicBezTo>
                    <a:pt x="12794" y="22267"/>
                    <a:pt x="12195" y="22349"/>
                    <a:pt x="11941" y="22394"/>
                  </a:cubicBezTo>
                  <a:cubicBezTo>
                    <a:pt x="12313" y="22258"/>
                    <a:pt x="13456" y="21696"/>
                    <a:pt x="13555" y="21669"/>
                  </a:cubicBezTo>
                  <a:cubicBezTo>
                    <a:pt x="14108" y="21505"/>
                    <a:pt x="14689" y="21496"/>
                    <a:pt x="15260" y="21478"/>
                  </a:cubicBezTo>
                  <a:cubicBezTo>
                    <a:pt x="15389" y="21470"/>
                    <a:pt x="15518" y="21440"/>
                    <a:pt x="15609" y="21440"/>
                  </a:cubicBezTo>
                  <a:close/>
                  <a:moveTo>
                    <a:pt x="4487" y="22240"/>
                  </a:moveTo>
                  <a:cubicBezTo>
                    <a:pt x="3907" y="22467"/>
                    <a:pt x="3363" y="22648"/>
                    <a:pt x="2728" y="22766"/>
                  </a:cubicBezTo>
                  <a:cubicBezTo>
                    <a:pt x="2583" y="22793"/>
                    <a:pt x="2447" y="22829"/>
                    <a:pt x="2329" y="22875"/>
                  </a:cubicBezTo>
                  <a:cubicBezTo>
                    <a:pt x="2955" y="22457"/>
                    <a:pt x="3680" y="22276"/>
                    <a:pt x="4487" y="22240"/>
                  </a:cubicBezTo>
                  <a:close/>
                  <a:moveTo>
                    <a:pt x="15704" y="21614"/>
                  </a:moveTo>
                  <a:cubicBezTo>
                    <a:pt x="15695" y="21641"/>
                    <a:pt x="15695" y="21669"/>
                    <a:pt x="15677" y="21705"/>
                  </a:cubicBezTo>
                  <a:cubicBezTo>
                    <a:pt x="15623" y="21841"/>
                    <a:pt x="15396" y="22013"/>
                    <a:pt x="15287" y="22104"/>
                  </a:cubicBezTo>
                  <a:cubicBezTo>
                    <a:pt x="14650" y="22677"/>
                    <a:pt x="13957" y="22952"/>
                    <a:pt x="13240" y="22952"/>
                  </a:cubicBezTo>
                  <a:cubicBezTo>
                    <a:pt x="12733" y="22952"/>
                    <a:pt x="12215" y="22815"/>
                    <a:pt x="11696" y="22548"/>
                  </a:cubicBezTo>
                  <a:cubicBezTo>
                    <a:pt x="13057" y="22512"/>
                    <a:pt x="14444" y="22131"/>
                    <a:pt x="15704" y="21614"/>
                  </a:cubicBezTo>
                  <a:close/>
                  <a:moveTo>
                    <a:pt x="5975" y="20961"/>
                  </a:moveTo>
                  <a:lnTo>
                    <a:pt x="5975" y="20961"/>
                  </a:lnTo>
                  <a:cubicBezTo>
                    <a:pt x="5993" y="21750"/>
                    <a:pt x="6201" y="22485"/>
                    <a:pt x="6591" y="23165"/>
                  </a:cubicBezTo>
                  <a:cubicBezTo>
                    <a:pt x="6020" y="22557"/>
                    <a:pt x="5766" y="21796"/>
                    <a:pt x="5975" y="20961"/>
                  </a:cubicBezTo>
                  <a:close/>
                  <a:moveTo>
                    <a:pt x="6101" y="20952"/>
                  </a:moveTo>
                  <a:lnTo>
                    <a:pt x="6101" y="20952"/>
                  </a:lnTo>
                  <a:cubicBezTo>
                    <a:pt x="6618" y="21650"/>
                    <a:pt x="7054" y="22421"/>
                    <a:pt x="6836" y="23292"/>
                  </a:cubicBezTo>
                  <a:cubicBezTo>
                    <a:pt x="6374" y="22584"/>
                    <a:pt x="6138" y="21796"/>
                    <a:pt x="6101" y="20952"/>
                  </a:cubicBezTo>
                  <a:close/>
                  <a:moveTo>
                    <a:pt x="4614" y="22394"/>
                  </a:moveTo>
                  <a:lnTo>
                    <a:pt x="4614" y="22394"/>
                  </a:lnTo>
                  <a:cubicBezTo>
                    <a:pt x="4079" y="23065"/>
                    <a:pt x="2900" y="23219"/>
                    <a:pt x="2003" y="23301"/>
                  </a:cubicBezTo>
                  <a:cubicBezTo>
                    <a:pt x="2411" y="22893"/>
                    <a:pt x="3018" y="22947"/>
                    <a:pt x="3535" y="22802"/>
                  </a:cubicBezTo>
                  <a:cubicBezTo>
                    <a:pt x="3907" y="22702"/>
                    <a:pt x="4261" y="22539"/>
                    <a:pt x="4614" y="22394"/>
                  </a:cubicBezTo>
                  <a:close/>
                  <a:moveTo>
                    <a:pt x="10046" y="21451"/>
                  </a:moveTo>
                  <a:lnTo>
                    <a:pt x="10046" y="21451"/>
                  </a:lnTo>
                  <a:cubicBezTo>
                    <a:pt x="10137" y="21650"/>
                    <a:pt x="10255" y="21895"/>
                    <a:pt x="10282" y="21959"/>
                  </a:cubicBezTo>
                  <a:cubicBezTo>
                    <a:pt x="10626" y="22666"/>
                    <a:pt x="10563" y="23219"/>
                    <a:pt x="10300" y="23899"/>
                  </a:cubicBezTo>
                  <a:cubicBezTo>
                    <a:pt x="10110" y="23101"/>
                    <a:pt x="10010" y="22276"/>
                    <a:pt x="10046" y="21451"/>
                  </a:cubicBezTo>
                  <a:close/>
                  <a:moveTo>
                    <a:pt x="9928" y="21224"/>
                  </a:moveTo>
                  <a:cubicBezTo>
                    <a:pt x="9928" y="21224"/>
                    <a:pt x="9937" y="21242"/>
                    <a:pt x="9955" y="21270"/>
                  </a:cubicBezTo>
                  <a:cubicBezTo>
                    <a:pt x="9955" y="21270"/>
                    <a:pt x="9946" y="21270"/>
                    <a:pt x="9946" y="21279"/>
                  </a:cubicBezTo>
                  <a:cubicBezTo>
                    <a:pt x="9901" y="22195"/>
                    <a:pt x="9946" y="23065"/>
                    <a:pt x="10137" y="23954"/>
                  </a:cubicBezTo>
                  <a:cubicBezTo>
                    <a:pt x="9910" y="23654"/>
                    <a:pt x="9765" y="23310"/>
                    <a:pt x="9720" y="22920"/>
                  </a:cubicBezTo>
                  <a:cubicBezTo>
                    <a:pt x="9701" y="22757"/>
                    <a:pt x="9701" y="21261"/>
                    <a:pt x="9928" y="21224"/>
                  </a:cubicBezTo>
                  <a:close/>
                  <a:moveTo>
                    <a:pt x="5692" y="23542"/>
                  </a:moveTo>
                  <a:cubicBezTo>
                    <a:pt x="6005" y="23542"/>
                    <a:pt x="6321" y="23568"/>
                    <a:pt x="6636" y="23591"/>
                  </a:cubicBezTo>
                  <a:cubicBezTo>
                    <a:pt x="5666" y="23908"/>
                    <a:pt x="4623" y="23845"/>
                    <a:pt x="3653" y="24189"/>
                  </a:cubicBezTo>
                  <a:cubicBezTo>
                    <a:pt x="3907" y="23954"/>
                    <a:pt x="4678" y="23664"/>
                    <a:pt x="4805" y="23636"/>
                  </a:cubicBezTo>
                  <a:cubicBezTo>
                    <a:pt x="5097" y="23565"/>
                    <a:pt x="5393" y="23542"/>
                    <a:pt x="5692" y="23542"/>
                  </a:cubicBezTo>
                  <a:close/>
                  <a:moveTo>
                    <a:pt x="6419" y="23800"/>
                  </a:moveTo>
                  <a:lnTo>
                    <a:pt x="6419" y="23800"/>
                  </a:lnTo>
                  <a:cubicBezTo>
                    <a:pt x="6101" y="23999"/>
                    <a:pt x="5766" y="24162"/>
                    <a:pt x="5394" y="24271"/>
                  </a:cubicBezTo>
                  <a:cubicBezTo>
                    <a:pt x="5222" y="24322"/>
                    <a:pt x="4524" y="24490"/>
                    <a:pt x="4037" y="24490"/>
                  </a:cubicBezTo>
                  <a:cubicBezTo>
                    <a:pt x="3832" y="24490"/>
                    <a:pt x="3665" y="24460"/>
                    <a:pt x="3590" y="24380"/>
                  </a:cubicBezTo>
                  <a:cubicBezTo>
                    <a:pt x="4496" y="24026"/>
                    <a:pt x="5485" y="24035"/>
                    <a:pt x="6419" y="23800"/>
                  </a:cubicBezTo>
                  <a:close/>
                  <a:moveTo>
                    <a:pt x="12757" y="24734"/>
                  </a:moveTo>
                  <a:cubicBezTo>
                    <a:pt x="12730" y="24761"/>
                    <a:pt x="12712" y="24788"/>
                    <a:pt x="12685" y="24815"/>
                  </a:cubicBezTo>
                  <a:cubicBezTo>
                    <a:pt x="11869" y="25196"/>
                    <a:pt x="11034" y="25559"/>
                    <a:pt x="10200" y="25894"/>
                  </a:cubicBezTo>
                  <a:cubicBezTo>
                    <a:pt x="10781" y="25051"/>
                    <a:pt x="11751" y="24734"/>
                    <a:pt x="12757" y="24734"/>
                  </a:cubicBezTo>
                  <a:close/>
                  <a:moveTo>
                    <a:pt x="12367" y="25142"/>
                  </a:moveTo>
                  <a:cubicBezTo>
                    <a:pt x="11857" y="25626"/>
                    <a:pt x="11264" y="25978"/>
                    <a:pt x="10573" y="25978"/>
                  </a:cubicBezTo>
                  <a:cubicBezTo>
                    <a:pt x="10540" y="25978"/>
                    <a:pt x="10506" y="25978"/>
                    <a:pt x="10472" y="25976"/>
                  </a:cubicBezTo>
                  <a:cubicBezTo>
                    <a:pt x="11107" y="25704"/>
                    <a:pt x="11742" y="25432"/>
                    <a:pt x="12367" y="25142"/>
                  </a:cubicBezTo>
                  <a:close/>
                  <a:moveTo>
                    <a:pt x="8378" y="1"/>
                  </a:moveTo>
                  <a:cubicBezTo>
                    <a:pt x="8364" y="1"/>
                    <a:pt x="8350" y="5"/>
                    <a:pt x="8341" y="14"/>
                  </a:cubicBezTo>
                  <a:cubicBezTo>
                    <a:pt x="8051" y="395"/>
                    <a:pt x="7643" y="703"/>
                    <a:pt x="7444" y="1148"/>
                  </a:cubicBezTo>
                  <a:cubicBezTo>
                    <a:pt x="7244" y="1610"/>
                    <a:pt x="7317" y="2154"/>
                    <a:pt x="7453" y="2626"/>
                  </a:cubicBezTo>
                  <a:cubicBezTo>
                    <a:pt x="7462" y="2644"/>
                    <a:pt x="7471" y="2653"/>
                    <a:pt x="7489" y="2662"/>
                  </a:cubicBezTo>
                  <a:cubicBezTo>
                    <a:pt x="7425" y="2816"/>
                    <a:pt x="7380" y="2961"/>
                    <a:pt x="7326" y="3106"/>
                  </a:cubicBezTo>
                  <a:cubicBezTo>
                    <a:pt x="7308" y="2553"/>
                    <a:pt x="7035" y="2018"/>
                    <a:pt x="6745" y="1511"/>
                  </a:cubicBezTo>
                  <a:cubicBezTo>
                    <a:pt x="6730" y="1487"/>
                    <a:pt x="6704" y="1476"/>
                    <a:pt x="6679" y="1476"/>
                  </a:cubicBezTo>
                  <a:cubicBezTo>
                    <a:pt x="6645" y="1476"/>
                    <a:pt x="6611" y="1496"/>
                    <a:pt x="6600" y="1538"/>
                  </a:cubicBezTo>
                  <a:cubicBezTo>
                    <a:pt x="6383" y="2336"/>
                    <a:pt x="6537" y="3197"/>
                    <a:pt x="7081" y="3832"/>
                  </a:cubicBezTo>
                  <a:cubicBezTo>
                    <a:pt x="6954" y="4213"/>
                    <a:pt x="6845" y="4594"/>
                    <a:pt x="6745" y="4984"/>
                  </a:cubicBezTo>
                  <a:lnTo>
                    <a:pt x="6709" y="4984"/>
                  </a:lnTo>
                  <a:cubicBezTo>
                    <a:pt x="6836" y="4539"/>
                    <a:pt x="6899" y="4068"/>
                    <a:pt x="6709" y="3632"/>
                  </a:cubicBezTo>
                  <a:cubicBezTo>
                    <a:pt x="6510" y="3179"/>
                    <a:pt x="6101" y="2862"/>
                    <a:pt x="5820" y="2463"/>
                  </a:cubicBezTo>
                  <a:cubicBezTo>
                    <a:pt x="5808" y="2439"/>
                    <a:pt x="5786" y="2427"/>
                    <a:pt x="5762" y="2427"/>
                  </a:cubicBezTo>
                  <a:cubicBezTo>
                    <a:pt x="5733" y="2427"/>
                    <a:pt x="5704" y="2445"/>
                    <a:pt x="5693" y="2481"/>
                  </a:cubicBezTo>
                  <a:cubicBezTo>
                    <a:pt x="5494" y="3097"/>
                    <a:pt x="5313" y="3805"/>
                    <a:pt x="5630" y="4421"/>
                  </a:cubicBezTo>
                  <a:cubicBezTo>
                    <a:pt x="5848" y="4829"/>
                    <a:pt x="6237" y="5120"/>
                    <a:pt x="6700" y="5129"/>
                  </a:cubicBezTo>
                  <a:cubicBezTo>
                    <a:pt x="6582" y="5564"/>
                    <a:pt x="6482" y="5990"/>
                    <a:pt x="6392" y="6425"/>
                  </a:cubicBezTo>
                  <a:cubicBezTo>
                    <a:pt x="6401" y="6226"/>
                    <a:pt x="6401" y="6017"/>
                    <a:pt x="6328" y="5827"/>
                  </a:cubicBezTo>
                  <a:cubicBezTo>
                    <a:pt x="6183" y="5473"/>
                    <a:pt x="5793" y="5337"/>
                    <a:pt x="5539" y="5074"/>
                  </a:cubicBezTo>
                  <a:cubicBezTo>
                    <a:pt x="5520" y="5058"/>
                    <a:pt x="5499" y="5050"/>
                    <a:pt x="5478" y="5050"/>
                  </a:cubicBezTo>
                  <a:cubicBezTo>
                    <a:pt x="5432" y="5050"/>
                    <a:pt x="5391" y="5087"/>
                    <a:pt x="5385" y="5138"/>
                  </a:cubicBezTo>
                  <a:cubicBezTo>
                    <a:pt x="5340" y="5827"/>
                    <a:pt x="5376" y="6915"/>
                    <a:pt x="6265" y="7033"/>
                  </a:cubicBezTo>
                  <a:lnTo>
                    <a:pt x="6274" y="7033"/>
                  </a:lnTo>
                  <a:cubicBezTo>
                    <a:pt x="6228" y="7269"/>
                    <a:pt x="6183" y="7513"/>
                    <a:pt x="6147" y="7749"/>
                  </a:cubicBezTo>
                  <a:cubicBezTo>
                    <a:pt x="6129" y="7758"/>
                    <a:pt x="6111" y="7767"/>
                    <a:pt x="6101" y="7776"/>
                  </a:cubicBezTo>
                  <a:cubicBezTo>
                    <a:pt x="6029" y="7804"/>
                    <a:pt x="6056" y="7912"/>
                    <a:pt x="6120" y="7931"/>
                  </a:cubicBezTo>
                  <a:cubicBezTo>
                    <a:pt x="6038" y="8447"/>
                    <a:pt x="5965" y="8964"/>
                    <a:pt x="5920" y="9490"/>
                  </a:cubicBezTo>
                  <a:cubicBezTo>
                    <a:pt x="5612" y="8729"/>
                    <a:pt x="5222" y="7994"/>
                    <a:pt x="4714" y="7368"/>
                  </a:cubicBezTo>
                  <a:cubicBezTo>
                    <a:pt x="5476" y="6389"/>
                    <a:pt x="4515" y="5156"/>
                    <a:pt x="4297" y="4149"/>
                  </a:cubicBezTo>
                  <a:cubicBezTo>
                    <a:pt x="4293" y="4119"/>
                    <a:pt x="4269" y="4105"/>
                    <a:pt x="4244" y="4105"/>
                  </a:cubicBezTo>
                  <a:cubicBezTo>
                    <a:pt x="4217" y="4105"/>
                    <a:pt x="4188" y="4121"/>
                    <a:pt x="4179" y="4149"/>
                  </a:cubicBezTo>
                  <a:cubicBezTo>
                    <a:pt x="3862" y="5002"/>
                    <a:pt x="3825" y="5954"/>
                    <a:pt x="4179" y="6770"/>
                  </a:cubicBezTo>
                  <a:cubicBezTo>
                    <a:pt x="3916" y="6525"/>
                    <a:pt x="3626" y="6307"/>
                    <a:pt x="3309" y="6126"/>
                  </a:cubicBezTo>
                  <a:cubicBezTo>
                    <a:pt x="3309" y="6095"/>
                    <a:pt x="3288" y="6070"/>
                    <a:pt x="3253" y="6070"/>
                  </a:cubicBezTo>
                  <a:cubicBezTo>
                    <a:pt x="3248" y="6070"/>
                    <a:pt x="3242" y="6071"/>
                    <a:pt x="3236" y="6072"/>
                  </a:cubicBezTo>
                  <a:lnTo>
                    <a:pt x="3227" y="6072"/>
                  </a:lnTo>
                  <a:cubicBezTo>
                    <a:pt x="3218" y="6072"/>
                    <a:pt x="3218" y="6063"/>
                    <a:pt x="3209" y="6063"/>
                  </a:cubicBezTo>
                  <a:cubicBezTo>
                    <a:pt x="3209" y="6044"/>
                    <a:pt x="3209" y="6035"/>
                    <a:pt x="3191" y="6017"/>
                  </a:cubicBezTo>
                  <a:cubicBezTo>
                    <a:pt x="2719" y="5555"/>
                    <a:pt x="2411" y="4956"/>
                    <a:pt x="1794" y="4648"/>
                  </a:cubicBezTo>
                  <a:cubicBezTo>
                    <a:pt x="1268" y="4394"/>
                    <a:pt x="670" y="4349"/>
                    <a:pt x="89" y="4313"/>
                  </a:cubicBezTo>
                  <a:cubicBezTo>
                    <a:pt x="87" y="4312"/>
                    <a:pt x="84" y="4312"/>
                    <a:pt x="81" y="4312"/>
                  </a:cubicBezTo>
                  <a:cubicBezTo>
                    <a:pt x="16" y="4312"/>
                    <a:pt x="1" y="4414"/>
                    <a:pt x="53" y="4449"/>
                  </a:cubicBezTo>
                  <a:cubicBezTo>
                    <a:pt x="688" y="4875"/>
                    <a:pt x="833" y="5682"/>
                    <a:pt x="1549" y="6063"/>
                  </a:cubicBezTo>
                  <a:cubicBezTo>
                    <a:pt x="1869" y="6228"/>
                    <a:pt x="2208" y="6309"/>
                    <a:pt x="2550" y="6309"/>
                  </a:cubicBezTo>
                  <a:cubicBezTo>
                    <a:pt x="2770" y="6309"/>
                    <a:pt x="2992" y="6275"/>
                    <a:pt x="3209" y="6208"/>
                  </a:cubicBezTo>
                  <a:cubicBezTo>
                    <a:pt x="3907" y="6661"/>
                    <a:pt x="4424" y="7260"/>
                    <a:pt x="4850" y="7931"/>
                  </a:cubicBezTo>
                  <a:cubicBezTo>
                    <a:pt x="4517" y="7682"/>
                    <a:pt x="4144" y="7596"/>
                    <a:pt x="3752" y="7596"/>
                  </a:cubicBezTo>
                  <a:cubicBezTo>
                    <a:pt x="2854" y="7596"/>
                    <a:pt x="1853" y="8049"/>
                    <a:pt x="986" y="8049"/>
                  </a:cubicBezTo>
                  <a:cubicBezTo>
                    <a:pt x="974" y="8049"/>
                    <a:pt x="963" y="8049"/>
                    <a:pt x="951" y="8049"/>
                  </a:cubicBezTo>
                  <a:cubicBezTo>
                    <a:pt x="948" y="8048"/>
                    <a:pt x="944" y="8048"/>
                    <a:pt x="941" y="8048"/>
                  </a:cubicBezTo>
                  <a:cubicBezTo>
                    <a:pt x="867" y="8048"/>
                    <a:pt x="835" y="8150"/>
                    <a:pt x="887" y="8203"/>
                  </a:cubicBezTo>
                  <a:cubicBezTo>
                    <a:pt x="1413" y="8756"/>
                    <a:pt x="2057" y="9273"/>
                    <a:pt x="2855" y="9354"/>
                  </a:cubicBezTo>
                  <a:cubicBezTo>
                    <a:pt x="2917" y="9361"/>
                    <a:pt x="2979" y="9364"/>
                    <a:pt x="3039" y="9364"/>
                  </a:cubicBezTo>
                  <a:cubicBezTo>
                    <a:pt x="3829" y="9364"/>
                    <a:pt x="4498" y="8838"/>
                    <a:pt x="5113" y="8375"/>
                  </a:cubicBezTo>
                  <a:cubicBezTo>
                    <a:pt x="5394" y="8892"/>
                    <a:pt x="5639" y="9445"/>
                    <a:pt x="5875" y="9998"/>
                  </a:cubicBezTo>
                  <a:cubicBezTo>
                    <a:pt x="5784" y="11295"/>
                    <a:pt x="5775" y="12592"/>
                    <a:pt x="5866" y="13879"/>
                  </a:cubicBezTo>
                  <a:cubicBezTo>
                    <a:pt x="5820" y="14006"/>
                    <a:pt x="5775" y="14133"/>
                    <a:pt x="5739" y="14260"/>
                  </a:cubicBezTo>
                  <a:cubicBezTo>
                    <a:pt x="5739" y="14269"/>
                    <a:pt x="5739" y="14269"/>
                    <a:pt x="5739" y="14269"/>
                  </a:cubicBezTo>
                  <a:cubicBezTo>
                    <a:pt x="5331" y="13870"/>
                    <a:pt x="4868" y="13516"/>
                    <a:pt x="4360" y="13226"/>
                  </a:cubicBezTo>
                  <a:cubicBezTo>
                    <a:pt x="4632" y="12809"/>
                    <a:pt x="4841" y="12356"/>
                    <a:pt x="4759" y="11848"/>
                  </a:cubicBezTo>
                  <a:cubicBezTo>
                    <a:pt x="4651" y="11213"/>
                    <a:pt x="4243" y="10542"/>
                    <a:pt x="3907" y="10007"/>
                  </a:cubicBezTo>
                  <a:cubicBezTo>
                    <a:pt x="3888" y="9983"/>
                    <a:pt x="3854" y="9970"/>
                    <a:pt x="3822" y="9970"/>
                  </a:cubicBezTo>
                  <a:cubicBezTo>
                    <a:pt x="3793" y="9970"/>
                    <a:pt x="3766" y="9981"/>
                    <a:pt x="3753" y="10007"/>
                  </a:cubicBezTo>
                  <a:cubicBezTo>
                    <a:pt x="3499" y="10551"/>
                    <a:pt x="3200" y="11023"/>
                    <a:pt x="3309" y="11630"/>
                  </a:cubicBezTo>
                  <a:cubicBezTo>
                    <a:pt x="3399" y="12111"/>
                    <a:pt x="3608" y="12564"/>
                    <a:pt x="3880" y="12963"/>
                  </a:cubicBezTo>
                  <a:cubicBezTo>
                    <a:pt x="3644" y="12845"/>
                    <a:pt x="3408" y="12746"/>
                    <a:pt x="3163" y="12655"/>
                  </a:cubicBezTo>
                  <a:cubicBezTo>
                    <a:pt x="3046" y="11367"/>
                    <a:pt x="1613" y="11113"/>
                    <a:pt x="561" y="11041"/>
                  </a:cubicBezTo>
                  <a:cubicBezTo>
                    <a:pt x="557" y="11041"/>
                    <a:pt x="554" y="11040"/>
                    <a:pt x="551" y="11040"/>
                  </a:cubicBezTo>
                  <a:cubicBezTo>
                    <a:pt x="475" y="11040"/>
                    <a:pt x="427" y="11135"/>
                    <a:pt x="470" y="11204"/>
                  </a:cubicBezTo>
                  <a:cubicBezTo>
                    <a:pt x="769" y="11712"/>
                    <a:pt x="1042" y="12483"/>
                    <a:pt x="1586" y="12791"/>
                  </a:cubicBezTo>
                  <a:cubicBezTo>
                    <a:pt x="1796" y="12911"/>
                    <a:pt x="2029" y="12960"/>
                    <a:pt x="2265" y="12960"/>
                  </a:cubicBezTo>
                  <a:cubicBezTo>
                    <a:pt x="2527" y="12960"/>
                    <a:pt x="2793" y="12900"/>
                    <a:pt x="3036" y="12809"/>
                  </a:cubicBezTo>
                  <a:cubicBezTo>
                    <a:pt x="3046" y="12827"/>
                    <a:pt x="3064" y="12836"/>
                    <a:pt x="3082" y="12845"/>
                  </a:cubicBezTo>
                  <a:cubicBezTo>
                    <a:pt x="3245" y="12927"/>
                    <a:pt x="3399" y="13009"/>
                    <a:pt x="3553" y="13090"/>
                  </a:cubicBezTo>
                  <a:cubicBezTo>
                    <a:pt x="3431" y="13071"/>
                    <a:pt x="3304" y="13063"/>
                    <a:pt x="3175" y="13063"/>
                  </a:cubicBezTo>
                  <a:cubicBezTo>
                    <a:pt x="2431" y="13063"/>
                    <a:pt x="1595" y="13336"/>
                    <a:pt x="969" y="13444"/>
                  </a:cubicBezTo>
                  <a:cubicBezTo>
                    <a:pt x="878" y="13453"/>
                    <a:pt x="878" y="13580"/>
                    <a:pt x="942" y="13625"/>
                  </a:cubicBezTo>
                  <a:cubicBezTo>
                    <a:pt x="1424" y="13923"/>
                    <a:pt x="1961" y="14071"/>
                    <a:pt x="2494" y="14071"/>
                  </a:cubicBezTo>
                  <a:cubicBezTo>
                    <a:pt x="3114" y="14071"/>
                    <a:pt x="3730" y="13871"/>
                    <a:pt x="4252" y="13471"/>
                  </a:cubicBezTo>
                  <a:cubicBezTo>
                    <a:pt x="4823" y="13816"/>
                    <a:pt x="5376" y="14188"/>
                    <a:pt x="5920" y="14605"/>
                  </a:cubicBezTo>
                  <a:cubicBezTo>
                    <a:pt x="6047" y="15983"/>
                    <a:pt x="6265" y="17352"/>
                    <a:pt x="6600" y="18694"/>
                  </a:cubicBezTo>
                  <a:cubicBezTo>
                    <a:pt x="6655" y="18939"/>
                    <a:pt x="6718" y="19184"/>
                    <a:pt x="6782" y="19429"/>
                  </a:cubicBezTo>
                  <a:cubicBezTo>
                    <a:pt x="6364" y="19048"/>
                    <a:pt x="5929" y="18703"/>
                    <a:pt x="5467" y="18386"/>
                  </a:cubicBezTo>
                  <a:cubicBezTo>
                    <a:pt x="6074" y="17252"/>
                    <a:pt x="4732" y="16418"/>
                    <a:pt x="4415" y="15421"/>
                  </a:cubicBezTo>
                  <a:cubicBezTo>
                    <a:pt x="4404" y="15394"/>
                    <a:pt x="4374" y="15376"/>
                    <a:pt x="4345" y="15376"/>
                  </a:cubicBezTo>
                  <a:cubicBezTo>
                    <a:pt x="4326" y="15376"/>
                    <a:pt x="4308" y="15384"/>
                    <a:pt x="4297" y="15403"/>
                  </a:cubicBezTo>
                  <a:cubicBezTo>
                    <a:pt x="3880" y="16273"/>
                    <a:pt x="4070" y="17271"/>
                    <a:pt x="4705" y="17924"/>
                  </a:cubicBezTo>
                  <a:cubicBezTo>
                    <a:pt x="4505" y="17806"/>
                    <a:pt x="4306" y="17697"/>
                    <a:pt x="4097" y="17606"/>
                  </a:cubicBezTo>
                  <a:cubicBezTo>
                    <a:pt x="4122" y="17549"/>
                    <a:pt x="4087" y="17477"/>
                    <a:pt x="4020" y="17477"/>
                  </a:cubicBezTo>
                  <a:cubicBezTo>
                    <a:pt x="4013" y="17477"/>
                    <a:pt x="4006" y="17477"/>
                    <a:pt x="3998" y="17479"/>
                  </a:cubicBezTo>
                  <a:cubicBezTo>
                    <a:pt x="3735" y="17053"/>
                    <a:pt x="3426" y="16627"/>
                    <a:pt x="2982" y="16382"/>
                  </a:cubicBezTo>
                  <a:cubicBezTo>
                    <a:pt x="2420" y="16074"/>
                    <a:pt x="1676" y="16065"/>
                    <a:pt x="1060" y="15965"/>
                  </a:cubicBezTo>
                  <a:cubicBezTo>
                    <a:pt x="1054" y="15963"/>
                    <a:pt x="1047" y="15963"/>
                    <a:pt x="1041" y="15963"/>
                  </a:cubicBezTo>
                  <a:cubicBezTo>
                    <a:pt x="965" y="15963"/>
                    <a:pt x="894" y="16061"/>
                    <a:pt x="969" y="16128"/>
                  </a:cubicBezTo>
                  <a:cubicBezTo>
                    <a:pt x="1504" y="16609"/>
                    <a:pt x="1649" y="17243"/>
                    <a:pt x="2347" y="17579"/>
                  </a:cubicBezTo>
                  <a:cubicBezTo>
                    <a:pt x="2637" y="17714"/>
                    <a:pt x="2932" y="17774"/>
                    <a:pt x="3229" y="17774"/>
                  </a:cubicBezTo>
                  <a:cubicBezTo>
                    <a:pt x="3472" y="17774"/>
                    <a:pt x="3717" y="17734"/>
                    <a:pt x="3961" y="17661"/>
                  </a:cubicBezTo>
                  <a:cubicBezTo>
                    <a:pt x="4360" y="17887"/>
                    <a:pt x="4750" y="18132"/>
                    <a:pt x="5131" y="18395"/>
                  </a:cubicBezTo>
                  <a:cubicBezTo>
                    <a:pt x="4556" y="18238"/>
                    <a:pt x="3952" y="18143"/>
                    <a:pt x="3356" y="18143"/>
                  </a:cubicBezTo>
                  <a:cubicBezTo>
                    <a:pt x="2402" y="18143"/>
                    <a:pt x="1467" y="18387"/>
                    <a:pt x="697" y="19012"/>
                  </a:cubicBezTo>
                  <a:cubicBezTo>
                    <a:pt x="633" y="19066"/>
                    <a:pt x="670" y="19193"/>
                    <a:pt x="751" y="19202"/>
                  </a:cubicBezTo>
                  <a:cubicBezTo>
                    <a:pt x="1448" y="19318"/>
                    <a:pt x="2191" y="19504"/>
                    <a:pt x="2915" y="19504"/>
                  </a:cubicBezTo>
                  <a:cubicBezTo>
                    <a:pt x="3096" y="19504"/>
                    <a:pt x="3276" y="19492"/>
                    <a:pt x="3454" y="19465"/>
                  </a:cubicBezTo>
                  <a:cubicBezTo>
                    <a:pt x="4143" y="19365"/>
                    <a:pt x="4778" y="19030"/>
                    <a:pt x="5376" y="18667"/>
                  </a:cubicBezTo>
                  <a:cubicBezTo>
                    <a:pt x="5403" y="18649"/>
                    <a:pt x="5421" y="18622"/>
                    <a:pt x="5421" y="18595"/>
                  </a:cubicBezTo>
                  <a:cubicBezTo>
                    <a:pt x="5938" y="18966"/>
                    <a:pt x="6419" y="19365"/>
                    <a:pt x="6881" y="19819"/>
                  </a:cubicBezTo>
                  <a:cubicBezTo>
                    <a:pt x="7271" y="21378"/>
                    <a:pt x="7706" y="22974"/>
                    <a:pt x="8232" y="24543"/>
                  </a:cubicBezTo>
                  <a:cubicBezTo>
                    <a:pt x="7824" y="24180"/>
                    <a:pt x="7389" y="23845"/>
                    <a:pt x="6954" y="23518"/>
                  </a:cubicBezTo>
                  <a:cubicBezTo>
                    <a:pt x="6954" y="23509"/>
                    <a:pt x="6954" y="23491"/>
                    <a:pt x="6936" y="23482"/>
                  </a:cubicBezTo>
                  <a:cubicBezTo>
                    <a:pt x="6936" y="23482"/>
                    <a:pt x="6936" y="23473"/>
                    <a:pt x="6927" y="23473"/>
                  </a:cubicBezTo>
                  <a:cubicBezTo>
                    <a:pt x="7308" y="22394"/>
                    <a:pt x="6673" y="21460"/>
                    <a:pt x="6056" y="20617"/>
                  </a:cubicBezTo>
                  <a:cubicBezTo>
                    <a:pt x="6036" y="20593"/>
                    <a:pt x="6009" y="20581"/>
                    <a:pt x="5983" y="20581"/>
                  </a:cubicBezTo>
                  <a:cubicBezTo>
                    <a:pt x="5951" y="20581"/>
                    <a:pt x="5921" y="20599"/>
                    <a:pt x="5911" y="20635"/>
                  </a:cubicBezTo>
                  <a:cubicBezTo>
                    <a:pt x="5603" y="21433"/>
                    <a:pt x="5702" y="22340"/>
                    <a:pt x="6201" y="22993"/>
                  </a:cubicBezTo>
                  <a:cubicBezTo>
                    <a:pt x="5802" y="22720"/>
                    <a:pt x="5385" y="22457"/>
                    <a:pt x="4968" y="22222"/>
                  </a:cubicBezTo>
                  <a:cubicBezTo>
                    <a:pt x="4977" y="22213"/>
                    <a:pt x="4986" y="22204"/>
                    <a:pt x="4995" y="22185"/>
                  </a:cubicBezTo>
                  <a:cubicBezTo>
                    <a:pt x="5131" y="21714"/>
                    <a:pt x="5195" y="21242"/>
                    <a:pt x="4886" y="20825"/>
                  </a:cubicBezTo>
                  <a:cubicBezTo>
                    <a:pt x="4578" y="20399"/>
                    <a:pt x="4070" y="20163"/>
                    <a:pt x="3771" y="19719"/>
                  </a:cubicBezTo>
                  <a:cubicBezTo>
                    <a:pt x="3754" y="19698"/>
                    <a:pt x="3730" y="19687"/>
                    <a:pt x="3707" y="19687"/>
                  </a:cubicBezTo>
                  <a:cubicBezTo>
                    <a:pt x="3680" y="19687"/>
                    <a:pt x="3654" y="19703"/>
                    <a:pt x="3644" y="19737"/>
                  </a:cubicBezTo>
                  <a:cubicBezTo>
                    <a:pt x="3635" y="19792"/>
                    <a:pt x="3626" y="19846"/>
                    <a:pt x="3626" y="19891"/>
                  </a:cubicBezTo>
                  <a:cubicBezTo>
                    <a:pt x="3599" y="19909"/>
                    <a:pt x="3581" y="19946"/>
                    <a:pt x="3608" y="19973"/>
                  </a:cubicBezTo>
                  <a:cubicBezTo>
                    <a:pt x="3526" y="20707"/>
                    <a:pt x="3871" y="21351"/>
                    <a:pt x="4351" y="21895"/>
                  </a:cubicBezTo>
                  <a:cubicBezTo>
                    <a:pt x="4043" y="21741"/>
                    <a:pt x="3735" y="21587"/>
                    <a:pt x="3417" y="21442"/>
                  </a:cubicBezTo>
                  <a:cubicBezTo>
                    <a:pt x="3417" y="21415"/>
                    <a:pt x="3408" y="21387"/>
                    <a:pt x="3372" y="21369"/>
                  </a:cubicBezTo>
                  <a:cubicBezTo>
                    <a:pt x="3293" y="20663"/>
                    <a:pt x="2446" y="20535"/>
                    <a:pt x="1779" y="20535"/>
                  </a:cubicBezTo>
                  <a:cubicBezTo>
                    <a:pt x="1606" y="20535"/>
                    <a:pt x="1446" y="20544"/>
                    <a:pt x="1314" y="20553"/>
                  </a:cubicBezTo>
                  <a:cubicBezTo>
                    <a:pt x="1268" y="20553"/>
                    <a:pt x="1232" y="20599"/>
                    <a:pt x="1259" y="20644"/>
                  </a:cubicBezTo>
                  <a:cubicBezTo>
                    <a:pt x="1459" y="20970"/>
                    <a:pt x="1640" y="21442"/>
                    <a:pt x="2030" y="21596"/>
                  </a:cubicBezTo>
                  <a:cubicBezTo>
                    <a:pt x="2153" y="21650"/>
                    <a:pt x="2297" y="21670"/>
                    <a:pt x="2448" y="21670"/>
                  </a:cubicBezTo>
                  <a:cubicBezTo>
                    <a:pt x="2731" y="21670"/>
                    <a:pt x="3039" y="21598"/>
                    <a:pt x="3281" y="21533"/>
                  </a:cubicBezTo>
                  <a:cubicBezTo>
                    <a:pt x="3635" y="21696"/>
                    <a:pt x="3970" y="21877"/>
                    <a:pt x="4315" y="22059"/>
                  </a:cubicBezTo>
                  <a:cubicBezTo>
                    <a:pt x="4246" y="22053"/>
                    <a:pt x="4176" y="22051"/>
                    <a:pt x="4107" y="22051"/>
                  </a:cubicBezTo>
                  <a:cubicBezTo>
                    <a:pt x="3086" y="22051"/>
                    <a:pt x="2068" y="22601"/>
                    <a:pt x="1431" y="23373"/>
                  </a:cubicBezTo>
                  <a:cubicBezTo>
                    <a:pt x="1379" y="23435"/>
                    <a:pt x="1394" y="23573"/>
                    <a:pt x="1494" y="23573"/>
                  </a:cubicBezTo>
                  <a:cubicBezTo>
                    <a:pt x="1498" y="23573"/>
                    <a:pt x="1501" y="23573"/>
                    <a:pt x="1504" y="23573"/>
                  </a:cubicBezTo>
                  <a:cubicBezTo>
                    <a:pt x="2547" y="23446"/>
                    <a:pt x="4261" y="23391"/>
                    <a:pt x="4868" y="22376"/>
                  </a:cubicBezTo>
                  <a:cubicBezTo>
                    <a:pt x="5430" y="22702"/>
                    <a:pt x="5975" y="23056"/>
                    <a:pt x="6510" y="23437"/>
                  </a:cubicBezTo>
                  <a:cubicBezTo>
                    <a:pt x="6217" y="23400"/>
                    <a:pt x="5910" y="23375"/>
                    <a:pt x="5603" y="23375"/>
                  </a:cubicBezTo>
                  <a:cubicBezTo>
                    <a:pt x="4705" y="23375"/>
                    <a:pt x="3811" y="23591"/>
                    <a:pt x="3290" y="24362"/>
                  </a:cubicBezTo>
                  <a:cubicBezTo>
                    <a:pt x="3263" y="24407"/>
                    <a:pt x="3290" y="24471"/>
                    <a:pt x="3336" y="24480"/>
                  </a:cubicBezTo>
                  <a:cubicBezTo>
                    <a:pt x="3635" y="24533"/>
                    <a:pt x="3932" y="24561"/>
                    <a:pt x="4226" y="24561"/>
                  </a:cubicBezTo>
                  <a:cubicBezTo>
                    <a:pt x="5170" y="24561"/>
                    <a:pt x="6075" y="24279"/>
                    <a:pt x="6863" y="23691"/>
                  </a:cubicBezTo>
                  <a:cubicBezTo>
                    <a:pt x="7371" y="24063"/>
                    <a:pt x="7870" y="24462"/>
                    <a:pt x="8350" y="24888"/>
                  </a:cubicBezTo>
                  <a:cubicBezTo>
                    <a:pt x="9312" y="27690"/>
                    <a:pt x="10590" y="30374"/>
                    <a:pt x="12467" y="32541"/>
                  </a:cubicBezTo>
                  <a:cubicBezTo>
                    <a:pt x="12507" y="32587"/>
                    <a:pt x="12554" y="32607"/>
                    <a:pt x="12600" y="32607"/>
                  </a:cubicBezTo>
                  <a:cubicBezTo>
                    <a:pt x="12753" y="32607"/>
                    <a:pt x="12899" y="32395"/>
                    <a:pt x="12766" y="32242"/>
                  </a:cubicBezTo>
                  <a:cubicBezTo>
                    <a:pt x="11506" y="30791"/>
                    <a:pt x="10508" y="29104"/>
                    <a:pt x="9692" y="27300"/>
                  </a:cubicBezTo>
                  <a:cubicBezTo>
                    <a:pt x="9747" y="26910"/>
                    <a:pt x="9819" y="26529"/>
                    <a:pt x="9901" y="26148"/>
                  </a:cubicBezTo>
                  <a:cubicBezTo>
                    <a:pt x="9921" y="26168"/>
                    <a:pt x="9940" y="26183"/>
                    <a:pt x="9967" y="26183"/>
                  </a:cubicBezTo>
                  <a:cubicBezTo>
                    <a:pt x="9977" y="26183"/>
                    <a:pt x="9988" y="26180"/>
                    <a:pt x="10001" y="26175"/>
                  </a:cubicBezTo>
                  <a:cubicBezTo>
                    <a:pt x="10055" y="26148"/>
                    <a:pt x="10119" y="26121"/>
                    <a:pt x="10182" y="26103"/>
                  </a:cubicBezTo>
                  <a:cubicBezTo>
                    <a:pt x="10331" y="26135"/>
                    <a:pt x="10478" y="26151"/>
                    <a:pt x="10623" y="26151"/>
                  </a:cubicBezTo>
                  <a:cubicBezTo>
                    <a:pt x="11486" y="26151"/>
                    <a:pt x="12274" y="25607"/>
                    <a:pt x="12848" y="24924"/>
                  </a:cubicBezTo>
                  <a:cubicBezTo>
                    <a:pt x="12875" y="24915"/>
                    <a:pt x="12912" y="24897"/>
                    <a:pt x="12948" y="24879"/>
                  </a:cubicBezTo>
                  <a:cubicBezTo>
                    <a:pt x="12993" y="24860"/>
                    <a:pt x="12993" y="24806"/>
                    <a:pt x="12966" y="24770"/>
                  </a:cubicBezTo>
                  <a:cubicBezTo>
                    <a:pt x="12993" y="24743"/>
                    <a:pt x="13011" y="24724"/>
                    <a:pt x="13029" y="24697"/>
                  </a:cubicBezTo>
                  <a:cubicBezTo>
                    <a:pt x="13075" y="24634"/>
                    <a:pt x="13011" y="24561"/>
                    <a:pt x="12948" y="24561"/>
                  </a:cubicBezTo>
                  <a:cubicBezTo>
                    <a:pt x="12882" y="24559"/>
                    <a:pt x="12816" y="24557"/>
                    <a:pt x="12750" y="24557"/>
                  </a:cubicBezTo>
                  <a:cubicBezTo>
                    <a:pt x="11654" y="24557"/>
                    <a:pt x="10564" y="24919"/>
                    <a:pt x="9983" y="25894"/>
                  </a:cubicBezTo>
                  <a:cubicBezTo>
                    <a:pt x="9973" y="25894"/>
                    <a:pt x="9973" y="25894"/>
                    <a:pt x="9964" y="25885"/>
                  </a:cubicBezTo>
                  <a:cubicBezTo>
                    <a:pt x="10273" y="24697"/>
                    <a:pt x="10762" y="23555"/>
                    <a:pt x="11442" y="22539"/>
                  </a:cubicBezTo>
                  <a:cubicBezTo>
                    <a:pt x="12011" y="22996"/>
                    <a:pt x="12616" y="23195"/>
                    <a:pt x="13211" y="23195"/>
                  </a:cubicBezTo>
                  <a:cubicBezTo>
                    <a:pt x="14363" y="23195"/>
                    <a:pt x="15477" y="22452"/>
                    <a:pt x="16212" y="21406"/>
                  </a:cubicBezTo>
                  <a:cubicBezTo>
                    <a:pt x="16258" y="21324"/>
                    <a:pt x="16194" y="21215"/>
                    <a:pt x="16103" y="21215"/>
                  </a:cubicBezTo>
                  <a:cubicBezTo>
                    <a:pt x="15351" y="21233"/>
                    <a:pt x="14544" y="21206"/>
                    <a:pt x="13809" y="21378"/>
                  </a:cubicBezTo>
                  <a:cubicBezTo>
                    <a:pt x="13029" y="21560"/>
                    <a:pt x="12340" y="21995"/>
                    <a:pt x="11606" y="22312"/>
                  </a:cubicBezTo>
                  <a:cubicBezTo>
                    <a:pt x="11841" y="21977"/>
                    <a:pt x="12095" y="21650"/>
                    <a:pt x="12376" y="21351"/>
                  </a:cubicBezTo>
                  <a:cubicBezTo>
                    <a:pt x="12413" y="21351"/>
                    <a:pt x="12440" y="21315"/>
                    <a:pt x="12449" y="21279"/>
                  </a:cubicBezTo>
                  <a:cubicBezTo>
                    <a:pt x="12794" y="20916"/>
                    <a:pt x="13174" y="20580"/>
                    <a:pt x="13583" y="20281"/>
                  </a:cubicBezTo>
                  <a:cubicBezTo>
                    <a:pt x="13601" y="20272"/>
                    <a:pt x="13610" y="20254"/>
                    <a:pt x="13619" y="20227"/>
                  </a:cubicBezTo>
                  <a:cubicBezTo>
                    <a:pt x="13619" y="20227"/>
                    <a:pt x="13628" y="20236"/>
                    <a:pt x="13628" y="20236"/>
                  </a:cubicBezTo>
                  <a:cubicBezTo>
                    <a:pt x="13713" y="20242"/>
                    <a:pt x="13799" y="20246"/>
                    <a:pt x="13883" y="20246"/>
                  </a:cubicBezTo>
                  <a:cubicBezTo>
                    <a:pt x="15090" y="20246"/>
                    <a:pt x="16189" y="19589"/>
                    <a:pt x="16756" y="18513"/>
                  </a:cubicBezTo>
                  <a:cubicBezTo>
                    <a:pt x="16791" y="18452"/>
                    <a:pt x="16759" y="18358"/>
                    <a:pt x="16685" y="18358"/>
                  </a:cubicBezTo>
                  <a:cubicBezTo>
                    <a:pt x="16682" y="18358"/>
                    <a:pt x="16678" y="18358"/>
                    <a:pt x="16675" y="18359"/>
                  </a:cubicBezTo>
                  <a:cubicBezTo>
                    <a:pt x="15550" y="18440"/>
                    <a:pt x="13519" y="18449"/>
                    <a:pt x="13564" y="20045"/>
                  </a:cubicBezTo>
                  <a:cubicBezTo>
                    <a:pt x="13537" y="20064"/>
                    <a:pt x="13528" y="20091"/>
                    <a:pt x="13528" y="20118"/>
                  </a:cubicBezTo>
                  <a:cubicBezTo>
                    <a:pt x="13519" y="20127"/>
                    <a:pt x="13501" y="20127"/>
                    <a:pt x="13492" y="20136"/>
                  </a:cubicBezTo>
                  <a:cubicBezTo>
                    <a:pt x="13120" y="20399"/>
                    <a:pt x="12766" y="20707"/>
                    <a:pt x="12440" y="21034"/>
                  </a:cubicBezTo>
                  <a:cubicBezTo>
                    <a:pt x="12594" y="20517"/>
                    <a:pt x="13048" y="20154"/>
                    <a:pt x="13156" y="19619"/>
                  </a:cubicBezTo>
                  <a:cubicBezTo>
                    <a:pt x="13338" y="18794"/>
                    <a:pt x="12875" y="17987"/>
                    <a:pt x="13057" y="17153"/>
                  </a:cubicBezTo>
                  <a:cubicBezTo>
                    <a:pt x="13070" y="17094"/>
                    <a:pt x="13026" y="17049"/>
                    <a:pt x="12977" y="17049"/>
                  </a:cubicBezTo>
                  <a:cubicBezTo>
                    <a:pt x="12958" y="17049"/>
                    <a:pt x="12938" y="17056"/>
                    <a:pt x="12921" y="17071"/>
                  </a:cubicBezTo>
                  <a:cubicBezTo>
                    <a:pt x="12277" y="17688"/>
                    <a:pt x="11778" y="18422"/>
                    <a:pt x="11705" y="19329"/>
                  </a:cubicBezTo>
                  <a:cubicBezTo>
                    <a:pt x="11651" y="19928"/>
                    <a:pt x="11687" y="20862"/>
                    <a:pt x="12204" y="21270"/>
                  </a:cubicBezTo>
                  <a:cubicBezTo>
                    <a:pt x="11615" y="21895"/>
                    <a:pt x="11107" y="22603"/>
                    <a:pt x="10690" y="23364"/>
                  </a:cubicBezTo>
                  <a:cubicBezTo>
                    <a:pt x="10753" y="23129"/>
                    <a:pt x="10771" y="22893"/>
                    <a:pt x="10735" y="22648"/>
                  </a:cubicBezTo>
                  <a:cubicBezTo>
                    <a:pt x="10626" y="22040"/>
                    <a:pt x="10173" y="21560"/>
                    <a:pt x="9992" y="20979"/>
                  </a:cubicBezTo>
                  <a:cubicBezTo>
                    <a:pt x="9983" y="20957"/>
                    <a:pt x="9962" y="20945"/>
                    <a:pt x="9942" y="20945"/>
                  </a:cubicBezTo>
                  <a:cubicBezTo>
                    <a:pt x="9921" y="20945"/>
                    <a:pt x="9901" y="20957"/>
                    <a:pt x="9892" y="20979"/>
                  </a:cubicBezTo>
                  <a:cubicBezTo>
                    <a:pt x="9574" y="22040"/>
                    <a:pt x="9221" y="23464"/>
                    <a:pt x="10227" y="24244"/>
                  </a:cubicBezTo>
                  <a:cubicBezTo>
                    <a:pt x="10227" y="24244"/>
                    <a:pt x="10227" y="24244"/>
                    <a:pt x="10227" y="24253"/>
                  </a:cubicBezTo>
                  <a:cubicBezTo>
                    <a:pt x="10236" y="24253"/>
                    <a:pt x="10246" y="24262"/>
                    <a:pt x="10255" y="24271"/>
                  </a:cubicBezTo>
                  <a:cubicBezTo>
                    <a:pt x="9892" y="25133"/>
                    <a:pt x="9647" y="26048"/>
                    <a:pt x="9547" y="26973"/>
                  </a:cubicBezTo>
                  <a:cubicBezTo>
                    <a:pt x="8686" y="25006"/>
                    <a:pt x="8024" y="22920"/>
                    <a:pt x="7462" y="20880"/>
                  </a:cubicBezTo>
                  <a:cubicBezTo>
                    <a:pt x="8187" y="19420"/>
                    <a:pt x="8931" y="17987"/>
                    <a:pt x="9865" y="16690"/>
                  </a:cubicBezTo>
                  <a:cubicBezTo>
                    <a:pt x="9910" y="16690"/>
                    <a:pt x="9955" y="16654"/>
                    <a:pt x="9937" y="16609"/>
                  </a:cubicBezTo>
                  <a:cubicBezTo>
                    <a:pt x="10218" y="16219"/>
                    <a:pt x="10518" y="15847"/>
                    <a:pt x="10835" y="15493"/>
                  </a:cubicBezTo>
                  <a:cubicBezTo>
                    <a:pt x="10835" y="15493"/>
                    <a:pt x="10835" y="15493"/>
                    <a:pt x="10835" y="15502"/>
                  </a:cubicBezTo>
                  <a:cubicBezTo>
                    <a:pt x="11567" y="16330"/>
                    <a:pt x="12523" y="16522"/>
                    <a:pt x="13518" y="16522"/>
                  </a:cubicBezTo>
                  <a:cubicBezTo>
                    <a:pt x="14126" y="16522"/>
                    <a:pt x="14747" y="16450"/>
                    <a:pt x="15342" y="16409"/>
                  </a:cubicBezTo>
                  <a:cubicBezTo>
                    <a:pt x="15414" y="16400"/>
                    <a:pt x="15478" y="16300"/>
                    <a:pt x="15414" y="16246"/>
                  </a:cubicBezTo>
                  <a:cubicBezTo>
                    <a:pt x="14483" y="15523"/>
                    <a:pt x="13387" y="14950"/>
                    <a:pt x="12244" y="14950"/>
                  </a:cubicBezTo>
                  <a:cubicBezTo>
                    <a:pt x="11895" y="14950"/>
                    <a:pt x="11542" y="15003"/>
                    <a:pt x="11189" y="15122"/>
                  </a:cubicBezTo>
                  <a:cubicBezTo>
                    <a:pt x="11488" y="14813"/>
                    <a:pt x="11796" y="14523"/>
                    <a:pt x="12141" y="14242"/>
                  </a:cubicBezTo>
                  <a:cubicBezTo>
                    <a:pt x="12466" y="14323"/>
                    <a:pt x="12832" y="14401"/>
                    <a:pt x="13187" y="14401"/>
                  </a:cubicBezTo>
                  <a:cubicBezTo>
                    <a:pt x="13386" y="14401"/>
                    <a:pt x="13581" y="14376"/>
                    <a:pt x="13764" y="14314"/>
                  </a:cubicBezTo>
                  <a:cubicBezTo>
                    <a:pt x="14381" y="14097"/>
                    <a:pt x="14970" y="13516"/>
                    <a:pt x="15487" y="13127"/>
                  </a:cubicBezTo>
                  <a:cubicBezTo>
                    <a:pt x="15559" y="13063"/>
                    <a:pt x="15541" y="12954"/>
                    <a:pt x="15441" y="12945"/>
                  </a:cubicBezTo>
                  <a:cubicBezTo>
                    <a:pt x="15212" y="12930"/>
                    <a:pt x="14971" y="12919"/>
                    <a:pt x="14726" y="12919"/>
                  </a:cubicBezTo>
                  <a:cubicBezTo>
                    <a:pt x="13770" y="12919"/>
                    <a:pt x="12766" y="13098"/>
                    <a:pt x="12268" y="13979"/>
                  </a:cubicBezTo>
                  <a:lnTo>
                    <a:pt x="12250" y="13979"/>
                  </a:lnTo>
                  <a:cubicBezTo>
                    <a:pt x="12213" y="14006"/>
                    <a:pt x="12177" y="14033"/>
                    <a:pt x="12141" y="14061"/>
                  </a:cubicBezTo>
                  <a:cubicBezTo>
                    <a:pt x="12123" y="14070"/>
                    <a:pt x="12114" y="14070"/>
                    <a:pt x="12095" y="14079"/>
                  </a:cubicBezTo>
                  <a:cubicBezTo>
                    <a:pt x="12068" y="14088"/>
                    <a:pt x="12050" y="14106"/>
                    <a:pt x="12041" y="14133"/>
                  </a:cubicBezTo>
                  <a:cubicBezTo>
                    <a:pt x="11832" y="14287"/>
                    <a:pt x="11633" y="14460"/>
                    <a:pt x="11442" y="14623"/>
                  </a:cubicBezTo>
                  <a:cubicBezTo>
                    <a:pt x="11442" y="14623"/>
                    <a:pt x="11442" y="14614"/>
                    <a:pt x="11433" y="14614"/>
                  </a:cubicBezTo>
                  <a:cubicBezTo>
                    <a:pt x="11705" y="14206"/>
                    <a:pt x="12104" y="13952"/>
                    <a:pt x="12304" y="13498"/>
                  </a:cubicBezTo>
                  <a:cubicBezTo>
                    <a:pt x="12531" y="12991"/>
                    <a:pt x="12649" y="12428"/>
                    <a:pt x="12812" y="11902"/>
                  </a:cubicBezTo>
                  <a:cubicBezTo>
                    <a:pt x="12826" y="11844"/>
                    <a:pt x="12771" y="11781"/>
                    <a:pt x="12716" y="11781"/>
                  </a:cubicBezTo>
                  <a:cubicBezTo>
                    <a:pt x="12702" y="11781"/>
                    <a:pt x="12688" y="11785"/>
                    <a:pt x="12676" y="11794"/>
                  </a:cubicBezTo>
                  <a:cubicBezTo>
                    <a:pt x="11796" y="12446"/>
                    <a:pt x="10590" y="13562"/>
                    <a:pt x="11316" y="14741"/>
                  </a:cubicBezTo>
                  <a:cubicBezTo>
                    <a:pt x="10835" y="15176"/>
                    <a:pt x="10409" y="15657"/>
                    <a:pt x="10010" y="16164"/>
                  </a:cubicBezTo>
                  <a:cubicBezTo>
                    <a:pt x="10164" y="15756"/>
                    <a:pt x="10463" y="15403"/>
                    <a:pt x="10545" y="14958"/>
                  </a:cubicBezTo>
                  <a:cubicBezTo>
                    <a:pt x="10672" y="14251"/>
                    <a:pt x="10490" y="13526"/>
                    <a:pt x="10617" y="12818"/>
                  </a:cubicBezTo>
                  <a:cubicBezTo>
                    <a:pt x="10629" y="12759"/>
                    <a:pt x="10591" y="12723"/>
                    <a:pt x="10547" y="12723"/>
                  </a:cubicBezTo>
                  <a:cubicBezTo>
                    <a:pt x="10524" y="12723"/>
                    <a:pt x="10500" y="12733"/>
                    <a:pt x="10481" y="12755"/>
                  </a:cubicBezTo>
                  <a:cubicBezTo>
                    <a:pt x="9656" y="13897"/>
                    <a:pt x="9176" y="15176"/>
                    <a:pt x="9747" y="16518"/>
                  </a:cubicBezTo>
                  <a:cubicBezTo>
                    <a:pt x="9275" y="17171"/>
                    <a:pt x="8849" y="17860"/>
                    <a:pt x="8468" y="18567"/>
                  </a:cubicBezTo>
                  <a:cubicBezTo>
                    <a:pt x="8631" y="18023"/>
                    <a:pt x="8922" y="17543"/>
                    <a:pt x="8949" y="16944"/>
                  </a:cubicBezTo>
                  <a:cubicBezTo>
                    <a:pt x="8976" y="16155"/>
                    <a:pt x="8722" y="15384"/>
                    <a:pt x="8459" y="14650"/>
                  </a:cubicBezTo>
                  <a:cubicBezTo>
                    <a:pt x="8449" y="14625"/>
                    <a:pt x="8421" y="14609"/>
                    <a:pt x="8396" y="14609"/>
                  </a:cubicBezTo>
                  <a:cubicBezTo>
                    <a:pt x="8374" y="14609"/>
                    <a:pt x="8354" y="14621"/>
                    <a:pt x="8350" y="14650"/>
                  </a:cubicBezTo>
                  <a:cubicBezTo>
                    <a:pt x="8033" y="16201"/>
                    <a:pt x="6863" y="17515"/>
                    <a:pt x="8187" y="18948"/>
                  </a:cubicBezTo>
                  <a:cubicBezTo>
                    <a:pt x="8196" y="18966"/>
                    <a:pt x="8205" y="18966"/>
                    <a:pt x="8214" y="18975"/>
                  </a:cubicBezTo>
                  <a:cubicBezTo>
                    <a:pt x="8223" y="18984"/>
                    <a:pt x="8223" y="18994"/>
                    <a:pt x="8223" y="18994"/>
                  </a:cubicBezTo>
                  <a:cubicBezTo>
                    <a:pt x="8223" y="19003"/>
                    <a:pt x="8223" y="19003"/>
                    <a:pt x="8223" y="19012"/>
                  </a:cubicBezTo>
                  <a:cubicBezTo>
                    <a:pt x="7942" y="19556"/>
                    <a:pt x="7670" y="20109"/>
                    <a:pt x="7407" y="20662"/>
                  </a:cubicBezTo>
                  <a:cubicBezTo>
                    <a:pt x="7217" y="19973"/>
                    <a:pt x="7035" y="19293"/>
                    <a:pt x="6863" y="18622"/>
                  </a:cubicBezTo>
                  <a:cubicBezTo>
                    <a:pt x="6455" y="17053"/>
                    <a:pt x="6210" y="15457"/>
                    <a:pt x="6092" y="13870"/>
                  </a:cubicBezTo>
                  <a:cubicBezTo>
                    <a:pt x="6247" y="13516"/>
                    <a:pt x="6410" y="13190"/>
                    <a:pt x="6600" y="12873"/>
                  </a:cubicBezTo>
                  <a:cubicBezTo>
                    <a:pt x="7000" y="13044"/>
                    <a:pt x="7419" y="13125"/>
                    <a:pt x="7836" y="13125"/>
                  </a:cubicBezTo>
                  <a:cubicBezTo>
                    <a:pt x="8589" y="13125"/>
                    <a:pt x="9336" y="12859"/>
                    <a:pt x="9955" y="12374"/>
                  </a:cubicBezTo>
                  <a:cubicBezTo>
                    <a:pt x="10019" y="12329"/>
                    <a:pt x="9983" y="12220"/>
                    <a:pt x="9910" y="12202"/>
                  </a:cubicBezTo>
                  <a:cubicBezTo>
                    <a:pt x="9393" y="12069"/>
                    <a:pt x="8871" y="11994"/>
                    <a:pt x="8344" y="11994"/>
                  </a:cubicBezTo>
                  <a:cubicBezTo>
                    <a:pt x="8114" y="11994"/>
                    <a:pt x="7884" y="12008"/>
                    <a:pt x="7652" y="12038"/>
                  </a:cubicBezTo>
                  <a:cubicBezTo>
                    <a:pt x="7489" y="12057"/>
                    <a:pt x="7289" y="12075"/>
                    <a:pt x="7099" y="12111"/>
                  </a:cubicBezTo>
                  <a:cubicBezTo>
                    <a:pt x="7398" y="11721"/>
                    <a:pt x="7716" y="11349"/>
                    <a:pt x="8078" y="11014"/>
                  </a:cubicBezTo>
                  <a:cubicBezTo>
                    <a:pt x="8078" y="11032"/>
                    <a:pt x="8078" y="11050"/>
                    <a:pt x="8096" y="11068"/>
                  </a:cubicBezTo>
                  <a:cubicBezTo>
                    <a:pt x="8555" y="11438"/>
                    <a:pt x="9067" y="11561"/>
                    <a:pt x="9600" y="11561"/>
                  </a:cubicBezTo>
                  <a:cubicBezTo>
                    <a:pt x="10426" y="11561"/>
                    <a:pt x="11301" y="11264"/>
                    <a:pt x="12095" y="11132"/>
                  </a:cubicBezTo>
                  <a:cubicBezTo>
                    <a:pt x="12159" y="11123"/>
                    <a:pt x="12168" y="11023"/>
                    <a:pt x="12114" y="10996"/>
                  </a:cubicBezTo>
                  <a:cubicBezTo>
                    <a:pt x="11300" y="10623"/>
                    <a:pt x="10449" y="10345"/>
                    <a:pt x="9578" y="10345"/>
                  </a:cubicBezTo>
                  <a:cubicBezTo>
                    <a:pt x="9303" y="10345"/>
                    <a:pt x="9027" y="10373"/>
                    <a:pt x="8749" y="10433"/>
                  </a:cubicBezTo>
                  <a:cubicBezTo>
                    <a:pt x="9003" y="10243"/>
                    <a:pt x="9257" y="10053"/>
                    <a:pt x="9529" y="9871"/>
                  </a:cubicBezTo>
                  <a:cubicBezTo>
                    <a:pt x="9790" y="9964"/>
                    <a:pt x="10046" y="10006"/>
                    <a:pt x="10293" y="10006"/>
                  </a:cubicBezTo>
                  <a:cubicBezTo>
                    <a:pt x="11383" y="10006"/>
                    <a:pt x="12314" y="9183"/>
                    <a:pt x="12757" y="8148"/>
                  </a:cubicBezTo>
                  <a:cubicBezTo>
                    <a:pt x="12785" y="8085"/>
                    <a:pt x="12748" y="7994"/>
                    <a:pt x="12667" y="7994"/>
                  </a:cubicBezTo>
                  <a:cubicBezTo>
                    <a:pt x="11424" y="8012"/>
                    <a:pt x="9828" y="8194"/>
                    <a:pt x="9475" y="9626"/>
                  </a:cubicBezTo>
                  <a:cubicBezTo>
                    <a:pt x="9475" y="9644"/>
                    <a:pt x="9475" y="9644"/>
                    <a:pt x="9484" y="9654"/>
                  </a:cubicBezTo>
                  <a:lnTo>
                    <a:pt x="9466" y="9663"/>
                  </a:lnTo>
                  <a:cubicBezTo>
                    <a:pt x="9438" y="9681"/>
                    <a:pt x="9420" y="9708"/>
                    <a:pt x="9420" y="9735"/>
                  </a:cubicBezTo>
                  <a:cubicBezTo>
                    <a:pt x="9112" y="9898"/>
                    <a:pt x="8822" y="10080"/>
                    <a:pt x="8532" y="10288"/>
                  </a:cubicBezTo>
                  <a:cubicBezTo>
                    <a:pt x="8668" y="10134"/>
                    <a:pt x="8777" y="9971"/>
                    <a:pt x="8849" y="9790"/>
                  </a:cubicBezTo>
                  <a:cubicBezTo>
                    <a:pt x="9030" y="9300"/>
                    <a:pt x="8958" y="8710"/>
                    <a:pt x="8913" y="8203"/>
                  </a:cubicBezTo>
                  <a:cubicBezTo>
                    <a:pt x="8906" y="8159"/>
                    <a:pt x="8870" y="8128"/>
                    <a:pt x="8830" y="8128"/>
                  </a:cubicBezTo>
                  <a:cubicBezTo>
                    <a:pt x="8812" y="8128"/>
                    <a:pt x="8793" y="8134"/>
                    <a:pt x="8777" y="8148"/>
                  </a:cubicBezTo>
                  <a:cubicBezTo>
                    <a:pt x="8432" y="8493"/>
                    <a:pt x="7969" y="8846"/>
                    <a:pt x="7833" y="9336"/>
                  </a:cubicBezTo>
                  <a:cubicBezTo>
                    <a:pt x="7697" y="9790"/>
                    <a:pt x="7770" y="10325"/>
                    <a:pt x="7951" y="10760"/>
                  </a:cubicBezTo>
                  <a:cubicBezTo>
                    <a:pt x="7453" y="11213"/>
                    <a:pt x="7008" y="11730"/>
                    <a:pt x="6646" y="12301"/>
                  </a:cubicBezTo>
                  <a:cubicBezTo>
                    <a:pt x="6546" y="12374"/>
                    <a:pt x="6473" y="12465"/>
                    <a:pt x="6437" y="12592"/>
                  </a:cubicBezTo>
                  <a:cubicBezTo>
                    <a:pt x="6437" y="12610"/>
                    <a:pt x="6437" y="12619"/>
                    <a:pt x="6437" y="12628"/>
                  </a:cubicBezTo>
                  <a:cubicBezTo>
                    <a:pt x="6301" y="12873"/>
                    <a:pt x="6174" y="13117"/>
                    <a:pt x="6065" y="13371"/>
                  </a:cubicBezTo>
                  <a:cubicBezTo>
                    <a:pt x="5975" y="11549"/>
                    <a:pt x="6065" y="9726"/>
                    <a:pt x="6328" y="7922"/>
                  </a:cubicBezTo>
                  <a:cubicBezTo>
                    <a:pt x="6918" y="7876"/>
                    <a:pt x="7407" y="7931"/>
                    <a:pt x="7933" y="7550"/>
                  </a:cubicBezTo>
                  <a:cubicBezTo>
                    <a:pt x="8568" y="7087"/>
                    <a:pt x="9030" y="6353"/>
                    <a:pt x="9493" y="5727"/>
                  </a:cubicBezTo>
                  <a:cubicBezTo>
                    <a:pt x="9529" y="5682"/>
                    <a:pt x="9475" y="5600"/>
                    <a:pt x="9420" y="5600"/>
                  </a:cubicBezTo>
                  <a:cubicBezTo>
                    <a:pt x="8187" y="5673"/>
                    <a:pt x="7008" y="6326"/>
                    <a:pt x="6410" y="7396"/>
                  </a:cubicBezTo>
                  <a:cubicBezTo>
                    <a:pt x="6537" y="6634"/>
                    <a:pt x="6691" y="5863"/>
                    <a:pt x="6881" y="5101"/>
                  </a:cubicBezTo>
                  <a:cubicBezTo>
                    <a:pt x="7507" y="5020"/>
                    <a:pt x="8051" y="5002"/>
                    <a:pt x="8604" y="4675"/>
                  </a:cubicBezTo>
                  <a:cubicBezTo>
                    <a:pt x="9094" y="4385"/>
                    <a:pt x="9466" y="3977"/>
                    <a:pt x="9847" y="3569"/>
                  </a:cubicBezTo>
                  <a:cubicBezTo>
                    <a:pt x="9874" y="3560"/>
                    <a:pt x="9910" y="3542"/>
                    <a:pt x="9937" y="3533"/>
                  </a:cubicBezTo>
                  <a:cubicBezTo>
                    <a:pt x="9973" y="3515"/>
                    <a:pt x="9983" y="3478"/>
                    <a:pt x="9964" y="3451"/>
                  </a:cubicBezTo>
                  <a:cubicBezTo>
                    <a:pt x="9983" y="3424"/>
                    <a:pt x="10001" y="3406"/>
                    <a:pt x="10028" y="3379"/>
                  </a:cubicBezTo>
                  <a:cubicBezTo>
                    <a:pt x="10064" y="3333"/>
                    <a:pt x="10037" y="3261"/>
                    <a:pt x="9973" y="3261"/>
                  </a:cubicBezTo>
                  <a:cubicBezTo>
                    <a:pt x="8867" y="3270"/>
                    <a:pt x="7670" y="3496"/>
                    <a:pt x="7063" y="4403"/>
                  </a:cubicBezTo>
                  <a:cubicBezTo>
                    <a:pt x="7108" y="4231"/>
                    <a:pt x="7153" y="4059"/>
                    <a:pt x="7199" y="3895"/>
                  </a:cubicBezTo>
                  <a:cubicBezTo>
                    <a:pt x="7244" y="3877"/>
                    <a:pt x="7271" y="3832"/>
                    <a:pt x="7235" y="3787"/>
                  </a:cubicBezTo>
                  <a:cubicBezTo>
                    <a:pt x="7235" y="3787"/>
                    <a:pt x="7235" y="3778"/>
                    <a:pt x="7235" y="3778"/>
                  </a:cubicBezTo>
                  <a:cubicBezTo>
                    <a:pt x="7344" y="3415"/>
                    <a:pt x="7453" y="3052"/>
                    <a:pt x="7570" y="2689"/>
                  </a:cubicBezTo>
                  <a:cubicBezTo>
                    <a:pt x="7580" y="2680"/>
                    <a:pt x="7570" y="2671"/>
                    <a:pt x="7570" y="2662"/>
                  </a:cubicBezTo>
                  <a:cubicBezTo>
                    <a:pt x="7570" y="2653"/>
                    <a:pt x="7570" y="2653"/>
                    <a:pt x="7580" y="2653"/>
                  </a:cubicBezTo>
                  <a:cubicBezTo>
                    <a:pt x="8650" y="2553"/>
                    <a:pt x="10200" y="2445"/>
                    <a:pt x="10400" y="1102"/>
                  </a:cubicBezTo>
                  <a:cubicBezTo>
                    <a:pt x="10408" y="1055"/>
                    <a:pt x="10373" y="1000"/>
                    <a:pt x="10322" y="1000"/>
                  </a:cubicBezTo>
                  <a:cubicBezTo>
                    <a:pt x="10315" y="1000"/>
                    <a:pt x="10307" y="1001"/>
                    <a:pt x="10300" y="1003"/>
                  </a:cubicBezTo>
                  <a:cubicBezTo>
                    <a:pt x="9837" y="1157"/>
                    <a:pt x="9321" y="1112"/>
                    <a:pt x="8849" y="1211"/>
                  </a:cubicBezTo>
                  <a:cubicBezTo>
                    <a:pt x="8831" y="767"/>
                    <a:pt x="8695" y="377"/>
                    <a:pt x="8414" y="14"/>
                  </a:cubicBezTo>
                  <a:cubicBezTo>
                    <a:pt x="8405" y="5"/>
                    <a:pt x="8391" y="1"/>
                    <a:pt x="8378" y="1"/>
                  </a:cubicBezTo>
                  <a:close/>
                </a:path>
              </a:pathLst>
            </a:custGeom>
            <a:solidFill>
              <a:srgbClr val="CF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rot="-2181785" flipH="1">
              <a:off x="8014943" y="4168262"/>
              <a:ext cx="915007" cy="1776776"/>
            </a:xfrm>
            <a:custGeom>
              <a:avLst/>
              <a:gdLst/>
              <a:ahLst/>
              <a:cxnLst/>
              <a:rect l="l" t="t" r="r" b="b"/>
              <a:pathLst>
                <a:path w="16792" h="32607" extrusionOk="0">
                  <a:moveTo>
                    <a:pt x="8495" y="295"/>
                  </a:moveTo>
                  <a:cubicBezTo>
                    <a:pt x="8650" y="495"/>
                    <a:pt x="8713" y="1021"/>
                    <a:pt x="8731" y="1238"/>
                  </a:cubicBezTo>
                  <a:cubicBezTo>
                    <a:pt x="8586" y="1275"/>
                    <a:pt x="8450" y="1329"/>
                    <a:pt x="8323" y="1402"/>
                  </a:cubicBezTo>
                  <a:cubicBezTo>
                    <a:pt x="8305" y="1411"/>
                    <a:pt x="8296" y="1420"/>
                    <a:pt x="8278" y="1429"/>
                  </a:cubicBezTo>
                  <a:cubicBezTo>
                    <a:pt x="8323" y="1048"/>
                    <a:pt x="8396" y="667"/>
                    <a:pt x="8495" y="295"/>
                  </a:cubicBezTo>
                  <a:close/>
                  <a:moveTo>
                    <a:pt x="10218" y="1193"/>
                  </a:moveTo>
                  <a:lnTo>
                    <a:pt x="10218" y="1193"/>
                  </a:lnTo>
                  <a:cubicBezTo>
                    <a:pt x="10209" y="1211"/>
                    <a:pt x="10209" y="1220"/>
                    <a:pt x="10200" y="1238"/>
                  </a:cubicBezTo>
                  <a:cubicBezTo>
                    <a:pt x="9402" y="1601"/>
                    <a:pt x="8595" y="1937"/>
                    <a:pt x="7815" y="2327"/>
                  </a:cubicBezTo>
                  <a:cubicBezTo>
                    <a:pt x="8006" y="1755"/>
                    <a:pt x="8468" y="1429"/>
                    <a:pt x="9103" y="1347"/>
                  </a:cubicBezTo>
                  <a:cubicBezTo>
                    <a:pt x="9484" y="1302"/>
                    <a:pt x="9847" y="1293"/>
                    <a:pt x="10218" y="1193"/>
                  </a:cubicBezTo>
                  <a:close/>
                  <a:moveTo>
                    <a:pt x="10155" y="1393"/>
                  </a:moveTo>
                  <a:lnTo>
                    <a:pt x="10155" y="1393"/>
                  </a:lnTo>
                  <a:cubicBezTo>
                    <a:pt x="9819" y="2236"/>
                    <a:pt x="8767" y="2336"/>
                    <a:pt x="7906" y="2417"/>
                  </a:cubicBezTo>
                  <a:cubicBezTo>
                    <a:pt x="8668" y="2091"/>
                    <a:pt x="9402" y="1737"/>
                    <a:pt x="10155" y="1393"/>
                  </a:cubicBezTo>
                  <a:close/>
                  <a:moveTo>
                    <a:pt x="8374" y="214"/>
                  </a:moveTo>
                  <a:cubicBezTo>
                    <a:pt x="8375" y="214"/>
                    <a:pt x="8376" y="214"/>
                    <a:pt x="8378" y="214"/>
                  </a:cubicBezTo>
                  <a:cubicBezTo>
                    <a:pt x="8405" y="214"/>
                    <a:pt x="8423" y="232"/>
                    <a:pt x="8441" y="241"/>
                  </a:cubicBezTo>
                  <a:cubicBezTo>
                    <a:pt x="8278" y="667"/>
                    <a:pt x="8169" y="1093"/>
                    <a:pt x="8124" y="1547"/>
                  </a:cubicBezTo>
                  <a:cubicBezTo>
                    <a:pt x="7861" y="1773"/>
                    <a:pt x="7706" y="2091"/>
                    <a:pt x="7688" y="2435"/>
                  </a:cubicBezTo>
                  <a:cubicBezTo>
                    <a:pt x="7643" y="2435"/>
                    <a:pt x="7607" y="2445"/>
                    <a:pt x="7570" y="2445"/>
                  </a:cubicBezTo>
                  <a:cubicBezTo>
                    <a:pt x="7543" y="2200"/>
                    <a:pt x="7498" y="1955"/>
                    <a:pt x="7516" y="1701"/>
                  </a:cubicBezTo>
                  <a:cubicBezTo>
                    <a:pt x="7534" y="1248"/>
                    <a:pt x="7752" y="939"/>
                    <a:pt x="8033" y="595"/>
                  </a:cubicBezTo>
                  <a:cubicBezTo>
                    <a:pt x="8096" y="523"/>
                    <a:pt x="8282" y="214"/>
                    <a:pt x="8374" y="214"/>
                  </a:cubicBezTo>
                  <a:close/>
                  <a:moveTo>
                    <a:pt x="6827" y="1991"/>
                  </a:moveTo>
                  <a:lnTo>
                    <a:pt x="6827" y="1991"/>
                  </a:lnTo>
                  <a:cubicBezTo>
                    <a:pt x="7063" y="2454"/>
                    <a:pt x="7226" y="2943"/>
                    <a:pt x="7144" y="3460"/>
                  </a:cubicBezTo>
                  <a:cubicBezTo>
                    <a:pt x="7063" y="2961"/>
                    <a:pt x="6963" y="2472"/>
                    <a:pt x="6827" y="1991"/>
                  </a:cubicBezTo>
                  <a:close/>
                  <a:moveTo>
                    <a:pt x="6700" y="1882"/>
                  </a:moveTo>
                  <a:cubicBezTo>
                    <a:pt x="6818" y="2417"/>
                    <a:pt x="6954" y="2943"/>
                    <a:pt x="7045" y="3478"/>
                  </a:cubicBezTo>
                  <a:cubicBezTo>
                    <a:pt x="6754" y="2989"/>
                    <a:pt x="6627" y="2454"/>
                    <a:pt x="6700" y="1882"/>
                  </a:cubicBezTo>
                  <a:close/>
                  <a:moveTo>
                    <a:pt x="5793" y="2662"/>
                  </a:moveTo>
                  <a:cubicBezTo>
                    <a:pt x="6228" y="3224"/>
                    <a:pt x="6745" y="3678"/>
                    <a:pt x="6691" y="4476"/>
                  </a:cubicBezTo>
                  <a:cubicBezTo>
                    <a:pt x="6676" y="4687"/>
                    <a:pt x="6650" y="4766"/>
                    <a:pt x="6617" y="4766"/>
                  </a:cubicBezTo>
                  <a:cubicBezTo>
                    <a:pt x="6531" y="4766"/>
                    <a:pt x="6403" y="4203"/>
                    <a:pt x="6337" y="4031"/>
                  </a:cubicBezTo>
                  <a:cubicBezTo>
                    <a:pt x="6165" y="3596"/>
                    <a:pt x="5993" y="3161"/>
                    <a:pt x="5820" y="2726"/>
                  </a:cubicBezTo>
                  <a:cubicBezTo>
                    <a:pt x="5811" y="2707"/>
                    <a:pt x="5802" y="2698"/>
                    <a:pt x="5784" y="2689"/>
                  </a:cubicBezTo>
                  <a:cubicBezTo>
                    <a:pt x="5784" y="2680"/>
                    <a:pt x="5793" y="2671"/>
                    <a:pt x="5793" y="2662"/>
                  </a:cubicBezTo>
                  <a:close/>
                  <a:moveTo>
                    <a:pt x="9705" y="3420"/>
                  </a:moveTo>
                  <a:cubicBezTo>
                    <a:pt x="9745" y="3420"/>
                    <a:pt x="9771" y="3424"/>
                    <a:pt x="9774" y="3433"/>
                  </a:cubicBezTo>
                  <a:cubicBezTo>
                    <a:pt x="9783" y="3433"/>
                    <a:pt x="9783" y="3442"/>
                    <a:pt x="9774" y="3451"/>
                  </a:cubicBezTo>
                  <a:cubicBezTo>
                    <a:pt x="8867" y="3841"/>
                    <a:pt x="7788" y="4158"/>
                    <a:pt x="7017" y="4802"/>
                  </a:cubicBezTo>
                  <a:cubicBezTo>
                    <a:pt x="7235" y="4385"/>
                    <a:pt x="7543" y="4031"/>
                    <a:pt x="7979" y="3805"/>
                  </a:cubicBezTo>
                  <a:cubicBezTo>
                    <a:pt x="8278" y="3651"/>
                    <a:pt x="8613" y="3560"/>
                    <a:pt x="8949" y="3505"/>
                  </a:cubicBezTo>
                  <a:lnTo>
                    <a:pt x="8949" y="3505"/>
                  </a:lnTo>
                  <a:cubicBezTo>
                    <a:pt x="8948" y="3506"/>
                    <a:pt x="8949" y="3506"/>
                    <a:pt x="8950" y="3506"/>
                  </a:cubicBezTo>
                  <a:cubicBezTo>
                    <a:pt x="8978" y="3506"/>
                    <a:pt x="9511" y="3420"/>
                    <a:pt x="9705" y="3420"/>
                  </a:cubicBezTo>
                  <a:close/>
                  <a:moveTo>
                    <a:pt x="9611" y="3669"/>
                  </a:moveTo>
                  <a:lnTo>
                    <a:pt x="9611" y="3669"/>
                  </a:lnTo>
                  <a:cubicBezTo>
                    <a:pt x="9302" y="3959"/>
                    <a:pt x="8677" y="4403"/>
                    <a:pt x="8595" y="4449"/>
                  </a:cubicBezTo>
                  <a:cubicBezTo>
                    <a:pt x="8105" y="4757"/>
                    <a:pt x="7607" y="4811"/>
                    <a:pt x="7063" y="4884"/>
                  </a:cubicBezTo>
                  <a:cubicBezTo>
                    <a:pt x="7779" y="4331"/>
                    <a:pt x="8758" y="4004"/>
                    <a:pt x="9611" y="3669"/>
                  </a:cubicBezTo>
                  <a:close/>
                  <a:moveTo>
                    <a:pt x="5748" y="2853"/>
                  </a:moveTo>
                  <a:lnTo>
                    <a:pt x="5748" y="2853"/>
                  </a:lnTo>
                  <a:cubicBezTo>
                    <a:pt x="6038" y="3560"/>
                    <a:pt x="6328" y="4258"/>
                    <a:pt x="6600" y="4965"/>
                  </a:cubicBezTo>
                  <a:cubicBezTo>
                    <a:pt x="5639" y="4802"/>
                    <a:pt x="5576" y="3696"/>
                    <a:pt x="5748" y="2853"/>
                  </a:cubicBezTo>
                  <a:close/>
                  <a:moveTo>
                    <a:pt x="643" y="4512"/>
                  </a:moveTo>
                  <a:lnTo>
                    <a:pt x="643" y="4512"/>
                  </a:lnTo>
                  <a:cubicBezTo>
                    <a:pt x="1078" y="4557"/>
                    <a:pt x="1513" y="4648"/>
                    <a:pt x="1885" y="4875"/>
                  </a:cubicBezTo>
                  <a:cubicBezTo>
                    <a:pt x="2356" y="5165"/>
                    <a:pt x="2628" y="5655"/>
                    <a:pt x="3000" y="6044"/>
                  </a:cubicBezTo>
                  <a:cubicBezTo>
                    <a:pt x="3000" y="6063"/>
                    <a:pt x="3009" y="6081"/>
                    <a:pt x="3027" y="6090"/>
                  </a:cubicBezTo>
                  <a:cubicBezTo>
                    <a:pt x="3036" y="6090"/>
                    <a:pt x="3036" y="6099"/>
                    <a:pt x="3046" y="6099"/>
                  </a:cubicBezTo>
                  <a:cubicBezTo>
                    <a:pt x="3009" y="6099"/>
                    <a:pt x="2973" y="6099"/>
                    <a:pt x="2946" y="6108"/>
                  </a:cubicBezTo>
                  <a:cubicBezTo>
                    <a:pt x="2937" y="6099"/>
                    <a:pt x="2937" y="6099"/>
                    <a:pt x="2937" y="6090"/>
                  </a:cubicBezTo>
                  <a:cubicBezTo>
                    <a:pt x="2202" y="5528"/>
                    <a:pt x="1431" y="5002"/>
                    <a:pt x="643" y="4512"/>
                  </a:cubicBezTo>
                  <a:close/>
                  <a:moveTo>
                    <a:pt x="298" y="4476"/>
                  </a:moveTo>
                  <a:cubicBezTo>
                    <a:pt x="334" y="4476"/>
                    <a:pt x="361" y="4485"/>
                    <a:pt x="389" y="4485"/>
                  </a:cubicBezTo>
                  <a:cubicBezTo>
                    <a:pt x="1187" y="4993"/>
                    <a:pt x="1948" y="5546"/>
                    <a:pt x="2692" y="6117"/>
                  </a:cubicBezTo>
                  <a:cubicBezTo>
                    <a:pt x="2102" y="6117"/>
                    <a:pt x="1513" y="5927"/>
                    <a:pt x="1096" y="5491"/>
                  </a:cubicBezTo>
                  <a:cubicBezTo>
                    <a:pt x="779" y="5174"/>
                    <a:pt x="606" y="4784"/>
                    <a:pt x="298" y="4476"/>
                  </a:cubicBezTo>
                  <a:close/>
                  <a:moveTo>
                    <a:pt x="5603" y="5346"/>
                  </a:moveTo>
                  <a:lnTo>
                    <a:pt x="5603" y="5346"/>
                  </a:lnTo>
                  <a:cubicBezTo>
                    <a:pt x="5857" y="5528"/>
                    <a:pt x="6147" y="5682"/>
                    <a:pt x="6228" y="5990"/>
                  </a:cubicBezTo>
                  <a:cubicBezTo>
                    <a:pt x="6283" y="6217"/>
                    <a:pt x="6256" y="6453"/>
                    <a:pt x="6256" y="6688"/>
                  </a:cubicBezTo>
                  <a:cubicBezTo>
                    <a:pt x="6056" y="6235"/>
                    <a:pt x="5838" y="5791"/>
                    <a:pt x="5603" y="5346"/>
                  </a:cubicBezTo>
                  <a:close/>
                  <a:moveTo>
                    <a:pt x="5548" y="5428"/>
                  </a:moveTo>
                  <a:cubicBezTo>
                    <a:pt x="5784" y="5918"/>
                    <a:pt x="6002" y="6398"/>
                    <a:pt x="6210" y="6897"/>
                  </a:cubicBezTo>
                  <a:cubicBezTo>
                    <a:pt x="5630" y="6616"/>
                    <a:pt x="5539" y="6017"/>
                    <a:pt x="5548" y="5428"/>
                  </a:cubicBezTo>
                  <a:close/>
                  <a:moveTo>
                    <a:pt x="4315" y="4693"/>
                  </a:moveTo>
                  <a:cubicBezTo>
                    <a:pt x="4542" y="5183"/>
                    <a:pt x="4778" y="5872"/>
                    <a:pt x="4814" y="6371"/>
                  </a:cubicBezTo>
                  <a:cubicBezTo>
                    <a:pt x="4832" y="6570"/>
                    <a:pt x="4814" y="6770"/>
                    <a:pt x="4759" y="6960"/>
                  </a:cubicBezTo>
                  <a:cubicBezTo>
                    <a:pt x="4719" y="7042"/>
                    <a:pt x="4687" y="7082"/>
                    <a:pt x="4665" y="7082"/>
                  </a:cubicBezTo>
                  <a:cubicBezTo>
                    <a:pt x="4633" y="7082"/>
                    <a:pt x="4622" y="6996"/>
                    <a:pt x="4632" y="6824"/>
                  </a:cubicBezTo>
                  <a:cubicBezTo>
                    <a:pt x="4496" y="6543"/>
                    <a:pt x="4478" y="6144"/>
                    <a:pt x="4369" y="5836"/>
                  </a:cubicBezTo>
                  <a:cubicBezTo>
                    <a:pt x="4369" y="5827"/>
                    <a:pt x="4351" y="5818"/>
                    <a:pt x="4342" y="5818"/>
                  </a:cubicBezTo>
                  <a:cubicBezTo>
                    <a:pt x="4324" y="5682"/>
                    <a:pt x="4315" y="5537"/>
                    <a:pt x="4306" y="5392"/>
                  </a:cubicBezTo>
                  <a:lnTo>
                    <a:pt x="4306" y="5392"/>
                  </a:lnTo>
                  <a:cubicBezTo>
                    <a:pt x="4315" y="5428"/>
                    <a:pt x="4324" y="5455"/>
                    <a:pt x="4333" y="5491"/>
                  </a:cubicBezTo>
                  <a:cubicBezTo>
                    <a:pt x="4324" y="5428"/>
                    <a:pt x="4315" y="5364"/>
                    <a:pt x="4306" y="5301"/>
                  </a:cubicBezTo>
                  <a:cubicBezTo>
                    <a:pt x="4297" y="5101"/>
                    <a:pt x="4306" y="4893"/>
                    <a:pt x="4315" y="4693"/>
                  </a:cubicBezTo>
                  <a:close/>
                  <a:moveTo>
                    <a:pt x="4214" y="4411"/>
                  </a:moveTo>
                  <a:cubicBezTo>
                    <a:pt x="4212" y="4436"/>
                    <a:pt x="4218" y="4460"/>
                    <a:pt x="4224" y="4485"/>
                  </a:cubicBezTo>
                  <a:cubicBezTo>
                    <a:pt x="4215" y="4494"/>
                    <a:pt x="4206" y="4503"/>
                    <a:pt x="4206" y="4512"/>
                  </a:cubicBezTo>
                  <a:cubicBezTo>
                    <a:pt x="4161" y="5247"/>
                    <a:pt x="4107" y="6017"/>
                    <a:pt x="4442" y="6697"/>
                  </a:cubicBezTo>
                  <a:cubicBezTo>
                    <a:pt x="4451" y="6716"/>
                    <a:pt x="4469" y="6725"/>
                    <a:pt x="4487" y="6725"/>
                  </a:cubicBezTo>
                  <a:cubicBezTo>
                    <a:pt x="4524" y="6879"/>
                    <a:pt x="4551" y="7033"/>
                    <a:pt x="4578" y="7196"/>
                  </a:cubicBezTo>
                  <a:cubicBezTo>
                    <a:pt x="4569" y="7187"/>
                    <a:pt x="4560" y="7169"/>
                    <a:pt x="4551" y="7160"/>
                  </a:cubicBezTo>
                  <a:cubicBezTo>
                    <a:pt x="4306" y="6725"/>
                    <a:pt x="4134" y="6262"/>
                    <a:pt x="4088" y="5745"/>
                  </a:cubicBezTo>
                  <a:cubicBezTo>
                    <a:pt x="4052" y="5419"/>
                    <a:pt x="4070" y="5092"/>
                    <a:pt x="4134" y="4766"/>
                  </a:cubicBezTo>
                  <a:cubicBezTo>
                    <a:pt x="4150" y="4642"/>
                    <a:pt x="4182" y="4526"/>
                    <a:pt x="4214" y="4411"/>
                  </a:cubicBezTo>
                  <a:close/>
                  <a:moveTo>
                    <a:pt x="9073" y="5751"/>
                  </a:moveTo>
                  <a:cubicBezTo>
                    <a:pt x="9124" y="5751"/>
                    <a:pt x="9166" y="5761"/>
                    <a:pt x="9194" y="5782"/>
                  </a:cubicBezTo>
                  <a:cubicBezTo>
                    <a:pt x="8677" y="6063"/>
                    <a:pt x="8178" y="6362"/>
                    <a:pt x="7697" y="6697"/>
                  </a:cubicBezTo>
                  <a:cubicBezTo>
                    <a:pt x="7289" y="6988"/>
                    <a:pt x="6909" y="7323"/>
                    <a:pt x="6473" y="7577"/>
                  </a:cubicBezTo>
                  <a:cubicBezTo>
                    <a:pt x="6754" y="7133"/>
                    <a:pt x="7081" y="6743"/>
                    <a:pt x="7516" y="6434"/>
                  </a:cubicBezTo>
                  <a:cubicBezTo>
                    <a:pt x="7685" y="6306"/>
                    <a:pt x="8677" y="5751"/>
                    <a:pt x="9073" y="5751"/>
                  </a:cubicBezTo>
                  <a:close/>
                  <a:moveTo>
                    <a:pt x="9148" y="5972"/>
                  </a:moveTo>
                  <a:lnTo>
                    <a:pt x="9148" y="5972"/>
                  </a:lnTo>
                  <a:cubicBezTo>
                    <a:pt x="8922" y="6317"/>
                    <a:pt x="8169" y="7096"/>
                    <a:pt x="8042" y="7214"/>
                  </a:cubicBezTo>
                  <a:cubicBezTo>
                    <a:pt x="7561" y="7631"/>
                    <a:pt x="7099" y="7668"/>
                    <a:pt x="6573" y="7713"/>
                  </a:cubicBezTo>
                  <a:cubicBezTo>
                    <a:pt x="6990" y="7450"/>
                    <a:pt x="7371" y="7124"/>
                    <a:pt x="7770" y="6833"/>
                  </a:cubicBezTo>
                  <a:cubicBezTo>
                    <a:pt x="8214" y="6516"/>
                    <a:pt x="8677" y="6226"/>
                    <a:pt x="9148" y="5972"/>
                  </a:cubicBezTo>
                  <a:close/>
                  <a:moveTo>
                    <a:pt x="3740" y="7769"/>
                  </a:moveTo>
                  <a:cubicBezTo>
                    <a:pt x="4176" y="7769"/>
                    <a:pt x="4592" y="7886"/>
                    <a:pt x="4941" y="8239"/>
                  </a:cubicBezTo>
                  <a:cubicBezTo>
                    <a:pt x="4291" y="8331"/>
                    <a:pt x="3470" y="8481"/>
                    <a:pt x="2696" y="8481"/>
                  </a:cubicBezTo>
                  <a:cubicBezTo>
                    <a:pt x="2173" y="8481"/>
                    <a:pt x="1672" y="8413"/>
                    <a:pt x="1259" y="8212"/>
                  </a:cubicBezTo>
                  <a:cubicBezTo>
                    <a:pt x="1486" y="8103"/>
                    <a:pt x="2411" y="8003"/>
                    <a:pt x="2547" y="7967"/>
                  </a:cubicBezTo>
                  <a:cubicBezTo>
                    <a:pt x="2938" y="7864"/>
                    <a:pt x="3347" y="7769"/>
                    <a:pt x="3740" y="7769"/>
                  </a:cubicBezTo>
                  <a:close/>
                  <a:moveTo>
                    <a:pt x="1214" y="8302"/>
                  </a:moveTo>
                  <a:lnTo>
                    <a:pt x="1214" y="8302"/>
                  </a:lnTo>
                  <a:cubicBezTo>
                    <a:pt x="1665" y="8547"/>
                    <a:pt x="2216" y="8627"/>
                    <a:pt x="2787" y="8627"/>
                  </a:cubicBezTo>
                  <a:cubicBezTo>
                    <a:pt x="3444" y="8627"/>
                    <a:pt x="4127" y="8521"/>
                    <a:pt x="4714" y="8438"/>
                  </a:cubicBezTo>
                  <a:lnTo>
                    <a:pt x="4714" y="8438"/>
                  </a:lnTo>
                  <a:cubicBezTo>
                    <a:pt x="4215" y="8747"/>
                    <a:pt x="3698" y="9109"/>
                    <a:pt x="3118" y="9128"/>
                  </a:cubicBezTo>
                  <a:cubicBezTo>
                    <a:pt x="2919" y="9128"/>
                    <a:pt x="1295" y="8602"/>
                    <a:pt x="1214" y="8302"/>
                  </a:cubicBezTo>
                  <a:close/>
                  <a:moveTo>
                    <a:pt x="12340" y="8212"/>
                  </a:moveTo>
                  <a:cubicBezTo>
                    <a:pt x="11433" y="8629"/>
                    <a:pt x="10545" y="9073"/>
                    <a:pt x="9665" y="9554"/>
                  </a:cubicBezTo>
                  <a:cubicBezTo>
                    <a:pt x="10246" y="8484"/>
                    <a:pt x="11216" y="8266"/>
                    <a:pt x="12340" y="8212"/>
                  </a:cubicBezTo>
                  <a:close/>
                  <a:moveTo>
                    <a:pt x="12404" y="8393"/>
                  </a:moveTo>
                  <a:lnTo>
                    <a:pt x="12404" y="8393"/>
                  </a:lnTo>
                  <a:cubicBezTo>
                    <a:pt x="11946" y="9200"/>
                    <a:pt x="11177" y="9767"/>
                    <a:pt x="10277" y="9767"/>
                  </a:cubicBezTo>
                  <a:cubicBezTo>
                    <a:pt x="10125" y="9767"/>
                    <a:pt x="9969" y="9751"/>
                    <a:pt x="9810" y="9717"/>
                  </a:cubicBezTo>
                  <a:cubicBezTo>
                    <a:pt x="10654" y="9236"/>
                    <a:pt x="11515" y="8801"/>
                    <a:pt x="12404" y="8393"/>
                  </a:cubicBezTo>
                  <a:close/>
                  <a:moveTo>
                    <a:pt x="8586" y="8556"/>
                  </a:moveTo>
                  <a:lnTo>
                    <a:pt x="8586" y="8556"/>
                  </a:lnTo>
                  <a:cubicBezTo>
                    <a:pt x="8359" y="9155"/>
                    <a:pt x="8169" y="9762"/>
                    <a:pt x="8024" y="10388"/>
                  </a:cubicBezTo>
                  <a:cubicBezTo>
                    <a:pt x="7942" y="10007"/>
                    <a:pt x="7924" y="9590"/>
                    <a:pt x="8069" y="9236"/>
                  </a:cubicBezTo>
                  <a:cubicBezTo>
                    <a:pt x="8178" y="8992"/>
                    <a:pt x="8378" y="8765"/>
                    <a:pt x="8586" y="8556"/>
                  </a:cubicBezTo>
                  <a:close/>
                  <a:moveTo>
                    <a:pt x="8777" y="8375"/>
                  </a:moveTo>
                  <a:cubicBezTo>
                    <a:pt x="8813" y="8747"/>
                    <a:pt x="8840" y="9137"/>
                    <a:pt x="8767" y="9499"/>
                  </a:cubicBezTo>
                  <a:cubicBezTo>
                    <a:pt x="8686" y="9926"/>
                    <a:pt x="8441" y="10216"/>
                    <a:pt x="8142" y="10488"/>
                  </a:cubicBezTo>
                  <a:cubicBezTo>
                    <a:pt x="8296" y="9780"/>
                    <a:pt x="8495" y="9082"/>
                    <a:pt x="8767" y="8411"/>
                  </a:cubicBezTo>
                  <a:cubicBezTo>
                    <a:pt x="8777" y="8402"/>
                    <a:pt x="8777" y="8384"/>
                    <a:pt x="8767" y="8375"/>
                  </a:cubicBezTo>
                  <a:close/>
                  <a:moveTo>
                    <a:pt x="9522" y="10508"/>
                  </a:moveTo>
                  <a:cubicBezTo>
                    <a:pt x="10078" y="10508"/>
                    <a:pt x="10628" y="10615"/>
                    <a:pt x="11170" y="10796"/>
                  </a:cubicBezTo>
                  <a:cubicBezTo>
                    <a:pt x="11189" y="10796"/>
                    <a:pt x="11343" y="10851"/>
                    <a:pt x="11488" y="10896"/>
                  </a:cubicBezTo>
                  <a:cubicBezTo>
                    <a:pt x="10372" y="10914"/>
                    <a:pt x="9266" y="10932"/>
                    <a:pt x="8151" y="10941"/>
                  </a:cubicBezTo>
                  <a:cubicBezTo>
                    <a:pt x="8269" y="10841"/>
                    <a:pt x="8378" y="10733"/>
                    <a:pt x="8504" y="10633"/>
                  </a:cubicBezTo>
                  <a:cubicBezTo>
                    <a:pt x="8846" y="10547"/>
                    <a:pt x="9185" y="10508"/>
                    <a:pt x="9522" y="10508"/>
                  </a:cubicBezTo>
                  <a:close/>
                  <a:moveTo>
                    <a:pt x="11642" y="11041"/>
                  </a:moveTo>
                  <a:cubicBezTo>
                    <a:pt x="11560" y="11050"/>
                    <a:pt x="11488" y="11068"/>
                    <a:pt x="11479" y="11068"/>
                  </a:cubicBezTo>
                  <a:cubicBezTo>
                    <a:pt x="11034" y="11195"/>
                    <a:pt x="10545" y="11286"/>
                    <a:pt x="10091" y="11340"/>
                  </a:cubicBezTo>
                  <a:cubicBezTo>
                    <a:pt x="9911" y="11360"/>
                    <a:pt x="9729" y="11375"/>
                    <a:pt x="9546" y="11375"/>
                  </a:cubicBezTo>
                  <a:cubicBezTo>
                    <a:pt x="9316" y="11375"/>
                    <a:pt x="9086" y="11352"/>
                    <a:pt x="8858" y="11286"/>
                  </a:cubicBezTo>
                  <a:cubicBezTo>
                    <a:pt x="8758" y="11259"/>
                    <a:pt x="8659" y="11222"/>
                    <a:pt x="8559" y="11168"/>
                  </a:cubicBezTo>
                  <a:cubicBezTo>
                    <a:pt x="8385" y="11110"/>
                    <a:pt x="8327" y="11081"/>
                    <a:pt x="8385" y="11081"/>
                  </a:cubicBezTo>
                  <a:cubicBezTo>
                    <a:pt x="8399" y="11081"/>
                    <a:pt x="8421" y="11083"/>
                    <a:pt x="8450" y="11086"/>
                  </a:cubicBezTo>
                  <a:cubicBezTo>
                    <a:pt x="8483" y="11060"/>
                    <a:pt x="8557" y="11052"/>
                    <a:pt x="8643" y="11052"/>
                  </a:cubicBezTo>
                  <a:cubicBezTo>
                    <a:pt x="8794" y="11052"/>
                    <a:pt x="8983" y="11077"/>
                    <a:pt x="9058" y="11077"/>
                  </a:cubicBezTo>
                  <a:cubicBezTo>
                    <a:pt x="9919" y="11068"/>
                    <a:pt x="10781" y="11050"/>
                    <a:pt x="11642" y="11041"/>
                  </a:cubicBezTo>
                  <a:close/>
                  <a:moveTo>
                    <a:pt x="842" y="11277"/>
                  </a:moveTo>
                  <a:lnTo>
                    <a:pt x="842" y="11277"/>
                  </a:lnTo>
                  <a:cubicBezTo>
                    <a:pt x="1703" y="11358"/>
                    <a:pt x="2728" y="11576"/>
                    <a:pt x="2946" y="12492"/>
                  </a:cubicBezTo>
                  <a:cubicBezTo>
                    <a:pt x="2275" y="12038"/>
                    <a:pt x="1586" y="11621"/>
                    <a:pt x="842" y="11277"/>
                  </a:cubicBezTo>
                  <a:close/>
                  <a:moveTo>
                    <a:pt x="8331" y="12189"/>
                  </a:moveTo>
                  <a:cubicBezTo>
                    <a:pt x="8745" y="12189"/>
                    <a:pt x="9146" y="12249"/>
                    <a:pt x="9547" y="12338"/>
                  </a:cubicBezTo>
                  <a:cubicBezTo>
                    <a:pt x="9030" y="12428"/>
                    <a:pt x="8514" y="12501"/>
                    <a:pt x="7997" y="12537"/>
                  </a:cubicBezTo>
                  <a:cubicBezTo>
                    <a:pt x="7877" y="12543"/>
                    <a:pt x="7456" y="12589"/>
                    <a:pt x="7131" y="12589"/>
                  </a:cubicBezTo>
                  <a:cubicBezTo>
                    <a:pt x="6987" y="12589"/>
                    <a:pt x="6863" y="12580"/>
                    <a:pt x="6791" y="12555"/>
                  </a:cubicBezTo>
                  <a:cubicBezTo>
                    <a:pt x="6827" y="12501"/>
                    <a:pt x="6863" y="12446"/>
                    <a:pt x="6909" y="12383"/>
                  </a:cubicBezTo>
                  <a:cubicBezTo>
                    <a:pt x="7271" y="12274"/>
                    <a:pt x="8069" y="12202"/>
                    <a:pt x="8169" y="12193"/>
                  </a:cubicBezTo>
                  <a:cubicBezTo>
                    <a:pt x="8223" y="12190"/>
                    <a:pt x="8277" y="12189"/>
                    <a:pt x="8331" y="12189"/>
                  </a:cubicBezTo>
                  <a:close/>
                  <a:moveTo>
                    <a:pt x="851" y="11458"/>
                  </a:moveTo>
                  <a:cubicBezTo>
                    <a:pt x="1586" y="11803"/>
                    <a:pt x="2284" y="12220"/>
                    <a:pt x="2928" y="12709"/>
                  </a:cubicBezTo>
                  <a:cubicBezTo>
                    <a:pt x="2726" y="12732"/>
                    <a:pt x="2517" y="12762"/>
                    <a:pt x="2314" y="12762"/>
                  </a:cubicBezTo>
                  <a:cubicBezTo>
                    <a:pt x="2033" y="12762"/>
                    <a:pt x="1762" y="12706"/>
                    <a:pt x="1531" y="12501"/>
                  </a:cubicBezTo>
                  <a:cubicBezTo>
                    <a:pt x="1250" y="12247"/>
                    <a:pt x="1042" y="11830"/>
                    <a:pt x="851" y="11458"/>
                  </a:cubicBezTo>
                  <a:close/>
                  <a:moveTo>
                    <a:pt x="9466" y="12465"/>
                  </a:moveTo>
                  <a:cubicBezTo>
                    <a:pt x="8944" y="12781"/>
                    <a:pt x="8374" y="12931"/>
                    <a:pt x="7789" y="12931"/>
                  </a:cubicBezTo>
                  <a:cubicBezTo>
                    <a:pt x="7418" y="12931"/>
                    <a:pt x="7040" y="12871"/>
                    <a:pt x="6664" y="12755"/>
                  </a:cubicBezTo>
                  <a:cubicBezTo>
                    <a:pt x="6682" y="12728"/>
                    <a:pt x="6700" y="12700"/>
                    <a:pt x="6718" y="12673"/>
                  </a:cubicBezTo>
                  <a:cubicBezTo>
                    <a:pt x="6830" y="12675"/>
                    <a:pt x="6941" y="12676"/>
                    <a:pt x="7052" y="12676"/>
                  </a:cubicBezTo>
                  <a:cubicBezTo>
                    <a:pt x="7864" y="12676"/>
                    <a:pt x="8668" y="12616"/>
                    <a:pt x="9466" y="12465"/>
                  </a:cubicBezTo>
                  <a:close/>
                  <a:moveTo>
                    <a:pt x="3726" y="10442"/>
                  </a:moveTo>
                  <a:cubicBezTo>
                    <a:pt x="3907" y="11295"/>
                    <a:pt x="4034" y="12165"/>
                    <a:pt x="4125" y="13045"/>
                  </a:cubicBezTo>
                  <a:cubicBezTo>
                    <a:pt x="3871" y="12691"/>
                    <a:pt x="3671" y="12310"/>
                    <a:pt x="3553" y="11884"/>
                  </a:cubicBezTo>
                  <a:cubicBezTo>
                    <a:pt x="3472" y="11594"/>
                    <a:pt x="3408" y="11295"/>
                    <a:pt x="3499" y="10996"/>
                  </a:cubicBezTo>
                  <a:cubicBezTo>
                    <a:pt x="3508" y="10950"/>
                    <a:pt x="3626" y="10633"/>
                    <a:pt x="3726" y="10442"/>
                  </a:cubicBezTo>
                  <a:close/>
                  <a:moveTo>
                    <a:pt x="3862" y="10297"/>
                  </a:moveTo>
                  <a:lnTo>
                    <a:pt x="3862" y="10297"/>
                  </a:lnTo>
                  <a:cubicBezTo>
                    <a:pt x="4025" y="10361"/>
                    <a:pt x="4388" y="11313"/>
                    <a:pt x="4442" y="11449"/>
                  </a:cubicBezTo>
                  <a:cubicBezTo>
                    <a:pt x="4687" y="12057"/>
                    <a:pt x="4587" y="12537"/>
                    <a:pt x="4279" y="13063"/>
                  </a:cubicBezTo>
                  <a:cubicBezTo>
                    <a:pt x="4179" y="12129"/>
                    <a:pt x="4034" y="11213"/>
                    <a:pt x="3862" y="10297"/>
                  </a:cubicBezTo>
                  <a:close/>
                  <a:moveTo>
                    <a:pt x="3189" y="13230"/>
                  </a:moveTo>
                  <a:cubicBezTo>
                    <a:pt x="3424" y="13230"/>
                    <a:pt x="3649" y="13260"/>
                    <a:pt x="3853" y="13335"/>
                  </a:cubicBezTo>
                  <a:cubicBezTo>
                    <a:pt x="3055" y="13399"/>
                    <a:pt x="2266" y="13471"/>
                    <a:pt x="1468" y="13535"/>
                  </a:cubicBezTo>
                  <a:cubicBezTo>
                    <a:pt x="2004" y="13400"/>
                    <a:pt x="2627" y="13230"/>
                    <a:pt x="3189" y="13230"/>
                  </a:cubicBezTo>
                  <a:close/>
                  <a:moveTo>
                    <a:pt x="3952" y="13480"/>
                  </a:moveTo>
                  <a:lnTo>
                    <a:pt x="3952" y="13480"/>
                  </a:lnTo>
                  <a:cubicBezTo>
                    <a:pt x="3510" y="13733"/>
                    <a:pt x="3021" y="13861"/>
                    <a:pt x="2529" y="13861"/>
                  </a:cubicBezTo>
                  <a:cubicBezTo>
                    <a:pt x="2175" y="13861"/>
                    <a:pt x="1819" y="13794"/>
                    <a:pt x="1477" y="13662"/>
                  </a:cubicBezTo>
                  <a:cubicBezTo>
                    <a:pt x="2302" y="13598"/>
                    <a:pt x="3127" y="13544"/>
                    <a:pt x="3952" y="13480"/>
                  </a:cubicBezTo>
                  <a:close/>
                  <a:moveTo>
                    <a:pt x="14759" y="13107"/>
                  </a:moveTo>
                  <a:cubicBezTo>
                    <a:pt x="14814" y="13107"/>
                    <a:pt x="14870" y="13107"/>
                    <a:pt x="14925" y="13108"/>
                  </a:cubicBezTo>
                  <a:cubicBezTo>
                    <a:pt x="14127" y="13417"/>
                    <a:pt x="13320" y="13707"/>
                    <a:pt x="12503" y="13952"/>
                  </a:cubicBezTo>
                  <a:cubicBezTo>
                    <a:pt x="13057" y="13253"/>
                    <a:pt x="13900" y="13107"/>
                    <a:pt x="14759" y="13107"/>
                  </a:cubicBezTo>
                  <a:close/>
                  <a:moveTo>
                    <a:pt x="15024" y="13254"/>
                  </a:moveTo>
                  <a:lnTo>
                    <a:pt x="15024" y="13254"/>
                  </a:lnTo>
                  <a:cubicBezTo>
                    <a:pt x="14689" y="13526"/>
                    <a:pt x="14335" y="13807"/>
                    <a:pt x="13972" y="13997"/>
                  </a:cubicBezTo>
                  <a:cubicBezTo>
                    <a:pt x="13688" y="14142"/>
                    <a:pt x="13387" y="14195"/>
                    <a:pt x="13081" y="14195"/>
                  </a:cubicBezTo>
                  <a:cubicBezTo>
                    <a:pt x="12872" y="14195"/>
                    <a:pt x="12660" y="14170"/>
                    <a:pt x="12449" y="14133"/>
                  </a:cubicBezTo>
                  <a:cubicBezTo>
                    <a:pt x="13311" y="13861"/>
                    <a:pt x="14172" y="13553"/>
                    <a:pt x="15024" y="13254"/>
                  </a:cubicBezTo>
                  <a:close/>
                  <a:moveTo>
                    <a:pt x="12449" y="12474"/>
                  </a:moveTo>
                  <a:lnTo>
                    <a:pt x="12449" y="12474"/>
                  </a:lnTo>
                  <a:cubicBezTo>
                    <a:pt x="12367" y="12773"/>
                    <a:pt x="12277" y="13072"/>
                    <a:pt x="12177" y="13362"/>
                  </a:cubicBezTo>
                  <a:cubicBezTo>
                    <a:pt x="12050" y="13716"/>
                    <a:pt x="11805" y="13952"/>
                    <a:pt x="11579" y="14215"/>
                  </a:cubicBezTo>
                  <a:cubicBezTo>
                    <a:pt x="11805" y="13598"/>
                    <a:pt x="12095" y="13018"/>
                    <a:pt x="12449" y="12474"/>
                  </a:cubicBezTo>
                  <a:close/>
                  <a:moveTo>
                    <a:pt x="12558" y="12120"/>
                  </a:moveTo>
                  <a:lnTo>
                    <a:pt x="12558" y="12120"/>
                  </a:lnTo>
                  <a:cubicBezTo>
                    <a:pt x="12549" y="12138"/>
                    <a:pt x="12540" y="12165"/>
                    <a:pt x="12540" y="12183"/>
                  </a:cubicBezTo>
                  <a:cubicBezTo>
                    <a:pt x="12014" y="12873"/>
                    <a:pt x="11633" y="13598"/>
                    <a:pt x="11361" y="14414"/>
                  </a:cubicBezTo>
                  <a:cubicBezTo>
                    <a:pt x="11080" y="13462"/>
                    <a:pt x="11823" y="12700"/>
                    <a:pt x="12558" y="12120"/>
                  </a:cubicBezTo>
                  <a:close/>
                  <a:moveTo>
                    <a:pt x="10436" y="13072"/>
                  </a:moveTo>
                  <a:cubicBezTo>
                    <a:pt x="10454" y="13263"/>
                    <a:pt x="10400" y="13816"/>
                    <a:pt x="10400" y="13879"/>
                  </a:cubicBezTo>
                  <a:cubicBezTo>
                    <a:pt x="10409" y="14233"/>
                    <a:pt x="10436" y="14587"/>
                    <a:pt x="10363" y="14940"/>
                  </a:cubicBezTo>
                  <a:cubicBezTo>
                    <a:pt x="10282" y="15339"/>
                    <a:pt x="9992" y="15629"/>
                    <a:pt x="9892" y="16010"/>
                  </a:cubicBezTo>
                  <a:cubicBezTo>
                    <a:pt x="9892" y="16014"/>
                    <a:pt x="9891" y="16018"/>
                    <a:pt x="9889" y="16024"/>
                  </a:cubicBezTo>
                  <a:lnTo>
                    <a:pt x="9889" y="16024"/>
                  </a:lnTo>
                  <a:cubicBezTo>
                    <a:pt x="9896" y="15988"/>
                    <a:pt x="9901" y="15952"/>
                    <a:pt x="9901" y="15910"/>
                  </a:cubicBezTo>
                  <a:cubicBezTo>
                    <a:pt x="9928" y="15684"/>
                    <a:pt x="9955" y="15457"/>
                    <a:pt x="9992" y="15230"/>
                  </a:cubicBezTo>
                  <a:cubicBezTo>
                    <a:pt x="10001" y="15235"/>
                    <a:pt x="10010" y="15237"/>
                    <a:pt x="10020" y="15237"/>
                  </a:cubicBezTo>
                  <a:cubicBezTo>
                    <a:pt x="10048" y="15237"/>
                    <a:pt x="10076" y="15217"/>
                    <a:pt x="10082" y="15176"/>
                  </a:cubicBezTo>
                  <a:cubicBezTo>
                    <a:pt x="10110" y="14886"/>
                    <a:pt x="10137" y="14605"/>
                    <a:pt x="10173" y="14314"/>
                  </a:cubicBezTo>
                  <a:cubicBezTo>
                    <a:pt x="10173" y="14305"/>
                    <a:pt x="10173" y="14305"/>
                    <a:pt x="10182" y="14296"/>
                  </a:cubicBezTo>
                  <a:cubicBezTo>
                    <a:pt x="10182" y="14287"/>
                    <a:pt x="10173" y="14287"/>
                    <a:pt x="10182" y="14287"/>
                  </a:cubicBezTo>
                  <a:cubicBezTo>
                    <a:pt x="10200" y="14151"/>
                    <a:pt x="10218" y="14024"/>
                    <a:pt x="10246" y="13888"/>
                  </a:cubicBezTo>
                  <a:cubicBezTo>
                    <a:pt x="10273" y="13752"/>
                    <a:pt x="10318" y="13616"/>
                    <a:pt x="10345" y="13480"/>
                  </a:cubicBezTo>
                  <a:lnTo>
                    <a:pt x="10354" y="13471"/>
                  </a:lnTo>
                  <a:lnTo>
                    <a:pt x="10345" y="13471"/>
                  </a:lnTo>
                  <a:cubicBezTo>
                    <a:pt x="10354" y="13435"/>
                    <a:pt x="10363" y="13399"/>
                    <a:pt x="10363" y="13362"/>
                  </a:cubicBezTo>
                  <a:cubicBezTo>
                    <a:pt x="10372" y="13299"/>
                    <a:pt x="10372" y="13263"/>
                    <a:pt x="10372" y="13235"/>
                  </a:cubicBezTo>
                  <a:cubicBezTo>
                    <a:pt x="10391" y="13181"/>
                    <a:pt x="10418" y="13127"/>
                    <a:pt x="10436" y="13072"/>
                  </a:cubicBezTo>
                  <a:close/>
                  <a:moveTo>
                    <a:pt x="10218" y="13480"/>
                  </a:moveTo>
                  <a:lnTo>
                    <a:pt x="10218" y="13480"/>
                  </a:lnTo>
                  <a:cubicBezTo>
                    <a:pt x="10091" y="13861"/>
                    <a:pt x="10010" y="14251"/>
                    <a:pt x="9973" y="14650"/>
                  </a:cubicBezTo>
                  <a:cubicBezTo>
                    <a:pt x="9847" y="15131"/>
                    <a:pt x="9792" y="15620"/>
                    <a:pt x="9783" y="16110"/>
                  </a:cubicBezTo>
                  <a:cubicBezTo>
                    <a:pt x="9611" y="15375"/>
                    <a:pt x="9656" y="14641"/>
                    <a:pt x="9973" y="13915"/>
                  </a:cubicBezTo>
                  <a:cubicBezTo>
                    <a:pt x="9992" y="13870"/>
                    <a:pt x="10110" y="13671"/>
                    <a:pt x="10218" y="13480"/>
                  </a:cubicBezTo>
                  <a:close/>
                  <a:moveTo>
                    <a:pt x="12178" y="15139"/>
                  </a:moveTo>
                  <a:cubicBezTo>
                    <a:pt x="12965" y="15139"/>
                    <a:pt x="13723" y="15377"/>
                    <a:pt x="14444" y="15802"/>
                  </a:cubicBezTo>
                  <a:cubicBezTo>
                    <a:pt x="14653" y="15919"/>
                    <a:pt x="14925" y="16037"/>
                    <a:pt x="14988" y="16119"/>
                  </a:cubicBezTo>
                  <a:cubicBezTo>
                    <a:pt x="13719" y="15666"/>
                    <a:pt x="12286" y="15566"/>
                    <a:pt x="10962" y="15348"/>
                  </a:cubicBezTo>
                  <a:cubicBezTo>
                    <a:pt x="10971" y="15339"/>
                    <a:pt x="10980" y="15330"/>
                    <a:pt x="10989" y="15321"/>
                  </a:cubicBezTo>
                  <a:cubicBezTo>
                    <a:pt x="11392" y="15198"/>
                    <a:pt x="11789" y="15139"/>
                    <a:pt x="12178" y="15139"/>
                  </a:cubicBezTo>
                  <a:close/>
                  <a:moveTo>
                    <a:pt x="11194" y="15567"/>
                  </a:moveTo>
                  <a:cubicBezTo>
                    <a:pt x="11225" y="15567"/>
                    <a:pt x="11340" y="15599"/>
                    <a:pt x="11551" y="15629"/>
                  </a:cubicBezTo>
                  <a:cubicBezTo>
                    <a:pt x="11778" y="15657"/>
                    <a:pt x="11996" y="15693"/>
                    <a:pt x="12222" y="15729"/>
                  </a:cubicBezTo>
                  <a:cubicBezTo>
                    <a:pt x="13120" y="15874"/>
                    <a:pt x="14045" y="15938"/>
                    <a:pt x="14906" y="16228"/>
                  </a:cubicBezTo>
                  <a:cubicBezTo>
                    <a:pt x="14861" y="16246"/>
                    <a:pt x="14789" y="16255"/>
                    <a:pt x="14698" y="16273"/>
                  </a:cubicBezTo>
                  <a:cubicBezTo>
                    <a:pt x="14245" y="16324"/>
                    <a:pt x="13760" y="16374"/>
                    <a:pt x="13302" y="16374"/>
                  </a:cubicBezTo>
                  <a:cubicBezTo>
                    <a:pt x="13265" y="16374"/>
                    <a:pt x="13229" y="16374"/>
                    <a:pt x="13193" y="16373"/>
                  </a:cubicBezTo>
                  <a:cubicBezTo>
                    <a:pt x="12576" y="16346"/>
                    <a:pt x="11860" y="16119"/>
                    <a:pt x="11379" y="15729"/>
                  </a:cubicBezTo>
                  <a:cubicBezTo>
                    <a:pt x="11227" y="15606"/>
                    <a:pt x="11160" y="15567"/>
                    <a:pt x="11194" y="15567"/>
                  </a:cubicBezTo>
                  <a:close/>
                  <a:moveTo>
                    <a:pt x="1314" y="16192"/>
                  </a:moveTo>
                  <a:cubicBezTo>
                    <a:pt x="1722" y="16246"/>
                    <a:pt x="2148" y="16300"/>
                    <a:pt x="2538" y="16409"/>
                  </a:cubicBezTo>
                  <a:cubicBezTo>
                    <a:pt x="3046" y="16563"/>
                    <a:pt x="3381" y="16908"/>
                    <a:pt x="3671" y="17325"/>
                  </a:cubicBezTo>
                  <a:cubicBezTo>
                    <a:pt x="2882" y="16944"/>
                    <a:pt x="2093" y="16572"/>
                    <a:pt x="1314" y="16192"/>
                  </a:cubicBezTo>
                  <a:close/>
                  <a:moveTo>
                    <a:pt x="1504" y="16464"/>
                  </a:moveTo>
                  <a:lnTo>
                    <a:pt x="1504" y="16464"/>
                  </a:lnTo>
                  <a:cubicBezTo>
                    <a:pt x="2220" y="16817"/>
                    <a:pt x="2946" y="17171"/>
                    <a:pt x="3662" y="17525"/>
                  </a:cubicBezTo>
                  <a:cubicBezTo>
                    <a:pt x="3536" y="17539"/>
                    <a:pt x="3412" y="17547"/>
                    <a:pt x="3290" y="17547"/>
                  </a:cubicBezTo>
                  <a:cubicBezTo>
                    <a:pt x="2875" y="17547"/>
                    <a:pt x="2481" y="17451"/>
                    <a:pt x="2102" y="17171"/>
                  </a:cubicBezTo>
                  <a:cubicBezTo>
                    <a:pt x="1840" y="16980"/>
                    <a:pt x="1676" y="16717"/>
                    <a:pt x="1504" y="16464"/>
                  </a:cubicBezTo>
                  <a:close/>
                  <a:moveTo>
                    <a:pt x="4333" y="15711"/>
                  </a:moveTo>
                  <a:cubicBezTo>
                    <a:pt x="4460" y="16554"/>
                    <a:pt x="4759" y="17361"/>
                    <a:pt x="5158" y="18123"/>
                  </a:cubicBezTo>
                  <a:cubicBezTo>
                    <a:pt x="4587" y="17688"/>
                    <a:pt x="4215" y="17071"/>
                    <a:pt x="4233" y="16318"/>
                  </a:cubicBezTo>
                  <a:cubicBezTo>
                    <a:pt x="4233" y="16173"/>
                    <a:pt x="4224" y="15765"/>
                    <a:pt x="4324" y="15711"/>
                  </a:cubicBezTo>
                  <a:close/>
                  <a:moveTo>
                    <a:pt x="4524" y="15956"/>
                  </a:moveTo>
                  <a:cubicBezTo>
                    <a:pt x="4623" y="16119"/>
                    <a:pt x="4714" y="16282"/>
                    <a:pt x="4823" y="16436"/>
                  </a:cubicBezTo>
                  <a:cubicBezTo>
                    <a:pt x="5022" y="16727"/>
                    <a:pt x="5267" y="17017"/>
                    <a:pt x="5376" y="17352"/>
                  </a:cubicBezTo>
                  <a:cubicBezTo>
                    <a:pt x="5430" y="17506"/>
                    <a:pt x="5494" y="17715"/>
                    <a:pt x="5467" y="17878"/>
                  </a:cubicBezTo>
                  <a:cubicBezTo>
                    <a:pt x="5434" y="18103"/>
                    <a:pt x="5400" y="18180"/>
                    <a:pt x="5365" y="18180"/>
                  </a:cubicBezTo>
                  <a:cubicBezTo>
                    <a:pt x="5313" y="18180"/>
                    <a:pt x="5258" y="18005"/>
                    <a:pt x="5204" y="17896"/>
                  </a:cubicBezTo>
                  <a:cubicBezTo>
                    <a:pt x="4895" y="17271"/>
                    <a:pt x="4687" y="16627"/>
                    <a:pt x="4524" y="15956"/>
                  </a:cubicBezTo>
                  <a:close/>
                  <a:moveTo>
                    <a:pt x="8395" y="15014"/>
                  </a:moveTo>
                  <a:cubicBezTo>
                    <a:pt x="8411" y="15014"/>
                    <a:pt x="8429" y="15030"/>
                    <a:pt x="8450" y="15067"/>
                  </a:cubicBezTo>
                  <a:cubicBezTo>
                    <a:pt x="8060" y="16255"/>
                    <a:pt x="7951" y="17425"/>
                    <a:pt x="8160" y="18640"/>
                  </a:cubicBezTo>
                  <a:cubicBezTo>
                    <a:pt x="7498" y="17661"/>
                    <a:pt x="7779" y="16745"/>
                    <a:pt x="8178" y="15693"/>
                  </a:cubicBezTo>
                  <a:cubicBezTo>
                    <a:pt x="8269" y="15442"/>
                    <a:pt x="8309" y="15014"/>
                    <a:pt x="8395" y="15014"/>
                  </a:cubicBezTo>
                  <a:close/>
                  <a:moveTo>
                    <a:pt x="8486" y="15167"/>
                  </a:moveTo>
                  <a:cubicBezTo>
                    <a:pt x="8504" y="15203"/>
                    <a:pt x="8523" y="15248"/>
                    <a:pt x="8541" y="15312"/>
                  </a:cubicBezTo>
                  <a:cubicBezTo>
                    <a:pt x="8686" y="15838"/>
                    <a:pt x="8822" y="16391"/>
                    <a:pt x="8795" y="16944"/>
                  </a:cubicBezTo>
                  <a:cubicBezTo>
                    <a:pt x="8758" y="17525"/>
                    <a:pt x="8514" y="17960"/>
                    <a:pt x="8323" y="18486"/>
                  </a:cubicBezTo>
                  <a:cubicBezTo>
                    <a:pt x="8271" y="18641"/>
                    <a:pt x="8256" y="18716"/>
                    <a:pt x="8254" y="18716"/>
                  </a:cubicBezTo>
                  <a:cubicBezTo>
                    <a:pt x="8251" y="18716"/>
                    <a:pt x="8270" y="18593"/>
                    <a:pt x="8260" y="18359"/>
                  </a:cubicBezTo>
                  <a:cubicBezTo>
                    <a:pt x="8205" y="17234"/>
                    <a:pt x="8160" y="16255"/>
                    <a:pt x="8486" y="15167"/>
                  </a:cubicBezTo>
                  <a:close/>
                  <a:moveTo>
                    <a:pt x="3456" y="18376"/>
                  </a:moveTo>
                  <a:cubicBezTo>
                    <a:pt x="4011" y="18376"/>
                    <a:pt x="4567" y="18470"/>
                    <a:pt x="5122" y="18531"/>
                  </a:cubicBezTo>
                  <a:cubicBezTo>
                    <a:pt x="4428" y="18698"/>
                    <a:pt x="3741" y="18843"/>
                    <a:pt x="3034" y="18843"/>
                  </a:cubicBezTo>
                  <a:cubicBezTo>
                    <a:pt x="2975" y="18843"/>
                    <a:pt x="2915" y="18841"/>
                    <a:pt x="2855" y="18839"/>
                  </a:cubicBezTo>
                  <a:cubicBezTo>
                    <a:pt x="2560" y="18835"/>
                    <a:pt x="2287" y="18816"/>
                    <a:pt x="2019" y="18816"/>
                  </a:cubicBezTo>
                  <a:cubicBezTo>
                    <a:pt x="1769" y="18816"/>
                    <a:pt x="1523" y="18832"/>
                    <a:pt x="1268" y="18894"/>
                  </a:cubicBezTo>
                  <a:cubicBezTo>
                    <a:pt x="1413" y="18459"/>
                    <a:pt x="3109" y="18377"/>
                    <a:pt x="3381" y="18377"/>
                  </a:cubicBezTo>
                  <a:cubicBezTo>
                    <a:pt x="3406" y="18377"/>
                    <a:pt x="3431" y="18376"/>
                    <a:pt x="3456" y="18376"/>
                  </a:cubicBezTo>
                  <a:close/>
                  <a:moveTo>
                    <a:pt x="4623" y="18848"/>
                  </a:moveTo>
                  <a:lnTo>
                    <a:pt x="4623" y="18848"/>
                  </a:lnTo>
                  <a:cubicBezTo>
                    <a:pt x="4170" y="19075"/>
                    <a:pt x="3680" y="19247"/>
                    <a:pt x="3163" y="19284"/>
                  </a:cubicBezTo>
                  <a:cubicBezTo>
                    <a:pt x="3102" y="19288"/>
                    <a:pt x="3041" y="19290"/>
                    <a:pt x="2979" y="19290"/>
                  </a:cubicBezTo>
                  <a:cubicBezTo>
                    <a:pt x="2669" y="19290"/>
                    <a:pt x="2359" y="19238"/>
                    <a:pt x="2048" y="19193"/>
                  </a:cubicBezTo>
                  <a:cubicBezTo>
                    <a:pt x="1876" y="19166"/>
                    <a:pt x="1703" y="19139"/>
                    <a:pt x="1531" y="19102"/>
                  </a:cubicBezTo>
                  <a:cubicBezTo>
                    <a:pt x="1441" y="19116"/>
                    <a:pt x="1368" y="19123"/>
                    <a:pt x="1312" y="19123"/>
                  </a:cubicBezTo>
                  <a:cubicBezTo>
                    <a:pt x="1257" y="19123"/>
                    <a:pt x="1218" y="19116"/>
                    <a:pt x="1196" y="19102"/>
                  </a:cubicBezTo>
                  <a:cubicBezTo>
                    <a:pt x="1495" y="19021"/>
                    <a:pt x="1793" y="18999"/>
                    <a:pt x="2092" y="18999"/>
                  </a:cubicBezTo>
                  <a:cubicBezTo>
                    <a:pt x="2453" y="18999"/>
                    <a:pt x="2815" y="19031"/>
                    <a:pt x="3182" y="19031"/>
                  </a:cubicBezTo>
                  <a:cubicBezTo>
                    <a:pt x="3293" y="19031"/>
                    <a:pt x="3405" y="19028"/>
                    <a:pt x="3517" y="19021"/>
                  </a:cubicBezTo>
                  <a:cubicBezTo>
                    <a:pt x="3889" y="18994"/>
                    <a:pt x="4261" y="18921"/>
                    <a:pt x="4623" y="18848"/>
                  </a:cubicBezTo>
                  <a:close/>
                  <a:moveTo>
                    <a:pt x="16285" y="18585"/>
                  </a:moveTo>
                  <a:lnTo>
                    <a:pt x="16285" y="18585"/>
                  </a:lnTo>
                  <a:cubicBezTo>
                    <a:pt x="15441" y="19048"/>
                    <a:pt x="14589" y="19492"/>
                    <a:pt x="13746" y="19946"/>
                  </a:cubicBezTo>
                  <a:cubicBezTo>
                    <a:pt x="13900" y="18740"/>
                    <a:pt x="15251" y="18649"/>
                    <a:pt x="16285" y="18585"/>
                  </a:cubicBezTo>
                  <a:close/>
                  <a:moveTo>
                    <a:pt x="16348" y="18776"/>
                  </a:moveTo>
                  <a:lnTo>
                    <a:pt x="16348" y="18776"/>
                  </a:lnTo>
                  <a:cubicBezTo>
                    <a:pt x="15804" y="19510"/>
                    <a:pt x="14970" y="19964"/>
                    <a:pt x="14054" y="20018"/>
                  </a:cubicBezTo>
                  <a:cubicBezTo>
                    <a:pt x="14816" y="19601"/>
                    <a:pt x="15587" y="19184"/>
                    <a:pt x="16348" y="18776"/>
                  </a:cubicBezTo>
                  <a:close/>
                  <a:moveTo>
                    <a:pt x="12875" y="17787"/>
                  </a:moveTo>
                  <a:cubicBezTo>
                    <a:pt x="12875" y="17987"/>
                    <a:pt x="12875" y="18205"/>
                    <a:pt x="12884" y="18277"/>
                  </a:cubicBezTo>
                  <a:cubicBezTo>
                    <a:pt x="12975" y="18876"/>
                    <a:pt x="13102" y="19429"/>
                    <a:pt x="12821" y="20009"/>
                  </a:cubicBezTo>
                  <a:cubicBezTo>
                    <a:pt x="12703" y="20245"/>
                    <a:pt x="12503" y="20526"/>
                    <a:pt x="12349" y="20744"/>
                  </a:cubicBezTo>
                  <a:cubicBezTo>
                    <a:pt x="12322" y="20789"/>
                    <a:pt x="12313" y="20816"/>
                    <a:pt x="12304" y="20843"/>
                  </a:cubicBezTo>
                  <a:cubicBezTo>
                    <a:pt x="12304" y="20825"/>
                    <a:pt x="12295" y="20798"/>
                    <a:pt x="12286" y="20771"/>
                  </a:cubicBezTo>
                  <a:cubicBezTo>
                    <a:pt x="12186" y="20508"/>
                    <a:pt x="12168" y="20163"/>
                    <a:pt x="12168" y="19891"/>
                  </a:cubicBezTo>
                  <a:cubicBezTo>
                    <a:pt x="12168" y="19456"/>
                    <a:pt x="12250" y="19021"/>
                    <a:pt x="12395" y="18604"/>
                  </a:cubicBezTo>
                  <a:cubicBezTo>
                    <a:pt x="12558" y="18341"/>
                    <a:pt x="12721" y="18060"/>
                    <a:pt x="12875" y="17787"/>
                  </a:cubicBezTo>
                  <a:close/>
                  <a:moveTo>
                    <a:pt x="12838" y="17361"/>
                  </a:moveTo>
                  <a:cubicBezTo>
                    <a:pt x="12838" y="17361"/>
                    <a:pt x="12839" y="17361"/>
                    <a:pt x="12839" y="17361"/>
                  </a:cubicBezTo>
                  <a:cubicBezTo>
                    <a:pt x="12866" y="17379"/>
                    <a:pt x="12866" y="17497"/>
                    <a:pt x="12875" y="17633"/>
                  </a:cubicBezTo>
                  <a:cubicBezTo>
                    <a:pt x="12603" y="17924"/>
                    <a:pt x="12367" y="18304"/>
                    <a:pt x="12240" y="18694"/>
                  </a:cubicBezTo>
                  <a:cubicBezTo>
                    <a:pt x="11959" y="19429"/>
                    <a:pt x="11959" y="20200"/>
                    <a:pt x="12186" y="20979"/>
                  </a:cubicBezTo>
                  <a:cubicBezTo>
                    <a:pt x="11624" y="20254"/>
                    <a:pt x="11887" y="18785"/>
                    <a:pt x="12268" y="18114"/>
                  </a:cubicBezTo>
                  <a:cubicBezTo>
                    <a:pt x="12339" y="17989"/>
                    <a:pt x="12808" y="17361"/>
                    <a:pt x="12838" y="17361"/>
                  </a:cubicBezTo>
                  <a:close/>
                  <a:moveTo>
                    <a:pt x="1696" y="20670"/>
                  </a:moveTo>
                  <a:cubicBezTo>
                    <a:pt x="2289" y="20670"/>
                    <a:pt x="3091" y="20746"/>
                    <a:pt x="3218" y="21306"/>
                  </a:cubicBezTo>
                  <a:cubicBezTo>
                    <a:pt x="2674" y="21088"/>
                    <a:pt x="2130" y="20871"/>
                    <a:pt x="1577" y="20671"/>
                  </a:cubicBezTo>
                  <a:cubicBezTo>
                    <a:pt x="1615" y="20671"/>
                    <a:pt x="1655" y="20670"/>
                    <a:pt x="1696" y="20670"/>
                  </a:cubicBezTo>
                  <a:close/>
                  <a:moveTo>
                    <a:pt x="1468" y="20771"/>
                  </a:moveTo>
                  <a:cubicBezTo>
                    <a:pt x="2003" y="20988"/>
                    <a:pt x="2538" y="21197"/>
                    <a:pt x="3073" y="21406"/>
                  </a:cubicBezTo>
                  <a:cubicBezTo>
                    <a:pt x="2879" y="21436"/>
                    <a:pt x="2659" y="21473"/>
                    <a:pt x="2456" y="21473"/>
                  </a:cubicBezTo>
                  <a:cubicBezTo>
                    <a:pt x="2300" y="21473"/>
                    <a:pt x="2154" y="21451"/>
                    <a:pt x="2039" y="21387"/>
                  </a:cubicBezTo>
                  <a:cubicBezTo>
                    <a:pt x="1821" y="21261"/>
                    <a:pt x="1613" y="21007"/>
                    <a:pt x="1468" y="20771"/>
                  </a:cubicBezTo>
                  <a:close/>
                  <a:moveTo>
                    <a:pt x="3735" y="19918"/>
                  </a:moveTo>
                  <a:cubicBezTo>
                    <a:pt x="4052" y="20372"/>
                    <a:pt x="4632" y="20608"/>
                    <a:pt x="4859" y="21115"/>
                  </a:cubicBezTo>
                  <a:cubicBezTo>
                    <a:pt x="4895" y="21215"/>
                    <a:pt x="5031" y="21959"/>
                    <a:pt x="4886" y="21986"/>
                  </a:cubicBezTo>
                  <a:cubicBezTo>
                    <a:pt x="4876" y="21988"/>
                    <a:pt x="4866" y="21989"/>
                    <a:pt x="4857" y="21989"/>
                  </a:cubicBezTo>
                  <a:cubicBezTo>
                    <a:pt x="4692" y="21989"/>
                    <a:pt x="4656" y="21697"/>
                    <a:pt x="4596" y="21560"/>
                  </a:cubicBezTo>
                  <a:cubicBezTo>
                    <a:pt x="4406" y="21134"/>
                    <a:pt x="4215" y="20698"/>
                    <a:pt x="3998" y="20281"/>
                  </a:cubicBezTo>
                  <a:cubicBezTo>
                    <a:pt x="3991" y="20268"/>
                    <a:pt x="3980" y="20259"/>
                    <a:pt x="3967" y="20259"/>
                  </a:cubicBezTo>
                  <a:cubicBezTo>
                    <a:pt x="3962" y="20259"/>
                    <a:pt x="3957" y="20261"/>
                    <a:pt x="3952" y="20263"/>
                  </a:cubicBezTo>
                  <a:cubicBezTo>
                    <a:pt x="3889" y="20154"/>
                    <a:pt x="3816" y="20045"/>
                    <a:pt x="3735" y="19946"/>
                  </a:cubicBezTo>
                  <a:cubicBezTo>
                    <a:pt x="3735" y="19937"/>
                    <a:pt x="3735" y="19928"/>
                    <a:pt x="3735" y="19918"/>
                  </a:cubicBezTo>
                  <a:close/>
                  <a:moveTo>
                    <a:pt x="3717" y="20118"/>
                  </a:moveTo>
                  <a:lnTo>
                    <a:pt x="3717" y="20118"/>
                  </a:lnTo>
                  <a:cubicBezTo>
                    <a:pt x="3816" y="20263"/>
                    <a:pt x="3916" y="20417"/>
                    <a:pt x="3998" y="20580"/>
                  </a:cubicBezTo>
                  <a:cubicBezTo>
                    <a:pt x="4007" y="20599"/>
                    <a:pt x="4025" y="20599"/>
                    <a:pt x="4043" y="20599"/>
                  </a:cubicBezTo>
                  <a:cubicBezTo>
                    <a:pt x="4233" y="21088"/>
                    <a:pt x="4451" y="21569"/>
                    <a:pt x="4669" y="22049"/>
                  </a:cubicBezTo>
                  <a:cubicBezTo>
                    <a:pt x="4197" y="21478"/>
                    <a:pt x="3671" y="20871"/>
                    <a:pt x="3717" y="20118"/>
                  </a:cubicBezTo>
                  <a:close/>
                  <a:moveTo>
                    <a:pt x="15609" y="21440"/>
                  </a:moveTo>
                  <a:cubicBezTo>
                    <a:pt x="15620" y="21440"/>
                    <a:pt x="15631" y="21441"/>
                    <a:pt x="15641" y="21442"/>
                  </a:cubicBezTo>
                  <a:cubicBezTo>
                    <a:pt x="14770" y="21786"/>
                    <a:pt x="13846" y="22077"/>
                    <a:pt x="12939" y="22240"/>
                  </a:cubicBezTo>
                  <a:cubicBezTo>
                    <a:pt x="12794" y="22267"/>
                    <a:pt x="12195" y="22349"/>
                    <a:pt x="11941" y="22394"/>
                  </a:cubicBezTo>
                  <a:cubicBezTo>
                    <a:pt x="12313" y="22258"/>
                    <a:pt x="13456" y="21696"/>
                    <a:pt x="13555" y="21669"/>
                  </a:cubicBezTo>
                  <a:cubicBezTo>
                    <a:pt x="14108" y="21505"/>
                    <a:pt x="14689" y="21496"/>
                    <a:pt x="15260" y="21478"/>
                  </a:cubicBezTo>
                  <a:cubicBezTo>
                    <a:pt x="15389" y="21470"/>
                    <a:pt x="15518" y="21440"/>
                    <a:pt x="15609" y="21440"/>
                  </a:cubicBezTo>
                  <a:close/>
                  <a:moveTo>
                    <a:pt x="4487" y="22240"/>
                  </a:moveTo>
                  <a:cubicBezTo>
                    <a:pt x="3907" y="22467"/>
                    <a:pt x="3363" y="22648"/>
                    <a:pt x="2728" y="22766"/>
                  </a:cubicBezTo>
                  <a:cubicBezTo>
                    <a:pt x="2583" y="22793"/>
                    <a:pt x="2447" y="22829"/>
                    <a:pt x="2329" y="22875"/>
                  </a:cubicBezTo>
                  <a:cubicBezTo>
                    <a:pt x="2955" y="22457"/>
                    <a:pt x="3680" y="22276"/>
                    <a:pt x="4487" y="22240"/>
                  </a:cubicBezTo>
                  <a:close/>
                  <a:moveTo>
                    <a:pt x="15704" y="21614"/>
                  </a:moveTo>
                  <a:cubicBezTo>
                    <a:pt x="15695" y="21641"/>
                    <a:pt x="15695" y="21669"/>
                    <a:pt x="15677" y="21705"/>
                  </a:cubicBezTo>
                  <a:cubicBezTo>
                    <a:pt x="15623" y="21841"/>
                    <a:pt x="15396" y="22013"/>
                    <a:pt x="15287" y="22104"/>
                  </a:cubicBezTo>
                  <a:cubicBezTo>
                    <a:pt x="14650" y="22677"/>
                    <a:pt x="13957" y="22952"/>
                    <a:pt x="13240" y="22952"/>
                  </a:cubicBezTo>
                  <a:cubicBezTo>
                    <a:pt x="12733" y="22952"/>
                    <a:pt x="12215" y="22815"/>
                    <a:pt x="11696" y="22548"/>
                  </a:cubicBezTo>
                  <a:cubicBezTo>
                    <a:pt x="13057" y="22512"/>
                    <a:pt x="14444" y="22131"/>
                    <a:pt x="15704" y="21614"/>
                  </a:cubicBezTo>
                  <a:close/>
                  <a:moveTo>
                    <a:pt x="5975" y="20961"/>
                  </a:moveTo>
                  <a:lnTo>
                    <a:pt x="5975" y="20961"/>
                  </a:lnTo>
                  <a:cubicBezTo>
                    <a:pt x="5993" y="21750"/>
                    <a:pt x="6201" y="22485"/>
                    <a:pt x="6591" y="23165"/>
                  </a:cubicBezTo>
                  <a:cubicBezTo>
                    <a:pt x="6020" y="22557"/>
                    <a:pt x="5766" y="21796"/>
                    <a:pt x="5975" y="20961"/>
                  </a:cubicBezTo>
                  <a:close/>
                  <a:moveTo>
                    <a:pt x="6101" y="20952"/>
                  </a:moveTo>
                  <a:lnTo>
                    <a:pt x="6101" y="20952"/>
                  </a:lnTo>
                  <a:cubicBezTo>
                    <a:pt x="6618" y="21650"/>
                    <a:pt x="7054" y="22421"/>
                    <a:pt x="6836" y="23292"/>
                  </a:cubicBezTo>
                  <a:cubicBezTo>
                    <a:pt x="6374" y="22584"/>
                    <a:pt x="6138" y="21796"/>
                    <a:pt x="6101" y="20952"/>
                  </a:cubicBezTo>
                  <a:close/>
                  <a:moveTo>
                    <a:pt x="4614" y="22394"/>
                  </a:moveTo>
                  <a:lnTo>
                    <a:pt x="4614" y="22394"/>
                  </a:lnTo>
                  <a:cubicBezTo>
                    <a:pt x="4079" y="23065"/>
                    <a:pt x="2900" y="23219"/>
                    <a:pt x="2003" y="23301"/>
                  </a:cubicBezTo>
                  <a:cubicBezTo>
                    <a:pt x="2411" y="22893"/>
                    <a:pt x="3018" y="22947"/>
                    <a:pt x="3535" y="22802"/>
                  </a:cubicBezTo>
                  <a:cubicBezTo>
                    <a:pt x="3907" y="22702"/>
                    <a:pt x="4261" y="22539"/>
                    <a:pt x="4614" y="22394"/>
                  </a:cubicBezTo>
                  <a:close/>
                  <a:moveTo>
                    <a:pt x="10046" y="21451"/>
                  </a:moveTo>
                  <a:lnTo>
                    <a:pt x="10046" y="21451"/>
                  </a:lnTo>
                  <a:cubicBezTo>
                    <a:pt x="10137" y="21650"/>
                    <a:pt x="10255" y="21895"/>
                    <a:pt x="10282" y="21959"/>
                  </a:cubicBezTo>
                  <a:cubicBezTo>
                    <a:pt x="10626" y="22666"/>
                    <a:pt x="10563" y="23219"/>
                    <a:pt x="10300" y="23899"/>
                  </a:cubicBezTo>
                  <a:cubicBezTo>
                    <a:pt x="10110" y="23101"/>
                    <a:pt x="10010" y="22276"/>
                    <a:pt x="10046" y="21451"/>
                  </a:cubicBezTo>
                  <a:close/>
                  <a:moveTo>
                    <a:pt x="9928" y="21224"/>
                  </a:moveTo>
                  <a:cubicBezTo>
                    <a:pt x="9928" y="21224"/>
                    <a:pt x="9937" y="21242"/>
                    <a:pt x="9955" y="21270"/>
                  </a:cubicBezTo>
                  <a:cubicBezTo>
                    <a:pt x="9955" y="21270"/>
                    <a:pt x="9946" y="21270"/>
                    <a:pt x="9946" y="21279"/>
                  </a:cubicBezTo>
                  <a:cubicBezTo>
                    <a:pt x="9901" y="22195"/>
                    <a:pt x="9946" y="23065"/>
                    <a:pt x="10137" y="23954"/>
                  </a:cubicBezTo>
                  <a:cubicBezTo>
                    <a:pt x="9910" y="23654"/>
                    <a:pt x="9765" y="23310"/>
                    <a:pt x="9720" y="22920"/>
                  </a:cubicBezTo>
                  <a:cubicBezTo>
                    <a:pt x="9701" y="22757"/>
                    <a:pt x="9701" y="21261"/>
                    <a:pt x="9928" y="21224"/>
                  </a:cubicBezTo>
                  <a:close/>
                  <a:moveTo>
                    <a:pt x="5692" y="23542"/>
                  </a:moveTo>
                  <a:cubicBezTo>
                    <a:pt x="6005" y="23542"/>
                    <a:pt x="6321" y="23568"/>
                    <a:pt x="6636" y="23591"/>
                  </a:cubicBezTo>
                  <a:cubicBezTo>
                    <a:pt x="5666" y="23908"/>
                    <a:pt x="4623" y="23845"/>
                    <a:pt x="3653" y="24189"/>
                  </a:cubicBezTo>
                  <a:cubicBezTo>
                    <a:pt x="3907" y="23954"/>
                    <a:pt x="4678" y="23664"/>
                    <a:pt x="4805" y="23636"/>
                  </a:cubicBezTo>
                  <a:cubicBezTo>
                    <a:pt x="5097" y="23565"/>
                    <a:pt x="5393" y="23542"/>
                    <a:pt x="5692" y="23542"/>
                  </a:cubicBezTo>
                  <a:close/>
                  <a:moveTo>
                    <a:pt x="6419" y="23800"/>
                  </a:moveTo>
                  <a:lnTo>
                    <a:pt x="6419" y="23800"/>
                  </a:lnTo>
                  <a:cubicBezTo>
                    <a:pt x="6101" y="23999"/>
                    <a:pt x="5766" y="24162"/>
                    <a:pt x="5394" y="24271"/>
                  </a:cubicBezTo>
                  <a:cubicBezTo>
                    <a:pt x="5222" y="24322"/>
                    <a:pt x="4524" y="24490"/>
                    <a:pt x="4037" y="24490"/>
                  </a:cubicBezTo>
                  <a:cubicBezTo>
                    <a:pt x="3832" y="24490"/>
                    <a:pt x="3665" y="24460"/>
                    <a:pt x="3590" y="24380"/>
                  </a:cubicBezTo>
                  <a:cubicBezTo>
                    <a:pt x="4496" y="24026"/>
                    <a:pt x="5485" y="24035"/>
                    <a:pt x="6419" y="23800"/>
                  </a:cubicBezTo>
                  <a:close/>
                  <a:moveTo>
                    <a:pt x="12757" y="24734"/>
                  </a:moveTo>
                  <a:cubicBezTo>
                    <a:pt x="12730" y="24761"/>
                    <a:pt x="12712" y="24788"/>
                    <a:pt x="12685" y="24815"/>
                  </a:cubicBezTo>
                  <a:cubicBezTo>
                    <a:pt x="11869" y="25196"/>
                    <a:pt x="11034" y="25559"/>
                    <a:pt x="10200" y="25894"/>
                  </a:cubicBezTo>
                  <a:cubicBezTo>
                    <a:pt x="10781" y="25051"/>
                    <a:pt x="11751" y="24734"/>
                    <a:pt x="12757" y="24734"/>
                  </a:cubicBezTo>
                  <a:close/>
                  <a:moveTo>
                    <a:pt x="12367" y="25142"/>
                  </a:moveTo>
                  <a:cubicBezTo>
                    <a:pt x="11857" y="25626"/>
                    <a:pt x="11264" y="25978"/>
                    <a:pt x="10573" y="25978"/>
                  </a:cubicBezTo>
                  <a:cubicBezTo>
                    <a:pt x="10540" y="25978"/>
                    <a:pt x="10506" y="25978"/>
                    <a:pt x="10472" y="25976"/>
                  </a:cubicBezTo>
                  <a:cubicBezTo>
                    <a:pt x="11107" y="25704"/>
                    <a:pt x="11742" y="25432"/>
                    <a:pt x="12367" y="25142"/>
                  </a:cubicBezTo>
                  <a:close/>
                  <a:moveTo>
                    <a:pt x="8378" y="1"/>
                  </a:moveTo>
                  <a:cubicBezTo>
                    <a:pt x="8364" y="1"/>
                    <a:pt x="8350" y="5"/>
                    <a:pt x="8341" y="14"/>
                  </a:cubicBezTo>
                  <a:cubicBezTo>
                    <a:pt x="8051" y="395"/>
                    <a:pt x="7643" y="703"/>
                    <a:pt x="7444" y="1148"/>
                  </a:cubicBezTo>
                  <a:cubicBezTo>
                    <a:pt x="7244" y="1610"/>
                    <a:pt x="7317" y="2154"/>
                    <a:pt x="7453" y="2626"/>
                  </a:cubicBezTo>
                  <a:cubicBezTo>
                    <a:pt x="7462" y="2644"/>
                    <a:pt x="7471" y="2653"/>
                    <a:pt x="7489" y="2662"/>
                  </a:cubicBezTo>
                  <a:cubicBezTo>
                    <a:pt x="7425" y="2816"/>
                    <a:pt x="7380" y="2961"/>
                    <a:pt x="7326" y="3106"/>
                  </a:cubicBezTo>
                  <a:cubicBezTo>
                    <a:pt x="7308" y="2553"/>
                    <a:pt x="7035" y="2018"/>
                    <a:pt x="6745" y="1511"/>
                  </a:cubicBezTo>
                  <a:cubicBezTo>
                    <a:pt x="6730" y="1487"/>
                    <a:pt x="6704" y="1476"/>
                    <a:pt x="6679" y="1476"/>
                  </a:cubicBezTo>
                  <a:cubicBezTo>
                    <a:pt x="6645" y="1476"/>
                    <a:pt x="6611" y="1496"/>
                    <a:pt x="6600" y="1538"/>
                  </a:cubicBezTo>
                  <a:cubicBezTo>
                    <a:pt x="6383" y="2336"/>
                    <a:pt x="6537" y="3197"/>
                    <a:pt x="7081" y="3832"/>
                  </a:cubicBezTo>
                  <a:cubicBezTo>
                    <a:pt x="6954" y="4213"/>
                    <a:pt x="6845" y="4594"/>
                    <a:pt x="6745" y="4984"/>
                  </a:cubicBezTo>
                  <a:lnTo>
                    <a:pt x="6709" y="4984"/>
                  </a:lnTo>
                  <a:cubicBezTo>
                    <a:pt x="6836" y="4539"/>
                    <a:pt x="6899" y="4068"/>
                    <a:pt x="6709" y="3632"/>
                  </a:cubicBezTo>
                  <a:cubicBezTo>
                    <a:pt x="6510" y="3179"/>
                    <a:pt x="6101" y="2862"/>
                    <a:pt x="5820" y="2463"/>
                  </a:cubicBezTo>
                  <a:cubicBezTo>
                    <a:pt x="5808" y="2439"/>
                    <a:pt x="5786" y="2427"/>
                    <a:pt x="5762" y="2427"/>
                  </a:cubicBezTo>
                  <a:cubicBezTo>
                    <a:pt x="5733" y="2427"/>
                    <a:pt x="5704" y="2445"/>
                    <a:pt x="5693" y="2481"/>
                  </a:cubicBezTo>
                  <a:cubicBezTo>
                    <a:pt x="5494" y="3097"/>
                    <a:pt x="5313" y="3805"/>
                    <a:pt x="5630" y="4421"/>
                  </a:cubicBezTo>
                  <a:cubicBezTo>
                    <a:pt x="5848" y="4829"/>
                    <a:pt x="6237" y="5120"/>
                    <a:pt x="6700" y="5129"/>
                  </a:cubicBezTo>
                  <a:cubicBezTo>
                    <a:pt x="6582" y="5564"/>
                    <a:pt x="6482" y="5990"/>
                    <a:pt x="6392" y="6425"/>
                  </a:cubicBezTo>
                  <a:cubicBezTo>
                    <a:pt x="6401" y="6226"/>
                    <a:pt x="6401" y="6017"/>
                    <a:pt x="6328" y="5827"/>
                  </a:cubicBezTo>
                  <a:cubicBezTo>
                    <a:pt x="6183" y="5473"/>
                    <a:pt x="5793" y="5337"/>
                    <a:pt x="5539" y="5074"/>
                  </a:cubicBezTo>
                  <a:cubicBezTo>
                    <a:pt x="5520" y="5058"/>
                    <a:pt x="5499" y="5050"/>
                    <a:pt x="5478" y="5050"/>
                  </a:cubicBezTo>
                  <a:cubicBezTo>
                    <a:pt x="5432" y="5050"/>
                    <a:pt x="5391" y="5087"/>
                    <a:pt x="5385" y="5138"/>
                  </a:cubicBezTo>
                  <a:cubicBezTo>
                    <a:pt x="5340" y="5827"/>
                    <a:pt x="5376" y="6915"/>
                    <a:pt x="6265" y="7033"/>
                  </a:cubicBezTo>
                  <a:lnTo>
                    <a:pt x="6274" y="7033"/>
                  </a:lnTo>
                  <a:cubicBezTo>
                    <a:pt x="6228" y="7269"/>
                    <a:pt x="6183" y="7513"/>
                    <a:pt x="6147" y="7749"/>
                  </a:cubicBezTo>
                  <a:cubicBezTo>
                    <a:pt x="6129" y="7758"/>
                    <a:pt x="6111" y="7767"/>
                    <a:pt x="6101" y="7776"/>
                  </a:cubicBezTo>
                  <a:cubicBezTo>
                    <a:pt x="6029" y="7804"/>
                    <a:pt x="6056" y="7912"/>
                    <a:pt x="6120" y="7931"/>
                  </a:cubicBezTo>
                  <a:cubicBezTo>
                    <a:pt x="6038" y="8447"/>
                    <a:pt x="5965" y="8964"/>
                    <a:pt x="5920" y="9490"/>
                  </a:cubicBezTo>
                  <a:cubicBezTo>
                    <a:pt x="5612" y="8729"/>
                    <a:pt x="5222" y="7994"/>
                    <a:pt x="4714" y="7368"/>
                  </a:cubicBezTo>
                  <a:cubicBezTo>
                    <a:pt x="5476" y="6389"/>
                    <a:pt x="4515" y="5156"/>
                    <a:pt x="4297" y="4149"/>
                  </a:cubicBezTo>
                  <a:cubicBezTo>
                    <a:pt x="4293" y="4119"/>
                    <a:pt x="4269" y="4105"/>
                    <a:pt x="4244" y="4105"/>
                  </a:cubicBezTo>
                  <a:cubicBezTo>
                    <a:pt x="4217" y="4105"/>
                    <a:pt x="4188" y="4121"/>
                    <a:pt x="4179" y="4149"/>
                  </a:cubicBezTo>
                  <a:cubicBezTo>
                    <a:pt x="3862" y="5002"/>
                    <a:pt x="3825" y="5954"/>
                    <a:pt x="4179" y="6770"/>
                  </a:cubicBezTo>
                  <a:cubicBezTo>
                    <a:pt x="3916" y="6525"/>
                    <a:pt x="3626" y="6307"/>
                    <a:pt x="3309" y="6126"/>
                  </a:cubicBezTo>
                  <a:cubicBezTo>
                    <a:pt x="3309" y="6095"/>
                    <a:pt x="3288" y="6070"/>
                    <a:pt x="3253" y="6070"/>
                  </a:cubicBezTo>
                  <a:cubicBezTo>
                    <a:pt x="3248" y="6070"/>
                    <a:pt x="3242" y="6071"/>
                    <a:pt x="3236" y="6072"/>
                  </a:cubicBezTo>
                  <a:lnTo>
                    <a:pt x="3227" y="6072"/>
                  </a:lnTo>
                  <a:cubicBezTo>
                    <a:pt x="3218" y="6072"/>
                    <a:pt x="3218" y="6063"/>
                    <a:pt x="3209" y="6063"/>
                  </a:cubicBezTo>
                  <a:cubicBezTo>
                    <a:pt x="3209" y="6044"/>
                    <a:pt x="3209" y="6035"/>
                    <a:pt x="3191" y="6017"/>
                  </a:cubicBezTo>
                  <a:cubicBezTo>
                    <a:pt x="2719" y="5555"/>
                    <a:pt x="2411" y="4956"/>
                    <a:pt x="1794" y="4648"/>
                  </a:cubicBezTo>
                  <a:cubicBezTo>
                    <a:pt x="1268" y="4394"/>
                    <a:pt x="670" y="4349"/>
                    <a:pt x="89" y="4313"/>
                  </a:cubicBezTo>
                  <a:cubicBezTo>
                    <a:pt x="87" y="4312"/>
                    <a:pt x="84" y="4312"/>
                    <a:pt x="81" y="4312"/>
                  </a:cubicBezTo>
                  <a:cubicBezTo>
                    <a:pt x="16" y="4312"/>
                    <a:pt x="1" y="4414"/>
                    <a:pt x="53" y="4449"/>
                  </a:cubicBezTo>
                  <a:cubicBezTo>
                    <a:pt x="688" y="4875"/>
                    <a:pt x="833" y="5682"/>
                    <a:pt x="1549" y="6063"/>
                  </a:cubicBezTo>
                  <a:cubicBezTo>
                    <a:pt x="1869" y="6228"/>
                    <a:pt x="2208" y="6309"/>
                    <a:pt x="2550" y="6309"/>
                  </a:cubicBezTo>
                  <a:cubicBezTo>
                    <a:pt x="2770" y="6309"/>
                    <a:pt x="2992" y="6275"/>
                    <a:pt x="3209" y="6208"/>
                  </a:cubicBezTo>
                  <a:cubicBezTo>
                    <a:pt x="3907" y="6661"/>
                    <a:pt x="4424" y="7260"/>
                    <a:pt x="4850" y="7931"/>
                  </a:cubicBezTo>
                  <a:cubicBezTo>
                    <a:pt x="4517" y="7682"/>
                    <a:pt x="4144" y="7596"/>
                    <a:pt x="3752" y="7596"/>
                  </a:cubicBezTo>
                  <a:cubicBezTo>
                    <a:pt x="2854" y="7596"/>
                    <a:pt x="1853" y="8049"/>
                    <a:pt x="986" y="8049"/>
                  </a:cubicBezTo>
                  <a:cubicBezTo>
                    <a:pt x="974" y="8049"/>
                    <a:pt x="963" y="8049"/>
                    <a:pt x="951" y="8049"/>
                  </a:cubicBezTo>
                  <a:cubicBezTo>
                    <a:pt x="948" y="8048"/>
                    <a:pt x="944" y="8048"/>
                    <a:pt x="941" y="8048"/>
                  </a:cubicBezTo>
                  <a:cubicBezTo>
                    <a:pt x="867" y="8048"/>
                    <a:pt x="835" y="8150"/>
                    <a:pt x="887" y="8203"/>
                  </a:cubicBezTo>
                  <a:cubicBezTo>
                    <a:pt x="1413" y="8756"/>
                    <a:pt x="2057" y="9273"/>
                    <a:pt x="2855" y="9354"/>
                  </a:cubicBezTo>
                  <a:cubicBezTo>
                    <a:pt x="2917" y="9361"/>
                    <a:pt x="2979" y="9364"/>
                    <a:pt x="3039" y="9364"/>
                  </a:cubicBezTo>
                  <a:cubicBezTo>
                    <a:pt x="3829" y="9364"/>
                    <a:pt x="4498" y="8838"/>
                    <a:pt x="5113" y="8375"/>
                  </a:cubicBezTo>
                  <a:cubicBezTo>
                    <a:pt x="5394" y="8892"/>
                    <a:pt x="5639" y="9445"/>
                    <a:pt x="5875" y="9998"/>
                  </a:cubicBezTo>
                  <a:cubicBezTo>
                    <a:pt x="5784" y="11295"/>
                    <a:pt x="5775" y="12592"/>
                    <a:pt x="5866" y="13879"/>
                  </a:cubicBezTo>
                  <a:cubicBezTo>
                    <a:pt x="5820" y="14006"/>
                    <a:pt x="5775" y="14133"/>
                    <a:pt x="5739" y="14260"/>
                  </a:cubicBezTo>
                  <a:cubicBezTo>
                    <a:pt x="5739" y="14269"/>
                    <a:pt x="5739" y="14269"/>
                    <a:pt x="5739" y="14269"/>
                  </a:cubicBezTo>
                  <a:cubicBezTo>
                    <a:pt x="5331" y="13870"/>
                    <a:pt x="4868" y="13516"/>
                    <a:pt x="4360" y="13226"/>
                  </a:cubicBezTo>
                  <a:cubicBezTo>
                    <a:pt x="4632" y="12809"/>
                    <a:pt x="4841" y="12356"/>
                    <a:pt x="4759" y="11848"/>
                  </a:cubicBezTo>
                  <a:cubicBezTo>
                    <a:pt x="4651" y="11213"/>
                    <a:pt x="4243" y="10542"/>
                    <a:pt x="3907" y="10007"/>
                  </a:cubicBezTo>
                  <a:cubicBezTo>
                    <a:pt x="3888" y="9983"/>
                    <a:pt x="3854" y="9970"/>
                    <a:pt x="3822" y="9970"/>
                  </a:cubicBezTo>
                  <a:cubicBezTo>
                    <a:pt x="3793" y="9970"/>
                    <a:pt x="3766" y="9981"/>
                    <a:pt x="3753" y="10007"/>
                  </a:cubicBezTo>
                  <a:cubicBezTo>
                    <a:pt x="3499" y="10551"/>
                    <a:pt x="3200" y="11023"/>
                    <a:pt x="3309" y="11630"/>
                  </a:cubicBezTo>
                  <a:cubicBezTo>
                    <a:pt x="3399" y="12111"/>
                    <a:pt x="3608" y="12564"/>
                    <a:pt x="3880" y="12963"/>
                  </a:cubicBezTo>
                  <a:cubicBezTo>
                    <a:pt x="3644" y="12845"/>
                    <a:pt x="3408" y="12746"/>
                    <a:pt x="3163" y="12655"/>
                  </a:cubicBezTo>
                  <a:cubicBezTo>
                    <a:pt x="3046" y="11367"/>
                    <a:pt x="1613" y="11113"/>
                    <a:pt x="561" y="11041"/>
                  </a:cubicBezTo>
                  <a:cubicBezTo>
                    <a:pt x="557" y="11041"/>
                    <a:pt x="554" y="11040"/>
                    <a:pt x="551" y="11040"/>
                  </a:cubicBezTo>
                  <a:cubicBezTo>
                    <a:pt x="475" y="11040"/>
                    <a:pt x="427" y="11135"/>
                    <a:pt x="470" y="11204"/>
                  </a:cubicBezTo>
                  <a:cubicBezTo>
                    <a:pt x="769" y="11712"/>
                    <a:pt x="1042" y="12483"/>
                    <a:pt x="1586" y="12791"/>
                  </a:cubicBezTo>
                  <a:cubicBezTo>
                    <a:pt x="1796" y="12911"/>
                    <a:pt x="2029" y="12960"/>
                    <a:pt x="2265" y="12960"/>
                  </a:cubicBezTo>
                  <a:cubicBezTo>
                    <a:pt x="2527" y="12960"/>
                    <a:pt x="2793" y="12900"/>
                    <a:pt x="3036" y="12809"/>
                  </a:cubicBezTo>
                  <a:cubicBezTo>
                    <a:pt x="3046" y="12827"/>
                    <a:pt x="3064" y="12836"/>
                    <a:pt x="3082" y="12845"/>
                  </a:cubicBezTo>
                  <a:cubicBezTo>
                    <a:pt x="3245" y="12927"/>
                    <a:pt x="3399" y="13009"/>
                    <a:pt x="3553" y="13090"/>
                  </a:cubicBezTo>
                  <a:cubicBezTo>
                    <a:pt x="3431" y="13071"/>
                    <a:pt x="3304" y="13063"/>
                    <a:pt x="3175" y="13063"/>
                  </a:cubicBezTo>
                  <a:cubicBezTo>
                    <a:pt x="2431" y="13063"/>
                    <a:pt x="1595" y="13336"/>
                    <a:pt x="969" y="13444"/>
                  </a:cubicBezTo>
                  <a:cubicBezTo>
                    <a:pt x="878" y="13453"/>
                    <a:pt x="878" y="13580"/>
                    <a:pt x="942" y="13625"/>
                  </a:cubicBezTo>
                  <a:cubicBezTo>
                    <a:pt x="1424" y="13923"/>
                    <a:pt x="1961" y="14071"/>
                    <a:pt x="2494" y="14071"/>
                  </a:cubicBezTo>
                  <a:cubicBezTo>
                    <a:pt x="3114" y="14071"/>
                    <a:pt x="3730" y="13871"/>
                    <a:pt x="4252" y="13471"/>
                  </a:cubicBezTo>
                  <a:cubicBezTo>
                    <a:pt x="4823" y="13816"/>
                    <a:pt x="5376" y="14188"/>
                    <a:pt x="5920" y="14605"/>
                  </a:cubicBezTo>
                  <a:cubicBezTo>
                    <a:pt x="6047" y="15983"/>
                    <a:pt x="6265" y="17352"/>
                    <a:pt x="6600" y="18694"/>
                  </a:cubicBezTo>
                  <a:cubicBezTo>
                    <a:pt x="6655" y="18939"/>
                    <a:pt x="6718" y="19184"/>
                    <a:pt x="6782" y="19429"/>
                  </a:cubicBezTo>
                  <a:cubicBezTo>
                    <a:pt x="6364" y="19048"/>
                    <a:pt x="5929" y="18703"/>
                    <a:pt x="5467" y="18386"/>
                  </a:cubicBezTo>
                  <a:cubicBezTo>
                    <a:pt x="6074" y="17252"/>
                    <a:pt x="4732" y="16418"/>
                    <a:pt x="4415" y="15421"/>
                  </a:cubicBezTo>
                  <a:cubicBezTo>
                    <a:pt x="4404" y="15394"/>
                    <a:pt x="4374" y="15376"/>
                    <a:pt x="4345" y="15376"/>
                  </a:cubicBezTo>
                  <a:cubicBezTo>
                    <a:pt x="4326" y="15376"/>
                    <a:pt x="4308" y="15384"/>
                    <a:pt x="4297" y="15403"/>
                  </a:cubicBezTo>
                  <a:cubicBezTo>
                    <a:pt x="3880" y="16273"/>
                    <a:pt x="4070" y="17271"/>
                    <a:pt x="4705" y="17924"/>
                  </a:cubicBezTo>
                  <a:cubicBezTo>
                    <a:pt x="4505" y="17806"/>
                    <a:pt x="4306" y="17697"/>
                    <a:pt x="4097" y="17606"/>
                  </a:cubicBezTo>
                  <a:cubicBezTo>
                    <a:pt x="4122" y="17549"/>
                    <a:pt x="4087" y="17477"/>
                    <a:pt x="4020" y="17477"/>
                  </a:cubicBezTo>
                  <a:cubicBezTo>
                    <a:pt x="4013" y="17477"/>
                    <a:pt x="4006" y="17477"/>
                    <a:pt x="3998" y="17479"/>
                  </a:cubicBezTo>
                  <a:cubicBezTo>
                    <a:pt x="3735" y="17053"/>
                    <a:pt x="3426" y="16627"/>
                    <a:pt x="2982" y="16382"/>
                  </a:cubicBezTo>
                  <a:cubicBezTo>
                    <a:pt x="2420" y="16074"/>
                    <a:pt x="1676" y="16065"/>
                    <a:pt x="1060" y="15965"/>
                  </a:cubicBezTo>
                  <a:cubicBezTo>
                    <a:pt x="1054" y="15963"/>
                    <a:pt x="1047" y="15963"/>
                    <a:pt x="1041" y="15963"/>
                  </a:cubicBezTo>
                  <a:cubicBezTo>
                    <a:pt x="965" y="15963"/>
                    <a:pt x="894" y="16061"/>
                    <a:pt x="969" y="16128"/>
                  </a:cubicBezTo>
                  <a:cubicBezTo>
                    <a:pt x="1504" y="16609"/>
                    <a:pt x="1649" y="17243"/>
                    <a:pt x="2347" y="17579"/>
                  </a:cubicBezTo>
                  <a:cubicBezTo>
                    <a:pt x="2637" y="17714"/>
                    <a:pt x="2932" y="17774"/>
                    <a:pt x="3229" y="17774"/>
                  </a:cubicBezTo>
                  <a:cubicBezTo>
                    <a:pt x="3472" y="17774"/>
                    <a:pt x="3717" y="17734"/>
                    <a:pt x="3961" y="17661"/>
                  </a:cubicBezTo>
                  <a:cubicBezTo>
                    <a:pt x="4360" y="17887"/>
                    <a:pt x="4750" y="18132"/>
                    <a:pt x="5131" y="18395"/>
                  </a:cubicBezTo>
                  <a:cubicBezTo>
                    <a:pt x="4556" y="18238"/>
                    <a:pt x="3952" y="18143"/>
                    <a:pt x="3356" y="18143"/>
                  </a:cubicBezTo>
                  <a:cubicBezTo>
                    <a:pt x="2402" y="18143"/>
                    <a:pt x="1467" y="18387"/>
                    <a:pt x="697" y="19012"/>
                  </a:cubicBezTo>
                  <a:cubicBezTo>
                    <a:pt x="633" y="19066"/>
                    <a:pt x="670" y="19193"/>
                    <a:pt x="751" y="19202"/>
                  </a:cubicBezTo>
                  <a:cubicBezTo>
                    <a:pt x="1448" y="19318"/>
                    <a:pt x="2191" y="19504"/>
                    <a:pt x="2915" y="19504"/>
                  </a:cubicBezTo>
                  <a:cubicBezTo>
                    <a:pt x="3096" y="19504"/>
                    <a:pt x="3276" y="19492"/>
                    <a:pt x="3454" y="19465"/>
                  </a:cubicBezTo>
                  <a:cubicBezTo>
                    <a:pt x="4143" y="19365"/>
                    <a:pt x="4778" y="19030"/>
                    <a:pt x="5376" y="18667"/>
                  </a:cubicBezTo>
                  <a:cubicBezTo>
                    <a:pt x="5403" y="18649"/>
                    <a:pt x="5421" y="18622"/>
                    <a:pt x="5421" y="18595"/>
                  </a:cubicBezTo>
                  <a:cubicBezTo>
                    <a:pt x="5938" y="18966"/>
                    <a:pt x="6419" y="19365"/>
                    <a:pt x="6881" y="19819"/>
                  </a:cubicBezTo>
                  <a:cubicBezTo>
                    <a:pt x="7271" y="21378"/>
                    <a:pt x="7706" y="22974"/>
                    <a:pt x="8232" y="24543"/>
                  </a:cubicBezTo>
                  <a:cubicBezTo>
                    <a:pt x="7824" y="24180"/>
                    <a:pt x="7389" y="23845"/>
                    <a:pt x="6954" y="23518"/>
                  </a:cubicBezTo>
                  <a:cubicBezTo>
                    <a:pt x="6954" y="23509"/>
                    <a:pt x="6954" y="23491"/>
                    <a:pt x="6936" y="23482"/>
                  </a:cubicBezTo>
                  <a:cubicBezTo>
                    <a:pt x="6936" y="23482"/>
                    <a:pt x="6936" y="23473"/>
                    <a:pt x="6927" y="23473"/>
                  </a:cubicBezTo>
                  <a:cubicBezTo>
                    <a:pt x="7308" y="22394"/>
                    <a:pt x="6673" y="21460"/>
                    <a:pt x="6056" y="20617"/>
                  </a:cubicBezTo>
                  <a:cubicBezTo>
                    <a:pt x="6036" y="20593"/>
                    <a:pt x="6009" y="20581"/>
                    <a:pt x="5983" y="20581"/>
                  </a:cubicBezTo>
                  <a:cubicBezTo>
                    <a:pt x="5951" y="20581"/>
                    <a:pt x="5921" y="20599"/>
                    <a:pt x="5911" y="20635"/>
                  </a:cubicBezTo>
                  <a:cubicBezTo>
                    <a:pt x="5603" y="21433"/>
                    <a:pt x="5702" y="22340"/>
                    <a:pt x="6201" y="22993"/>
                  </a:cubicBezTo>
                  <a:cubicBezTo>
                    <a:pt x="5802" y="22720"/>
                    <a:pt x="5385" y="22457"/>
                    <a:pt x="4968" y="22222"/>
                  </a:cubicBezTo>
                  <a:cubicBezTo>
                    <a:pt x="4977" y="22213"/>
                    <a:pt x="4986" y="22204"/>
                    <a:pt x="4995" y="22185"/>
                  </a:cubicBezTo>
                  <a:cubicBezTo>
                    <a:pt x="5131" y="21714"/>
                    <a:pt x="5195" y="21242"/>
                    <a:pt x="4886" y="20825"/>
                  </a:cubicBezTo>
                  <a:cubicBezTo>
                    <a:pt x="4578" y="20399"/>
                    <a:pt x="4070" y="20163"/>
                    <a:pt x="3771" y="19719"/>
                  </a:cubicBezTo>
                  <a:cubicBezTo>
                    <a:pt x="3754" y="19698"/>
                    <a:pt x="3730" y="19687"/>
                    <a:pt x="3707" y="19687"/>
                  </a:cubicBezTo>
                  <a:cubicBezTo>
                    <a:pt x="3680" y="19687"/>
                    <a:pt x="3654" y="19703"/>
                    <a:pt x="3644" y="19737"/>
                  </a:cubicBezTo>
                  <a:cubicBezTo>
                    <a:pt x="3635" y="19792"/>
                    <a:pt x="3626" y="19846"/>
                    <a:pt x="3626" y="19891"/>
                  </a:cubicBezTo>
                  <a:cubicBezTo>
                    <a:pt x="3599" y="19909"/>
                    <a:pt x="3581" y="19946"/>
                    <a:pt x="3608" y="19973"/>
                  </a:cubicBezTo>
                  <a:cubicBezTo>
                    <a:pt x="3526" y="20707"/>
                    <a:pt x="3871" y="21351"/>
                    <a:pt x="4351" y="21895"/>
                  </a:cubicBezTo>
                  <a:cubicBezTo>
                    <a:pt x="4043" y="21741"/>
                    <a:pt x="3735" y="21587"/>
                    <a:pt x="3417" y="21442"/>
                  </a:cubicBezTo>
                  <a:cubicBezTo>
                    <a:pt x="3417" y="21415"/>
                    <a:pt x="3408" y="21387"/>
                    <a:pt x="3372" y="21369"/>
                  </a:cubicBezTo>
                  <a:cubicBezTo>
                    <a:pt x="3293" y="20663"/>
                    <a:pt x="2446" y="20535"/>
                    <a:pt x="1779" y="20535"/>
                  </a:cubicBezTo>
                  <a:cubicBezTo>
                    <a:pt x="1606" y="20535"/>
                    <a:pt x="1446" y="20544"/>
                    <a:pt x="1314" y="20553"/>
                  </a:cubicBezTo>
                  <a:cubicBezTo>
                    <a:pt x="1268" y="20553"/>
                    <a:pt x="1232" y="20599"/>
                    <a:pt x="1259" y="20644"/>
                  </a:cubicBezTo>
                  <a:cubicBezTo>
                    <a:pt x="1459" y="20970"/>
                    <a:pt x="1640" y="21442"/>
                    <a:pt x="2030" y="21596"/>
                  </a:cubicBezTo>
                  <a:cubicBezTo>
                    <a:pt x="2153" y="21650"/>
                    <a:pt x="2297" y="21670"/>
                    <a:pt x="2448" y="21670"/>
                  </a:cubicBezTo>
                  <a:cubicBezTo>
                    <a:pt x="2731" y="21670"/>
                    <a:pt x="3039" y="21598"/>
                    <a:pt x="3281" y="21533"/>
                  </a:cubicBezTo>
                  <a:cubicBezTo>
                    <a:pt x="3635" y="21696"/>
                    <a:pt x="3970" y="21877"/>
                    <a:pt x="4315" y="22059"/>
                  </a:cubicBezTo>
                  <a:cubicBezTo>
                    <a:pt x="4246" y="22053"/>
                    <a:pt x="4176" y="22051"/>
                    <a:pt x="4107" y="22051"/>
                  </a:cubicBezTo>
                  <a:cubicBezTo>
                    <a:pt x="3086" y="22051"/>
                    <a:pt x="2068" y="22601"/>
                    <a:pt x="1431" y="23373"/>
                  </a:cubicBezTo>
                  <a:cubicBezTo>
                    <a:pt x="1379" y="23435"/>
                    <a:pt x="1394" y="23573"/>
                    <a:pt x="1494" y="23573"/>
                  </a:cubicBezTo>
                  <a:cubicBezTo>
                    <a:pt x="1498" y="23573"/>
                    <a:pt x="1501" y="23573"/>
                    <a:pt x="1504" y="23573"/>
                  </a:cubicBezTo>
                  <a:cubicBezTo>
                    <a:pt x="2547" y="23446"/>
                    <a:pt x="4261" y="23391"/>
                    <a:pt x="4868" y="22376"/>
                  </a:cubicBezTo>
                  <a:cubicBezTo>
                    <a:pt x="5430" y="22702"/>
                    <a:pt x="5975" y="23056"/>
                    <a:pt x="6510" y="23437"/>
                  </a:cubicBezTo>
                  <a:cubicBezTo>
                    <a:pt x="6217" y="23400"/>
                    <a:pt x="5910" y="23375"/>
                    <a:pt x="5603" y="23375"/>
                  </a:cubicBezTo>
                  <a:cubicBezTo>
                    <a:pt x="4705" y="23375"/>
                    <a:pt x="3811" y="23591"/>
                    <a:pt x="3290" y="24362"/>
                  </a:cubicBezTo>
                  <a:cubicBezTo>
                    <a:pt x="3263" y="24407"/>
                    <a:pt x="3290" y="24471"/>
                    <a:pt x="3336" y="24480"/>
                  </a:cubicBezTo>
                  <a:cubicBezTo>
                    <a:pt x="3635" y="24533"/>
                    <a:pt x="3932" y="24561"/>
                    <a:pt x="4226" y="24561"/>
                  </a:cubicBezTo>
                  <a:cubicBezTo>
                    <a:pt x="5170" y="24561"/>
                    <a:pt x="6075" y="24279"/>
                    <a:pt x="6863" y="23691"/>
                  </a:cubicBezTo>
                  <a:cubicBezTo>
                    <a:pt x="7371" y="24063"/>
                    <a:pt x="7870" y="24462"/>
                    <a:pt x="8350" y="24888"/>
                  </a:cubicBezTo>
                  <a:cubicBezTo>
                    <a:pt x="9312" y="27690"/>
                    <a:pt x="10590" y="30374"/>
                    <a:pt x="12467" y="32541"/>
                  </a:cubicBezTo>
                  <a:cubicBezTo>
                    <a:pt x="12507" y="32587"/>
                    <a:pt x="12554" y="32607"/>
                    <a:pt x="12600" y="32607"/>
                  </a:cubicBezTo>
                  <a:cubicBezTo>
                    <a:pt x="12753" y="32607"/>
                    <a:pt x="12899" y="32395"/>
                    <a:pt x="12766" y="32242"/>
                  </a:cubicBezTo>
                  <a:cubicBezTo>
                    <a:pt x="11506" y="30791"/>
                    <a:pt x="10508" y="29104"/>
                    <a:pt x="9692" y="27300"/>
                  </a:cubicBezTo>
                  <a:cubicBezTo>
                    <a:pt x="9747" y="26910"/>
                    <a:pt x="9819" y="26529"/>
                    <a:pt x="9901" y="26148"/>
                  </a:cubicBezTo>
                  <a:cubicBezTo>
                    <a:pt x="9921" y="26168"/>
                    <a:pt x="9940" y="26183"/>
                    <a:pt x="9967" y="26183"/>
                  </a:cubicBezTo>
                  <a:cubicBezTo>
                    <a:pt x="9977" y="26183"/>
                    <a:pt x="9988" y="26180"/>
                    <a:pt x="10001" y="26175"/>
                  </a:cubicBezTo>
                  <a:cubicBezTo>
                    <a:pt x="10055" y="26148"/>
                    <a:pt x="10119" y="26121"/>
                    <a:pt x="10182" y="26103"/>
                  </a:cubicBezTo>
                  <a:cubicBezTo>
                    <a:pt x="10331" y="26135"/>
                    <a:pt x="10478" y="26151"/>
                    <a:pt x="10623" y="26151"/>
                  </a:cubicBezTo>
                  <a:cubicBezTo>
                    <a:pt x="11486" y="26151"/>
                    <a:pt x="12274" y="25607"/>
                    <a:pt x="12848" y="24924"/>
                  </a:cubicBezTo>
                  <a:cubicBezTo>
                    <a:pt x="12875" y="24915"/>
                    <a:pt x="12912" y="24897"/>
                    <a:pt x="12948" y="24879"/>
                  </a:cubicBezTo>
                  <a:cubicBezTo>
                    <a:pt x="12993" y="24860"/>
                    <a:pt x="12993" y="24806"/>
                    <a:pt x="12966" y="24770"/>
                  </a:cubicBezTo>
                  <a:cubicBezTo>
                    <a:pt x="12993" y="24743"/>
                    <a:pt x="13011" y="24724"/>
                    <a:pt x="13029" y="24697"/>
                  </a:cubicBezTo>
                  <a:cubicBezTo>
                    <a:pt x="13075" y="24634"/>
                    <a:pt x="13011" y="24561"/>
                    <a:pt x="12948" y="24561"/>
                  </a:cubicBezTo>
                  <a:cubicBezTo>
                    <a:pt x="12882" y="24559"/>
                    <a:pt x="12816" y="24557"/>
                    <a:pt x="12750" y="24557"/>
                  </a:cubicBezTo>
                  <a:cubicBezTo>
                    <a:pt x="11654" y="24557"/>
                    <a:pt x="10564" y="24919"/>
                    <a:pt x="9983" y="25894"/>
                  </a:cubicBezTo>
                  <a:cubicBezTo>
                    <a:pt x="9973" y="25894"/>
                    <a:pt x="9973" y="25894"/>
                    <a:pt x="9964" y="25885"/>
                  </a:cubicBezTo>
                  <a:cubicBezTo>
                    <a:pt x="10273" y="24697"/>
                    <a:pt x="10762" y="23555"/>
                    <a:pt x="11442" y="22539"/>
                  </a:cubicBezTo>
                  <a:cubicBezTo>
                    <a:pt x="12011" y="22996"/>
                    <a:pt x="12616" y="23195"/>
                    <a:pt x="13211" y="23195"/>
                  </a:cubicBezTo>
                  <a:cubicBezTo>
                    <a:pt x="14363" y="23195"/>
                    <a:pt x="15477" y="22452"/>
                    <a:pt x="16212" y="21406"/>
                  </a:cubicBezTo>
                  <a:cubicBezTo>
                    <a:pt x="16258" y="21324"/>
                    <a:pt x="16194" y="21215"/>
                    <a:pt x="16103" y="21215"/>
                  </a:cubicBezTo>
                  <a:cubicBezTo>
                    <a:pt x="15351" y="21233"/>
                    <a:pt x="14544" y="21206"/>
                    <a:pt x="13809" y="21378"/>
                  </a:cubicBezTo>
                  <a:cubicBezTo>
                    <a:pt x="13029" y="21560"/>
                    <a:pt x="12340" y="21995"/>
                    <a:pt x="11606" y="22312"/>
                  </a:cubicBezTo>
                  <a:cubicBezTo>
                    <a:pt x="11841" y="21977"/>
                    <a:pt x="12095" y="21650"/>
                    <a:pt x="12376" y="21351"/>
                  </a:cubicBezTo>
                  <a:cubicBezTo>
                    <a:pt x="12413" y="21351"/>
                    <a:pt x="12440" y="21315"/>
                    <a:pt x="12449" y="21279"/>
                  </a:cubicBezTo>
                  <a:cubicBezTo>
                    <a:pt x="12794" y="20916"/>
                    <a:pt x="13174" y="20580"/>
                    <a:pt x="13583" y="20281"/>
                  </a:cubicBezTo>
                  <a:cubicBezTo>
                    <a:pt x="13601" y="20272"/>
                    <a:pt x="13610" y="20254"/>
                    <a:pt x="13619" y="20227"/>
                  </a:cubicBezTo>
                  <a:cubicBezTo>
                    <a:pt x="13619" y="20227"/>
                    <a:pt x="13628" y="20236"/>
                    <a:pt x="13628" y="20236"/>
                  </a:cubicBezTo>
                  <a:cubicBezTo>
                    <a:pt x="13713" y="20242"/>
                    <a:pt x="13799" y="20246"/>
                    <a:pt x="13883" y="20246"/>
                  </a:cubicBezTo>
                  <a:cubicBezTo>
                    <a:pt x="15090" y="20246"/>
                    <a:pt x="16189" y="19589"/>
                    <a:pt x="16756" y="18513"/>
                  </a:cubicBezTo>
                  <a:cubicBezTo>
                    <a:pt x="16791" y="18452"/>
                    <a:pt x="16759" y="18358"/>
                    <a:pt x="16685" y="18358"/>
                  </a:cubicBezTo>
                  <a:cubicBezTo>
                    <a:pt x="16682" y="18358"/>
                    <a:pt x="16678" y="18358"/>
                    <a:pt x="16675" y="18359"/>
                  </a:cubicBezTo>
                  <a:cubicBezTo>
                    <a:pt x="15550" y="18440"/>
                    <a:pt x="13519" y="18449"/>
                    <a:pt x="13564" y="20045"/>
                  </a:cubicBezTo>
                  <a:cubicBezTo>
                    <a:pt x="13537" y="20064"/>
                    <a:pt x="13528" y="20091"/>
                    <a:pt x="13528" y="20118"/>
                  </a:cubicBezTo>
                  <a:cubicBezTo>
                    <a:pt x="13519" y="20127"/>
                    <a:pt x="13501" y="20127"/>
                    <a:pt x="13492" y="20136"/>
                  </a:cubicBezTo>
                  <a:cubicBezTo>
                    <a:pt x="13120" y="20399"/>
                    <a:pt x="12766" y="20707"/>
                    <a:pt x="12440" y="21034"/>
                  </a:cubicBezTo>
                  <a:cubicBezTo>
                    <a:pt x="12594" y="20517"/>
                    <a:pt x="13048" y="20154"/>
                    <a:pt x="13156" y="19619"/>
                  </a:cubicBezTo>
                  <a:cubicBezTo>
                    <a:pt x="13338" y="18794"/>
                    <a:pt x="12875" y="17987"/>
                    <a:pt x="13057" y="17153"/>
                  </a:cubicBezTo>
                  <a:cubicBezTo>
                    <a:pt x="13070" y="17094"/>
                    <a:pt x="13026" y="17049"/>
                    <a:pt x="12977" y="17049"/>
                  </a:cubicBezTo>
                  <a:cubicBezTo>
                    <a:pt x="12958" y="17049"/>
                    <a:pt x="12938" y="17056"/>
                    <a:pt x="12921" y="17071"/>
                  </a:cubicBezTo>
                  <a:cubicBezTo>
                    <a:pt x="12277" y="17688"/>
                    <a:pt x="11778" y="18422"/>
                    <a:pt x="11705" y="19329"/>
                  </a:cubicBezTo>
                  <a:cubicBezTo>
                    <a:pt x="11651" y="19928"/>
                    <a:pt x="11687" y="20862"/>
                    <a:pt x="12204" y="21270"/>
                  </a:cubicBezTo>
                  <a:cubicBezTo>
                    <a:pt x="11615" y="21895"/>
                    <a:pt x="11107" y="22603"/>
                    <a:pt x="10690" y="23364"/>
                  </a:cubicBezTo>
                  <a:cubicBezTo>
                    <a:pt x="10753" y="23129"/>
                    <a:pt x="10771" y="22893"/>
                    <a:pt x="10735" y="22648"/>
                  </a:cubicBezTo>
                  <a:cubicBezTo>
                    <a:pt x="10626" y="22040"/>
                    <a:pt x="10173" y="21560"/>
                    <a:pt x="9992" y="20979"/>
                  </a:cubicBezTo>
                  <a:cubicBezTo>
                    <a:pt x="9983" y="20957"/>
                    <a:pt x="9962" y="20945"/>
                    <a:pt x="9942" y="20945"/>
                  </a:cubicBezTo>
                  <a:cubicBezTo>
                    <a:pt x="9921" y="20945"/>
                    <a:pt x="9901" y="20957"/>
                    <a:pt x="9892" y="20979"/>
                  </a:cubicBezTo>
                  <a:cubicBezTo>
                    <a:pt x="9574" y="22040"/>
                    <a:pt x="9221" y="23464"/>
                    <a:pt x="10227" y="24244"/>
                  </a:cubicBezTo>
                  <a:cubicBezTo>
                    <a:pt x="10227" y="24244"/>
                    <a:pt x="10227" y="24244"/>
                    <a:pt x="10227" y="24253"/>
                  </a:cubicBezTo>
                  <a:cubicBezTo>
                    <a:pt x="10236" y="24253"/>
                    <a:pt x="10246" y="24262"/>
                    <a:pt x="10255" y="24271"/>
                  </a:cubicBezTo>
                  <a:cubicBezTo>
                    <a:pt x="9892" y="25133"/>
                    <a:pt x="9647" y="26048"/>
                    <a:pt x="9547" y="26973"/>
                  </a:cubicBezTo>
                  <a:cubicBezTo>
                    <a:pt x="8686" y="25006"/>
                    <a:pt x="8024" y="22920"/>
                    <a:pt x="7462" y="20880"/>
                  </a:cubicBezTo>
                  <a:cubicBezTo>
                    <a:pt x="8187" y="19420"/>
                    <a:pt x="8931" y="17987"/>
                    <a:pt x="9865" y="16690"/>
                  </a:cubicBezTo>
                  <a:cubicBezTo>
                    <a:pt x="9910" y="16690"/>
                    <a:pt x="9955" y="16654"/>
                    <a:pt x="9937" y="16609"/>
                  </a:cubicBezTo>
                  <a:cubicBezTo>
                    <a:pt x="10218" y="16219"/>
                    <a:pt x="10518" y="15847"/>
                    <a:pt x="10835" y="15493"/>
                  </a:cubicBezTo>
                  <a:cubicBezTo>
                    <a:pt x="10835" y="15493"/>
                    <a:pt x="10835" y="15493"/>
                    <a:pt x="10835" y="15502"/>
                  </a:cubicBezTo>
                  <a:cubicBezTo>
                    <a:pt x="11567" y="16330"/>
                    <a:pt x="12523" y="16522"/>
                    <a:pt x="13518" y="16522"/>
                  </a:cubicBezTo>
                  <a:cubicBezTo>
                    <a:pt x="14126" y="16522"/>
                    <a:pt x="14747" y="16450"/>
                    <a:pt x="15342" y="16409"/>
                  </a:cubicBezTo>
                  <a:cubicBezTo>
                    <a:pt x="15414" y="16400"/>
                    <a:pt x="15478" y="16300"/>
                    <a:pt x="15414" y="16246"/>
                  </a:cubicBezTo>
                  <a:cubicBezTo>
                    <a:pt x="14483" y="15523"/>
                    <a:pt x="13387" y="14950"/>
                    <a:pt x="12244" y="14950"/>
                  </a:cubicBezTo>
                  <a:cubicBezTo>
                    <a:pt x="11895" y="14950"/>
                    <a:pt x="11542" y="15003"/>
                    <a:pt x="11189" y="15122"/>
                  </a:cubicBezTo>
                  <a:cubicBezTo>
                    <a:pt x="11488" y="14813"/>
                    <a:pt x="11796" y="14523"/>
                    <a:pt x="12141" y="14242"/>
                  </a:cubicBezTo>
                  <a:cubicBezTo>
                    <a:pt x="12466" y="14323"/>
                    <a:pt x="12832" y="14401"/>
                    <a:pt x="13187" y="14401"/>
                  </a:cubicBezTo>
                  <a:cubicBezTo>
                    <a:pt x="13386" y="14401"/>
                    <a:pt x="13581" y="14376"/>
                    <a:pt x="13764" y="14314"/>
                  </a:cubicBezTo>
                  <a:cubicBezTo>
                    <a:pt x="14381" y="14097"/>
                    <a:pt x="14970" y="13516"/>
                    <a:pt x="15487" y="13127"/>
                  </a:cubicBezTo>
                  <a:cubicBezTo>
                    <a:pt x="15559" y="13063"/>
                    <a:pt x="15541" y="12954"/>
                    <a:pt x="15441" y="12945"/>
                  </a:cubicBezTo>
                  <a:cubicBezTo>
                    <a:pt x="15212" y="12930"/>
                    <a:pt x="14971" y="12919"/>
                    <a:pt x="14726" y="12919"/>
                  </a:cubicBezTo>
                  <a:cubicBezTo>
                    <a:pt x="13770" y="12919"/>
                    <a:pt x="12766" y="13098"/>
                    <a:pt x="12268" y="13979"/>
                  </a:cubicBezTo>
                  <a:lnTo>
                    <a:pt x="12250" y="13979"/>
                  </a:lnTo>
                  <a:cubicBezTo>
                    <a:pt x="12213" y="14006"/>
                    <a:pt x="12177" y="14033"/>
                    <a:pt x="12141" y="14061"/>
                  </a:cubicBezTo>
                  <a:cubicBezTo>
                    <a:pt x="12123" y="14070"/>
                    <a:pt x="12114" y="14070"/>
                    <a:pt x="12095" y="14079"/>
                  </a:cubicBezTo>
                  <a:cubicBezTo>
                    <a:pt x="12068" y="14088"/>
                    <a:pt x="12050" y="14106"/>
                    <a:pt x="12041" y="14133"/>
                  </a:cubicBezTo>
                  <a:cubicBezTo>
                    <a:pt x="11832" y="14287"/>
                    <a:pt x="11633" y="14460"/>
                    <a:pt x="11442" y="14623"/>
                  </a:cubicBezTo>
                  <a:cubicBezTo>
                    <a:pt x="11442" y="14623"/>
                    <a:pt x="11442" y="14614"/>
                    <a:pt x="11433" y="14614"/>
                  </a:cubicBezTo>
                  <a:cubicBezTo>
                    <a:pt x="11705" y="14206"/>
                    <a:pt x="12104" y="13952"/>
                    <a:pt x="12304" y="13498"/>
                  </a:cubicBezTo>
                  <a:cubicBezTo>
                    <a:pt x="12531" y="12991"/>
                    <a:pt x="12649" y="12428"/>
                    <a:pt x="12812" y="11902"/>
                  </a:cubicBezTo>
                  <a:cubicBezTo>
                    <a:pt x="12826" y="11844"/>
                    <a:pt x="12771" y="11781"/>
                    <a:pt x="12716" y="11781"/>
                  </a:cubicBezTo>
                  <a:cubicBezTo>
                    <a:pt x="12702" y="11781"/>
                    <a:pt x="12688" y="11785"/>
                    <a:pt x="12676" y="11794"/>
                  </a:cubicBezTo>
                  <a:cubicBezTo>
                    <a:pt x="11796" y="12446"/>
                    <a:pt x="10590" y="13562"/>
                    <a:pt x="11316" y="14741"/>
                  </a:cubicBezTo>
                  <a:cubicBezTo>
                    <a:pt x="10835" y="15176"/>
                    <a:pt x="10409" y="15657"/>
                    <a:pt x="10010" y="16164"/>
                  </a:cubicBezTo>
                  <a:cubicBezTo>
                    <a:pt x="10164" y="15756"/>
                    <a:pt x="10463" y="15403"/>
                    <a:pt x="10545" y="14958"/>
                  </a:cubicBezTo>
                  <a:cubicBezTo>
                    <a:pt x="10672" y="14251"/>
                    <a:pt x="10490" y="13526"/>
                    <a:pt x="10617" y="12818"/>
                  </a:cubicBezTo>
                  <a:cubicBezTo>
                    <a:pt x="10629" y="12759"/>
                    <a:pt x="10591" y="12723"/>
                    <a:pt x="10547" y="12723"/>
                  </a:cubicBezTo>
                  <a:cubicBezTo>
                    <a:pt x="10524" y="12723"/>
                    <a:pt x="10500" y="12733"/>
                    <a:pt x="10481" y="12755"/>
                  </a:cubicBezTo>
                  <a:cubicBezTo>
                    <a:pt x="9656" y="13897"/>
                    <a:pt x="9176" y="15176"/>
                    <a:pt x="9747" y="16518"/>
                  </a:cubicBezTo>
                  <a:cubicBezTo>
                    <a:pt x="9275" y="17171"/>
                    <a:pt x="8849" y="17860"/>
                    <a:pt x="8468" y="18567"/>
                  </a:cubicBezTo>
                  <a:cubicBezTo>
                    <a:pt x="8631" y="18023"/>
                    <a:pt x="8922" y="17543"/>
                    <a:pt x="8949" y="16944"/>
                  </a:cubicBezTo>
                  <a:cubicBezTo>
                    <a:pt x="8976" y="16155"/>
                    <a:pt x="8722" y="15384"/>
                    <a:pt x="8459" y="14650"/>
                  </a:cubicBezTo>
                  <a:cubicBezTo>
                    <a:pt x="8449" y="14625"/>
                    <a:pt x="8421" y="14609"/>
                    <a:pt x="8396" y="14609"/>
                  </a:cubicBezTo>
                  <a:cubicBezTo>
                    <a:pt x="8374" y="14609"/>
                    <a:pt x="8354" y="14621"/>
                    <a:pt x="8350" y="14650"/>
                  </a:cubicBezTo>
                  <a:cubicBezTo>
                    <a:pt x="8033" y="16201"/>
                    <a:pt x="6863" y="17515"/>
                    <a:pt x="8187" y="18948"/>
                  </a:cubicBezTo>
                  <a:cubicBezTo>
                    <a:pt x="8196" y="18966"/>
                    <a:pt x="8205" y="18966"/>
                    <a:pt x="8214" y="18975"/>
                  </a:cubicBezTo>
                  <a:cubicBezTo>
                    <a:pt x="8223" y="18984"/>
                    <a:pt x="8223" y="18994"/>
                    <a:pt x="8223" y="18994"/>
                  </a:cubicBezTo>
                  <a:cubicBezTo>
                    <a:pt x="8223" y="19003"/>
                    <a:pt x="8223" y="19003"/>
                    <a:pt x="8223" y="19012"/>
                  </a:cubicBezTo>
                  <a:cubicBezTo>
                    <a:pt x="7942" y="19556"/>
                    <a:pt x="7670" y="20109"/>
                    <a:pt x="7407" y="20662"/>
                  </a:cubicBezTo>
                  <a:cubicBezTo>
                    <a:pt x="7217" y="19973"/>
                    <a:pt x="7035" y="19293"/>
                    <a:pt x="6863" y="18622"/>
                  </a:cubicBezTo>
                  <a:cubicBezTo>
                    <a:pt x="6455" y="17053"/>
                    <a:pt x="6210" y="15457"/>
                    <a:pt x="6092" y="13870"/>
                  </a:cubicBezTo>
                  <a:cubicBezTo>
                    <a:pt x="6247" y="13516"/>
                    <a:pt x="6410" y="13190"/>
                    <a:pt x="6600" y="12873"/>
                  </a:cubicBezTo>
                  <a:cubicBezTo>
                    <a:pt x="7000" y="13044"/>
                    <a:pt x="7419" y="13125"/>
                    <a:pt x="7836" y="13125"/>
                  </a:cubicBezTo>
                  <a:cubicBezTo>
                    <a:pt x="8589" y="13125"/>
                    <a:pt x="9336" y="12859"/>
                    <a:pt x="9955" y="12374"/>
                  </a:cubicBezTo>
                  <a:cubicBezTo>
                    <a:pt x="10019" y="12329"/>
                    <a:pt x="9983" y="12220"/>
                    <a:pt x="9910" y="12202"/>
                  </a:cubicBezTo>
                  <a:cubicBezTo>
                    <a:pt x="9393" y="12069"/>
                    <a:pt x="8871" y="11994"/>
                    <a:pt x="8344" y="11994"/>
                  </a:cubicBezTo>
                  <a:cubicBezTo>
                    <a:pt x="8114" y="11994"/>
                    <a:pt x="7884" y="12008"/>
                    <a:pt x="7652" y="12038"/>
                  </a:cubicBezTo>
                  <a:cubicBezTo>
                    <a:pt x="7489" y="12057"/>
                    <a:pt x="7289" y="12075"/>
                    <a:pt x="7099" y="12111"/>
                  </a:cubicBezTo>
                  <a:cubicBezTo>
                    <a:pt x="7398" y="11721"/>
                    <a:pt x="7716" y="11349"/>
                    <a:pt x="8078" y="11014"/>
                  </a:cubicBezTo>
                  <a:cubicBezTo>
                    <a:pt x="8078" y="11032"/>
                    <a:pt x="8078" y="11050"/>
                    <a:pt x="8096" y="11068"/>
                  </a:cubicBezTo>
                  <a:cubicBezTo>
                    <a:pt x="8555" y="11438"/>
                    <a:pt x="9067" y="11561"/>
                    <a:pt x="9600" y="11561"/>
                  </a:cubicBezTo>
                  <a:cubicBezTo>
                    <a:pt x="10426" y="11561"/>
                    <a:pt x="11301" y="11264"/>
                    <a:pt x="12095" y="11132"/>
                  </a:cubicBezTo>
                  <a:cubicBezTo>
                    <a:pt x="12159" y="11123"/>
                    <a:pt x="12168" y="11023"/>
                    <a:pt x="12114" y="10996"/>
                  </a:cubicBezTo>
                  <a:cubicBezTo>
                    <a:pt x="11300" y="10623"/>
                    <a:pt x="10449" y="10345"/>
                    <a:pt x="9578" y="10345"/>
                  </a:cubicBezTo>
                  <a:cubicBezTo>
                    <a:pt x="9303" y="10345"/>
                    <a:pt x="9027" y="10373"/>
                    <a:pt x="8749" y="10433"/>
                  </a:cubicBezTo>
                  <a:cubicBezTo>
                    <a:pt x="9003" y="10243"/>
                    <a:pt x="9257" y="10053"/>
                    <a:pt x="9529" y="9871"/>
                  </a:cubicBezTo>
                  <a:cubicBezTo>
                    <a:pt x="9790" y="9964"/>
                    <a:pt x="10046" y="10006"/>
                    <a:pt x="10293" y="10006"/>
                  </a:cubicBezTo>
                  <a:cubicBezTo>
                    <a:pt x="11383" y="10006"/>
                    <a:pt x="12314" y="9183"/>
                    <a:pt x="12757" y="8148"/>
                  </a:cubicBezTo>
                  <a:cubicBezTo>
                    <a:pt x="12785" y="8085"/>
                    <a:pt x="12748" y="7994"/>
                    <a:pt x="12667" y="7994"/>
                  </a:cubicBezTo>
                  <a:cubicBezTo>
                    <a:pt x="11424" y="8012"/>
                    <a:pt x="9828" y="8194"/>
                    <a:pt x="9475" y="9626"/>
                  </a:cubicBezTo>
                  <a:cubicBezTo>
                    <a:pt x="9475" y="9644"/>
                    <a:pt x="9475" y="9644"/>
                    <a:pt x="9484" y="9654"/>
                  </a:cubicBezTo>
                  <a:lnTo>
                    <a:pt x="9466" y="9663"/>
                  </a:lnTo>
                  <a:cubicBezTo>
                    <a:pt x="9438" y="9681"/>
                    <a:pt x="9420" y="9708"/>
                    <a:pt x="9420" y="9735"/>
                  </a:cubicBezTo>
                  <a:cubicBezTo>
                    <a:pt x="9112" y="9898"/>
                    <a:pt x="8822" y="10080"/>
                    <a:pt x="8532" y="10288"/>
                  </a:cubicBezTo>
                  <a:cubicBezTo>
                    <a:pt x="8668" y="10134"/>
                    <a:pt x="8777" y="9971"/>
                    <a:pt x="8849" y="9790"/>
                  </a:cubicBezTo>
                  <a:cubicBezTo>
                    <a:pt x="9030" y="9300"/>
                    <a:pt x="8958" y="8710"/>
                    <a:pt x="8913" y="8203"/>
                  </a:cubicBezTo>
                  <a:cubicBezTo>
                    <a:pt x="8906" y="8159"/>
                    <a:pt x="8870" y="8128"/>
                    <a:pt x="8830" y="8128"/>
                  </a:cubicBezTo>
                  <a:cubicBezTo>
                    <a:pt x="8812" y="8128"/>
                    <a:pt x="8793" y="8134"/>
                    <a:pt x="8777" y="8148"/>
                  </a:cubicBezTo>
                  <a:cubicBezTo>
                    <a:pt x="8432" y="8493"/>
                    <a:pt x="7969" y="8846"/>
                    <a:pt x="7833" y="9336"/>
                  </a:cubicBezTo>
                  <a:cubicBezTo>
                    <a:pt x="7697" y="9790"/>
                    <a:pt x="7770" y="10325"/>
                    <a:pt x="7951" y="10760"/>
                  </a:cubicBezTo>
                  <a:cubicBezTo>
                    <a:pt x="7453" y="11213"/>
                    <a:pt x="7008" y="11730"/>
                    <a:pt x="6646" y="12301"/>
                  </a:cubicBezTo>
                  <a:cubicBezTo>
                    <a:pt x="6546" y="12374"/>
                    <a:pt x="6473" y="12465"/>
                    <a:pt x="6437" y="12592"/>
                  </a:cubicBezTo>
                  <a:cubicBezTo>
                    <a:pt x="6437" y="12610"/>
                    <a:pt x="6437" y="12619"/>
                    <a:pt x="6437" y="12628"/>
                  </a:cubicBezTo>
                  <a:cubicBezTo>
                    <a:pt x="6301" y="12873"/>
                    <a:pt x="6174" y="13117"/>
                    <a:pt x="6065" y="13371"/>
                  </a:cubicBezTo>
                  <a:cubicBezTo>
                    <a:pt x="5975" y="11549"/>
                    <a:pt x="6065" y="9726"/>
                    <a:pt x="6328" y="7922"/>
                  </a:cubicBezTo>
                  <a:cubicBezTo>
                    <a:pt x="6918" y="7876"/>
                    <a:pt x="7407" y="7931"/>
                    <a:pt x="7933" y="7550"/>
                  </a:cubicBezTo>
                  <a:cubicBezTo>
                    <a:pt x="8568" y="7087"/>
                    <a:pt x="9030" y="6353"/>
                    <a:pt x="9493" y="5727"/>
                  </a:cubicBezTo>
                  <a:cubicBezTo>
                    <a:pt x="9529" y="5682"/>
                    <a:pt x="9475" y="5600"/>
                    <a:pt x="9420" y="5600"/>
                  </a:cubicBezTo>
                  <a:cubicBezTo>
                    <a:pt x="8187" y="5673"/>
                    <a:pt x="7008" y="6326"/>
                    <a:pt x="6410" y="7396"/>
                  </a:cubicBezTo>
                  <a:cubicBezTo>
                    <a:pt x="6537" y="6634"/>
                    <a:pt x="6691" y="5863"/>
                    <a:pt x="6881" y="5101"/>
                  </a:cubicBezTo>
                  <a:cubicBezTo>
                    <a:pt x="7507" y="5020"/>
                    <a:pt x="8051" y="5002"/>
                    <a:pt x="8604" y="4675"/>
                  </a:cubicBezTo>
                  <a:cubicBezTo>
                    <a:pt x="9094" y="4385"/>
                    <a:pt x="9466" y="3977"/>
                    <a:pt x="9847" y="3569"/>
                  </a:cubicBezTo>
                  <a:cubicBezTo>
                    <a:pt x="9874" y="3560"/>
                    <a:pt x="9910" y="3542"/>
                    <a:pt x="9937" y="3533"/>
                  </a:cubicBezTo>
                  <a:cubicBezTo>
                    <a:pt x="9973" y="3515"/>
                    <a:pt x="9983" y="3478"/>
                    <a:pt x="9964" y="3451"/>
                  </a:cubicBezTo>
                  <a:cubicBezTo>
                    <a:pt x="9983" y="3424"/>
                    <a:pt x="10001" y="3406"/>
                    <a:pt x="10028" y="3379"/>
                  </a:cubicBezTo>
                  <a:cubicBezTo>
                    <a:pt x="10064" y="3333"/>
                    <a:pt x="10037" y="3261"/>
                    <a:pt x="9973" y="3261"/>
                  </a:cubicBezTo>
                  <a:cubicBezTo>
                    <a:pt x="8867" y="3270"/>
                    <a:pt x="7670" y="3496"/>
                    <a:pt x="7063" y="4403"/>
                  </a:cubicBezTo>
                  <a:cubicBezTo>
                    <a:pt x="7108" y="4231"/>
                    <a:pt x="7153" y="4059"/>
                    <a:pt x="7199" y="3895"/>
                  </a:cubicBezTo>
                  <a:cubicBezTo>
                    <a:pt x="7244" y="3877"/>
                    <a:pt x="7271" y="3832"/>
                    <a:pt x="7235" y="3787"/>
                  </a:cubicBezTo>
                  <a:cubicBezTo>
                    <a:pt x="7235" y="3787"/>
                    <a:pt x="7235" y="3778"/>
                    <a:pt x="7235" y="3778"/>
                  </a:cubicBezTo>
                  <a:cubicBezTo>
                    <a:pt x="7344" y="3415"/>
                    <a:pt x="7453" y="3052"/>
                    <a:pt x="7570" y="2689"/>
                  </a:cubicBezTo>
                  <a:cubicBezTo>
                    <a:pt x="7580" y="2680"/>
                    <a:pt x="7570" y="2671"/>
                    <a:pt x="7570" y="2662"/>
                  </a:cubicBezTo>
                  <a:cubicBezTo>
                    <a:pt x="7570" y="2653"/>
                    <a:pt x="7570" y="2653"/>
                    <a:pt x="7580" y="2653"/>
                  </a:cubicBezTo>
                  <a:cubicBezTo>
                    <a:pt x="8650" y="2553"/>
                    <a:pt x="10200" y="2445"/>
                    <a:pt x="10400" y="1102"/>
                  </a:cubicBezTo>
                  <a:cubicBezTo>
                    <a:pt x="10408" y="1055"/>
                    <a:pt x="10373" y="1000"/>
                    <a:pt x="10322" y="1000"/>
                  </a:cubicBezTo>
                  <a:cubicBezTo>
                    <a:pt x="10315" y="1000"/>
                    <a:pt x="10307" y="1001"/>
                    <a:pt x="10300" y="1003"/>
                  </a:cubicBezTo>
                  <a:cubicBezTo>
                    <a:pt x="9837" y="1157"/>
                    <a:pt x="9321" y="1112"/>
                    <a:pt x="8849" y="1211"/>
                  </a:cubicBezTo>
                  <a:cubicBezTo>
                    <a:pt x="8831" y="767"/>
                    <a:pt x="8695" y="377"/>
                    <a:pt x="8414" y="14"/>
                  </a:cubicBezTo>
                  <a:cubicBezTo>
                    <a:pt x="8405" y="5"/>
                    <a:pt x="8391" y="1"/>
                    <a:pt x="8378" y="1"/>
                  </a:cubicBezTo>
                  <a:close/>
                </a:path>
              </a:pathLst>
            </a:custGeom>
            <a:solidFill>
              <a:srgbClr val="CF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8"/>
          <p:cNvGrpSpPr/>
          <p:nvPr/>
        </p:nvGrpSpPr>
        <p:grpSpPr>
          <a:xfrm rot="-899960">
            <a:off x="7662424" y="3492964"/>
            <a:ext cx="2004296" cy="2451678"/>
            <a:chOff x="7577304" y="3591550"/>
            <a:chExt cx="2004356" cy="2451751"/>
          </a:xfrm>
        </p:grpSpPr>
        <p:sp>
          <p:nvSpPr>
            <p:cNvPr id="91" name="Google Shape;91;p8"/>
            <p:cNvSpPr/>
            <p:nvPr/>
          </p:nvSpPr>
          <p:spPr>
            <a:xfrm rot="899939">
              <a:off x="8452307" y="3679687"/>
              <a:ext cx="915021" cy="1776804"/>
            </a:xfrm>
            <a:custGeom>
              <a:avLst/>
              <a:gdLst/>
              <a:ahLst/>
              <a:cxnLst/>
              <a:rect l="l" t="t" r="r" b="b"/>
              <a:pathLst>
                <a:path w="16792" h="32607" extrusionOk="0">
                  <a:moveTo>
                    <a:pt x="8495" y="295"/>
                  </a:moveTo>
                  <a:cubicBezTo>
                    <a:pt x="8650" y="495"/>
                    <a:pt x="8713" y="1021"/>
                    <a:pt x="8731" y="1238"/>
                  </a:cubicBezTo>
                  <a:cubicBezTo>
                    <a:pt x="8586" y="1275"/>
                    <a:pt x="8450" y="1329"/>
                    <a:pt x="8323" y="1402"/>
                  </a:cubicBezTo>
                  <a:cubicBezTo>
                    <a:pt x="8305" y="1411"/>
                    <a:pt x="8296" y="1420"/>
                    <a:pt x="8278" y="1429"/>
                  </a:cubicBezTo>
                  <a:cubicBezTo>
                    <a:pt x="8323" y="1048"/>
                    <a:pt x="8396" y="667"/>
                    <a:pt x="8495" y="295"/>
                  </a:cubicBezTo>
                  <a:close/>
                  <a:moveTo>
                    <a:pt x="10218" y="1193"/>
                  </a:moveTo>
                  <a:lnTo>
                    <a:pt x="10218" y="1193"/>
                  </a:lnTo>
                  <a:cubicBezTo>
                    <a:pt x="10209" y="1211"/>
                    <a:pt x="10209" y="1220"/>
                    <a:pt x="10200" y="1238"/>
                  </a:cubicBezTo>
                  <a:cubicBezTo>
                    <a:pt x="9402" y="1601"/>
                    <a:pt x="8595" y="1937"/>
                    <a:pt x="7815" y="2327"/>
                  </a:cubicBezTo>
                  <a:cubicBezTo>
                    <a:pt x="8006" y="1755"/>
                    <a:pt x="8468" y="1429"/>
                    <a:pt x="9103" y="1347"/>
                  </a:cubicBezTo>
                  <a:cubicBezTo>
                    <a:pt x="9484" y="1302"/>
                    <a:pt x="9847" y="1293"/>
                    <a:pt x="10218" y="1193"/>
                  </a:cubicBezTo>
                  <a:close/>
                  <a:moveTo>
                    <a:pt x="10155" y="1393"/>
                  </a:moveTo>
                  <a:lnTo>
                    <a:pt x="10155" y="1393"/>
                  </a:lnTo>
                  <a:cubicBezTo>
                    <a:pt x="9819" y="2236"/>
                    <a:pt x="8767" y="2336"/>
                    <a:pt x="7906" y="2417"/>
                  </a:cubicBezTo>
                  <a:cubicBezTo>
                    <a:pt x="8668" y="2091"/>
                    <a:pt x="9402" y="1737"/>
                    <a:pt x="10155" y="1393"/>
                  </a:cubicBezTo>
                  <a:close/>
                  <a:moveTo>
                    <a:pt x="8374" y="214"/>
                  </a:moveTo>
                  <a:cubicBezTo>
                    <a:pt x="8375" y="214"/>
                    <a:pt x="8376" y="214"/>
                    <a:pt x="8378" y="214"/>
                  </a:cubicBezTo>
                  <a:cubicBezTo>
                    <a:pt x="8405" y="214"/>
                    <a:pt x="8423" y="232"/>
                    <a:pt x="8441" y="241"/>
                  </a:cubicBezTo>
                  <a:cubicBezTo>
                    <a:pt x="8278" y="667"/>
                    <a:pt x="8169" y="1093"/>
                    <a:pt x="8124" y="1547"/>
                  </a:cubicBezTo>
                  <a:cubicBezTo>
                    <a:pt x="7861" y="1773"/>
                    <a:pt x="7706" y="2091"/>
                    <a:pt x="7688" y="2435"/>
                  </a:cubicBezTo>
                  <a:cubicBezTo>
                    <a:pt x="7643" y="2435"/>
                    <a:pt x="7607" y="2445"/>
                    <a:pt x="7570" y="2445"/>
                  </a:cubicBezTo>
                  <a:cubicBezTo>
                    <a:pt x="7543" y="2200"/>
                    <a:pt x="7498" y="1955"/>
                    <a:pt x="7516" y="1701"/>
                  </a:cubicBezTo>
                  <a:cubicBezTo>
                    <a:pt x="7534" y="1248"/>
                    <a:pt x="7752" y="939"/>
                    <a:pt x="8033" y="595"/>
                  </a:cubicBezTo>
                  <a:cubicBezTo>
                    <a:pt x="8096" y="523"/>
                    <a:pt x="8282" y="214"/>
                    <a:pt x="8374" y="214"/>
                  </a:cubicBezTo>
                  <a:close/>
                  <a:moveTo>
                    <a:pt x="6827" y="1991"/>
                  </a:moveTo>
                  <a:lnTo>
                    <a:pt x="6827" y="1991"/>
                  </a:lnTo>
                  <a:cubicBezTo>
                    <a:pt x="7063" y="2454"/>
                    <a:pt x="7226" y="2943"/>
                    <a:pt x="7144" y="3460"/>
                  </a:cubicBezTo>
                  <a:cubicBezTo>
                    <a:pt x="7063" y="2961"/>
                    <a:pt x="6963" y="2472"/>
                    <a:pt x="6827" y="1991"/>
                  </a:cubicBezTo>
                  <a:close/>
                  <a:moveTo>
                    <a:pt x="6700" y="1882"/>
                  </a:moveTo>
                  <a:cubicBezTo>
                    <a:pt x="6818" y="2417"/>
                    <a:pt x="6954" y="2943"/>
                    <a:pt x="7045" y="3478"/>
                  </a:cubicBezTo>
                  <a:cubicBezTo>
                    <a:pt x="6754" y="2989"/>
                    <a:pt x="6627" y="2454"/>
                    <a:pt x="6700" y="1882"/>
                  </a:cubicBezTo>
                  <a:close/>
                  <a:moveTo>
                    <a:pt x="5793" y="2662"/>
                  </a:moveTo>
                  <a:cubicBezTo>
                    <a:pt x="6228" y="3224"/>
                    <a:pt x="6745" y="3678"/>
                    <a:pt x="6691" y="4476"/>
                  </a:cubicBezTo>
                  <a:cubicBezTo>
                    <a:pt x="6676" y="4687"/>
                    <a:pt x="6650" y="4766"/>
                    <a:pt x="6617" y="4766"/>
                  </a:cubicBezTo>
                  <a:cubicBezTo>
                    <a:pt x="6531" y="4766"/>
                    <a:pt x="6403" y="4203"/>
                    <a:pt x="6337" y="4031"/>
                  </a:cubicBezTo>
                  <a:cubicBezTo>
                    <a:pt x="6165" y="3596"/>
                    <a:pt x="5993" y="3161"/>
                    <a:pt x="5820" y="2726"/>
                  </a:cubicBezTo>
                  <a:cubicBezTo>
                    <a:pt x="5811" y="2707"/>
                    <a:pt x="5802" y="2698"/>
                    <a:pt x="5784" y="2689"/>
                  </a:cubicBezTo>
                  <a:cubicBezTo>
                    <a:pt x="5784" y="2680"/>
                    <a:pt x="5793" y="2671"/>
                    <a:pt x="5793" y="2662"/>
                  </a:cubicBezTo>
                  <a:close/>
                  <a:moveTo>
                    <a:pt x="9705" y="3420"/>
                  </a:moveTo>
                  <a:cubicBezTo>
                    <a:pt x="9745" y="3420"/>
                    <a:pt x="9771" y="3424"/>
                    <a:pt x="9774" y="3433"/>
                  </a:cubicBezTo>
                  <a:cubicBezTo>
                    <a:pt x="9783" y="3433"/>
                    <a:pt x="9783" y="3442"/>
                    <a:pt x="9774" y="3451"/>
                  </a:cubicBezTo>
                  <a:cubicBezTo>
                    <a:pt x="8867" y="3841"/>
                    <a:pt x="7788" y="4158"/>
                    <a:pt x="7017" y="4802"/>
                  </a:cubicBezTo>
                  <a:cubicBezTo>
                    <a:pt x="7235" y="4385"/>
                    <a:pt x="7543" y="4031"/>
                    <a:pt x="7979" y="3805"/>
                  </a:cubicBezTo>
                  <a:cubicBezTo>
                    <a:pt x="8278" y="3651"/>
                    <a:pt x="8613" y="3560"/>
                    <a:pt x="8949" y="3505"/>
                  </a:cubicBezTo>
                  <a:lnTo>
                    <a:pt x="8949" y="3505"/>
                  </a:lnTo>
                  <a:cubicBezTo>
                    <a:pt x="8948" y="3506"/>
                    <a:pt x="8949" y="3506"/>
                    <a:pt x="8950" y="3506"/>
                  </a:cubicBezTo>
                  <a:cubicBezTo>
                    <a:pt x="8978" y="3506"/>
                    <a:pt x="9511" y="3420"/>
                    <a:pt x="9705" y="3420"/>
                  </a:cubicBezTo>
                  <a:close/>
                  <a:moveTo>
                    <a:pt x="9611" y="3669"/>
                  </a:moveTo>
                  <a:lnTo>
                    <a:pt x="9611" y="3669"/>
                  </a:lnTo>
                  <a:cubicBezTo>
                    <a:pt x="9302" y="3959"/>
                    <a:pt x="8677" y="4403"/>
                    <a:pt x="8595" y="4449"/>
                  </a:cubicBezTo>
                  <a:cubicBezTo>
                    <a:pt x="8105" y="4757"/>
                    <a:pt x="7607" y="4811"/>
                    <a:pt x="7063" y="4884"/>
                  </a:cubicBezTo>
                  <a:cubicBezTo>
                    <a:pt x="7779" y="4331"/>
                    <a:pt x="8758" y="4004"/>
                    <a:pt x="9611" y="3669"/>
                  </a:cubicBezTo>
                  <a:close/>
                  <a:moveTo>
                    <a:pt x="5748" y="2853"/>
                  </a:moveTo>
                  <a:lnTo>
                    <a:pt x="5748" y="2853"/>
                  </a:lnTo>
                  <a:cubicBezTo>
                    <a:pt x="6038" y="3560"/>
                    <a:pt x="6328" y="4258"/>
                    <a:pt x="6600" y="4965"/>
                  </a:cubicBezTo>
                  <a:cubicBezTo>
                    <a:pt x="5639" y="4802"/>
                    <a:pt x="5576" y="3696"/>
                    <a:pt x="5748" y="2853"/>
                  </a:cubicBezTo>
                  <a:close/>
                  <a:moveTo>
                    <a:pt x="643" y="4512"/>
                  </a:moveTo>
                  <a:lnTo>
                    <a:pt x="643" y="4512"/>
                  </a:lnTo>
                  <a:cubicBezTo>
                    <a:pt x="1078" y="4557"/>
                    <a:pt x="1513" y="4648"/>
                    <a:pt x="1885" y="4875"/>
                  </a:cubicBezTo>
                  <a:cubicBezTo>
                    <a:pt x="2356" y="5165"/>
                    <a:pt x="2628" y="5655"/>
                    <a:pt x="3000" y="6044"/>
                  </a:cubicBezTo>
                  <a:cubicBezTo>
                    <a:pt x="3000" y="6063"/>
                    <a:pt x="3009" y="6081"/>
                    <a:pt x="3027" y="6090"/>
                  </a:cubicBezTo>
                  <a:cubicBezTo>
                    <a:pt x="3036" y="6090"/>
                    <a:pt x="3036" y="6099"/>
                    <a:pt x="3046" y="6099"/>
                  </a:cubicBezTo>
                  <a:cubicBezTo>
                    <a:pt x="3009" y="6099"/>
                    <a:pt x="2973" y="6099"/>
                    <a:pt x="2946" y="6108"/>
                  </a:cubicBezTo>
                  <a:cubicBezTo>
                    <a:pt x="2937" y="6099"/>
                    <a:pt x="2937" y="6099"/>
                    <a:pt x="2937" y="6090"/>
                  </a:cubicBezTo>
                  <a:cubicBezTo>
                    <a:pt x="2202" y="5528"/>
                    <a:pt x="1431" y="5002"/>
                    <a:pt x="643" y="4512"/>
                  </a:cubicBezTo>
                  <a:close/>
                  <a:moveTo>
                    <a:pt x="298" y="4476"/>
                  </a:moveTo>
                  <a:cubicBezTo>
                    <a:pt x="334" y="4476"/>
                    <a:pt x="361" y="4485"/>
                    <a:pt x="389" y="4485"/>
                  </a:cubicBezTo>
                  <a:cubicBezTo>
                    <a:pt x="1187" y="4993"/>
                    <a:pt x="1948" y="5546"/>
                    <a:pt x="2692" y="6117"/>
                  </a:cubicBezTo>
                  <a:cubicBezTo>
                    <a:pt x="2102" y="6117"/>
                    <a:pt x="1513" y="5927"/>
                    <a:pt x="1096" y="5491"/>
                  </a:cubicBezTo>
                  <a:cubicBezTo>
                    <a:pt x="779" y="5174"/>
                    <a:pt x="606" y="4784"/>
                    <a:pt x="298" y="4476"/>
                  </a:cubicBezTo>
                  <a:close/>
                  <a:moveTo>
                    <a:pt x="5603" y="5346"/>
                  </a:moveTo>
                  <a:lnTo>
                    <a:pt x="5603" y="5346"/>
                  </a:lnTo>
                  <a:cubicBezTo>
                    <a:pt x="5857" y="5528"/>
                    <a:pt x="6147" y="5682"/>
                    <a:pt x="6228" y="5990"/>
                  </a:cubicBezTo>
                  <a:cubicBezTo>
                    <a:pt x="6283" y="6217"/>
                    <a:pt x="6256" y="6453"/>
                    <a:pt x="6256" y="6688"/>
                  </a:cubicBezTo>
                  <a:cubicBezTo>
                    <a:pt x="6056" y="6235"/>
                    <a:pt x="5838" y="5791"/>
                    <a:pt x="5603" y="5346"/>
                  </a:cubicBezTo>
                  <a:close/>
                  <a:moveTo>
                    <a:pt x="5548" y="5428"/>
                  </a:moveTo>
                  <a:cubicBezTo>
                    <a:pt x="5784" y="5918"/>
                    <a:pt x="6002" y="6398"/>
                    <a:pt x="6210" y="6897"/>
                  </a:cubicBezTo>
                  <a:cubicBezTo>
                    <a:pt x="5630" y="6616"/>
                    <a:pt x="5539" y="6017"/>
                    <a:pt x="5548" y="5428"/>
                  </a:cubicBezTo>
                  <a:close/>
                  <a:moveTo>
                    <a:pt x="4315" y="4693"/>
                  </a:moveTo>
                  <a:cubicBezTo>
                    <a:pt x="4542" y="5183"/>
                    <a:pt x="4778" y="5872"/>
                    <a:pt x="4814" y="6371"/>
                  </a:cubicBezTo>
                  <a:cubicBezTo>
                    <a:pt x="4832" y="6570"/>
                    <a:pt x="4814" y="6770"/>
                    <a:pt x="4759" y="6960"/>
                  </a:cubicBezTo>
                  <a:cubicBezTo>
                    <a:pt x="4719" y="7042"/>
                    <a:pt x="4687" y="7082"/>
                    <a:pt x="4665" y="7082"/>
                  </a:cubicBezTo>
                  <a:cubicBezTo>
                    <a:pt x="4633" y="7082"/>
                    <a:pt x="4622" y="6996"/>
                    <a:pt x="4632" y="6824"/>
                  </a:cubicBezTo>
                  <a:cubicBezTo>
                    <a:pt x="4496" y="6543"/>
                    <a:pt x="4478" y="6144"/>
                    <a:pt x="4369" y="5836"/>
                  </a:cubicBezTo>
                  <a:cubicBezTo>
                    <a:pt x="4369" y="5827"/>
                    <a:pt x="4351" y="5818"/>
                    <a:pt x="4342" y="5818"/>
                  </a:cubicBezTo>
                  <a:cubicBezTo>
                    <a:pt x="4324" y="5682"/>
                    <a:pt x="4315" y="5537"/>
                    <a:pt x="4306" y="5392"/>
                  </a:cubicBezTo>
                  <a:lnTo>
                    <a:pt x="4306" y="5392"/>
                  </a:lnTo>
                  <a:cubicBezTo>
                    <a:pt x="4315" y="5428"/>
                    <a:pt x="4324" y="5455"/>
                    <a:pt x="4333" y="5491"/>
                  </a:cubicBezTo>
                  <a:cubicBezTo>
                    <a:pt x="4324" y="5428"/>
                    <a:pt x="4315" y="5364"/>
                    <a:pt x="4306" y="5301"/>
                  </a:cubicBezTo>
                  <a:cubicBezTo>
                    <a:pt x="4297" y="5101"/>
                    <a:pt x="4306" y="4893"/>
                    <a:pt x="4315" y="4693"/>
                  </a:cubicBezTo>
                  <a:close/>
                  <a:moveTo>
                    <a:pt x="4214" y="4411"/>
                  </a:moveTo>
                  <a:cubicBezTo>
                    <a:pt x="4212" y="4436"/>
                    <a:pt x="4218" y="4460"/>
                    <a:pt x="4224" y="4485"/>
                  </a:cubicBezTo>
                  <a:cubicBezTo>
                    <a:pt x="4215" y="4494"/>
                    <a:pt x="4206" y="4503"/>
                    <a:pt x="4206" y="4512"/>
                  </a:cubicBezTo>
                  <a:cubicBezTo>
                    <a:pt x="4161" y="5247"/>
                    <a:pt x="4107" y="6017"/>
                    <a:pt x="4442" y="6697"/>
                  </a:cubicBezTo>
                  <a:cubicBezTo>
                    <a:pt x="4451" y="6716"/>
                    <a:pt x="4469" y="6725"/>
                    <a:pt x="4487" y="6725"/>
                  </a:cubicBezTo>
                  <a:cubicBezTo>
                    <a:pt x="4524" y="6879"/>
                    <a:pt x="4551" y="7033"/>
                    <a:pt x="4578" y="7196"/>
                  </a:cubicBezTo>
                  <a:cubicBezTo>
                    <a:pt x="4569" y="7187"/>
                    <a:pt x="4560" y="7169"/>
                    <a:pt x="4551" y="7160"/>
                  </a:cubicBezTo>
                  <a:cubicBezTo>
                    <a:pt x="4306" y="6725"/>
                    <a:pt x="4134" y="6262"/>
                    <a:pt x="4088" y="5745"/>
                  </a:cubicBezTo>
                  <a:cubicBezTo>
                    <a:pt x="4052" y="5419"/>
                    <a:pt x="4070" y="5092"/>
                    <a:pt x="4134" y="4766"/>
                  </a:cubicBezTo>
                  <a:cubicBezTo>
                    <a:pt x="4150" y="4642"/>
                    <a:pt x="4182" y="4526"/>
                    <a:pt x="4214" y="4411"/>
                  </a:cubicBezTo>
                  <a:close/>
                  <a:moveTo>
                    <a:pt x="9073" y="5751"/>
                  </a:moveTo>
                  <a:cubicBezTo>
                    <a:pt x="9124" y="5751"/>
                    <a:pt x="9166" y="5761"/>
                    <a:pt x="9194" y="5782"/>
                  </a:cubicBezTo>
                  <a:cubicBezTo>
                    <a:pt x="8677" y="6063"/>
                    <a:pt x="8178" y="6362"/>
                    <a:pt x="7697" y="6697"/>
                  </a:cubicBezTo>
                  <a:cubicBezTo>
                    <a:pt x="7289" y="6988"/>
                    <a:pt x="6909" y="7323"/>
                    <a:pt x="6473" y="7577"/>
                  </a:cubicBezTo>
                  <a:cubicBezTo>
                    <a:pt x="6754" y="7133"/>
                    <a:pt x="7081" y="6743"/>
                    <a:pt x="7516" y="6434"/>
                  </a:cubicBezTo>
                  <a:cubicBezTo>
                    <a:pt x="7685" y="6306"/>
                    <a:pt x="8677" y="5751"/>
                    <a:pt x="9073" y="5751"/>
                  </a:cubicBezTo>
                  <a:close/>
                  <a:moveTo>
                    <a:pt x="9148" y="5972"/>
                  </a:moveTo>
                  <a:lnTo>
                    <a:pt x="9148" y="5972"/>
                  </a:lnTo>
                  <a:cubicBezTo>
                    <a:pt x="8922" y="6317"/>
                    <a:pt x="8169" y="7096"/>
                    <a:pt x="8042" y="7214"/>
                  </a:cubicBezTo>
                  <a:cubicBezTo>
                    <a:pt x="7561" y="7631"/>
                    <a:pt x="7099" y="7668"/>
                    <a:pt x="6573" y="7713"/>
                  </a:cubicBezTo>
                  <a:cubicBezTo>
                    <a:pt x="6990" y="7450"/>
                    <a:pt x="7371" y="7124"/>
                    <a:pt x="7770" y="6833"/>
                  </a:cubicBezTo>
                  <a:cubicBezTo>
                    <a:pt x="8214" y="6516"/>
                    <a:pt x="8677" y="6226"/>
                    <a:pt x="9148" y="5972"/>
                  </a:cubicBezTo>
                  <a:close/>
                  <a:moveTo>
                    <a:pt x="3740" y="7769"/>
                  </a:moveTo>
                  <a:cubicBezTo>
                    <a:pt x="4176" y="7769"/>
                    <a:pt x="4592" y="7886"/>
                    <a:pt x="4941" y="8239"/>
                  </a:cubicBezTo>
                  <a:cubicBezTo>
                    <a:pt x="4291" y="8331"/>
                    <a:pt x="3470" y="8481"/>
                    <a:pt x="2696" y="8481"/>
                  </a:cubicBezTo>
                  <a:cubicBezTo>
                    <a:pt x="2173" y="8481"/>
                    <a:pt x="1672" y="8413"/>
                    <a:pt x="1259" y="8212"/>
                  </a:cubicBezTo>
                  <a:cubicBezTo>
                    <a:pt x="1486" y="8103"/>
                    <a:pt x="2411" y="8003"/>
                    <a:pt x="2547" y="7967"/>
                  </a:cubicBezTo>
                  <a:cubicBezTo>
                    <a:pt x="2938" y="7864"/>
                    <a:pt x="3347" y="7769"/>
                    <a:pt x="3740" y="7769"/>
                  </a:cubicBezTo>
                  <a:close/>
                  <a:moveTo>
                    <a:pt x="1214" y="8302"/>
                  </a:moveTo>
                  <a:lnTo>
                    <a:pt x="1214" y="8302"/>
                  </a:lnTo>
                  <a:cubicBezTo>
                    <a:pt x="1665" y="8547"/>
                    <a:pt x="2216" y="8627"/>
                    <a:pt x="2787" y="8627"/>
                  </a:cubicBezTo>
                  <a:cubicBezTo>
                    <a:pt x="3444" y="8627"/>
                    <a:pt x="4127" y="8521"/>
                    <a:pt x="4714" y="8438"/>
                  </a:cubicBezTo>
                  <a:lnTo>
                    <a:pt x="4714" y="8438"/>
                  </a:lnTo>
                  <a:cubicBezTo>
                    <a:pt x="4215" y="8747"/>
                    <a:pt x="3698" y="9109"/>
                    <a:pt x="3118" y="9128"/>
                  </a:cubicBezTo>
                  <a:cubicBezTo>
                    <a:pt x="2919" y="9128"/>
                    <a:pt x="1295" y="8602"/>
                    <a:pt x="1214" y="8302"/>
                  </a:cubicBezTo>
                  <a:close/>
                  <a:moveTo>
                    <a:pt x="12340" y="8212"/>
                  </a:moveTo>
                  <a:cubicBezTo>
                    <a:pt x="11433" y="8629"/>
                    <a:pt x="10545" y="9073"/>
                    <a:pt x="9665" y="9554"/>
                  </a:cubicBezTo>
                  <a:cubicBezTo>
                    <a:pt x="10246" y="8484"/>
                    <a:pt x="11216" y="8266"/>
                    <a:pt x="12340" y="8212"/>
                  </a:cubicBezTo>
                  <a:close/>
                  <a:moveTo>
                    <a:pt x="12404" y="8393"/>
                  </a:moveTo>
                  <a:lnTo>
                    <a:pt x="12404" y="8393"/>
                  </a:lnTo>
                  <a:cubicBezTo>
                    <a:pt x="11946" y="9200"/>
                    <a:pt x="11177" y="9767"/>
                    <a:pt x="10277" y="9767"/>
                  </a:cubicBezTo>
                  <a:cubicBezTo>
                    <a:pt x="10125" y="9767"/>
                    <a:pt x="9969" y="9751"/>
                    <a:pt x="9810" y="9717"/>
                  </a:cubicBezTo>
                  <a:cubicBezTo>
                    <a:pt x="10654" y="9236"/>
                    <a:pt x="11515" y="8801"/>
                    <a:pt x="12404" y="8393"/>
                  </a:cubicBezTo>
                  <a:close/>
                  <a:moveTo>
                    <a:pt x="8586" y="8556"/>
                  </a:moveTo>
                  <a:lnTo>
                    <a:pt x="8586" y="8556"/>
                  </a:lnTo>
                  <a:cubicBezTo>
                    <a:pt x="8359" y="9155"/>
                    <a:pt x="8169" y="9762"/>
                    <a:pt x="8024" y="10388"/>
                  </a:cubicBezTo>
                  <a:cubicBezTo>
                    <a:pt x="7942" y="10007"/>
                    <a:pt x="7924" y="9590"/>
                    <a:pt x="8069" y="9236"/>
                  </a:cubicBezTo>
                  <a:cubicBezTo>
                    <a:pt x="8178" y="8992"/>
                    <a:pt x="8378" y="8765"/>
                    <a:pt x="8586" y="8556"/>
                  </a:cubicBezTo>
                  <a:close/>
                  <a:moveTo>
                    <a:pt x="8777" y="8375"/>
                  </a:moveTo>
                  <a:cubicBezTo>
                    <a:pt x="8813" y="8747"/>
                    <a:pt x="8840" y="9137"/>
                    <a:pt x="8767" y="9499"/>
                  </a:cubicBezTo>
                  <a:cubicBezTo>
                    <a:pt x="8686" y="9926"/>
                    <a:pt x="8441" y="10216"/>
                    <a:pt x="8142" y="10488"/>
                  </a:cubicBezTo>
                  <a:cubicBezTo>
                    <a:pt x="8296" y="9780"/>
                    <a:pt x="8495" y="9082"/>
                    <a:pt x="8767" y="8411"/>
                  </a:cubicBezTo>
                  <a:cubicBezTo>
                    <a:pt x="8777" y="8402"/>
                    <a:pt x="8777" y="8384"/>
                    <a:pt x="8767" y="8375"/>
                  </a:cubicBezTo>
                  <a:close/>
                  <a:moveTo>
                    <a:pt x="9522" y="10508"/>
                  </a:moveTo>
                  <a:cubicBezTo>
                    <a:pt x="10078" y="10508"/>
                    <a:pt x="10628" y="10615"/>
                    <a:pt x="11170" y="10796"/>
                  </a:cubicBezTo>
                  <a:cubicBezTo>
                    <a:pt x="11189" y="10796"/>
                    <a:pt x="11343" y="10851"/>
                    <a:pt x="11488" y="10896"/>
                  </a:cubicBezTo>
                  <a:cubicBezTo>
                    <a:pt x="10372" y="10914"/>
                    <a:pt x="9266" y="10932"/>
                    <a:pt x="8151" y="10941"/>
                  </a:cubicBezTo>
                  <a:cubicBezTo>
                    <a:pt x="8269" y="10841"/>
                    <a:pt x="8378" y="10733"/>
                    <a:pt x="8504" y="10633"/>
                  </a:cubicBezTo>
                  <a:cubicBezTo>
                    <a:pt x="8846" y="10547"/>
                    <a:pt x="9185" y="10508"/>
                    <a:pt x="9522" y="10508"/>
                  </a:cubicBezTo>
                  <a:close/>
                  <a:moveTo>
                    <a:pt x="11642" y="11041"/>
                  </a:moveTo>
                  <a:cubicBezTo>
                    <a:pt x="11560" y="11050"/>
                    <a:pt x="11488" y="11068"/>
                    <a:pt x="11479" y="11068"/>
                  </a:cubicBezTo>
                  <a:cubicBezTo>
                    <a:pt x="11034" y="11195"/>
                    <a:pt x="10545" y="11286"/>
                    <a:pt x="10091" y="11340"/>
                  </a:cubicBezTo>
                  <a:cubicBezTo>
                    <a:pt x="9911" y="11360"/>
                    <a:pt x="9729" y="11375"/>
                    <a:pt x="9546" y="11375"/>
                  </a:cubicBezTo>
                  <a:cubicBezTo>
                    <a:pt x="9316" y="11375"/>
                    <a:pt x="9086" y="11352"/>
                    <a:pt x="8858" y="11286"/>
                  </a:cubicBezTo>
                  <a:cubicBezTo>
                    <a:pt x="8758" y="11259"/>
                    <a:pt x="8659" y="11222"/>
                    <a:pt x="8559" y="11168"/>
                  </a:cubicBezTo>
                  <a:cubicBezTo>
                    <a:pt x="8385" y="11110"/>
                    <a:pt x="8327" y="11081"/>
                    <a:pt x="8385" y="11081"/>
                  </a:cubicBezTo>
                  <a:cubicBezTo>
                    <a:pt x="8399" y="11081"/>
                    <a:pt x="8421" y="11083"/>
                    <a:pt x="8450" y="11086"/>
                  </a:cubicBezTo>
                  <a:cubicBezTo>
                    <a:pt x="8483" y="11060"/>
                    <a:pt x="8557" y="11052"/>
                    <a:pt x="8643" y="11052"/>
                  </a:cubicBezTo>
                  <a:cubicBezTo>
                    <a:pt x="8794" y="11052"/>
                    <a:pt x="8983" y="11077"/>
                    <a:pt x="9058" y="11077"/>
                  </a:cubicBezTo>
                  <a:cubicBezTo>
                    <a:pt x="9919" y="11068"/>
                    <a:pt x="10781" y="11050"/>
                    <a:pt x="11642" y="11041"/>
                  </a:cubicBezTo>
                  <a:close/>
                  <a:moveTo>
                    <a:pt x="842" y="11277"/>
                  </a:moveTo>
                  <a:lnTo>
                    <a:pt x="842" y="11277"/>
                  </a:lnTo>
                  <a:cubicBezTo>
                    <a:pt x="1703" y="11358"/>
                    <a:pt x="2728" y="11576"/>
                    <a:pt x="2946" y="12492"/>
                  </a:cubicBezTo>
                  <a:cubicBezTo>
                    <a:pt x="2275" y="12038"/>
                    <a:pt x="1586" y="11621"/>
                    <a:pt x="842" y="11277"/>
                  </a:cubicBezTo>
                  <a:close/>
                  <a:moveTo>
                    <a:pt x="8331" y="12189"/>
                  </a:moveTo>
                  <a:cubicBezTo>
                    <a:pt x="8745" y="12189"/>
                    <a:pt x="9146" y="12249"/>
                    <a:pt x="9547" y="12338"/>
                  </a:cubicBezTo>
                  <a:cubicBezTo>
                    <a:pt x="9030" y="12428"/>
                    <a:pt x="8514" y="12501"/>
                    <a:pt x="7997" y="12537"/>
                  </a:cubicBezTo>
                  <a:cubicBezTo>
                    <a:pt x="7877" y="12543"/>
                    <a:pt x="7456" y="12589"/>
                    <a:pt x="7131" y="12589"/>
                  </a:cubicBezTo>
                  <a:cubicBezTo>
                    <a:pt x="6987" y="12589"/>
                    <a:pt x="6863" y="12580"/>
                    <a:pt x="6791" y="12555"/>
                  </a:cubicBezTo>
                  <a:cubicBezTo>
                    <a:pt x="6827" y="12501"/>
                    <a:pt x="6863" y="12446"/>
                    <a:pt x="6909" y="12383"/>
                  </a:cubicBezTo>
                  <a:cubicBezTo>
                    <a:pt x="7271" y="12274"/>
                    <a:pt x="8069" y="12202"/>
                    <a:pt x="8169" y="12193"/>
                  </a:cubicBezTo>
                  <a:cubicBezTo>
                    <a:pt x="8223" y="12190"/>
                    <a:pt x="8277" y="12189"/>
                    <a:pt x="8331" y="12189"/>
                  </a:cubicBezTo>
                  <a:close/>
                  <a:moveTo>
                    <a:pt x="851" y="11458"/>
                  </a:moveTo>
                  <a:cubicBezTo>
                    <a:pt x="1586" y="11803"/>
                    <a:pt x="2284" y="12220"/>
                    <a:pt x="2928" y="12709"/>
                  </a:cubicBezTo>
                  <a:cubicBezTo>
                    <a:pt x="2726" y="12732"/>
                    <a:pt x="2517" y="12762"/>
                    <a:pt x="2314" y="12762"/>
                  </a:cubicBezTo>
                  <a:cubicBezTo>
                    <a:pt x="2033" y="12762"/>
                    <a:pt x="1762" y="12706"/>
                    <a:pt x="1531" y="12501"/>
                  </a:cubicBezTo>
                  <a:cubicBezTo>
                    <a:pt x="1250" y="12247"/>
                    <a:pt x="1042" y="11830"/>
                    <a:pt x="851" y="11458"/>
                  </a:cubicBezTo>
                  <a:close/>
                  <a:moveTo>
                    <a:pt x="9466" y="12465"/>
                  </a:moveTo>
                  <a:cubicBezTo>
                    <a:pt x="8944" y="12781"/>
                    <a:pt x="8374" y="12931"/>
                    <a:pt x="7789" y="12931"/>
                  </a:cubicBezTo>
                  <a:cubicBezTo>
                    <a:pt x="7418" y="12931"/>
                    <a:pt x="7040" y="12871"/>
                    <a:pt x="6664" y="12755"/>
                  </a:cubicBezTo>
                  <a:cubicBezTo>
                    <a:pt x="6682" y="12728"/>
                    <a:pt x="6700" y="12700"/>
                    <a:pt x="6718" y="12673"/>
                  </a:cubicBezTo>
                  <a:cubicBezTo>
                    <a:pt x="6830" y="12675"/>
                    <a:pt x="6941" y="12676"/>
                    <a:pt x="7052" y="12676"/>
                  </a:cubicBezTo>
                  <a:cubicBezTo>
                    <a:pt x="7864" y="12676"/>
                    <a:pt x="8668" y="12616"/>
                    <a:pt x="9466" y="12465"/>
                  </a:cubicBezTo>
                  <a:close/>
                  <a:moveTo>
                    <a:pt x="3726" y="10442"/>
                  </a:moveTo>
                  <a:cubicBezTo>
                    <a:pt x="3907" y="11295"/>
                    <a:pt x="4034" y="12165"/>
                    <a:pt x="4125" y="13045"/>
                  </a:cubicBezTo>
                  <a:cubicBezTo>
                    <a:pt x="3871" y="12691"/>
                    <a:pt x="3671" y="12310"/>
                    <a:pt x="3553" y="11884"/>
                  </a:cubicBezTo>
                  <a:cubicBezTo>
                    <a:pt x="3472" y="11594"/>
                    <a:pt x="3408" y="11295"/>
                    <a:pt x="3499" y="10996"/>
                  </a:cubicBezTo>
                  <a:cubicBezTo>
                    <a:pt x="3508" y="10950"/>
                    <a:pt x="3626" y="10633"/>
                    <a:pt x="3726" y="10442"/>
                  </a:cubicBezTo>
                  <a:close/>
                  <a:moveTo>
                    <a:pt x="3862" y="10297"/>
                  </a:moveTo>
                  <a:lnTo>
                    <a:pt x="3862" y="10297"/>
                  </a:lnTo>
                  <a:cubicBezTo>
                    <a:pt x="4025" y="10361"/>
                    <a:pt x="4388" y="11313"/>
                    <a:pt x="4442" y="11449"/>
                  </a:cubicBezTo>
                  <a:cubicBezTo>
                    <a:pt x="4687" y="12057"/>
                    <a:pt x="4587" y="12537"/>
                    <a:pt x="4279" y="13063"/>
                  </a:cubicBezTo>
                  <a:cubicBezTo>
                    <a:pt x="4179" y="12129"/>
                    <a:pt x="4034" y="11213"/>
                    <a:pt x="3862" y="10297"/>
                  </a:cubicBezTo>
                  <a:close/>
                  <a:moveTo>
                    <a:pt x="3189" y="13230"/>
                  </a:moveTo>
                  <a:cubicBezTo>
                    <a:pt x="3424" y="13230"/>
                    <a:pt x="3649" y="13260"/>
                    <a:pt x="3853" y="13335"/>
                  </a:cubicBezTo>
                  <a:cubicBezTo>
                    <a:pt x="3055" y="13399"/>
                    <a:pt x="2266" y="13471"/>
                    <a:pt x="1468" y="13535"/>
                  </a:cubicBezTo>
                  <a:cubicBezTo>
                    <a:pt x="2004" y="13400"/>
                    <a:pt x="2627" y="13230"/>
                    <a:pt x="3189" y="13230"/>
                  </a:cubicBezTo>
                  <a:close/>
                  <a:moveTo>
                    <a:pt x="3952" y="13480"/>
                  </a:moveTo>
                  <a:lnTo>
                    <a:pt x="3952" y="13480"/>
                  </a:lnTo>
                  <a:cubicBezTo>
                    <a:pt x="3510" y="13733"/>
                    <a:pt x="3021" y="13861"/>
                    <a:pt x="2529" y="13861"/>
                  </a:cubicBezTo>
                  <a:cubicBezTo>
                    <a:pt x="2175" y="13861"/>
                    <a:pt x="1819" y="13794"/>
                    <a:pt x="1477" y="13662"/>
                  </a:cubicBezTo>
                  <a:cubicBezTo>
                    <a:pt x="2302" y="13598"/>
                    <a:pt x="3127" y="13544"/>
                    <a:pt x="3952" y="13480"/>
                  </a:cubicBezTo>
                  <a:close/>
                  <a:moveTo>
                    <a:pt x="14759" y="13107"/>
                  </a:moveTo>
                  <a:cubicBezTo>
                    <a:pt x="14814" y="13107"/>
                    <a:pt x="14870" y="13107"/>
                    <a:pt x="14925" y="13108"/>
                  </a:cubicBezTo>
                  <a:cubicBezTo>
                    <a:pt x="14127" y="13417"/>
                    <a:pt x="13320" y="13707"/>
                    <a:pt x="12503" y="13952"/>
                  </a:cubicBezTo>
                  <a:cubicBezTo>
                    <a:pt x="13057" y="13253"/>
                    <a:pt x="13900" y="13107"/>
                    <a:pt x="14759" y="13107"/>
                  </a:cubicBezTo>
                  <a:close/>
                  <a:moveTo>
                    <a:pt x="15024" y="13254"/>
                  </a:moveTo>
                  <a:lnTo>
                    <a:pt x="15024" y="13254"/>
                  </a:lnTo>
                  <a:cubicBezTo>
                    <a:pt x="14689" y="13526"/>
                    <a:pt x="14335" y="13807"/>
                    <a:pt x="13972" y="13997"/>
                  </a:cubicBezTo>
                  <a:cubicBezTo>
                    <a:pt x="13688" y="14142"/>
                    <a:pt x="13387" y="14195"/>
                    <a:pt x="13081" y="14195"/>
                  </a:cubicBezTo>
                  <a:cubicBezTo>
                    <a:pt x="12872" y="14195"/>
                    <a:pt x="12660" y="14170"/>
                    <a:pt x="12449" y="14133"/>
                  </a:cubicBezTo>
                  <a:cubicBezTo>
                    <a:pt x="13311" y="13861"/>
                    <a:pt x="14172" y="13553"/>
                    <a:pt x="15024" y="13254"/>
                  </a:cubicBezTo>
                  <a:close/>
                  <a:moveTo>
                    <a:pt x="12449" y="12474"/>
                  </a:moveTo>
                  <a:lnTo>
                    <a:pt x="12449" y="12474"/>
                  </a:lnTo>
                  <a:cubicBezTo>
                    <a:pt x="12367" y="12773"/>
                    <a:pt x="12277" y="13072"/>
                    <a:pt x="12177" y="13362"/>
                  </a:cubicBezTo>
                  <a:cubicBezTo>
                    <a:pt x="12050" y="13716"/>
                    <a:pt x="11805" y="13952"/>
                    <a:pt x="11579" y="14215"/>
                  </a:cubicBezTo>
                  <a:cubicBezTo>
                    <a:pt x="11805" y="13598"/>
                    <a:pt x="12095" y="13018"/>
                    <a:pt x="12449" y="12474"/>
                  </a:cubicBezTo>
                  <a:close/>
                  <a:moveTo>
                    <a:pt x="12558" y="12120"/>
                  </a:moveTo>
                  <a:lnTo>
                    <a:pt x="12558" y="12120"/>
                  </a:lnTo>
                  <a:cubicBezTo>
                    <a:pt x="12549" y="12138"/>
                    <a:pt x="12540" y="12165"/>
                    <a:pt x="12540" y="12183"/>
                  </a:cubicBezTo>
                  <a:cubicBezTo>
                    <a:pt x="12014" y="12873"/>
                    <a:pt x="11633" y="13598"/>
                    <a:pt x="11361" y="14414"/>
                  </a:cubicBezTo>
                  <a:cubicBezTo>
                    <a:pt x="11080" y="13462"/>
                    <a:pt x="11823" y="12700"/>
                    <a:pt x="12558" y="12120"/>
                  </a:cubicBezTo>
                  <a:close/>
                  <a:moveTo>
                    <a:pt x="10436" y="13072"/>
                  </a:moveTo>
                  <a:cubicBezTo>
                    <a:pt x="10454" y="13263"/>
                    <a:pt x="10400" y="13816"/>
                    <a:pt x="10400" y="13879"/>
                  </a:cubicBezTo>
                  <a:cubicBezTo>
                    <a:pt x="10409" y="14233"/>
                    <a:pt x="10436" y="14587"/>
                    <a:pt x="10363" y="14940"/>
                  </a:cubicBezTo>
                  <a:cubicBezTo>
                    <a:pt x="10282" y="15339"/>
                    <a:pt x="9992" y="15629"/>
                    <a:pt x="9892" y="16010"/>
                  </a:cubicBezTo>
                  <a:cubicBezTo>
                    <a:pt x="9892" y="16014"/>
                    <a:pt x="9891" y="16018"/>
                    <a:pt x="9889" y="16024"/>
                  </a:cubicBezTo>
                  <a:lnTo>
                    <a:pt x="9889" y="16024"/>
                  </a:lnTo>
                  <a:cubicBezTo>
                    <a:pt x="9896" y="15988"/>
                    <a:pt x="9901" y="15952"/>
                    <a:pt x="9901" y="15910"/>
                  </a:cubicBezTo>
                  <a:cubicBezTo>
                    <a:pt x="9928" y="15684"/>
                    <a:pt x="9955" y="15457"/>
                    <a:pt x="9992" y="15230"/>
                  </a:cubicBezTo>
                  <a:cubicBezTo>
                    <a:pt x="10001" y="15235"/>
                    <a:pt x="10010" y="15237"/>
                    <a:pt x="10020" y="15237"/>
                  </a:cubicBezTo>
                  <a:cubicBezTo>
                    <a:pt x="10048" y="15237"/>
                    <a:pt x="10076" y="15217"/>
                    <a:pt x="10082" y="15176"/>
                  </a:cubicBezTo>
                  <a:cubicBezTo>
                    <a:pt x="10110" y="14886"/>
                    <a:pt x="10137" y="14605"/>
                    <a:pt x="10173" y="14314"/>
                  </a:cubicBezTo>
                  <a:cubicBezTo>
                    <a:pt x="10173" y="14305"/>
                    <a:pt x="10173" y="14305"/>
                    <a:pt x="10182" y="14296"/>
                  </a:cubicBezTo>
                  <a:cubicBezTo>
                    <a:pt x="10182" y="14287"/>
                    <a:pt x="10173" y="14287"/>
                    <a:pt x="10182" y="14287"/>
                  </a:cubicBezTo>
                  <a:cubicBezTo>
                    <a:pt x="10200" y="14151"/>
                    <a:pt x="10218" y="14024"/>
                    <a:pt x="10246" y="13888"/>
                  </a:cubicBezTo>
                  <a:cubicBezTo>
                    <a:pt x="10273" y="13752"/>
                    <a:pt x="10318" y="13616"/>
                    <a:pt x="10345" y="13480"/>
                  </a:cubicBezTo>
                  <a:lnTo>
                    <a:pt x="10354" y="13471"/>
                  </a:lnTo>
                  <a:lnTo>
                    <a:pt x="10345" y="13471"/>
                  </a:lnTo>
                  <a:cubicBezTo>
                    <a:pt x="10354" y="13435"/>
                    <a:pt x="10363" y="13399"/>
                    <a:pt x="10363" y="13362"/>
                  </a:cubicBezTo>
                  <a:cubicBezTo>
                    <a:pt x="10372" y="13299"/>
                    <a:pt x="10372" y="13263"/>
                    <a:pt x="10372" y="13235"/>
                  </a:cubicBezTo>
                  <a:cubicBezTo>
                    <a:pt x="10391" y="13181"/>
                    <a:pt x="10418" y="13127"/>
                    <a:pt x="10436" y="13072"/>
                  </a:cubicBezTo>
                  <a:close/>
                  <a:moveTo>
                    <a:pt x="10218" y="13480"/>
                  </a:moveTo>
                  <a:lnTo>
                    <a:pt x="10218" y="13480"/>
                  </a:lnTo>
                  <a:cubicBezTo>
                    <a:pt x="10091" y="13861"/>
                    <a:pt x="10010" y="14251"/>
                    <a:pt x="9973" y="14650"/>
                  </a:cubicBezTo>
                  <a:cubicBezTo>
                    <a:pt x="9847" y="15131"/>
                    <a:pt x="9792" y="15620"/>
                    <a:pt x="9783" y="16110"/>
                  </a:cubicBezTo>
                  <a:cubicBezTo>
                    <a:pt x="9611" y="15375"/>
                    <a:pt x="9656" y="14641"/>
                    <a:pt x="9973" y="13915"/>
                  </a:cubicBezTo>
                  <a:cubicBezTo>
                    <a:pt x="9992" y="13870"/>
                    <a:pt x="10110" y="13671"/>
                    <a:pt x="10218" y="13480"/>
                  </a:cubicBezTo>
                  <a:close/>
                  <a:moveTo>
                    <a:pt x="12178" y="15139"/>
                  </a:moveTo>
                  <a:cubicBezTo>
                    <a:pt x="12965" y="15139"/>
                    <a:pt x="13723" y="15377"/>
                    <a:pt x="14444" y="15802"/>
                  </a:cubicBezTo>
                  <a:cubicBezTo>
                    <a:pt x="14653" y="15919"/>
                    <a:pt x="14925" y="16037"/>
                    <a:pt x="14988" y="16119"/>
                  </a:cubicBezTo>
                  <a:cubicBezTo>
                    <a:pt x="13719" y="15666"/>
                    <a:pt x="12286" y="15566"/>
                    <a:pt x="10962" y="15348"/>
                  </a:cubicBezTo>
                  <a:cubicBezTo>
                    <a:pt x="10971" y="15339"/>
                    <a:pt x="10980" y="15330"/>
                    <a:pt x="10989" y="15321"/>
                  </a:cubicBezTo>
                  <a:cubicBezTo>
                    <a:pt x="11392" y="15198"/>
                    <a:pt x="11789" y="15139"/>
                    <a:pt x="12178" y="15139"/>
                  </a:cubicBezTo>
                  <a:close/>
                  <a:moveTo>
                    <a:pt x="11194" y="15567"/>
                  </a:moveTo>
                  <a:cubicBezTo>
                    <a:pt x="11225" y="15567"/>
                    <a:pt x="11340" y="15599"/>
                    <a:pt x="11551" y="15629"/>
                  </a:cubicBezTo>
                  <a:cubicBezTo>
                    <a:pt x="11778" y="15657"/>
                    <a:pt x="11996" y="15693"/>
                    <a:pt x="12222" y="15729"/>
                  </a:cubicBezTo>
                  <a:cubicBezTo>
                    <a:pt x="13120" y="15874"/>
                    <a:pt x="14045" y="15938"/>
                    <a:pt x="14906" y="16228"/>
                  </a:cubicBezTo>
                  <a:cubicBezTo>
                    <a:pt x="14861" y="16246"/>
                    <a:pt x="14789" y="16255"/>
                    <a:pt x="14698" y="16273"/>
                  </a:cubicBezTo>
                  <a:cubicBezTo>
                    <a:pt x="14245" y="16324"/>
                    <a:pt x="13760" y="16374"/>
                    <a:pt x="13302" y="16374"/>
                  </a:cubicBezTo>
                  <a:cubicBezTo>
                    <a:pt x="13265" y="16374"/>
                    <a:pt x="13229" y="16374"/>
                    <a:pt x="13193" y="16373"/>
                  </a:cubicBezTo>
                  <a:cubicBezTo>
                    <a:pt x="12576" y="16346"/>
                    <a:pt x="11860" y="16119"/>
                    <a:pt x="11379" y="15729"/>
                  </a:cubicBezTo>
                  <a:cubicBezTo>
                    <a:pt x="11227" y="15606"/>
                    <a:pt x="11160" y="15567"/>
                    <a:pt x="11194" y="15567"/>
                  </a:cubicBezTo>
                  <a:close/>
                  <a:moveTo>
                    <a:pt x="1314" y="16192"/>
                  </a:moveTo>
                  <a:cubicBezTo>
                    <a:pt x="1722" y="16246"/>
                    <a:pt x="2148" y="16300"/>
                    <a:pt x="2538" y="16409"/>
                  </a:cubicBezTo>
                  <a:cubicBezTo>
                    <a:pt x="3046" y="16563"/>
                    <a:pt x="3381" y="16908"/>
                    <a:pt x="3671" y="17325"/>
                  </a:cubicBezTo>
                  <a:cubicBezTo>
                    <a:pt x="2882" y="16944"/>
                    <a:pt x="2093" y="16572"/>
                    <a:pt x="1314" y="16192"/>
                  </a:cubicBezTo>
                  <a:close/>
                  <a:moveTo>
                    <a:pt x="1504" y="16464"/>
                  </a:moveTo>
                  <a:lnTo>
                    <a:pt x="1504" y="16464"/>
                  </a:lnTo>
                  <a:cubicBezTo>
                    <a:pt x="2220" y="16817"/>
                    <a:pt x="2946" y="17171"/>
                    <a:pt x="3662" y="17525"/>
                  </a:cubicBezTo>
                  <a:cubicBezTo>
                    <a:pt x="3536" y="17539"/>
                    <a:pt x="3412" y="17547"/>
                    <a:pt x="3290" y="17547"/>
                  </a:cubicBezTo>
                  <a:cubicBezTo>
                    <a:pt x="2875" y="17547"/>
                    <a:pt x="2481" y="17451"/>
                    <a:pt x="2102" y="17171"/>
                  </a:cubicBezTo>
                  <a:cubicBezTo>
                    <a:pt x="1840" y="16980"/>
                    <a:pt x="1676" y="16717"/>
                    <a:pt x="1504" y="16464"/>
                  </a:cubicBezTo>
                  <a:close/>
                  <a:moveTo>
                    <a:pt x="4333" y="15711"/>
                  </a:moveTo>
                  <a:cubicBezTo>
                    <a:pt x="4460" y="16554"/>
                    <a:pt x="4759" y="17361"/>
                    <a:pt x="5158" y="18123"/>
                  </a:cubicBezTo>
                  <a:cubicBezTo>
                    <a:pt x="4587" y="17688"/>
                    <a:pt x="4215" y="17071"/>
                    <a:pt x="4233" y="16318"/>
                  </a:cubicBezTo>
                  <a:cubicBezTo>
                    <a:pt x="4233" y="16173"/>
                    <a:pt x="4224" y="15765"/>
                    <a:pt x="4324" y="15711"/>
                  </a:cubicBezTo>
                  <a:close/>
                  <a:moveTo>
                    <a:pt x="4524" y="15956"/>
                  </a:moveTo>
                  <a:cubicBezTo>
                    <a:pt x="4623" y="16119"/>
                    <a:pt x="4714" y="16282"/>
                    <a:pt x="4823" y="16436"/>
                  </a:cubicBezTo>
                  <a:cubicBezTo>
                    <a:pt x="5022" y="16727"/>
                    <a:pt x="5267" y="17017"/>
                    <a:pt x="5376" y="17352"/>
                  </a:cubicBezTo>
                  <a:cubicBezTo>
                    <a:pt x="5430" y="17506"/>
                    <a:pt x="5494" y="17715"/>
                    <a:pt x="5467" y="17878"/>
                  </a:cubicBezTo>
                  <a:cubicBezTo>
                    <a:pt x="5434" y="18103"/>
                    <a:pt x="5400" y="18180"/>
                    <a:pt x="5365" y="18180"/>
                  </a:cubicBezTo>
                  <a:cubicBezTo>
                    <a:pt x="5313" y="18180"/>
                    <a:pt x="5258" y="18005"/>
                    <a:pt x="5204" y="17896"/>
                  </a:cubicBezTo>
                  <a:cubicBezTo>
                    <a:pt x="4895" y="17271"/>
                    <a:pt x="4687" y="16627"/>
                    <a:pt x="4524" y="15956"/>
                  </a:cubicBezTo>
                  <a:close/>
                  <a:moveTo>
                    <a:pt x="8395" y="15014"/>
                  </a:moveTo>
                  <a:cubicBezTo>
                    <a:pt x="8411" y="15014"/>
                    <a:pt x="8429" y="15030"/>
                    <a:pt x="8450" y="15067"/>
                  </a:cubicBezTo>
                  <a:cubicBezTo>
                    <a:pt x="8060" y="16255"/>
                    <a:pt x="7951" y="17425"/>
                    <a:pt x="8160" y="18640"/>
                  </a:cubicBezTo>
                  <a:cubicBezTo>
                    <a:pt x="7498" y="17661"/>
                    <a:pt x="7779" y="16745"/>
                    <a:pt x="8178" y="15693"/>
                  </a:cubicBezTo>
                  <a:cubicBezTo>
                    <a:pt x="8269" y="15442"/>
                    <a:pt x="8309" y="15014"/>
                    <a:pt x="8395" y="15014"/>
                  </a:cubicBezTo>
                  <a:close/>
                  <a:moveTo>
                    <a:pt x="8486" y="15167"/>
                  </a:moveTo>
                  <a:cubicBezTo>
                    <a:pt x="8504" y="15203"/>
                    <a:pt x="8523" y="15248"/>
                    <a:pt x="8541" y="15312"/>
                  </a:cubicBezTo>
                  <a:cubicBezTo>
                    <a:pt x="8686" y="15838"/>
                    <a:pt x="8822" y="16391"/>
                    <a:pt x="8795" y="16944"/>
                  </a:cubicBezTo>
                  <a:cubicBezTo>
                    <a:pt x="8758" y="17525"/>
                    <a:pt x="8514" y="17960"/>
                    <a:pt x="8323" y="18486"/>
                  </a:cubicBezTo>
                  <a:cubicBezTo>
                    <a:pt x="8271" y="18641"/>
                    <a:pt x="8256" y="18716"/>
                    <a:pt x="8254" y="18716"/>
                  </a:cubicBezTo>
                  <a:cubicBezTo>
                    <a:pt x="8251" y="18716"/>
                    <a:pt x="8270" y="18593"/>
                    <a:pt x="8260" y="18359"/>
                  </a:cubicBezTo>
                  <a:cubicBezTo>
                    <a:pt x="8205" y="17234"/>
                    <a:pt x="8160" y="16255"/>
                    <a:pt x="8486" y="15167"/>
                  </a:cubicBezTo>
                  <a:close/>
                  <a:moveTo>
                    <a:pt x="3456" y="18376"/>
                  </a:moveTo>
                  <a:cubicBezTo>
                    <a:pt x="4011" y="18376"/>
                    <a:pt x="4567" y="18470"/>
                    <a:pt x="5122" y="18531"/>
                  </a:cubicBezTo>
                  <a:cubicBezTo>
                    <a:pt x="4428" y="18698"/>
                    <a:pt x="3741" y="18843"/>
                    <a:pt x="3034" y="18843"/>
                  </a:cubicBezTo>
                  <a:cubicBezTo>
                    <a:pt x="2975" y="18843"/>
                    <a:pt x="2915" y="18841"/>
                    <a:pt x="2855" y="18839"/>
                  </a:cubicBezTo>
                  <a:cubicBezTo>
                    <a:pt x="2560" y="18835"/>
                    <a:pt x="2287" y="18816"/>
                    <a:pt x="2019" y="18816"/>
                  </a:cubicBezTo>
                  <a:cubicBezTo>
                    <a:pt x="1769" y="18816"/>
                    <a:pt x="1523" y="18832"/>
                    <a:pt x="1268" y="18894"/>
                  </a:cubicBezTo>
                  <a:cubicBezTo>
                    <a:pt x="1413" y="18459"/>
                    <a:pt x="3109" y="18377"/>
                    <a:pt x="3381" y="18377"/>
                  </a:cubicBezTo>
                  <a:cubicBezTo>
                    <a:pt x="3406" y="18377"/>
                    <a:pt x="3431" y="18376"/>
                    <a:pt x="3456" y="18376"/>
                  </a:cubicBezTo>
                  <a:close/>
                  <a:moveTo>
                    <a:pt x="4623" y="18848"/>
                  </a:moveTo>
                  <a:lnTo>
                    <a:pt x="4623" y="18848"/>
                  </a:lnTo>
                  <a:cubicBezTo>
                    <a:pt x="4170" y="19075"/>
                    <a:pt x="3680" y="19247"/>
                    <a:pt x="3163" y="19284"/>
                  </a:cubicBezTo>
                  <a:cubicBezTo>
                    <a:pt x="3102" y="19288"/>
                    <a:pt x="3041" y="19290"/>
                    <a:pt x="2979" y="19290"/>
                  </a:cubicBezTo>
                  <a:cubicBezTo>
                    <a:pt x="2669" y="19290"/>
                    <a:pt x="2359" y="19238"/>
                    <a:pt x="2048" y="19193"/>
                  </a:cubicBezTo>
                  <a:cubicBezTo>
                    <a:pt x="1876" y="19166"/>
                    <a:pt x="1703" y="19139"/>
                    <a:pt x="1531" y="19102"/>
                  </a:cubicBezTo>
                  <a:cubicBezTo>
                    <a:pt x="1441" y="19116"/>
                    <a:pt x="1368" y="19123"/>
                    <a:pt x="1312" y="19123"/>
                  </a:cubicBezTo>
                  <a:cubicBezTo>
                    <a:pt x="1257" y="19123"/>
                    <a:pt x="1218" y="19116"/>
                    <a:pt x="1196" y="19102"/>
                  </a:cubicBezTo>
                  <a:cubicBezTo>
                    <a:pt x="1495" y="19021"/>
                    <a:pt x="1793" y="18999"/>
                    <a:pt x="2092" y="18999"/>
                  </a:cubicBezTo>
                  <a:cubicBezTo>
                    <a:pt x="2453" y="18999"/>
                    <a:pt x="2815" y="19031"/>
                    <a:pt x="3182" y="19031"/>
                  </a:cubicBezTo>
                  <a:cubicBezTo>
                    <a:pt x="3293" y="19031"/>
                    <a:pt x="3405" y="19028"/>
                    <a:pt x="3517" y="19021"/>
                  </a:cubicBezTo>
                  <a:cubicBezTo>
                    <a:pt x="3889" y="18994"/>
                    <a:pt x="4261" y="18921"/>
                    <a:pt x="4623" y="18848"/>
                  </a:cubicBezTo>
                  <a:close/>
                  <a:moveTo>
                    <a:pt x="16285" y="18585"/>
                  </a:moveTo>
                  <a:lnTo>
                    <a:pt x="16285" y="18585"/>
                  </a:lnTo>
                  <a:cubicBezTo>
                    <a:pt x="15441" y="19048"/>
                    <a:pt x="14589" y="19492"/>
                    <a:pt x="13746" y="19946"/>
                  </a:cubicBezTo>
                  <a:cubicBezTo>
                    <a:pt x="13900" y="18740"/>
                    <a:pt x="15251" y="18649"/>
                    <a:pt x="16285" y="18585"/>
                  </a:cubicBezTo>
                  <a:close/>
                  <a:moveTo>
                    <a:pt x="16348" y="18776"/>
                  </a:moveTo>
                  <a:lnTo>
                    <a:pt x="16348" y="18776"/>
                  </a:lnTo>
                  <a:cubicBezTo>
                    <a:pt x="15804" y="19510"/>
                    <a:pt x="14970" y="19964"/>
                    <a:pt x="14054" y="20018"/>
                  </a:cubicBezTo>
                  <a:cubicBezTo>
                    <a:pt x="14816" y="19601"/>
                    <a:pt x="15587" y="19184"/>
                    <a:pt x="16348" y="18776"/>
                  </a:cubicBezTo>
                  <a:close/>
                  <a:moveTo>
                    <a:pt x="12875" y="17787"/>
                  </a:moveTo>
                  <a:cubicBezTo>
                    <a:pt x="12875" y="17987"/>
                    <a:pt x="12875" y="18205"/>
                    <a:pt x="12884" y="18277"/>
                  </a:cubicBezTo>
                  <a:cubicBezTo>
                    <a:pt x="12975" y="18876"/>
                    <a:pt x="13102" y="19429"/>
                    <a:pt x="12821" y="20009"/>
                  </a:cubicBezTo>
                  <a:cubicBezTo>
                    <a:pt x="12703" y="20245"/>
                    <a:pt x="12503" y="20526"/>
                    <a:pt x="12349" y="20744"/>
                  </a:cubicBezTo>
                  <a:cubicBezTo>
                    <a:pt x="12322" y="20789"/>
                    <a:pt x="12313" y="20816"/>
                    <a:pt x="12304" y="20843"/>
                  </a:cubicBezTo>
                  <a:cubicBezTo>
                    <a:pt x="12304" y="20825"/>
                    <a:pt x="12295" y="20798"/>
                    <a:pt x="12286" y="20771"/>
                  </a:cubicBezTo>
                  <a:cubicBezTo>
                    <a:pt x="12186" y="20508"/>
                    <a:pt x="12168" y="20163"/>
                    <a:pt x="12168" y="19891"/>
                  </a:cubicBezTo>
                  <a:cubicBezTo>
                    <a:pt x="12168" y="19456"/>
                    <a:pt x="12250" y="19021"/>
                    <a:pt x="12395" y="18604"/>
                  </a:cubicBezTo>
                  <a:cubicBezTo>
                    <a:pt x="12558" y="18341"/>
                    <a:pt x="12721" y="18060"/>
                    <a:pt x="12875" y="17787"/>
                  </a:cubicBezTo>
                  <a:close/>
                  <a:moveTo>
                    <a:pt x="12838" y="17361"/>
                  </a:moveTo>
                  <a:cubicBezTo>
                    <a:pt x="12838" y="17361"/>
                    <a:pt x="12839" y="17361"/>
                    <a:pt x="12839" y="17361"/>
                  </a:cubicBezTo>
                  <a:cubicBezTo>
                    <a:pt x="12866" y="17379"/>
                    <a:pt x="12866" y="17497"/>
                    <a:pt x="12875" y="17633"/>
                  </a:cubicBezTo>
                  <a:cubicBezTo>
                    <a:pt x="12603" y="17924"/>
                    <a:pt x="12367" y="18304"/>
                    <a:pt x="12240" y="18694"/>
                  </a:cubicBezTo>
                  <a:cubicBezTo>
                    <a:pt x="11959" y="19429"/>
                    <a:pt x="11959" y="20200"/>
                    <a:pt x="12186" y="20979"/>
                  </a:cubicBezTo>
                  <a:cubicBezTo>
                    <a:pt x="11624" y="20254"/>
                    <a:pt x="11887" y="18785"/>
                    <a:pt x="12268" y="18114"/>
                  </a:cubicBezTo>
                  <a:cubicBezTo>
                    <a:pt x="12339" y="17989"/>
                    <a:pt x="12808" y="17361"/>
                    <a:pt x="12838" y="17361"/>
                  </a:cubicBezTo>
                  <a:close/>
                  <a:moveTo>
                    <a:pt x="1696" y="20670"/>
                  </a:moveTo>
                  <a:cubicBezTo>
                    <a:pt x="2289" y="20670"/>
                    <a:pt x="3091" y="20746"/>
                    <a:pt x="3218" y="21306"/>
                  </a:cubicBezTo>
                  <a:cubicBezTo>
                    <a:pt x="2674" y="21088"/>
                    <a:pt x="2130" y="20871"/>
                    <a:pt x="1577" y="20671"/>
                  </a:cubicBezTo>
                  <a:cubicBezTo>
                    <a:pt x="1615" y="20671"/>
                    <a:pt x="1655" y="20670"/>
                    <a:pt x="1696" y="20670"/>
                  </a:cubicBezTo>
                  <a:close/>
                  <a:moveTo>
                    <a:pt x="1468" y="20771"/>
                  </a:moveTo>
                  <a:cubicBezTo>
                    <a:pt x="2003" y="20988"/>
                    <a:pt x="2538" y="21197"/>
                    <a:pt x="3073" y="21406"/>
                  </a:cubicBezTo>
                  <a:cubicBezTo>
                    <a:pt x="2879" y="21436"/>
                    <a:pt x="2659" y="21473"/>
                    <a:pt x="2456" y="21473"/>
                  </a:cubicBezTo>
                  <a:cubicBezTo>
                    <a:pt x="2300" y="21473"/>
                    <a:pt x="2154" y="21451"/>
                    <a:pt x="2039" y="21387"/>
                  </a:cubicBezTo>
                  <a:cubicBezTo>
                    <a:pt x="1821" y="21261"/>
                    <a:pt x="1613" y="21007"/>
                    <a:pt x="1468" y="20771"/>
                  </a:cubicBezTo>
                  <a:close/>
                  <a:moveTo>
                    <a:pt x="3735" y="19918"/>
                  </a:moveTo>
                  <a:cubicBezTo>
                    <a:pt x="4052" y="20372"/>
                    <a:pt x="4632" y="20608"/>
                    <a:pt x="4859" y="21115"/>
                  </a:cubicBezTo>
                  <a:cubicBezTo>
                    <a:pt x="4895" y="21215"/>
                    <a:pt x="5031" y="21959"/>
                    <a:pt x="4886" y="21986"/>
                  </a:cubicBezTo>
                  <a:cubicBezTo>
                    <a:pt x="4876" y="21988"/>
                    <a:pt x="4866" y="21989"/>
                    <a:pt x="4857" y="21989"/>
                  </a:cubicBezTo>
                  <a:cubicBezTo>
                    <a:pt x="4692" y="21989"/>
                    <a:pt x="4656" y="21697"/>
                    <a:pt x="4596" y="21560"/>
                  </a:cubicBezTo>
                  <a:cubicBezTo>
                    <a:pt x="4406" y="21134"/>
                    <a:pt x="4215" y="20698"/>
                    <a:pt x="3998" y="20281"/>
                  </a:cubicBezTo>
                  <a:cubicBezTo>
                    <a:pt x="3991" y="20268"/>
                    <a:pt x="3980" y="20259"/>
                    <a:pt x="3967" y="20259"/>
                  </a:cubicBezTo>
                  <a:cubicBezTo>
                    <a:pt x="3962" y="20259"/>
                    <a:pt x="3957" y="20261"/>
                    <a:pt x="3952" y="20263"/>
                  </a:cubicBezTo>
                  <a:cubicBezTo>
                    <a:pt x="3889" y="20154"/>
                    <a:pt x="3816" y="20045"/>
                    <a:pt x="3735" y="19946"/>
                  </a:cubicBezTo>
                  <a:cubicBezTo>
                    <a:pt x="3735" y="19937"/>
                    <a:pt x="3735" y="19928"/>
                    <a:pt x="3735" y="19918"/>
                  </a:cubicBezTo>
                  <a:close/>
                  <a:moveTo>
                    <a:pt x="3717" y="20118"/>
                  </a:moveTo>
                  <a:lnTo>
                    <a:pt x="3717" y="20118"/>
                  </a:lnTo>
                  <a:cubicBezTo>
                    <a:pt x="3816" y="20263"/>
                    <a:pt x="3916" y="20417"/>
                    <a:pt x="3998" y="20580"/>
                  </a:cubicBezTo>
                  <a:cubicBezTo>
                    <a:pt x="4007" y="20599"/>
                    <a:pt x="4025" y="20599"/>
                    <a:pt x="4043" y="20599"/>
                  </a:cubicBezTo>
                  <a:cubicBezTo>
                    <a:pt x="4233" y="21088"/>
                    <a:pt x="4451" y="21569"/>
                    <a:pt x="4669" y="22049"/>
                  </a:cubicBezTo>
                  <a:cubicBezTo>
                    <a:pt x="4197" y="21478"/>
                    <a:pt x="3671" y="20871"/>
                    <a:pt x="3717" y="20118"/>
                  </a:cubicBezTo>
                  <a:close/>
                  <a:moveTo>
                    <a:pt x="15609" y="21440"/>
                  </a:moveTo>
                  <a:cubicBezTo>
                    <a:pt x="15620" y="21440"/>
                    <a:pt x="15631" y="21441"/>
                    <a:pt x="15641" y="21442"/>
                  </a:cubicBezTo>
                  <a:cubicBezTo>
                    <a:pt x="14770" y="21786"/>
                    <a:pt x="13846" y="22077"/>
                    <a:pt x="12939" y="22240"/>
                  </a:cubicBezTo>
                  <a:cubicBezTo>
                    <a:pt x="12794" y="22267"/>
                    <a:pt x="12195" y="22349"/>
                    <a:pt x="11941" y="22394"/>
                  </a:cubicBezTo>
                  <a:cubicBezTo>
                    <a:pt x="12313" y="22258"/>
                    <a:pt x="13456" y="21696"/>
                    <a:pt x="13555" y="21669"/>
                  </a:cubicBezTo>
                  <a:cubicBezTo>
                    <a:pt x="14108" y="21505"/>
                    <a:pt x="14689" y="21496"/>
                    <a:pt x="15260" y="21478"/>
                  </a:cubicBezTo>
                  <a:cubicBezTo>
                    <a:pt x="15389" y="21470"/>
                    <a:pt x="15518" y="21440"/>
                    <a:pt x="15609" y="21440"/>
                  </a:cubicBezTo>
                  <a:close/>
                  <a:moveTo>
                    <a:pt x="4487" y="22240"/>
                  </a:moveTo>
                  <a:cubicBezTo>
                    <a:pt x="3907" y="22467"/>
                    <a:pt x="3363" y="22648"/>
                    <a:pt x="2728" y="22766"/>
                  </a:cubicBezTo>
                  <a:cubicBezTo>
                    <a:pt x="2583" y="22793"/>
                    <a:pt x="2447" y="22829"/>
                    <a:pt x="2329" y="22875"/>
                  </a:cubicBezTo>
                  <a:cubicBezTo>
                    <a:pt x="2955" y="22457"/>
                    <a:pt x="3680" y="22276"/>
                    <a:pt x="4487" y="22240"/>
                  </a:cubicBezTo>
                  <a:close/>
                  <a:moveTo>
                    <a:pt x="15704" y="21614"/>
                  </a:moveTo>
                  <a:cubicBezTo>
                    <a:pt x="15695" y="21641"/>
                    <a:pt x="15695" y="21669"/>
                    <a:pt x="15677" y="21705"/>
                  </a:cubicBezTo>
                  <a:cubicBezTo>
                    <a:pt x="15623" y="21841"/>
                    <a:pt x="15396" y="22013"/>
                    <a:pt x="15287" y="22104"/>
                  </a:cubicBezTo>
                  <a:cubicBezTo>
                    <a:pt x="14650" y="22677"/>
                    <a:pt x="13957" y="22952"/>
                    <a:pt x="13240" y="22952"/>
                  </a:cubicBezTo>
                  <a:cubicBezTo>
                    <a:pt x="12733" y="22952"/>
                    <a:pt x="12215" y="22815"/>
                    <a:pt x="11696" y="22548"/>
                  </a:cubicBezTo>
                  <a:cubicBezTo>
                    <a:pt x="13057" y="22512"/>
                    <a:pt x="14444" y="22131"/>
                    <a:pt x="15704" y="21614"/>
                  </a:cubicBezTo>
                  <a:close/>
                  <a:moveTo>
                    <a:pt x="5975" y="20961"/>
                  </a:moveTo>
                  <a:lnTo>
                    <a:pt x="5975" y="20961"/>
                  </a:lnTo>
                  <a:cubicBezTo>
                    <a:pt x="5993" y="21750"/>
                    <a:pt x="6201" y="22485"/>
                    <a:pt x="6591" y="23165"/>
                  </a:cubicBezTo>
                  <a:cubicBezTo>
                    <a:pt x="6020" y="22557"/>
                    <a:pt x="5766" y="21796"/>
                    <a:pt x="5975" y="20961"/>
                  </a:cubicBezTo>
                  <a:close/>
                  <a:moveTo>
                    <a:pt x="6101" y="20952"/>
                  </a:moveTo>
                  <a:lnTo>
                    <a:pt x="6101" y="20952"/>
                  </a:lnTo>
                  <a:cubicBezTo>
                    <a:pt x="6618" y="21650"/>
                    <a:pt x="7054" y="22421"/>
                    <a:pt x="6836" y="23292"/>
                  </a:cubicBezTo>
                  <a:cubicBezTo>
                    <a:pt x="6374" y="22584"/>
                    <a:pt x="6138" y="21796"/>
                    <a:pt x="6101" y="20952"/>
                  </a:cubicBezTo>
                  <a:close/>
                  <a:moveTo>
                    <a:pt x="4614" y="22394"/>
                  </a:moveTo>
                  <a:lnTo>
                    <a:pt x="4614" y="22394"/>
                  </a:lnTo>
                  <a:cubicBezTo>
                    <a:pt x="4079" y="23065"/>
                    <a:pt x="2900" y="23219"/>
                    <a:pt x="2003" y="23301"/>
                  </a:cubicBezTo>
                  <a:cubicBezTo>
                    <a:pt x="2411" y="22893"/>
                    <a:pt x="3018" y="22947"/>
                    <a:pt x="3535" y="22802"/>
                  </a:cubicBezTo>
                  <a:cubicBezTo>
                    <a:pt x="3907" y="22702"/>
                    <a:pt x="4261" y="22539"/>
                    <a:pt x="4614" y="22394"/>
                  </a:cubicBezTo>
                  <a:close/>
                  <a:moveTo>
                    <a:pt x="10046" y="21451"/>
                  </a:moveTo>
                  <a:lnTo>
                    <a:pt x="10046" y="21451"/>
                  </a:lnTo>
                  <a:cubicBezTo>
                    <a:pt x="10137" y="21650"/>
                    <a:pt x="10255" y="21895"/>
                    <a:pt x="10282" y="21959"/>
                  </a:cubicBezTo>
                  <a:cubicBezTo>
                    <a:pt x="10626" y="22666"/>
                    <a:pt x="10563" y="23219"/>
                    <a:pt x="10300" y="23899"/>
                  </a:cubicBezTo>
                  <a:cubicBezTo>
                    <a:pt x="10110" y="23101"/>
                    <a:pt x="10010" y="22276"/>
                    <a:pt x="10046" y="21451"/>
                  </a:cubicBezTo>
                  <a:close/>
                  <a:moveTo>
                    <a:pt x="9928" y="21224"/>
                  </a:moveTo>
                  <a:cubicBezTo>
                    <a:pt x="9928" y="21224"/>
                    <a:pt x="9937" y="21242"/>
                    <a:pt x="9955" y="21270"/>
                  </a:cubicBezTo>
                  <a:cubicBezTo>
                    <a:pt x="9955" y="21270"/>
                    <a:pt x="9946" y="21270"/>
                    <a:pt x="9946" y="21279"/>
                  </a:cubicBezTo>
                  <a:cubicBezTo>
                    <a:pt x="9901" y="22195"/>
                    <a:pt x="9946" y="23065"/>
                    <a:pt x="10137" y="23954"/>
                  </a:cubicBezTo>
                  <a:cubicBezTo>
                    <a:pt x="9910" y="23654"/>
                    <a:pt x="9765" y="23310"/>
                    <a:pt x="9720" y="22920"/>
                  </a:cubicBezTo>
                  <a:cubicBezTo>
                    <a:pt x="9701" y="22757"/>
                    <a:pt x="9701" y="21261"/>
                    <a:pt x="9928" y="21224"/>
                  </a:cubicBezTo>
                  <a:close/>
                  <a:moveTo>
                    <a:pt x="5692" y="23542"/>
                  </a:moveTo>
                  <a:cubicBezTo>
                    <a:pt x="6005" y="23542"/>
                    <a:pt x="6321" y="23568"/>
                    <a:pt x="6636" y="23591"/>
                  </a:cubicBezTo>
                  <a:cubicBezTo>
                    <a:pt x="5666" y="23908"/>
                    <a:pt x="4623" y="23845"/>
                    <a:pt x="3653" y="24189"/>
                  </a:cubicBezTo>
                  <a:cubicBezTo>
                    <a:pt x="3907" y="23954"/>
                    <a:pt x="4678" y="23664"/>
                    <a:pt x="4805" y="23636"/>
                  </a:cubicBezTo>
                  <a:cubicBezTo>
                    <a:pt x="5097" y="23565"/>
                    <a:pt x="5393" y="23542"/>
                    <a:pt x="5692" y="23542"/>
                  </a:cubicBezTo>
                  <a:close/>
                  <a:moveTo>
                    <a:pt x="6419" y="23800"/>
                  </a:moveTo>
                  <a:lnTo>
                    <a:pt x="6419" y="23800"/>
                  </a:lnTo>
                  <a:cubicBezTo>
                    <a:pt x="6101" y="23999"/>
                    <a:pt x="5766" y="24162"/>
                    <a:pt x="5394" y="24271"/>
                  </a:cubicBezTo>
                  <a:cubicBezTo>
                    <a:pt x="5222" y="24322"/>
                    <a:pt x="4524" y="24490"/>
                    <a:pt x="4037" y="24490"/>
                  </a:cubicBezTo>
                  <a:cubicBezTo>
                    <a:pt x="3832" y="24490"/>
                    <a:pt x="3665" y="24460"/>
                    <a:pt x="3590" y="24380"/>
                  </a:cubicBezTo>
                  <a:cubicBezTo>
                    <a:pt x="4496" y="24026"/>
                    <a:pt x="5485" y="24035"/>
                    <a:pt x="6419" y="23800"/>
                  </a:cubicBezTo>
                  <a:close/>
                  <a:moveTo>
                    <a:pt x="12757" y="24734"/>
                  </a:moveTo>
                  <a:cubicBezTo>
                    <a:pt x="12730" y="24761"/>
                    <a:pt x="12712" y="24788"/>
                    <a:pt x="12685" y="24815"/>
                  </a:cubicBezTo>
                  <a:cubicBezTo>
                    <a:pt x="11869" y="25196"/>
                    <a:pt x="11034" y="25559"/>
                    <a:pt x="10200" y="25894"/>
                  </a:cubicBezTo>
                  <a:cubicBezTo>
                    <a:pt x="10781" y="25051"/>
                    <a:pt x="11751" y="24734"/>
                    <a:pt x="12757" y="24734"/>
                  </a:cubicBezTo>
                  <a:close/>
                  <a:moveTo>
                    <a:pt x="12367" y="25142"/>
                  </a:moveTo>
                  <a:cubicBezTo>
                    <a:pt x="11857" y="25626"/>
                    <a:pt x="11264" y="25978"/>
                    <a:pt x="10573" y="25978"/>
                  </a:cubicBezTo>
                  <a:cubicBezTo>
                    <a:pt x="10540" y="25978"/>
                    <a:pt x="10506" y="25978"/>
                    <a:pt x="10472" y="25976"/>
                  </a:cubicBezTo>
                  <a:cubicBezTo>
                    <a:pt x="11107" y="25704"/>
                    <a:pt x="11742" y="25432"/>
                    <a:pt x="12367" y="25142"/>
                  </a:cubicBezTo>
                  <a:close/>
                  <a:moveTo>
                    <a:pt x="8378" y="1"/>
                  </a:moveTo>
                  <a:cubicBezTo>
                    <a:pt x="8364" y="1"/>
                    <a:pt x="8350" y="5"/>
                    <a:pt x="8341" y="14"/>
                  </a:cubicBezTo>
                  <a:cubicBezTo>
                    <a:pt x="8051" y="395"/>
                    <a:pt x="7643" y="703"/>
                    <a:pt x="7444" y="1148"/>
                  </a:cubicBezTo>
                  <a:cubicBezTo>
                    <a:pt x="7244" y="1610"/>
                    <a:pt x="7317" y="2154"/>
                    <a:pt x="7453" y="2626"/>
                  </a:cubicBezTo>
                  <a:cubicBezTo>
                    <a:pt x="7462" y="2644"/>
                    <a:pt x="7471" y="2653"/>
                    <a:pt x="7489" y="2662"/>
                  </a:cubicBezTo>
                  <a:cubicBezTo>
                    <a:pt x="7425" y="2816"/>
                    <a:pt x="7380" y="2961"/>
                    <a:pt x="7326" y="3106"/>
                  </a:cubicBezTo>
                  <a:cubicBezTo>
                    <a:pt x="7308" y="2553"/>
                    <a:pt x="7035" y="2018"/>
                    <a:pt x="6745" y="1511"/>
                  </a:cubicBezTo>
                  <a:cubicBezTo>
                    <a:pt x="6730" y="1487"/>
                    <a:pt x="6704" y="1476"/>
                    <a:pt x="6679" y="1476"/>
                  </a:cubicBezTo>
                  <a:cubicBezTo>
                    <a:pt x="6645" y="1476"/>
                    <a:pt x="6611" y="1496"/>
                    <a:pt x="6600" y="1538"/>
                  </a:cubicBezTo>
                  <a:cubicBezTo>
                    <a:pt x="6383" y="2336"/>
                    <a:pt x="6537" y="3197"/>
                    <a:pt x="7081" y="3832"/>
                  </a:cubicBezTo>
                  <a:cubicBezTo>
                    <a:pt x="6954" y="4213"/>
                    <a:pt x="6845" y="4594"/>
                    <a:pt x="6745" y="4984"/>
                  </a:cubicBezTo>
                  <a:lnTo>
                    <a:pt x="6709" y="4984"/>
                  </a:lnTo>
                  <a:cubicBezTo>
                    <a:pt x="6836" y="4539"/>
                    <a:pt x="6899" y="4068"/>
                    <a:pt x="6709" y="3632"/>
                  </a:cubicBezTo>
                  <a:cubicBezTo>
                    <a:pt x="6510" y="3179"/>
                    <a:pt x="6101" y="2862"/>
                    <a:pt x="5820" y="2463"/>
                  </a:cubicBezTo>
                  <a:cubicBezTo>
                    <a:pt x="5808" y="2439"/>
                    <a:pt x="5786" y="2427"/>
                    <a:pt x="5762" y="2427"/>
                  </a:cubicBezTo>
                  <a:cubicBezTo>
                    <a:pt x="5733" y="2427"/>
                    <a:pt x="5704" y="2445"/>
                    <a:pt x="5693" y="2481"/>
                  </a:cubicBezTo>
                  <a:cubicBezTo>
                    <a:pt x="5494" y="3097"/>
                    <a:pt x="5313" y="3805"/>
                    <a:pt x="5630" y="4421"/>
                  </a:cubicBezTo>
                  <a:cubicBezTo>
                    <a:pt x="5848" y="4829"/>
                    <a:pt x="6237" y="5120"/>
                    <a:pt x="6700" y="5129"/>
                  </a:cubicBezTo>
                  <a:cubicBezTo>
                    <a:pt x="6582" y="5564"/>
                    <a:pt x="6482" y="5990"/>
                    <a:pt x="6392" y="6425"/>
                  </a:cubicBezTo>
                  <a:cubicBezTo>
                    <a:pt x="6401" y="6226"/>
                    <a:pt x="6401" y="6017"/>
                    <a:pt x="6328" y="5827"/>
                  </a:cubicBezTo>
                  <a:cubicBezTo>
                    <a:pt x="6183" y="5473"/>
                    <a:pt x="5793" y="5337"/>
                    <a:pt x="5539" y="5074"/>
                  </a:cubicBezTo>
                  <a:cubicBezTo>
                    <a:pt x="5520" y="5058"/>
                    <a:pt x="5499" y="5050"/>
                    <a:pt x="5478" y="5050"/>
                  </a:cubicBezTo>
                  <a:cubicBezTo>
                    <a:pt x="5432" y="5050"/>
                    <a:pt x="5391" y="5087"/>
                    <a:pt x="5385" y="5138"/>
                  </a:cubicBezTo>
                  <a:cubicBezTo>
                    <a:pt x="5340" y="5827"/>
                    <a:pt x="5376" y="6915"/>
                    <a:pt x="6265" y="7033"/>
                  </a:cubicBezTo>
                  <a:lnTo>
                    <a:pt x="6274" y="7033"/>
                  </a:lnTo>
                  <a:cubicBezTo>
                    <a:pt x="6228" y="7269"/>
                    <a:pt x="6183" y="7513"/>
                    <a:pt x="6147" y="7749"/>
                  </a:cubicBezTo>
                  <a:cubicBezTo>
                    <a:pt x="6129" y="7758"/>
                    <a:pt x="6111" y="7767"/>
                    <a:pt x="6101" y="7776"/>
                  </a:cubicBezTo>
                  <a:cubicBezTo>
                    <a:pt x="6029" y="7804"/>
                    <a:pt x="6056" y="7912"/>
                    <a:pt x="6120" y="7931"/>
                  </a:cubicBezTo>
                  <a:cubicBezTo>
                    <a:pt x="6038" y="8447"/>
                    <a:pt x="5965" y="8964"/>
                    <a:pt x="5920" y="9490"/>
                  </a:cubicBezTo>
                  <a:cubicBezTo>
                    <a:pt x="5612" y="8729"/>
                    <a:pt x="5222" y="7994"/>
                    <a:pt x="4714" y="7368"/>
                  </a:cubicBezTo>
                  <a:cubicBezTo>
                    <a:pt x="5476" y="6389"/>
                    <a:pt x="4515" y="5156"/>
                    <a:pt x="4297" y="4149"/>
                  </a:cubicBezTo>
                  <a:cubicBezTo>
                    <a:pt x="4293" y="4119"/>
                    <a:pt x="4269" y="4105"/>
                    <a:pt x="4244" y="4105"/>
                  </a:cubicBezTo>
                  <a:cubicBezTo>
                    <a:pt x="4217" y="4105"/>
                    <a:pt x="4188" y="4121"/>
                    <a:pt x="4179" y="4149"/>
                  </a:cubicBezTo>
                  <a:cubicBezTo>
                    <a:pt x="3862" y="5002"/>
                    <a:pt x="3825" y="5954"/>
                    <a:pt x="4179" y="6770"/>
                  </a:cubicBezTo>
                  <a:cubicBezTo>
                    <a:pt x="3916" y="6525"/>
                    <a:pt x="3626" y="6307"/>
                    <a:pt x="3309" y="6126"/>
                  </a:cubicBezTo>
                  <a:cubicBezTo>
                    <a:pt x="3309" y="6095"/>
                    <a:pt x="3288" y="6070"/>
                    <a:pt x="3253" y="6070"/>
                  </a:cubicBezTo>
                  <a:cubicBezTo>
                    <a:pt x="3248" y="6070"/>
                    <a:pt x="3242" y="6071"/>
                    <a:pt x="3236" y="6072"/>
                  </a:cubicBezTo>
                  <a:lnTo>
                    <a:pt x="3227" y="6072"/>
                  </a:lnTo>
                  <a:cubicBezTo>
                    <a:pt x="3218" y="6072"/>
                    <a:pt x="3218" y="6063"/>
                    <a:pt x="3209" y="6063"/>
                  </a:cubicBezTo>
                  <a:cubicBezTo>
                    <a:pt x="3209" y="6044"/>
                    <a:pt x="3209" y="6035"/>
                    <a:pt x="3191" y="6017"/>
                  </a:cubicBezTo>
                  <a:cubicBezTo>
                    <a:pt x="2719" y="5555"/>
                    <a:pt x="2411" y="4956"/>
                    <a:pt x="1794" y="4648"/>
                  </a:cubicBezTo>
                  <a:cubicBezTo>
                    <a:pt x="1268" y="4394"/>
                    <a:pt x="670" y="4349"/>
                    <a:pt x="89" y="4313"/>
                  </a:cubicBezTo>
                  <a:cubicBezTo>
                    <a:pt x="87" y="4312"/>
                    <a:pt x="84" y="4312"/>
                    <a:pt x="81" y="4312"/>
                  </a:cubicBezTo>
                  <a:cubicBezTo>
                    <a:pt x="16" y="4312"/>
                    <a:pt x="1" y="4414"/>
                    <a:pt x="53" y="4449"/>
                  </a:cubicBezTo>
                  <a:cubicBezTo>
                    <a:pt x="688" y="4875"/>
                    <a:pt x="833" y="5682"/>
                    <a:pt x="1549" y="6063"/>
                  </a:cubicBezTo>
                  <a:cubicBezTo>
                    <a:pt x="1869" y="6228"/>
                    <a:pt x="2208" y="6309"/>
                    <a:pt x="2550" y="6309"/>
                  </a:cubicBezTo>
                  <a:cubicBezTo>
                    <a:pt x="2770" y="6309"/>
                    <a:pt x="2992" y="6275"/>
                    <a:pt x="3209" y="6208"/>
                  </a:cubicBezTo>
                  <a:cubicBezTo>
                    <a:pt x="3907" y="6661"/>
                    <a:pt x="4424" y="7260"/>
                    <a:pt x="4850" y="7931"/>
                  </a:cubicBezTo>
                  <a:cubicBezTo>
                    <a:pt x="4517" y="7682"/>
                    <a:pt x="4144" y="7596"/>
                    <a:pt x="3752" y="7596"/>
                  </a:cubicBezTo>
                  <a:cubicBezTo>
                    <a:pt x="2854" y="7596"/>
                    <a:pt x="1853" y="8049"/>
                    <a:pt x="986" y="8049"/>
                  </a:cubicBezTo>
                  <a:cubicBezTo>
                    <a:pt x="974" y="8049"/>
                    <a:pt x="963" y="8049"/>
                    <a:pt x="951" y="8049"/>
                  </a:cubicBezTo>
                  <a:cubicBezTo>
                    <a:pt x="948" y="8048"/>
                    <a:pt x="944" y="8048"/>
                    <a:pt x="941" y="8048"/>
                  </a:cubicBezTo>
                  <a:cubicBezTo>
                    <a:pt x="867" y="8048"/>
                    <a:pt x="835" y="8150"/>
                    <a:pt x="887" y="8203"/>
                  </a:cubicBezTo>
                  <a:cubicBezTo>
                    <a:pt x="1413" y="8756"/>
                    <a:pt x="2057" y="9273"/>
                    <a:pt x="2855" y="9354"/>
                  </a:cubicBezTo>
                  <a:cubicBezTo>
                    <a:pt x="2917" y="9361"/>
                    <a:pt x="2979" y="9364"/>
                    <a:pt x="3039" y="9364"/>
                  </a:cubicBezTo>
                  <a:cubicBezTo>
                    <a:pt x="3829" y="9364"/>
                    <a:pt x="4498" y="8838"/>
                    <a:pt x="5113" y="8375"/>
                  </a:cubicBezTo>
                  <a:cubicBezTo>
                    <a:pt x="5394" y="8892"/>
                    <a:pt x="5639" y="9445"/>
                    <a:pt x="5875" y="9998"/>
                  </a:cubicBezTo>
                  <a:cubicBezTo>
                    <a:pt x="5784" y="11295"/>
                    <a:pt x="5775" y="12592"/>
                    <a:pt x="5866" y="13879"/>
                  </a:cubicBezTo>
                  <a:cubicBezTo>
                    <a:pt x="5820" y="14006"/>
                    <a:pt x="5775" y="14133"/>
                    <a:pt x="5739" y="14260"/>
                  </a:cubicBezTo>
                  <a:cubicBezTo>
                    <a:pt x="5739" y="14269"/>
                    <a:pt x="5739" y="14269"/>
                    <a:pt x="5739" y="14269"/>
                  </a:cubicBezTo>
                  <a:cubicBezTo>
                    <a:pt x="5331" y="13870"/>
                    <a:pt x="4868" y="13516"/>
                    <a:pt x="4360" y="13226"/>
                  </a:cubicBezTo>
                  <a:cubicBezTo>
                    <a:pt x="4632" y="12809"/>
                    <a:pt x="4841" y="12356"/>
                    <a:pt x="4759" y="11848"/>
                  </a:cubicBezTo>
                  <a:cubicBezTo>
                    <a:pt x="4651" y="11213"/>
                    <a:pt x="4243" y="10542"/>
                    <a:pt x="3907" y="10007"/>
                  </a:cubicBezTo>
                  <a:cubicBezTo>
                    <a:pt x="3888" y="9983"/>
                    <a:pt x="3854" y="9970"/>
                    <a:pt x="3822" y="9970"/>
                  </a:cubicBezTo>
                  <a:cubicBezTo>
                    <a:pt x="3793" y="9970"/>
                    <a:pt x="3766" y="9981"/>
                    <a:pt x="3753" y="10007"/>
                  </a:cubicBezTo>
                  <a:cubicBezTo>
                    <a:pt x="3499" y="10551"/>
                    <a:pt x="3200" y="11023"/>
                    <a:pt x="3309" y="11630"/>
                  </a:cubicBezTo>
                  <a:cubicBezTo>
                    <a:pt x="3399" y="12111"/>
                    <a:pt x="3608" y="12564"/>
                    <a:pt x="3880" y="12963"/>
                  </a:cubicBezTo>
                  <a:cubicBezTo>
                    <a:pt x="3644" y="12845"/>
                    <a:pt x="3408" y="12746"/>
                    <a:pt x="3163" y="12655"/>
                  </a:cubicBezTo>
                  <a:cubicBezTo>
                    <a:pt x="3046" y="11367"/>
                    <a:pt x="1613" y="11113"/>
                    <a:pt x="561" y="11041"/>
                  </a:cubicBezTo>
                  <a:cubicBezTo>
                    <a:pt x="557" y="11041"/>
                    <a:pt x="554" y="11040"/>
                    <a:pt x="551" y="11040"/>
                  </a:cubicBezTo>
                  <a:cubicBezTo>
                    <a:pt x="475" y="11040"/>
                    <a:pt x="427" y="11135"/>
                    <a:pt x="470" y="11204"/>
                  </a:cubicBezTo>
                  <a:cubicBezTo>
                    <a:pt x="769" y="11712"/>
                    <a:pt x="1042" y="12483"/>
                    <a:pt x="1586" y="12791"/>
                  </a:cubicBezTo>
                  <a:cubicBezTo>
                    <a:pt x="1796" y="12911"/>
                    <a:pt x="2029" y="12960"/>
                    <a:pt x="2265" y="12960"/>
                  </a:cubicBezTo>
                  <a:cubicBezTo>
                    <a:pt x="2527" y="12960"/>
                    <a:pt x="2793" y="12900"/>
                    <a:pt x="3036" y="12809"/>
                  </a:cubicBezTo>
                  <a:cubicBezTo>
                    <a:pt x="3046" y="12827"/>
                    <a:pt x="3064" y="12836"/>
                    <a:pt x="3082" y="12845"/>
                  </a:cubicBezTo>
                  <a:cubicBezTo>
                    <a:pt x="3245" y="12927"/>
                    <a:pt x="3399" y="13009"/>
                    <a:pt x="3553" y="13090"/>
                  </a:cubicBezTo>
                  <a:cubicBezTo>
                    <a:pt x="3431" y="13071"/>
                    <a:pt x="3304" y="13063"/>
                    <a:pt x="3175" y="13063"/>
                  </a:cubicBezTo>
                  <a:cubicBezTo>
                    <a:pt x="2431" y="13063"/>
                    <a:pt x="1595" y="13336"/>
                    <a:pt x="969" y="13444"/>
                  </a:cubicBezTo>
                  <a:cubicBezTo>
                    <a:pt x="878" y="13453"/>
                    <a:pt x="878" y="13580"/>
                    <a:pt x="942" y="13625"/>
                  </a:cubicBezTo>
                  <a:cubicBezTo>
                    <a:pt x="1424" y="13923"/>
                    <a:pt x="1961" y="14071"/>
                    <a:pt x="2494" y="14071"/>
                  </a:cubicBezTo>
                  <a:cubicBezTo>
                    <a:pt x="3114" y="14071"/>
                    <a:pt x="3730" y="13871"/>
                    <a:pt x="4252" y="13471"/>
                  </a:cubicBezTo>
                  <a:cubicBezTo>
                    <a:pt x="4823" y="13816"/>
                    <a:pt x="5376" y="14188"/>
                    <a:pt x="5920" y="14605"/>
                  </a:cubicBezTo>
                  <a:cubicBezTo>
                    <a:pt x="6047" y="15983"/>
                    <a:pt x="6265" y="17352"/>
                    <a:pt x="6600" y="18694"/>
                  </a:cubicBezTo>
                  <a:cubicBezTo>
                    <a:pt x="6655" y="18939"/>
                    <a:pt x="6718" y="19184"/>
                    <a:pt x="6782" y="19429"/>
                  </a:cubicBezTo>
                  <a:cubicBezTo>
                    <a:pt x="6364" y="19048"/>
                    <a:pt x="5929" y="18703"/>
                    <a:pt x="5467" y="18386"/>
                  </a:cubicBezTo>
                  <a:cubicBezTo>
                    <a:pt x="6074" y="17252"/>
                    <a:pt x="4732" y="16418"/>
                    <a:pt x="4415" y="15421"/>
                  </a:cubicBezTo>
                  <a:cubicBezTo>
                    <a:pt x="4404" y="15394"/>
                    <a:pt x="4374" y="15376"/>
                    <a:pt x="4345" y="15376"/>
                  </a:cubicBezTo>
                  <a:cubicBezTo>
                    <a:pt x="4326" y="15376"/>
                    <a:pt x="4308" y="15384"/>
                    <a:pt x="4297" y="15403"/>
                  </a:cubicBezTo>
                  <a:cubicBezTo>
                    <a:pt x="3880" y="16273"/>
                    <a:pt x="4070" y="17271"/>
                    <a:pt x="4705" y="17924"/>
                  </a:cubicBezTo>
                  <a:cubicBezTo>
                    <a:pt x="4505" y="17806"/>
                    <a:pt x="4306" y="17697"/>
                    <a:pt x="4097" y="17606"/>
                  </a:cubicBezTo>
                  <a:cubicBezTo>
                    <a:pt x="4122" y="17549"/>
                    <a:pt x="4087" y="17477"/>
                    <a:pt x="4020" y="17477"/>
                  </a:cubicBezTo>
                  <a:cubicBezTo>
                    <a:pt x="4013" y="17477"/>
                    <a:pt x="4006" y="17477"/>
                    <a:pt x="3998" y="17479"/>
                  </a:cubicBezTo>
                  <a:cubicBezTo>
                    <a:pt x="3735" y="17053"/>
                    <a:pt x="3426" y="16627"/>
                    <a:pt x="2982" y="16382"/>
                  </a:cubicBezTo>
                  <a:cubicBezTo>
                    <a:pt x="2420" y="16074"/>
                    <a:pt x="1676" y="16065"/>
                    <a:pt x="1060" y="15965"/>
                  </a:cubicBezTo>
                  <a:cubicBezTo>
                    <a:pt x="1054" y="15963"/>
                    <a:pt x="1047" y="15963"/>
                    <a:pt x="1041" y="15963"/>
                  </a:cubicBezTo>
                  <a:cubicBezTo>
                    <a:pt x="965" y="15963"/>
                    <a:pt x="894" y="16061"/>
                    <a:pt x="969" y="16128"/>
                  </a:cubicBezTo>
                  <a:cubicBezTo>
                    <a:pt x="1504" y="16609"/>
                    <a:pt x="1649" y="17243"/>
                    <a:pt x="2347" y="17579"/>
                  </a:cubicBezTo>
                  <a:cubicBezTo>
                    <a:pt x="2637" y="17714"/>
                    <a:pt x="2932" y="17774"/>
                    <a:pt x="3229" y="17774"/>
                  </a:cubicBezTo>
                  <a:cubicBezTo>
                    <a:pt x="3472" y="17774"/>
                    <a:pt x="3717" y="17734"/>
                    <a:pt x="3961" y="17661"/>
                  </a:cubicBezTo>
                  <a:cubicBezTo>
                    <a:pt x="4360" y="17887"/>
                    <a:pt x="4750" y="18132"/>
                    <a:pt x="5131" y="18395"/>
                  </a:cubicBezTo>
                  <a:cubicBezTo>
                    <a:pt x="4556" y="18238"/>
                    <a:pt x="3952" y="18143"/>
                    <a:pt x="3356" y="18143"/>
                  </a:cubicBezTo>
                  <a:cubicBezTo>
                    <a:pt x="2402" y="18143"/>
                    <a:pt x="1467" y="18387"/>
                    <a:pt x="697" y="19012"/>
                  </a:cubicBezTo>
                  <a:cubicBezTo>
                    <a:pt x="633" y="19066"/>
                    <a:pt x="670" y="19193"/>
                    <a:pt x="751" y="19202"/>
                  </a:cubicBezTo>
                  <a:cubicBezTo>
                    <a:pt x="1448" y="19318"/>
                    <a:pt x="2191" y="19504"/>
                    <a:pt x="2915" y="19504"/>
                  </a:cubicBezTo>
                  <a:cubicBezTo>
                    <a:pt x="3096" y="19504"/>
                    <a:pt x="3276" y="19492"/>
                    <a:pt x="3454" y="19465"/>
                  </a:cubicBezTo>
                  <a:cubicBezTo>
                    <a:pt x="4143" y="19365"/>
                    <a:pt x="4778" y="19030"/>
                    <a:pt x="5376" y="18667"/>
                  </a:cubicBezTo>
                  <a:cubicBezTo>
                    <a:pt x="5403" y="18649"/>
                    <a:pt x="5421" y="18622"/>
                    <a:pt x="5421" y="18595"/>
                  </a:cubicBezTo>
                  <a:cubicBezTo>
                    <a:pt x="5938" y="18966"/>
                    <a:pt x="6419" y="19365"/>
                    <a:pt x="6881" y="19819"/>
                  </a:cubicBezTo>
                  <a:cubicBezTo>
                    <a:pt x="7271" y="21378"/>
                    <a:pt x="7706" y="22974"/>
                    <a:pt x="8232" y="24543"/>
                  </a:cubicBezTo>
                  <a:cubicBezTo>
                    <a:pt x="7824" y="24180"/>
                    <a:pt x="7389" y="23845"/>
                    <a:pt x="6954" y="23518"/>
                  </a:cubicBezTo>
                  <a:cubicBezTo>
                    <a:pt x="6954" y="23509"/>
                    <a:pt x="6954" y="23491"/>
                    <a:pt x="6936" y="23482"/>
                  </a:cubicBezTo>
                  <a:cubicBezTo>
                    <a:pt x="6936" y="23482"/>
                    <a:pt x="6936" y="23473"/>
                    <a:pt x="6927" y="23473"/>
                  </a:cubicBezTo>
                  <a:cubicBezTo>
                    <a:pt x="7308" y="22394"/>
                    <a:pt x="6673" y="21460"/>
                    <a:pt x="6056" y="20617"/>
                  </a:cubicBezTo>
                  <a:cubicBezTo>
                    <a:pt x="6036" y="20593"/>
                    <a:pt x="6009" y="20581"/>
                    <a:pt x="5983" y="20581"/>
                  </a:cubicBezTo>
                  <a:cubicBezTo>
                    <a:pt x="5951" y="20581"/>
                    <a:pt x="5921" y="20599"/>
                    <a:pt x="5911" y="20635"/>
                  </a:cubicBezTo>
                  <a:cubicBezTo>
                    <a:pt x="5603" y="21433"/>
                    <a:pt x="5702" y="22340"/>
                    <a:pt x="6201" y="22993"/>
                  </a:cubicBezTo>
                  <a:cubicBezTo>
                    <a:pt x="5802" y="22720"/>
                    <a:pt x="5385" y="22457"/>
                    <a:pt x="4968" y="22222"/>
                  </a:cubicBezTo>
                  <a:cubicBezTo>
                    <a:pt x="4977" y="22213"/>
                    <a:pt x="4986" y="22204"/>
                    <a:pt x="4995" y="22185"/>
                  </a:cubicBezTo>
                  <a:cubicBezTo>
                    <a:pt x="5131" y="21714"/>
                    <a:pt x="5195" y="21242"/>
                    <a:pt x="4886" y="20825"/>
                  </a:cubicBezTo>
                  <a:cubicBezTo>
                    <a:pt x="4578" y="20399"/>
                    <a:pt x="4070" y="20163"/>
                    <a:pt x="3771" y="19719"/>
                  </a:cubicBezTo>
                  <a:cubicBezTo>
                    <a:pt x="3754" y="19698"/>
                    <a:pt x="3730" y="19687"/>
                    <a:pt x="3707" y="19687"/>
                  </a:cubicBezTo>
                  <a:cubicBezTo>
                    <a:pt x="3680" y="19687"/>
                    <a:pt x="3654" y="19703"/>
                    <a:pt x="3644" y="19737"/>
                  </a:cubicBezTo>
                  <a:cubicBezTo>
                    <a:pt x="3635" y="19792"/>
                    <a:pt x="3626" y="19846"/>
                    <a:pt x="3626" y="19891"/>
                  </a:cubicBezTo>
                  <a:cubicBezTo>
                    <a:pt x="3599" y="19909"/>
                    <a:pt x="3581" y="19946"/>
                    <a:pt x="3608" y="19973"/>
                  </a:cubicBezTo>
                  <a:cubicBezTo>
                    <a:pt x="3526" y="20707"/>
                    <a:pt x="3871" y="21351"/>
                    <a:pt x="4351" y="21895"/>
                  </a:cubicBezTo>
                  <a:cubicBezTo>
                    <a:pt x="4043" y="21741"/>
                    <a:pt x="3735" y="21587"/>
                    <a:pt x="3417" y="21442"/>
                  </a:cubicBezTo>
                  <a:cubicBezTo>
                    <a:pt x="3417" y="21415"/>
                    <a:pt x="3408" y="21387"/>
                    <a:pt x="3372" y="21369"/>
                  </a:cubicBezTo>
                  <a:cubicBezTo>
                    <a:pt x="3293" y="20663"/>
                    <a:pt x="2446" y="20535"/>
                    <a:pt x="1779" y="20535"/>
                  </a:cubicBezTo>
                  <a:cubicBezTo>
                    <a:pt x="1606" y="20535"/>
                    <a:pt x="1446" y="20544"/>
                    <a:pt x="1314" y="20553"/>
                  </a:cubicBezTo>
                  <a:cubicBezTo>
                    <a:pt x="1268" y="20553"/>
                    <a:pt x="1232" y="20599"/>
                    <a:pt x="1259" y="20644"/>
                  </a:cubicBezTo>
                  <a:cubicBezTo>
                    <a:pt x="1459" y="20970"/>
                    <a:pt x="1640" y="21442"/>
                    <a:pt x="2030" y="21596"/>
                  </a:cubicBezTo>
                  <a:cubicBezTo>
                    <a:pt x="2153" y="21650"/>
                    <a:pt x="2297" y="21670"/>
                    <a:pt x="2448" y="21670"/>
                  </a:cubicBezTo>
                  <a:cubicBezTo>
                    <a:pt x="2731" y="21670"/>
                    <a:pt x="3039" y="21598"/>
                    <a:pt x="3281" y="21533"/>
                  </a:cubicBezTo>
                  <a:cubicBezTo>
                    <a:pt x="3635" y="21696"/>
                    <a:pt x="3970" y="21877"/>
                    <a:pt x="4315" y="22059"/>
                  </a:cubicBezTo>
                  <a:cubicBezTo>
                    <a:pt x="4246" y="22053"/>
                    <a:pt x="4176" y="22051"/>
                    <a:pt x="4107" y="22051"/>
                  </a:cubicBezTo>
                  <a:cubicBezTo>
                    <a:pt x="3086" y="22051"/>
                    <a:pt x="2068" y="22601"/>
                    <a:pt x="1431" y="23373"/>
                  </a:cubicBezTo>
                  <a:cubicBezTo>
                    <a:pt x="1379" y="23435"/>
                    <a:pt x="1394" y="23573"/>
                    <a:pt x="1494" y="23573"/>
                  </a:cubicBezTo>
                  <a:cubicBezTo>
                    <a:pt x="1498" y="23573"/>
                    <a:pt x="1501" y="23573"/>
                    <a:pt x="1504" y="23573"/>
                  </a:cubicBezTo>
                  <a:cubicBezTo>
                    <a:pt x="2547" y="23446"/>
                    <a:pt x="4261" y="23391"/>
                    <a:pt x="4868" y="22376"/>
                  </a:cubicBezTo>
                  <a:cubicBezTo>
                    <a:pt x="5430" y="22702"/>
                    <a:pt x="5975" y="23056"/>
                    <a:pt x="6510" y="23437"/>
                  </a:cubicBezTo>
                  <a:cubicBezTo>
                    <a:pt x="6217" y="23400"/>
                    <a:pt x="5910" y="23375"/>
                    <a:pt x="5603" y="23375"/>
                  </a:cubicBezTo>
                  <a:cubicBezTo>
                    <a:pt x="4705" y="23375"/>
                    <a:pt x="3811" y="23591"/>
                    <a:pt x="3290" y="24362"/>
                  </a:cubicBezTo>
                  <a:cubicBezTo>
                    <a:pt x="3263" y="24407"/>
                    <a:pt x="3290" y="24471"/>
                    <a:pt x="3336" y="24480"/>
                  </a:cubicBezTo>
                  <a:cubicBezTo>
                    <a:pt x="3635" y="24533"/>
                    <a:pt x="3932" y="24561"/>
                    <a:pt x="4226" y="24561"/>
                  </a:cubicBezTo>
                  <a:cubicBezTo>
                    <a:pt x="5170" y="24561"/>
                    <a:pt x="6075" y="24279"/>
                    <a:pt x="6863" y="23691"/>
                  </a:cubicBezTo>
                  <a:cubicBezTo>
                    <a:pt x="7371" y="24063"/>
                    <a:pt x="7870" y="24462"/>
                    <a:pt x="8350" y="24888"/>
                  </a:cubicBezTo>
                  <a:cubicBezTo>
                    <a:pt x="9312" y="27690"/>
                    <a:pt x="10590" y="30374"/>
                    <a:pt x="12467" y="32541"/>
                  </a:cubicBezTo>
                  <a:cubicBezTo>
                    <a:pt x="12507" y="32587"/>
                    <a:pt x="12554" y="32607"/>
                    <a:pt x="12600" y="32607"/>
                  </a:cubicBezTo>
                  <a:cubicBezTo>
                    <a:pt x="12753" y="32607"/>
                    <a:pt x="12899" y="32395"/>
                    <a:pt x="12766" y="32242"/>
                  </a:cubicBezTo>
                  <a:cubicBezTo>
                    <a:pt x="11506" y="30791"/>
                    <a:pt x="10508" y="29104"/>
                    <a:pt x="9692" y="27300"/>
                  </a:cubicBezTo>
                  <a:cubicBezTo>
                    <a:pt x="9747" y="26910"/>
                    <a:pt x="9819" y="26529"/>
                    <a:pt x="9901" y="26148"/>
                  </a:cubicBezTo>
                  <a:cubicBezTo>
                    <a:pt x="9921" y="26168"/>
                    <a:pt x="9940" y="26183"/>
                    <a:pt x="9967" y="26183"/>
                  </a:cubicBezTo>
                  <a:cubicBezTo>
                    <a:pt x="9977" y="26183"/>
                    <a:pt x="9988" y="26180"/>
                    <a:pt x="10001" y="26175"/>
                  </a:cubicBezTo>
                  <a:cubicBezTo>
                    <a:pt x="10055" y="26148"/>
                    <a:pt x="10119" y="26121"/>
                    <a:pt x="10182" y="26103"/>
                  </a:cubicBezTo>
                  <a:cubicBezTo>
                    <a:pt x="10331" y="26135"/>
                    <a:pt x="10478" y="26151"/>
                    <a:pt x="10623" y="26151"/>
                  </a:cubicBezTo>
                  <a:cubicBezTo>
                    <a:pt x="11486" y="26151"/>
                    <a:pt x="12274" y="25607"/>
                    <a:pt x="12848" y="24924"/>
                  </a:cubicBezTo>
                  <a:cubicBezTo>
                    <a:pt x="12875" y="24915"/>
                    <a:pt x="12912" y="24897"/>
                    <a:pt x="12948" y="24879"/>
                  </a:cubicBezTo>
                  <a:cubicBezTo>
                    <a:pt x="12993" y="24860"/>
                    <a:pt x="12993" y="24806"/>
                    <a:pt x="12966" y="24770"/>
                  </a:cubicBezTo>
                  <a:cubicBezTo>
                    <a:pt x="12993" y="24743"/>
                    <a:pt x="13011" y="24724"/>
                    <a:pt x="13029" y="24697"/>
                  </a:cubicBezTo>
                  <a:cubicBezTo>
                    <a:pt x="13075" y="24634"/>
                    <a:pt x="13011" y="24561"/>
                    <a:pt x="12948" y="24561"/>
                  </a:cubicBezTo>
                  <a:cubicBezTo>
                    <a:pt x="12882" y="24559"/>
                    <a:pt x="12816" y="24557"/>
                    <a:pt x="12750" y="24557"/>
                  </a:cubicBezTo>
                  <a:cubicBezTo>
                    <a:pt x="11654" y="24557"/>
                    <a:pt x="10564" y="24919"/>
                    <a:pt x="9983" y="25894"/>
                  </a:cubicBezTo>
                  <a:cubicBezTo>
                    <a:pt x="9973" y="25894"/>
                    <a:pt x="9973" y="25894"/>
                    <a:pt x="9964" y="25885"/>
                  </a:cubicBezTo>
                  <a:cubicBezTo>
                    <a:pt x="10273" y="24697"/>
                    <a:pt x="10762" y="23555"/>
                    <a:pt x="11442" y="22539"/>
                  </a:cubicBezTo>
                  <a:cubicBezTo>
                    <a:pt x="12011" y="22996"/>
                    <a:pt x="12616" y="23195"/>
                    <a:pt x="13211" y="23195"/>
                  </a:cubicBezTo>
                  <a:cubicBezTo>
                    <a:pt x="14363" y="23195"/>
                    <a:pt x="15477" y="22452"/>
                    <a:pt x="16212" y="21406"/>
                  </a:cubicBezTo>
                  <a:cubicBezTo>
                    <a:pt x="16258" y="21324"/>
                    <a:pt x="16194" y="21215"/>
                    <a:pt x="16103" y="21215"/>
                  </a:cubicBezTo>
                  <a:cubicBezTo>
                    <a:pt x="15351" y="21233"/>
                    <a:pt x="14544" y="21206"/>
                    <a:pt x="13809" y="21378"/>
                  </a:cubicBezTo>
                  <a:cubicBezTo>
                    <a:pt x="13029" y="21560"/>
                    <a:pt x="12340" y="21995"/>
                    <a:pt x="11606" y="22312"/>
                  </a:cubicBezTo>
                  <a:cubicBezTo>
                    <a:pt x="11841" y="21977"/>
                    <a:pt x="12095" y="21650"/>
                    <a:pt x="12376" y="21351"/>
                  </a:cubicBezTo>
                  <a:cubicBezTo>
                    <a:pt x="12413" y="21351"/>
                    <a:pt x="12440" y="21315"/>
                    <a:pt x="12449" y="21279"/>
                  </a:cubicBezTo>
                  <a:cubicBezTo>
                    <a:pt x="12794" y="20916"/>
                    <a:pt x="13174" y="20580"/>
                    <a:pt x="13583" y="20281"/>
                  </a:cubicBezTo>
                  <a:cubicBezTo>
                    <a:pt x="13601" y="20272"/>
                    <a:pt x="13610" y="20254"/>
                    <a:pt x="13619" y="20227"/>
                  </a:cubicBezTo>
                  <a:cubicBezTo>
                    <a:pt x="13619" y="20227"/>
                    <a:pt x="13628" y="20236"/>
                    <a:pt x="13628" y="20236"/>
                  </a:cubicBezTo>
                  <a:cubicBezTo>
                    <a:pt x="13713" y="20242"/>
                    <a:pt x="13799" y="20246"/>
                    <a:pt x="13883" y="20246"/>
                  </a:cubicBezTo>
                  <a:cubicBezTo>
                    <a:pt x="15090" y="20246"/>
                    <a:pt x="16189" y="19589"/>
                    <a:pt x="16756" y="18513"/>
                  </a:cubicBezTo>
                  <a:cubicBezTo>
                    <a:pt x="16791" y="18452"/>
                    <a:pt x="16759" y="18358"/>
                    <a:pt x="16685" y="18358"/>
                  </a:cubicBezTo>
                  <a:cubicBezTo>
                    <a:pt x="16682" y="18358"/>
                    <a:pt x="16678" y="18358"/>
                    <a:pt x="16675" y="18359"/>
                  </a:cubicBezTo>
                  <a:cubicBezTo>
                    <a:pt x="15550" y="18440"/>
                    <a:pt x="13519" y="18449"/>
                    <a:pt x="13564" y="20045"/>
                  </a:cubicBezTo>
                  <a:cubicBezTo>
                    <a:pt x="13537" y="20064"/>
                    <a:pt x="13528" y="20091"/>
                    <a:pt x="13528" y="20118"/>
                  </a:cubicBezTo>
                  <a:cubicBezTo>
                    <a:pt x="13519" y="20127"/>
                    <a:pt x="13501" y="20127"/>
                    <a:pt x="13492" y="20136"/>
                  </a:cubicBezTo>
                  <a:cubicBezTo>
                    <a:pt x="13120" y="20399"/>
                    <a:pt x="12766" y="20707"/>
                    <a:pt x="12440" y="21034"/>
                  </a:cubicBezTo>
                  <a:cubicBezTo>
                    <a:pt x="12594" y="20517"/>
                    <a:pt x="13048" y="20154"/>
                    <a:pt x="13156" y="19619"/>
                  </a:cubicBezTo>
                  <a:cubicBezTo>
                    <a:pt x="13338" y="18794"/>
                    <a:pt x="12875" y="17987"/>
                    <a:pt x="13057" y="17153"/>
                  </a:cubicBezTo>
                  <a:cubicBezTo>
                    <a:pt x="13070" y="17094"/>
                    <a:pt x="13026" y="17049"/>
                    <a:pt x="12977" y="17049"/>
                  </a:cubicBezTo>
                  <a:cubicBezTo>
                    <a:pt x="12958" y="17049"/>
                    <a:pt x="12938" y="17056"/>
                    <a:pt x="12921" y="17071"/>
                  </a:cubicBezTo>
                  <a:cubicBezTo>
                    <a:pt x="12277" y="17688"/>
                    <a:pt x="11778" y="18422"/>
                    <a:pt x="11705" y="19329"/>
                  </a:cubicBezTo>
                  <a:cubicBezTo>
                    <a:pt x="11651" y="19928"/>
                    <a:pt x="11687" y="20862"/>
                    <a:pt x="12204" y="21270"/>
                  </a:cubicBezTo>
                  <a:cubicBezTo>
                    <a:pt x="11615" y="21895"/>
                    <a:pt x="11107" y="22603"/>
                    <a:pt x="10690" y="23364"/>
                  </a:cubicBezTo>
                  <a:cubicBezTo>
                    <a:pt x="10753" y="23129"/>
                    <a:pt x="10771" y="22893"/>
                    <a:pt x="10735" y="22648"/>
                  </a:cubicBezTo>
                  <a:cubicBezTo>
                    <a:pt x="10626" y="22040"/>
                    <a:pt x="10173" y="21560"/>
                    <a:pt x="9992" y="20979"/>
                  </a:cubicBezTo>
                  <a:cubicBezTo>
                    <a:pt x="9983" y="20957"/>
                    <a:pt x="9962" y="20945"/>
                    <a:pt x="9942" y="20945"/>
                  </a:cubicBezTo>
                  <a:cubicBezTo>
                    <a:pt x="9921" y="20945"/>
                    <a:pt x="9901" y="20957"/>
                    <a:pt x="9892" y="20979"/>
                  </a:cubicBezTo>
                  <a:cubicBezTo>
                    <a:pt x="9574" y="22040"/>
                    <a:pt x="9221" y="23464"/>
                    <a:pt x="10227" y="24244"/>
                  </a:cubicBezTo>
                  <a:cubicBezTo>
                    <a:pt x="10227" y="24244"/>
                    <a:pt x="10227" y="24244"/>
                    <a:pt x="10227" y="24253"/>
                  </a:cubicBezTo>
                  <a:cubicBezTo>
                    <a:pt x="10236" y="24253"/>
                    <a:pt x="10246" y="24262"/>
                    <a:pt x="10255" y="24271"/>
                  </a:cubicBezTo>
                  <a:cubicBezTo>
                    <a:pt x="9892" y="25133"/>
                    <a:pt x="9647" y="26048"/>
                    <a:pt x="9547" y="26973"/>
                  </a:cubicBezTo>
                  <a:cubicBezTo>
                    <a:pt x="8686" y="25006"/>
                    <a:pt x="8024" y="22920"/>
                    <a:pt x="7462" y="20880"/>
                  </a:cubicBezTo>
                  <a:cubicBezTo>
                    <a:pt x="8187" y="19420"/>
                    <a:pt x="8931" y="17987"/>
                    <a:pt x="9865" y="16690"/>
                  </a:cubicBezTo>
                  <a:cubicBezTo>
                    <a:pt x="9910" y="16690"/>
                    <a:pt x="9955" y="16654"/>
                    <a:pt x="9937" y="16609"/>
                  </a:cubicBezTo>
                  <a:cubicBezTo>
                    <a:pt x="10218" y="16219"/>
                    <a:pt x="10518" y="15847"/>
                    <a:pt x="10835" y="15493"/>
                  </a:cubicBezTo>
                  <a:cubicBezTo>
                    <a:pt x="10835" y="15493"/>
                    <a:pt x="10835" y="15493"/>
                    <a:pt x="10835" y="15502"/>
                  </a:cubicBezTo>
                  <a:cubicBezTo>
                    <a:pt x="11567" y="16330"/>
                    <a:pt x="12523" y="16522"/>
                    <a:pt x="13518" y="16522"/>
                  </a:cubicBezTo>
                  <a:cubicBezTo>
                    <a:pt x="14126" y="16522"/>
                    <a:pt x="14747" y="16450"/>
                    <a:pt x="15342" y="16409"/>
                  </a:cubicBezTo>
                  <a:cubicBezTo>
                    <a:pt x="15414" y="16400"/>
                    <a:pt x="15478" y="16300"/>
                    <a:pt x="15414" y="16246"/>
                  </a:cubicBezTo>
                  <a:cubicBezTo>
                    <a:pt x="14483" y="15523"/>
                    <a:pt x="13387" y="14950"/>
                    <a:pt x="12244" y="14950"/>
                  </a:cubicBezTo>
                  <a:cubicBezTo>
                    <a:pt x="11895" y="14950"/>
                    <a:pt x="11542" y="15003"/>
                    <a:pt x="11189" y="15122"/>
                  </a:cubicBezTo>
                  <a:cubicBezTo>
                    <a:pt x="11488" y="14813"/>
                    <a:pt x="11796" y="14523"/>
                    <a:pt x="12141" y="14242"/>
                  </a:cubicBezTo>
                  <a:cubicBezTo>
                    <a:pt x="12466" y="14323"/>
                    <a:pt x="12832" y="14401"/>
                    <a:pt x="13187" y="14401"/>
                  </a:cubicBezTo>
                  <a:cubicBezTo>
                    <a:pt x="13386" y="14401"/>
                    <a:pt x="13581" y="14376"/>
                    <a:pt x="13764" y="14314"/>
                  </a:cubicBezTo>
                  <a:cubicBezTo>
                    <a:pt x="14381" y="14097"/>
                    <a:pt x="14970" y="13516"/>
                    <a:pt x="15487" y="13127"/>
                  </a:cubicBezTo>
                  <a:cubicBezTo>
                    <a:pt x="15559" y="13063"/>
                    <a:pt x="15541" y="12954"/>
                    <a:pt x="15441" y="12945"/>
                  </a:cubicBezTo>
                  <a:cubicBezTo>
                    <a:pt x="15212" y="12930"/>
                    <a:pt x="14971" y="12919"/>
                    <a:pt x="14726" y="12919"/>
                  </a:cubicBezTo>
                  <a:cubicBezTo>
                    <a:pt x="13770" y="12919"/>
                    <a:pt x="12766" y="13098"/>
                    <a:pt x="12268" y="13979"/>
                  </a:cubicBezTo>
                  <a:lnTo>
                    <a:pt x="12250" y="13979"/>
                  </a:lnTo>
                  <a:cubicBezTo>
                    <a:pt x="12213" y="14006"/>
                    <a:pt x="12177" y="14033"/>
                    <a:pt x="12141" y="14061"/>
                  </a:cubicBezTo>
                  <a:cubicBezTo>
                    <a:pt x="12123" y="14070"/>
                    <a:pt x="12114" y="14070"/>
                    <a:pt x="12095" y="14079"/>
                  </a:cubicBezTo>
                  <a:cubicBezTo>
                    <a:pt x="12068" y="14088"/>
                    <a:pt x="12050" y="14106"/>
                    <a:pt x="12041" y="14133"/>
                  </a:cubicBezTo>
                  <a:cubicBezTo>
                    <a:pt x="11832" y="14287"/>
                    <a:pt x="11633" y="14460"/>
                    <a:pt x="11442" y="14623"/>
                  </a:cubicBezTo>
                  <a:cubicBezTo>
                    <a:pt x="11442" y="14623"/>
                    <a:pt x="11442" y="14614"/>
                    <a:pt x="11433" y="14614"/>
                  </a:cubicBezTo>
                  <a:cubicBezTo>
                    <a:pt x="11705" y="14206"/>
                    <a:pt x="12104" y="13952"/>
                    <a:pt x="12304" y="13498"/>
                  </a:cubicBezTo>
                  <a:cubicBezTo>
                    <a:pt x="12531" y="12991"/>
                    <a:pt x="12649" y="12428"/>
                    <a:pt x="12812" y="11902"/>
                  </a:cubicBezTo>
                  <a:cubicBezTo>
                    <a:pt x="12826" y="11844"/>
                    <a:pt x="12771" y="11781"/>
                    <a:pt x="12716" y="11781"/>
                  </a:cubicBezTo>
                  <a:cubicBezTo>
                    <a:pt x="12702" y="11781"/>
                    <a:pt x="12688" y="11785"/>
                    <a:pt x="12676" y="11794"/>
                  </a:cubicBezTo>
                  <a:cubicBezTo>
                    <a:pt x="11796" y="12446"/>
                    <a:pt x="10590" y="13562"/>
                    <a:pt x="11316" y="14741"/>
                  </a:cubicBezTo>
                  <a:cubicBezTo>
                    <a:pt x="10835" y="15176"/>
                    <a:pt x="10409" y="15657"/>
                    <a:pt x="10010" y="16164"/>
                  </a:cubicBezTo>
                  <a:cubicBezTo>
                    <a:pt x="10164" y="15756"/>
                    <a:pt x="10463" y="15403"/>
                    <a:pt x="10545" y="14958"/>
                  </a:cubicBezTo>
                  <a:cubicBezTo>
                    <a:pt x="10672" y="14251"/>
                    <a:pt x="10490" y="13526"/>
                    <a:pt x="10617" y="12818"/>
                  </a:cubicBezTo>
                  <a:cubicBezTo>
                    <a:pt x="10629" y="12759"/>
                    <a:pt x="10591" y="12723"/>
                    <a:pt x="10547" y="12723"/>
                  </a:cubicBezTo>
                  <a:cubicBezTo>
                    <a:pt x="10524" y="12723"/>
                    <a:pt x="10500" y="12733"/>
                    <a:pt x="10481" y="12755"/>
                  </a:cubicBezTo>
                  <a:cubicBezTo>
                    <a:pt x="9656" y="13897"/>
                    <a:pt x="9176" y="15176"/>
                    <a:pt x="9747" y="16518"/>
                  </a:cubicBezTo>
                  <a:cubicBezTo>
                    <a:pt x="9275" y="17171"/>
                    <a:pt x="8849" y="17860"/>
                    <a:pt x="8468" y="18567"/>
                  </a:cubicBezTo>
                  <a:cubicBezTo>
                    <a:pt x="8631" y="18023"/>
                    <a:pt x="8922" y="17543"/>
                    <a:pt x="8949" y="16944"/>
                  </a:cubicBezTo>
                  <a:cubicBezTo>
                    <a:pt x="8976" y="16155"/>
                    <a:pt x="8722" y="15384"/>
                    <a:pt x="8459" y="14650"/>
                  </a:cubicBezTo>
                  <a:cubicBezTo>
                    <a:pt x="8449" y="14625"/>
                    <a:pt x="8421" y="14609"/>
                    <a:pt x="8396" y="14609"/>
                  </a:cubicBezTo>
                  <a:cubicBezTo>
                    <a:pt x="8374" y="14609"/>
                    <a:pt x="8354" y="14621"/>
                    <a:pt x="8350" y="14650"/>
                  </a:cubicBezTo>
                  <a:cubicBezTo>
                    <a:pt x="8033" y="16201"/>
                    <a:pt x="6863" y="17515"/>
                    <a:pt x="8187" y="18948"/>
                  </a:cubicBezTo>
                  <a:cubicBezTo>
                    <a:pt x="8196" y="18966"/>
                    <a:pt x="8205" y="18966"/>
                    <a:pt x="8214" y="18975"/>
                  </a:cubicBezTo>
                  <a:cubicBezTo>
                    <a:pt x="8223" y="18984"/>
                    <a:pt x="8223" y="18994"/>
                    <a:pt x="8223" y="18994"/>
                  </a:cubicBezTo>
                  <a:cubicBezTo>
                    <a:pt x="8223" y="19003"/>
                    <a:pt x="8223" y="19003"/>
                    <a:pt x="8223" y="19012"/>
                  </a:cubicBezTo>
                  <a:cubicBezTo>
                    <a:pt x="7942" y="19556"/>
                    <a:pt x="7670" y="20109"/>
                    <a:pt x="7407" y="20662"/>
                  </a:cubicBezTo>
                  <a:cubicBezTo>
                    <a:pt x="7217" y="19973"/>
                    <a:pt x="7035" y="19293"/>
                    <a:pt x="6863" y="18622"/>
                  </a:cubicBezTo>
                  <a:cubicBezTo>
                    <a:pt x="6455" y="17053"/>
                    <a:pt x="6210" y="15457"/>
                    <a:pt x="6092" y="13870"/>
                  </a:cubicBezTo>
                  <a:cubicBezTo>
                    <a:pt x="6247" y="13516"/>
                    <a:pt x="6410" y="13190"/>
                    <a:pt x="6600" y="12873"/>
                  </a:cubicBezTo>
                  <a:cubicBezTo>
                    <a:pt x="7000" y="13044"/>
                    <a:pt x="7419" y="13125"/>
                    <a:pt x="7836" y="13125"/>
                  </a:cubicBezTo>
                  <a:cubicBezTo>
                    <a:pt x="8589" y="13125"/>
                    <a:pt x="9336" y="12859"/>
                    <a:pt x="9955" y="12374"/>
                  </a:cubicBezTo>
                  <a:cubicBezTo>
                    <a:pt x="10019" y="12329"/>
                    <a:pt x="9983" y="12220"/>
                    <a:pt x="9910" y="12202"/>
                  </a:cubicBezTo>
                  <a:cubicBezTo>
                    <a:pt x="9393" y="12069"/>
                    <a:pt x="8871" y="11994"/>
                    <a:pt x="8344" y="11994"/>
                  </a:cubicBezTo>
                  <a:cubicBezTo>
                    <a:pt x="8114" y="11994"/>
                    <a:pt x="7884" y="12008"/>
                    <a:pt x="7652" y="12038"/>
                  </a:cubicBezTo>
                  <a:cubicBezTo>
                    <a:pt x="7489" y="12057"/>
                    <a:pt x="7289" y="12075"/>
                    <a:pt x="7099" y="12111"/>
                  </a:cubicBezTo>
                  <a:cubicBezTo>
                    <a:pt x="7398" y="11721"/>
                    <a:pt x="7716" y="11349"/>
                    <a:pt x="8078" y="11014"/>
                  </a:cubicBezTo>
                  <a:cubicBezTo>
                    <a:pt x="8078" y="11032"/>
                    <a:pt x="8078" y="11050"/>
                    <a:pt x="8096" y="11068"/>
                  </a:cubicBezTo>
                  <a:cubicBezTo>
                    <a:pt x="8555" y="11438"/>
                    <a:pt x="9067" y="11561"/>
                    <a:pt x="9600" y="11561"/>
                  </a:cubicBezTo>
                  <a:cubicBezTo>
                    <a:pt x="10426" y="11561"/>
                    <a:pt x="11301" y="11264"/>
                    <a:pt x="12095" y="11132"/>
                  </a:cubicBezTo>
                  <a:cubicBezTo>
                    <a:pt x="12159" y="11123"/>
                    <a:pt x="12168" y="11023"/>
                    <a:pt x="12114" y="10996"/>
                  </a:cubicBezTo>
                  <a:cubicBezTo>
                    <a:pt x="11300" y="10623"/>
                    <a:pt x="10449" y="10345"/>
                    <a:pt x="9578" y="10345"/>
                  </a:cubicBezTo>
                  <a:cubicBezTo>
                    <a:pt x="9303" y="10345"/>
                    <a:pt x="9027" y="10373"/>
                    <a:pt x="8749" y="10433"/>
                  </a:cubicBezTo>
                  <a:cubicBezTo>
                    <a:pt x="9003" y="10243"/>
                    <a:pt x="9257" y="10053"/>
                    <a:pt x="9529" y="9871"/>
                  </a:cubicBezTo>
                  <a:cubicBezTo>
                    <a:pt x="9790" y="9964"/>
                    <a:pt x="10046" y="10006"/>
                    <a:pt x="10293" y="10006"/>
                  </a:cubicBezTo>
                  <a:cubicBezTo>
                    <a:pt x="11383" y="10006"/>
                    <a:pt x="12314" y="9183"/>
                    <a:pt x="12757" y="8148"/>
                  </a:cubicBezTo>
                  <a:cubicBezTo>
                    <a:pt x="12785" y="8085"/>
                    <a:pt x="12748" y="7994"/>
                    <a:pt x="12667" y="7994"/>
                  </a:cubicBezTo>
                  <a:cubicBezTo>
                    <a:pt x="11424" y="8012"/>
                    <a:pt x="9828" y="8194"/>
                    <a:pt x="9475" y="9626"/>
                  </a:cubicBezTo>
                  <a:cubicBezTo>
                    <a:pt x="9475" y="9644"/>
                    <a:pt x="9475" y="9644"/>
                    <a:pt x="9484" y="9654"/>
                  </a:cubicBezTo>
                  <a:lnTo>
                    <a:pt x="9466" y="9663"/>
                  </a:lnTo>
                  <a:cubicBezTo>
                    <a:pt x="9438" y="9681"/>
                    <a:pt x="9420" y="9708"/>
                    <a:pt x="9420" y="9735"/>
                  </a:cubicBezTo>
                  <a:cubicBezTo>
                    <a:pt x="9112" y="9898"/>
                    <a:pt x="8822" y="10080"/>
                    <a:pt x="8532" y="10288"/>
                  </a:cubicBezTo>
                  <a:cubicBezTo>
                    <a:pt x="8668" y="10134"/>
                    <a:pt x="8777" y="9971"/>
                    <a:pt x="8849" y="9790"/>
                  </a:cubicBezTo>
                  <a:cubicBezTo>
                    <a:pt x="9030" y="9300"/>
                    <a:pt x="8958" y="8710"/>
                    <a:pt x="8913" y="8203"/>
                  </a:cubicBezTo>
                  <a:cubicBezTo>
                    <a:pt x="8906" y="8159"/>
                    <a:pt x="8870" y="8128"/>
                    <a:pt x="8830" y="8128"/>
                  </a:cubicBezTo>
                  <a:cubicBezTo>
                    <a:pt x="8812" y="8128"/>
                    <a:pt x="8793" y="8134"/>
                    <a:pt x="8777" y="8148"/>
                  </a:cubicBezTo>
                  <a:cubicBezTo>
                    <a:pt x="8432" y="8493"/>
                    <a:pt x="7969" y="8846"/>
                    <a:pt x="7833" y="9336"/>
                  </a:cubicBezTo>
                  <a:cubicBezTo>
                    <a:pt x="7697" y="9790"/>
                    <a:pt x="7770" y="10325"/>
                    <a:pt x="7951" y="10760"/>
                  </a:cubicBezTo>
                  <a:cubicBezTo>
                    <a:pt x="7453" y="11213"/>
                    <a:pt x="7008" y="11730"/>
                    <a:pt x="6646" y="12301"/>
                  </a:cubicBezTo>
                  <a:cubicBezTo>
                    <a:pt x="6546" y="12374"/>
                    <a:pt x="6473" y="12465"/>
                    <a:pt x="6437" y="12592"/>
                  </a:cubicBezTo>
                  <a:cubicBezTo>
                    <a:pt x="6437" y="12610"/>
                    <a:pt x="6437" y="12619"/>
                    <a:pt x="6437" y="12628"/>
                  </a:cubicBezTo>
                  <a:cubicBezTo>
                    <a:pt x="6301" y="12873"/>
                    <a:pt x="6174" y="13117"/>
                    <a:pt x="6065" y="13371"/>
                  </a:cubicBezTo>
                  <a:cubicBezTo>
                    <a:pt x="5975" y="11549"/>
                    <a:pt x="6065" y="9726"/>
                    <a:pt x="6328" y="7922"/>
                  </a:cubicBezTo>
                  <a:cubicBezTo>
                    <a:pt x="6918" y="7876"/>
                    <a:pt x="7407" y="7931"/>
                    <a:pt x="7933" y="7550"/>
                  </a:cubicBezTo>
                  <a:cubicBezTo>
                    <a:pt x="8568" y="7087"/>
                    <a:pt x="9030" y="6353"/>
                    <a:pt x="9493" y="5727"/>
                  </a:cubicBezTo>
                  <a:cubicBezTo>
                    <a:pt x="9529" y="5682"/>
                    <a:pt x="9475" y="5600"/>
                    <a:pt x="9420" y="5600"/>
                  </a:cubicBezTo>
                  <a:cubicBezTo>
                    <a:pt x="8187" y="5673"/>
                    <a:pt x="7008" y="6326"/>
                    <a:pt x="6410" y="7396"/>
                  </a:cubicBezTo>
                  <a:cubicBezTo>
                    <a:pt x="6537" y="6634"/>
                    <a:pt x="6691" y="5863"/>
                    <a:pt x="6881" y="5101"/>
                  </a:cubicBezTo>
                  <a:cubicBezTo>
                    <a:pt x="7507" y="5020"/>
                    <a:pt x="8051" y="5002"/>
                    <a:pt x="8604" y="4675"/>
                  </a:cubicBezTo>
                  <a:cubicBezTo>
                    <a:pt x="9094" y="4385"/>
                    <a:pt x="9466" y="3977"/>
                    <a:pt x="9847" y="3569"/>
                  </a:cubicBezTo>
                  <a:cubicBezTo>
                    <a:pt x="9874" y="3560"/>
                    <a:pt x="9910" y="3542"/>
                    <a:pt x="9937" y="3533"/>
                  </a:cubicBezTo>
                  <a:cubicBezTo>
                    <a:pt x="9973" y="3515"/>
                    <a:pt x="9983" y="3478"/>
                    <a:pt x="9964" y="3451"/>
                  </a:cubicBezTo>
                  <a:cubicBezTo>
                    <a:pt x="9983" y="3424"/>
                    <a:pt x="10001" y="3406"/>
                    <a:pt x="10028" y="3379"/>
                  </a:cubicBezTo>
                  <a:cubicBezTo>
                    <a:pt x="10064" y="3333"/>
                    <a:pt x="10037" y="3261"/>
                    <a:pt x="9973" y="3261"/>
                  </a:cubicBezTo>
                  <a:cubicBezTo>
                    <a:pt x="8867" y="3270"/>
                    <a:pt x="7670" y="3496"/>
                    <a:pt x="7063" y="4403"/>
                  </a:cubicBezTo>
                  <a:cubicBezTo>
                    <a:pt x="7108" y="4231"/>
                    <a:pt x="7153" y="4059"/>
                    <a:pt x="7199" y="3895"/>
                  </a:cubicBezTo>
                  <a:cubicBezTo>
                    <a:pt x="7244" y="3877"/>
                    <a:pt x="7271" y="3832"/>
                    <a:pt x="7235" y="3787"/>
                  </a:cubicBezTo>
                  <a:cubicBezTo>
                    <a:pt x="7235" y="3787"/>
                    <a:pt x="7235" y="3778"/>
                    <a:pt x="7235" y="3778"/>
                  </a:cubicBezTo>
                  <a:cubicBezTo>
                    <a:pt x="7344" y="3415"/>
                    <a:pt x="7453" y="3052"/>
                    <a:pt x="7570" y="2689"/>
                  </a:cubicBezTo>
                  <a:cubicBezTo>
                    <a:pt x="7580" y="2680"/>
                    <a:pt x="7570" y="2671"/>
                    <a:pt x="7570" y="2662"/>
                  </a:cubicBezTo>
                  <a:cubicBezTo>
                    <a:pt x="7570" y="2653"/>
                    <a:pt x="7570" y="2653"/>
                    <a:pt x="7580" y="2653"/>
                  </a:cubicBezTo>
                  <a:cubicBezTo>
                    <a:pt x="8650" y="2553"/>
                    <a:pt x="10200" y="2445"/>
                    <a:pt x="10400" y="1102"/>
                  </a:cubicBezTo>
                  <a:cubicBezTo>
                    <a:pt x="10408" y="1055"/>
                    <a:pt x="10373" y="1000"/>
                    <a:pt x="10322" y="1000"/>
                  </a:cubicBezTo>
                  <a:cubicBezTo>
                    <a:pt x="10315" y="1000"/>
                    <a:pt x="10307" y="1001"/>
                    <a:pt x="10300" y="1003"/>
                  </a:cubicBezTo>
                  <a:cubicBezTo>
                    <a:pt x="9837" y="1157"/>
                    <a:pt x="9321" y="1112"/>
                    <a:pt x="8849" y="1211"/>
                  </a:cubicBezTo>
                  <a:cubicBezTo>
                    <a:pt x="8831" y="767"/>
                    <a:pt x="8695" y="377"/>
                    <a:pt x="8414" y="14"/>
                  </a:cubicBezTo>
                  <a:cubicBezTo>
                    <a:pt x="8405" y="5"/>
                    <a:pt x="8391" y="1"/>
                    <a:pt x="8378" y="1"/>
                  </a:cubicBezTo>
                  <a:close/>
                </a:path>
              </a:pathLst>
            </a:custGeom>
            <a:solidFill>
              <a:srgbClr val="CF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2181785" flipH="1">
              <a:off x="8014943" y="4168262"/>
              <a:ext cx="915007" cy="1776776"/>
            </a:xfrm>
            <a:custGeom>
              <a:avLst/>
              <a:gdLst/>
              <a:ahLst/>
              <a:cxnLst/>
              <a:rect l="l" t="t" r="r" b="b"/>
              <a:pathLst>
                <a:path w="16792" h="32607" extrusionOk="0">
                  <a:moveTo>
                    <a:pt x="8495" y="295"/>
                  </a:moveTo>
                  <a:cubicBezTo>
                    <a:pt x="8650" y="495"/>
                    <a:pt x="8713" y="1021"/>
                    <a:pt x="8731" y="1238"/>
                  </a:cubicBezTo>
                  <a:cubicBezTo>
                    <a:pt x="8586" y="1275"/>
                    <a:pt x="8450" y="1329"/>
                    <a:pt x="8323" y="1402"/>
                  </a:cubicBezTo>
                  <a:cubicBezTo>
                    <a:pt x="8305" y="1411"/>
                    <a:pt x="8296" y="1420"/>
                    <a:pt x="8278" y="1429"/>
                  </a:cubicBezTo>
                  <a:cubicBezTo>
                    <a:pt x="8323" y="1048"/>
                    <a:pt x="8396" y="667"/>
                    <a:pt x="8495" y="295"/>
                  </a:cubicBezTo>
                  <a:close/>
                  <a:moveTo>
                    <a:pt x="10218" y="1193"/>
                  </a:moveTo>
                  <a:lnTo>
                    <a:pt x="10218" y="1193"/>
                  </a:lnTo>
                  <a:cubicBezTo>
                    <a:pt x="10209" y="1211"/>
                    <a:pt x="10209" y="1220"/>
                    <a:pt x="10200" y="1238"/>
                  </a:cubicBezTo>
                  <a:cubicBezTo>
                    <a:pt x="9402" y="1601"/>
                    <a:pt x="8595" y="1937"/>
                    <a:pt x="7815" y="2327"/>
                  </a:cubicBezTo>
                  <a:cubicBezTo>
                    <a:pt x="8006" y="1755"/>
                    <a:pt x="8468" y="1429"/>
                    <a:pt x="9103" y="1347"/>
                  </a:cubicBezTo>
                  <a:cubicBezTo>
                    <a:pt x="9484" y="1302"/>
                    <a:pt x="9847" y="1293"/>
                    <a:pt x="10218" y="1193"/>
                  </a:cubicBezTo>
                  <a:close/>
                  <a:moveTo>
                    <a:pt x="10155" y="1393"/>
                  </a:moveTo>
                  <a:lnTo>
                    <a:pt x="10155" y="1393"/>
                  </a:lnTo>
                  <a:cubicBezTo>
                    <a:pt x="9819" y="2236"/>
                    <a:pt x="8767" y="2336"/>
                    <a:pt x="7906" y="2417"/>
                  </a:cubicBezTo>
                  <a:cubicBezTo>
                    <a:pt x="8668" y="2091"/>
                    <a:pt x="9402" y="1737"/>
                    <a:pt x="10155" y="1393"/>
                  </a:cubicBezTo>
                  <a:close/>
                  <a:moveTo>
                    <a:pt x="8374" y="214"/>
                  </a:moveTo>
                  <a:cubicBezTo>
                    <a:pt x="8375" y="214"/>
                    <a:pt x="8376" y="214"/>
                    <a:pt x="8378" y="214"/>
                  </a:cubicBezTo>
                  <a:cubicBezTo>
                    <a:pt x="8405" y="214"/>
                    <a:pt x="8423" y="232"/>
                    <a:pt x="8441" y="241"/>
                  </a:cubicBezTo>
                  <a:cubicBezTo>
                    <a:pt x="8278" y="667"/>
                    <a:pt x="8169" y="1093"/>
                    <a:pt x="8124" y="1547"/>
                  </a:cubicBezTo>
                  <a:cubicBezTo>
                    <a:pt x="7861" y="1773"/>
                    <a:pt x="7706" y="2091"/>
                    <a:pt x="7688" y="2435"/>
                  </a:cubicBezTo>
                  <a:cubicBezTo>
                    <a:pt x="7643" y="2435"/>
                    <a:pt x="7607" y="2445"/>
                    <a:pt x="7570" y="2445"/>
                  </a:cubicBezTo>
                  <a:cubicBezTo>
                    <a:pt x="7543" y="2200"/>
                    <a:pt x="7498" y="1955"/>
                    <a:pt x="7516" y="1701"/>
                  </a:cubicBezTo>
                  <a:cubicBezTo>
                    <a:pt x="7534" y="1248"/>
                    <a:pt x="7752" y="939"/>
                    <a:pt x="8033" y="595"/>
                  </a:cubicBezTo>
                  <a:cubicBezTo>
                    <a:pt x="8096" y="523"/>
                    <a:pt x="8282" y="214"/>
                    <a:pt x="8374" y="214"/>
                  </a:cubicBezTo>
                  <a:close/>
                  <a:moveTo>
                    <a:pt x="6827" y="1991"/>
                  </a:moveTo>
                  <a:lnTo>
                    <a:pt x="6827" y="1991"/>
                  </a:lnTo>
                  <a:cubicBezTo>
                    <a:pt x="7063" y="2454"/>
                    <a:pt x="7226" y="2943"/>
                    <a:pt x="7144" y="3460"/>
                  </a:cubicBezTo>
                  <a:cubicBezTo>
                    <a:pt x="7063" y="2961"/>
                    <a:pt x="6963" y="2472"/>
                    <a:pt x="6827" y="1991"/>
                  </a:cubicBezTo>
                  <a:close/>
                  <a:moveTo>
                    <a:pt x="6700" y="1882"/>
                  </a:moveTo>
                  <a:cubicBezTo>
                    <a:pt x="6818" y="2417"/>
                    <a:pt x="6954" y="2943"/>
                    <a:pt x="7045" y="3478"/>
                  </a:cubicBezTo>
                  <a:cubicBezTo>
                    <a:pt x="6754" y="2989"/>
                    <a:pt x="6627" y="2454"/>
                    <a:pt x="6700" y="1882"/>
                  </a:cubicBezTo>
                  <a:close/>
                  <a:moveTo>
                    <a:pt x="5793" y="2662"/>
                  </a:moveTo>
                  <a:cubicBezTo>
                    <a:pt x="6228" y="3224"/>
                    <a:pt x="6745" y="3678"/>
                    <a:pt x="6691" y="4476"/>
                  </a:cubicBezTo>
                  <a:cubicBezTo>
                    <a:pt x="6676" y="4687"/>
                    <a:pt x="6650" y="4766"/>
                    <a:pt x="6617" y="4766"/>
                  </a:cubicBezTo>
                  <a:cubicBezTo>
                    <a:pt x="6531" y="4766"/>
                    <a:pt x="6403" y="4203"/>
                    <a:pt x="6337" y="4031"/>
                  </a:cubicBezTo>
                  <a:cubicBezTo>
                    <a:pt x="6165" y="3596"/>
                    <a:pt x="5993" y="3161"/>
                    <a:pt x="5820" y="2726"/>
                  </a:cubicBezTo>
                  <a:cubicBezTo>
                    <a:pt x="5811" y="2707"/>
                    <a:pt x="5802" y="2698"/>
                    <a:pt x="5784" y="2689"/>
                  </a:cubicBezTo>
                  <a:cubicBezTo>
                    <a:pt x="5784" y="2680"/>
                    <a:pt x="5793" y="2671"/>
                    <a:pt x="5793" y="2662"/>
                  </a:cubicBezTo>
                  <a:close/>
                  <a:moveTo>
                    <a:pt x="9705" y="3420"/>
                  </a:moveTo>
                  <a:cubicBezTo>
                    <a:pt x="9745" y="3420"/>
                    <a:pt x="9771" y="3424"/>
                    <a:pt x="9774" y="3433"/>
                  </a:cubicBezTo>
                  <a:cubicBezTo>
                    <a:pt x="9783" y="3433"/>
                    <a:pt x="9783" y="3442"/>
                    <a:pt x="9774" y="3451"/>
                  </a:cubicBezTo>
                  <a:cubicBezTo>
                    <a:pt x="8867" y="3841"/>
                    <a:pt x="7788" y="4158"/>
                    <a:pt x="7017" y="4802"/>
                  </a:cubicBezTo>
                  <a:cubicBezTo>
                    <a:pt x="7235" y="4385"/>
                    <a:pt x="7543" y="4031"/>
                    <a:pt x="7979" y="3805"/>
                  </a:cubicBezTo>
                  <a:cubicBezTo>
                    <a:pt x="8278" y="3651"/>
                    <a:pt x="8613" y="3560"/>
                    <a:pt x="8949" y="3505"/>
                  </a:cubicBezTo>
                  <a:lnTo>
                    <a:pt x="8949" y="3505"/>
                  </a:lnTo>
                  <a:cubicBezTo>
                    <a:pt x="8948" y="3506"/>
                    <a:pt x="8949" y="3506"/>
                    <a:pt x="8950" y="3506"/>
                  </a:cubicBezTo>
                  <a:cubicBezTo>
                    <a:pt x="8978" y="3506"/>
                    <a:pt x="9511" y="3420"/>
                    <a:pt x="9705" y="3420"/>
                  </a:cubicBezTo>
                  <a:close/>
                  <a:moveTo>
                    <a:pt x="9611" y="3669"/>
                  </a:moveTo>
                  <a:lnTo>
                    <a:pt x="9611" y="3669"/>
                  </a:lnTo>
                  <a:cubicBezTo>
                    <a:pt x="9302" y="3959"/>
                    <a:pt x="8677" y="4403"/>
                    <a:pt x="8595" y="4449"/>
                  </a:cubicBezTo>
                  <a:cubicBezTo>
                    <a:pt x="8105" y="4757"/>
                    <a:pt x="7607" y="4811"/>
                    <a:pt x="7063" y="4884"/>
                  </a:cubicBezTo>
                  <a:cubicBezTo>
                    <a:pt x="7779" y="4331"/>
                    <a:pt x="8758" y="4004"/>
                    <a:pt x="9611" y="3669"/>
                  </a:cubicBezTo>
                  <a:close/>
                  <a:moveTo>
                    <a:pt x="5748" y="2853"/>
                  </a:moveTo>
                  <a:lnTo>
                    <a:pt x="5748" y="2853"/>
                  </a:lnTo>
                  <a:cubicBezTo>
                    <a:pt x="6038" y="3560"/>
                    <a:pt x="6328" y="4258"/>
                    <a:pt x="6600" y="4965"/>
                  </a:cubicBezTo>
                  <a:cubicBezTo>
                    <a:pt x="5639" y="4802"/>
                    <a:pt x="5576" y="3696"/>
                    <a:pt x="5748" y="2853"/>
                  </a:cubicBezTo>
                  <a:close/>
                  <a:moveTo>
                    <a:pt x="643" y="4512"/>
                  </a:moveTo>
                  <a:lnTo>
                    <a:pt x="643" y="4512"/>
                  </a:lnTo>
                  <a:cubicBezTo>
                    <a:pt x="1078" y="4557"/>
                    <a:pt x="1513" y="4648"/>
                    <a:pt x="1885" y="4875"/>
                  </a:cubicBezTo>
                  <a:cubicBezTo>
                    <a:pt x="2356" y="5165"/>
                    <a:pt x="2628" y="5655"/>
                    <a:pt x="3000" y="6044"/>
                  </a:cubicBezTo>
                  <a:cubicBezTo>
                    <a:pt x="3000" y="6063"/>
                    <a:pt x="3009" y="6081"/>
                    <a:pt x="3027" y="6090"/>
                  </a:cubicBezTo>
                  <a:cubicBezTo>
                    <a:pt x="3036" y="6090"/>
                    <a:pt x="3036" y="6099"/>
                    <a:pt x="3046" y="6099"/>
                  </a:cubicBezTo>
                  <a:cubicBezTo>
                    <a:pt x="3009" y="6099"/>
                    <a:pt x="2973" y="6099"/>
                    <a:pt x="2946" y="6108"/>
                  </a:cubicBezTo>
                  <a:cubicBezTo>
                    <a:pt x="2937" y="6099"/>
                    <a:pt x="2937" y="6099"/>
                    <a:pt x="2937" y="6090"/>
                  </a:cubicBezTo>
                  <a:cubicBezTo>
                    <a:pt x="2202" y="5528"/>
                    <a:pt x="1431" y="5002"/>
                    <a:pt x="643" y="4512"/>
                  </a:cubicBezTo>
                  <a:close/>
                  <a:moveTo>
                    <a:pt x="298" y="4476"/>
                  </a:moveTo>
                  <a:cubicBezTo>
                    <a:pt x="334" y="4476"/>
                    <a:pt x="361" y="4485"/>
                    <a:pt x="389" y="4485"/>
                  </a:cubicBezTo>
                  <a:cubicBezTo>
                    <a:pt x="1187" y="4993"/>
                    <a:pt x="1948" y="5546"/>
                    <a:pt x="2692" y="6117"/>
                  </a:cubicBezTo>
                  <a:cubicBezTo>
                    <a:pt x="2102" y="6117"/>
                    <a:pt x="1513" y="5927"/>
                    <a:pt x="1096" y="5491"/>
                  </a:cubicBezTo>
                  <a:cubicBezTo>
                    <a:pt x="779" y="5174"/>
                    <a:pt x="606" y="4784"/>
                    <a:pt x="298" y="4476"/>
                  </a:cubicBezTo>
                  <a:close/>
                  <a:moveTo>
                    <a:pt x="5603" y="5346"/>
                  </a:moveTo>
                  <a:lnTo>
                    <a:pt x="5603" y="5346"/>
                  </a:lnTo>
                  <a:cubicBezTo>
                    <a:pt x="5857" y="5528"/>
                    <a:pt x="6147" y="5682"/>
                    <a:pt x="6228" y="5990"/>
                  </a:cubicBezTo>
                  <a:cubicBezTo>
                    <a:pt x="6283" y="6217"/>
                    <a:pt x="6256" y="6453"/>
                    <a:pt x="6256" y="6688"/>
                  </a:cubicBezTo>
                  <a:cubicBezTo>
                    <a:pt x="6056" y="6235"/>
                    <a:pt x="5838" y="5791"/>
                    <a:pt x="5603" y="5346"/>
                  </a:cubicBezTo>
                  <a:close/>
                  <a:moveTo>
                    <a:pt x="5548" y="5428"/>
                  </a:moveTo>
                  <a:cubicBezTo>
                    <a:pt x="5784" y="5918"/>
                    <a:pt x="6002" y="6398"/>
                    <a:pt x="6210" y="6897"/>
                  </a:cubicBezTo>
                  <a:cubicBezTo>
                    <a:pt x="5630" y="6616"/>
                    <a:pt x="5539" y="6017"/>
                    <a:pt x="5548" y="5428"/>
                  </a:cubicBezTo>
                  <a:close/>
                  <a:moveTo>
                    <a:pt x="4315" y="4693"/>
                  </a:moveTo>
                  <a:cubicBezTo>
                    <a:pt x="4542" y="5183"/>
                    <a:pt x="4778" y="5872"/>
                    <a:pt x="4814" y="6371"/>
                  </a:cubicBezTo>
                  <a:cubicBezTo>
                    <a:pt x="4832" y="6570"/>
                    <a:pt x="4814" y="6770"/>
                    <a:pt x="4759" y="6960"/>
                  </a:cubicBezTo>
                  <a:cubicBezTo>
                    <a:pt x="4719" y="7042"/>
                    <a:pt x="4687" y="7082"/>
                    <a:pt x="4665" y="7082"/>
                  </a:cubicBezTo>
                  <a:cubicBezTo>
                    <a:pt x="4633" y="7082"/>
                    <a:pt x="4622" y="6996"/>
                    <a:pt x="4632" y="6824"/>
                  </a:cubicBezTo>
                  <a:cubicBezTo>
                    <a:pt x="4496" y="6543"/>
                    <a:pt x="4478" y="6144"/>
                    <a:pt x="4369" y="5836"/>
                  </a:cubicBezTo>
                  <a:cubicBezTo>
                    <a:pt x="4369" y="5827"/>
                    <a:pt x="4351" y="5818"/>
                    <a:pt x="4342" y="5818"/>
                  </a:cubicBezTo>
                  <a:cubicBezTo>
                    <a:pt x="4324" y="5682"/>
                    <a:pt x="4315" y="5537"/>
                    <a:pt x="4306" y="5392"/>
                  </a:cubicBezTo>
                  <a:lnTo>
                    <a:pt x="4306" y="5392"/>
                  </a:lnTo>
                  <a:cubicBezTo>
                    <a:pt x="4315" y="5428"/>
                    <a:pt x="4324" y="5455"/>
                    <a:pt x="4333" y="5491"/>
                  </a:cubicBezTo>
                  <a:cubicBezTo>
                    <a:pt x="4324" y="5428"/>
                    <a:pt x="4315" y="5364"/>
                    <a:pt x="4306" y="5301"/>
                  </a:cubicBezTo>
                  <a:cubicBezTo>
                    <a:pt x="4297" y="5101"/>
                    <a:pt x="4306" y="4893"/>
                    <a:pt x="4315" y="4693"/>
                  </a:cubicBezTo>
                  <a:close/>
                  <a:moveTo>
                    <a:pt x="4214" y="4411"/>
                  </a:moveTo>
                  <a:cubicBezTo>
                    <a:pt x="4212" y="4436"/>
                    <a:pt x="4218" y="4460"/>
                    <a:pt x="4224" y="4485"/>
                  </a:cubicBezTo>
                  <a:cubicBezTo>
                    <a:pt x="4215" y="4494"/>
                    <a:pt x="4206" y="4503"/>
                    <a:pt x="4206" y="4512"/>
                  </a:cubicBezTo>
                  <a:cubicBezTo>
                    <a:pt x="4161" y="5247"/>
                    <a:pt x="4107" y="6017"/>
                    <a:pt x="4442" y="6697"/>
                  </a:cubicBezTo>
                  <a:cubicBezTo>
                    <a:pt x="4451" y="6716"/>
                    <a:pt x="4469" y="6725"/>
                    <a:pt x="4487" y="6725"/>
                  </a:cubicBezTo>
                  <a:cubicBezTo>
                    <a:pt x="4524" y="6879"/>
                    <a:pt x="4551" y="7033"/>
                    <a:pt x="4578" y="7196"/>
                  </a:cubicBezTo>
                  <a:cubicBezTo>
                    <a:pt x="4569" y="7187"/>
                    <a:pt x="4560" y="7169"/>
                    <a:pt x="4551" y="7160"/>
                  </a:cubicBezTo>
                  <a:cubicBezTo>
                    <a:pt x="4306" y="6725"/>
                    <a:pt x="4134" y="6262"/>
                    <a:pt x="4088" y="5745"/>
                  </a:cubicBezTo>
                  <a:cubicBezTo>
                    <a:pt x="4052" y="5419"/>
                    <a:pt x="4070" y="5092"/>
                    <a:pt x="4134" y="4766"/>
                  </a:cubicBezTo>
                  <a:cubicBezTo>
                    <a:pt x="4150" y="4642"/>
                    <a:pt x="4182" y="4526"/>
                    <a:pt x="4214" y="4411"/>
                  </a:cubicBezTo>
                  <a:close/>
                  <a:moveTo>
                    <a:pt x="9073" y="5751"/>
                  </a:moveTo>
                  <a:cubicBezTo>
                    <a:pt x="9124" y="5751"/>
                    <a:pt x="9166" y="5761"/>
                    <a:pt x="9194" y="5782"/>
                  </a:cubicBezTo>
                  <a:cubicBezTo>
                    <a:pt x="8677" y="6063"/>
                    <a:pt x="8178" y="6362"/>
                    <a:pt x="7697" y="6697"/>
                  </a:cubicBezTo>
                  <a:cubicBezTo>
                    <a:pt x="7289" y="6988"/>
                    <a:pt x="6909" y="7323"/>
                    <a:pt x="6473" y="7577"/>
                  </a:cubicBezTo>
                  <a:cubicBezTo>
                    <a:pt x="6754" y="7133"/>
                    <a:pt x="7081" y="6743"/>
                    <a:pt x="7516" y="6434"/>
                  </a:cubicBezTo>
                  <a:cubicBezTo>
                    <a:pt x="7685" y="6306"/>
                    <a:pt x="8677" y="5751"/>
                    <a:pt x="9073" y="5751"/>
                  </a:cubicBezTo>
                  <a:close/>
                  <a:moveTo>
                    <a:pt x="9148" y="5972"/>
                  </a:moveTo>
                  <a:lnTo>
                    <a:pt x="9148" y="5972"/>
                  </a:lnTo>
                  <a:cubicBezTo>
                    <a:pt x="8922" y="6317"/>
                    <a:pt x="8169" y="7096"/>
                    <a:pt x="8042" y="7214"/>
                  </a:cubicBezTo>
                  <a:cubicBezTo>
                    <a:pt x="7561" y="7631"/>
                    <a:pt x="7099" y="7668"/>
                    <a:pt x="6573" y="7713"/>
                  </a:cubicBezTo>
                  <a:cubicBezTo>
                    <a:pt x="6990" y="7450"/>
                    <a:pt x="7371" y="7124"/>
                    <a:pt x="7770" y="6833"/>
                  </a:cubicBezTo>
                  <a:cubicBezTo>
                    <a:pt x="8214" y="6516"/>
                    <a:pt x="8677" y="6226"/>
                    <a:pt x="9148" y="5972"/>
                  </a:cubicBezTo>
                  <a:close/>
                  <a:moveTo>
                    <a:pt x="3740" y="7769"/>
                  </a:moveTo>
                  <a:cubicBezTo>
                    <a:pt x="4176" y="7769"/>
                    <a:pt x="4592" y="7886"/>
                    <a:pt x="4941" y="8239"/>
                  </a:cubicBezTo>
                  <a:cubicBezTo>
                    <a:pt x="4291" y="8331"/>
                    <a:pt x="3470" y="8481"/>
                    <a:pt x="2696" y="8481"/>
                  </a:cubicBezTo>
                  <a:cubicBezTo>
                    <a:pt x="2173" y="8481"/>
                    <a:pt x="1672" y="8413"/>
                    <a:pt x="1259" y="8212"/>
                  </a:cubicBezTo>
                  <a:cubicBezTo>
                    <a:pt x="1486" y="8103"/>
                    <a:pt x="2411" y="8003"/>
                    <a:pt x="2547" y="7967"/>
                  </a:cubicBezTo>
                  <a:cubicBezTo>
                    <a:pt x="2938" y="7864"/>
                    <a:pt x="3347" y="7769"/>
                    <a:pt x="3740" y="7769"/>
                  </a:cubicBezTo>
                  <a:close/>
                  <a:moveTo>
                    <a:pt x="1214" y="8302"/>
                  </a:moveTo>
                  <a:lnTo>
                    <a:pt x="1214" y="8302"/>
                  </a:lnTo>
                  <a:cubicBezTo>
                    <a:pt x="1665" y="8547"/>
                    <a:pt x="2216" y="8627"/>
                    <a:pt x="2787" y="8627"/>
                  </a:cubicBezTo>
                  <a:cubicBezTo>
                    <a:pt x="3444" y="8627"/>
                    <a:pt x="4127" y="8521"/>
                    <a:pt x="4714" y="8438"/>
                  </a:cubicBezTo>
                  <a:lnTo>
                    <a:pt x="4714" y="8438"/>
                  </a:lnTo>
                  <a:cubicBezTo>
                    <a:pt x="4215" y="8747"/>
                    <a:pt x="3698" y="9109"/>
                    <a:pt x="3118" y="9128"/>
                  </a:cubicBezTo>
                  <a:cubicBezTo>
                    <a:pt x="2919" y="9128"/>
                    <a:pt x="1295" y="8602"/>
                    <a:pt x="1214" y="8302"/>
                  </a:cubicBezTo>
                  <a:close/>
                  <a:moveTo>
                    <a:pt x="12340" y="8212"/>
                  </a:moveTo>
                  <a:cubicBezTo>
                    <a:pt x="11433" y="8629"/>
                    <a:pt x="10545" y="9073"/>
                    <a:pt x="9665" y="9554"/>
                  </a:cubicBezTo>
                  <a:cubicBezTo>
                    <a:pt x="10246" y="8484"/>
                    <a:pt x="11216" y="8266"/>
                    <a:pt x="12340" y="8212"/>
                  </a:cubicBezTo>
                  <a:close/>
                  <a:moveTo>
                    <a:pt x="12404" y="8393"/>
                  </a:moveTo>
                  <a:lnTo>
                    <a:pt x="12404" y="8393"/>
                  </a:lnTo>
                  <a:cubicBezTo>
                    <a:pt x="11946" y="9200"/>
                    <a:pt x="11177" y="9767"/>
                    <a:pt x="10277" y="9767"/>
                  </a:cubicBezTo>
                  <a:cubicBezTo>
                    <a:pt x="10125" y="9767"/>
                    <a:pt x="9969" y="9751"/>
                    <a:pt x="9810" y="9717"/>
                  </a:cubicBezTo>
                  <a:cubicBezTo>
                    <a:pt x="10654" y="9236"/>
                    <a:pt x="11515" y="8801"/>
                    <a:pt x="12404" y="8393"/>
                  </a:cubicBezTo>
                  <a:close/>
                  <a:moveTo>
                    <a:pt x="8586" y="8556"/>
                  </a:moveTo>
                  <a:lnTo>
                    <a:pt x="8586" y="8556"/>
                  </a:lnTo>
                  <a:cubicBezTo>
                    <a:pt x="8359" y="9155"/>
                    <a:pt x="8169" y="9762"/>
                    <a:pt x="8024" y="10388"/>
                  </a:cubicBezTo>
                  <a:cubicBezTo>
                    <a:pt x="7942" y="10007"/>
                    <a:pt x="7924" y="9590"/>
                    <a:pt x="8069" y="9236"/>
                  </a:cubicBezTo>
                  <a:cubicBezTo>
                    <a:pt x="8178" y="8992"/>
                    <a:pt x="8378" y="8765"/>
                    <a:pt x="8586" y="8556"/>
                  </a:cubicBezTo>
                  <a:close/>
                  <a:moveTo>
                    <a:pt x="8777" y="8375"/>
                  </a:moveTo>
                  <a:cubicBezTo>
                    <a:pt x="8813" y="8747"/>
                    <a:pt x="8840" y="9137"/>
                    <a:pt x="8767" y="9499"/>
                  </a:cubicBezTo>
                  <a:cubicBezTo>
                    <a:pt x="8686" y="9926"/>
                    <a:pt x="8441" y="10216"/>
                    <a:pt x="8142" y="10488"/>
                  </a:cubicBezTo>
                  <a:cubicBezTo>
                    <a:pt x="8296" y="9780"/>
                    <a:pt x="8495" y="9082"/>
                    <a:pt x="8767" y="8411"/>
                  </a:cubicBezTo>
                  <a:cubicBezTo>
                    <a:pt x="8777" y="8402"/>
                    <a:pt x="8777" y="8384"/>
                    <a:pt x="8767" y="8375"/>
                  </a:cubicBezTo>
                  <a:close/>
                  <a:moveTo>
                    <a:pt x="9522" y="10508"/>
                  </a:moveTo>
                  <a:cubicBezTo>
                    <a:pt x="10078" y="10508"/>
                    <a:pt x="10628" y="10615"/>
                    <a:pt x="11170" y="10796"/>
                  </a:cubicBezTo>
                  <a:cubicBezTo>
                    <a:pt x="11189" y="10796"/>
                    <a:pt x="11343" y="10851"/>
                    <a:pt x="11488" y="10896"/>
                  </a:cubicBezTo>
                  <a:cubicBezTo>
                    <a:pt x="10372" y="10914"/>
                    <a:pt x="9266" y="10932"/>
                    <a:pt x="8151" y="10941"/>
                  </a:cubicBezTo>
                  <a:cubicBezTo>
                    <a:pt x="8269" y="10841"/>
                    <a:pt x="8378" y="10733"/>
                    <a:pt x="8504" y="10633"/>
                  </a:cubicBezTo>
                  <a:cubicBezTo>
                    <a:pt x="8846" y="10547"/>
                    <a:pt x="9185" y="10508"/>
                    <a:pt x="9522" y="10508"/>
                  </a:cubicBezTo>
                  <a:close/>
                  <a:moveTo>
                    <a:pt x="11642" y="11041"/>
                  </a:moveTo>
                  <a:cubicBezTo>
                    <a:pt x="11560" y="11050"/>
                    <a:pt x="11488" y="11068"/>
                    <a:pt x="11479" y="11068"/>
                  </a:cubicBezTo>
                  <a:cubicBezTo>
                    <a:pt x="11034" y="11195"/>
                    <a:pt x="10545" y="11286"/>
                    <a:pt x="10091" y="11340"/>
                  </a:cubicBezTo>
                  <a:cubicBezTo>
                    <a:pt x="9911" y="11360"/>
                    <a:pt x="9729" y="11375"/>
                    <a:pt x="9546" y="11375"/>
                  </a:cubicBezTo>
                  <a:cubicBezTo>
                    <a:pt x="9316" y="11375"/>
                    <a:pt x="9086" y="11352"/>
                    <a:pt x="8858" y="11286"/>
                  </a:cubicBezTo>
                  <a:cubicBezTo>
                    <a:pt x="8758" y="11259"/>
                    <a:pt x="8659" y="11222"/>
                    <a:pt x="8559" y="11168"/>
                  </a:cubicBezTo>
                  <a:cubicBezTo>
                    <a:pt x="8385" y="11110"/>
                    <a:pt x="8327" y="11081"/>
                    <a:pt x="8385" y="11081"/>
                  </a:cubicBezTo>
                  <a:cubicBezTo>
                    <a:pt x="8399" y="11081"/>
                    <a:pt x="8421" y="11083"/>
                    <a:pt x="8450" y="11086"/>
                  </a:cubicBezTo>
                  <a:cubicBezTo>
                    <a:pt x="8483" y="11060"/>
                    <a:pt x="8557" y="11052"/>
                    <a:pt x="8643" y="11052"/>
                  </a:cubicBezTo>
                  <a:cubicBezTo>
                    <a:pt x="8794" y="11052"/>
                    <a:pt x="8983" y="11077"/>
                    <a:pt x="9058" y="11077"/>
                  </a:cubicBezTo>
                  <a:cubicBezTo>
                    <a:pt x="9919" y="11068"/>
                    <a:pt x="10781" y="11050"/>
                    <a:pt x="11642" y="11041"/>
                  </a:cubicBezTo>
                  <a:close/>
                  <a:moveTo>
                    <a:pt x="842" y="11277"/>
                  </a:moveTo>
                  <a:lnTo>
                    <a:pt x="842" y="11277"/>
                  </a:lnTo>
                  <a:cubicBezTo>
                    <a:pt x="1703" y="11358"/>
                    <a:pt x="2728" y="11576"/>
                    <a:pt x="2946" y="12492"/>
                  </a:cubicBezTo>
                  <a:cubicBezTo>
                    <a:pt x="2275" y="12038"/>
                    <a:pt x="1586" y="11621"/>
                    <a:pt x="842" y="11277"/>
                  </a:cubicBezTo>
                  <a:close/>
                  <a:moveTo>
                    <a:pt x="8331" y="12189"/>
                  </a:moveTo>
                  <a:cubicBezTo>
                    <a:pt x="8745" y="12189"/>
                    <a:pt x="9146" y="12249"/>
                    <a:pt x="9547" y="12338"/>
                  </a:cubicBezTo>
                  <a:cubicBezTo>
                    <a:pt x="9030" y="12428"/>
                    <a:pt x="8514" y="12501"/>
                    <a:pt x="7997" y="12537"/>
                  </a:cubicBezTo>
                  <a:cubicBezTo>
                    <a:pt x="7877" y="12543"/>
                    <a:pt x="7456" y="12589"/>
                    <a:pt x="7131" y="12589"/>
                  </a:cubicBezTo>
                  <a:cubicBezTo>
                    <a:pt x="6987" y="12589"/>
                    <a:pt x="6863" y="12580"/>
                    <a:pt x="6791" y="12555"/>
                  </a:cubicBezTo>
                  <a:cubicBezTo>
                    <a:pt x="6827" y="12501"/>
                    <a:pt x="6863" y="12446"/>
                    <a:pt x="6909" y="12383"/>
                  </a:cubicBezTo>
                  <a:cubicBezTo>
                    <a:pt x="7271" y="12274"/>
                    <a:pt x="8069" y="12202"/>
                    <a:pt x="8169" y="12193"/>
                  </a:cubicBezTo>
                  <a:cubicBezTo>
                    <a:pt x="8223" y="12190"/>
                    <a:pt x="8277" y="12189"/>
                    <a:pt x="8331" y="12189"/>
                  </a:cubicBezTo>
                  <a:close/>
                  <a:moveTo>
                    <a:pt x="851" y="11458"/>
                  </a:moveTo>
                  <a:cubicBezTo>
                    <a:pt x="1586" y="11803"/>
                    <a:pt x="2284" y="12220"/>
                    <a:pt x="2928" y="12709"/>
                  </a:cubicBezTo>
                  <a:cubicBezTo>
                    <a:pt x="2726" y="12732"/>
                    <a:pt x="2517" y="12762"/>
                    <a:pt x="2314" y="12762"/>
                  </a:cubicBezTo>
                  <a:cubicBezTo>
                    <a:pt x="2033" y="12762"/>
                    <a:pt x="1762" y="12706"/>
                    <a:pt x="1531" y="12501"/>
                  </a:cubicBezTo>
                  <a:cubicBezTo>
                    <a:pt x="1250" y="12247"/>
                    <a:pt x="1042" y="11830"/>
                    <a:pt x="851" y="11458"/>
                  </a:cubicBezTo>
                  <a:close/>
                  <a:moveTo>
                    <a:pt x="9466" y="12465"/>
                  </a:moveTo>
                  <a:cubicBezTo>
                    <a:pt x="8944" y="12781"/>
                    <a:pt x="8374" y="12931"/>
                    <a:pt x="7789" y="12931"/>
                  </a:cubicBezTo>
                  <a:cubicBezTo>
                    <a:pt x="7418" y="12931"/>
                    <a:pt x="7040" y="12871"/>
                    <a:pt x="6664" y="12755"/>
                  </a:cubicBezTo>
                  <a:cubicBezTo>
                    <a:pt x="6682" y="12728"/>
                    <a:pt x="6700" y="12700"/>
                    <a:pt x="6718" y="12673"/>
                  </a:cubicBezTo>
                  <a:cubicBezTo>
                    <a:pt x="6830" y="12675"/>
                    <a:pt x="6941" y="12676"/>
                    <a:pt x="7052" y="12676"/>
                  </a:cubicBezTo>
                  <a:cubicBezTo>
                    <a:pt x="7864" y="12676"/>
                    <a:pt x="8668" y="12616"/>
                    <a:pt x="9466" y="12465"/>
                  </a:cubicBezTo>
                  <a:close/>
                  <a:moveTo>
                    <a:pt x="3726" y="10442"/>
                  </a:moveTo>
                  <a:cubicBezTo>
                    <a:pt x="3907" y="11295"/>
                    <a:pt x="4034" y="12165"/>
                    <a:pt x="4125" y="13045"/>
                  </a:cubicBezTo>
                  <a:cubicBezTo>
                    <a:pt x="3871" y="12691"/>
                    <a:pt x="3671" y="12310"/>
                    <a:pt x="3553" y="11884"/>
                  </a:cubicBezTo>
                  <a:cubicBezTo>
                    <a:pt x="3472" y="11594"/>
                    <a:pt x="3408" y="11295"/>
                    <a:pt x="3499" y="10996"/>
                  </a:cubicBezTo>
                  <a:cubicBezTo>
                    <a:pt x="3508" y="10950"/>
                    <a:pt x="3626" y="10633"/>
                    <a:pt x="3726" y="10442"/>
                  </a:cubicBezTo>
                  <a:close/>
                  <a:moveTo>
                    <a:pt x="3862" y="10297"/>
                  </a:moveTo>
                  <a:lnTo>
                    <a:pt x="3862" y="10297"/>
                  </a:lnTo>
                  <a:cubicBezTo>
                    <a:pt x="4025" y="10361"/>
                    <a:pt x="4388" y="11313"/>
                    <a:pt x="4442" y="11449"/>
                  </a:cubicBezTo>
                  <a:cubicBezTo>
                    <a:pt x="4687" y="12057"/>
                    <a:pt x="4587" y="12537"/>
                    <a:pt x="4279" y="13063"/>
                  </a:cubicBezTo>
                  <a:cubicBezTo>
                    <a:pt x="4179" y="12129"/>
                    <a:pt x="4034" y="11213"/>
                    <a:pt x="3862" y="10297"/>
                  </a:cubicBezTo>
                  <a:close/>
                  <a:moveTo>
                    <a:pt x="3189" y="13230"/>
                  </a:moveTo>
                  <a:cubicBezTo>
                    <a:pt x="3424" y="13230"/>
                    <a:pt x="3649" y="13260"/>
                    <a:pt x="3853" y="13335"/>
                  </a:cubicBezTo>
                  <a:cubicBezTo>
                    <a:pt x="3055" y="13399"/>
                    <a:pt x="2266" y="13471"/>
                    <a:pt x="1468" y="13535"/>
                  </a:cubicBezTo>
                  <a:cubicBezTo>
                    <a:pt x="2004" y="13400"/>
                    <a:pt x="2627" y="13230"/>
                    <a:pt x="3189" y="13230"/>
                  </a:cubicBezTo>
                  <a:close/>
                  <a:moveTo>
                    <a:pt x="3952" y="13480"/>
                  </a:moveTo>
                  <a:lnTo>
                    <a:pt x="3952" y="13480"/>
                  </a:lnTo>
                  <a:cubicBezTo>
                    <a:pt x="3510" y="13733"/>
                    <a:pt x="3021" y="13861"/>
                    <a:pt x="2529" y="13861"/>
                  </a:cubicBezTo>
                  <a:cubicBezTo>
                    <a:pt x="2175" y="13861"/>
                    <a:pt x="1819" y="13794"/>
                    <a:pt x="1477" y="13662"/>
                  </a:cubicBezTo>
                  <a:cubicBezTo>
                    <a:pt x="2302" y="13598"/>
                    <a:pt x="3127" y="13544"/>
                    <a:pt x="3952" y="13480"/>
                  </a:cubicBezTo>
                  <a:close/>
                  <a:moveTo>
                    <a:pt x="14759" y="13107"/>
                  </a:moveTo>
                  <a:cubicBezTo>
                    <a:pt x="14814" y="13107"/>
                    <a:pt x="14870" y="13107"/>
                    <a:pt x="14925" y="13108"/>
                  </a:cubicBezTo>
                  <a:cubicBezTo>
                    <a:pt x="14127" y="13417"/>
                    <a:pt x="13320" y="13707"/>
                    <a:pt x="12503" y="13952"/>
                  </a:cubicBezTo>
                  <a:cubicBezTo>
                    <a:pt x="13057" y="13253"/>
                    <a:pt x="13900" y="13107"/>
                    <a:pt x="14759" y="13107"/>
                  </a:cubicBezTo>
                  <a:close/>
                  <a:moveTo>
                    <a:pt x="15024" y="13254"/>
                  </a:moveTo>
                  <a:lnTo>
                    <a:pt x="15024" y="13254"/>
                  </a:lnTo>
                  <a:cubicBezTo>
                    <a:pt x="14689" y="13526"/>
                    <a:pt x="14335" y="13807"/>
                    <a:pt x="13972" y="13997"/>
                  </a:cubicBezTo>
                  <a:cubicBezTo>
                    <a:pt x="13688" y="14142"/>
                    <a:pt x="13387" y="14195"/>
                    <a:pt x="13081" y="14195"/>
                  </a:cubicBezTo>
                  <a:cubicBezTo>
                    <a:pt x="12872" y="14195"/>
                    <a:pt x="12660" y="14170"/>
                    <a:pt x="12449" y="14133"/>
                  </a:cubicBezTo>
                  <a:cubicBezTo>
                    <a:pt x="13311" y="13861"/>
                    <a:pt x="14172" y="13553"/>
                    <a:pt x="15024" y="13254"/>
                  </a:cubicBezTo>
                  <a:close/>
                  <a:moveTo>
                    <a:pt x="12449" y="12474"/>
                  </a:moveTo>
                  <a:lnTo>
                    <a:pt x="12449" y="12474"/>
                  </a:lnTo>
                  <a:cubicBezTo>
                    <a:pt x="12367" y="12773"/>
                    <a:pt x="12277" y="13072"/>
                    <a:pt x="12177" y="13362"/>
                  </a:cubicBezTo>
                  <a:cubicBezTo>
                    <a:pt x="12050" y="13716"/>
                    <a:pt x="11805" y="13952"/>
                    <a:pt x="11579" y="14215"/>
                  </a:cubicBezTo>
                  <a:cubicBezTo>
                    <a:pt x="11805" y="13598"/>
                    <a:pt x="12095" y="13018"/>
                    <a:pt x="12449" y="12474"/>
                  </a:cubicBezTo>
                  <a:close/>
                  <a:moveTo>
                    <a:pt x="12558" y="12120"/>
                  </a:moveTo>
                  <a:lnTo>
                    <a:pt x="12558" y="12120"/>
                  </a:lnTo>
                  <a:cubicBezTo>
                    <a:pt x="12549" y="12138"/>
                    <a:pt x="12540" y="12165"/>
                    <a:pt x="12540" y="12183"/>
                  </a:cubicBezTo>
                  <a:cubicBezTo>
                    <a:pt x="12014" y="12873"/>
                    <a:pt x="11633" y="13598"/>
                    <a:pt x="11361" y="14414"/>
                  </a:cubicBezTo>
                  <a:cubicBezTo>
                    <a:pt x="11080" y="13462"/>
                    <a:pt x="11823" y="12700"/>
                    <a:pt x="12558" y="12120"/>
                  </a:cubicBezTo>
                  <a:close/>
                  <a:moveTo>
                    <a:pt x="10436" y="13072"/>
                  </a:moveTo>
                  <a:cubicBezTo>
                    <a:pt x="10454" y="13263"/>
                    <a:pt x="10400" y="13816"/>
                    <a:pt x="10400" y="13879"/>
                  </a:cubicBezTo>
                  <a:cubicBezTo>
                    <a:pt x="10409" y="14233"/>
                    <a:pt x="10436" y="14587"/>
                    <a:pt x="10363" y="14940"/>
                  </a:cubicBezTo>
                  <a:cubicBezTo>
                    <a:pt x="10282" y="15339"/>
                    <a:pt x="9992" y="15629"/>
                    <a:pt x="9892" y="16010"/>
                  </a:cubicBezTo>
                  <a:cubicBezTo>
                    <a:pt x="9892" y="16014"/>
                    <a:pt x="9891" y="16018"/>
                    <a:pt x="9889" y="16024"/>
                  </a:cubicBezTo>
                  <a:lnTo>
                    <a:pt x="9889" y="16024"/>
                  </a:lnTo>
                  <a:cubicBezTo>
                    <a:pt x="9896" y="15988"/>
                    <a:pt x="9901" y="15952"/>
                    <a:pt x="9901" y="15910"/>
                  </a:cubicBezTo>
                  <a:cubicBezTo>
                    <a:pt x="9928" y="15684"/>
                    <a:pt x="9955" y="15457"/>
                    <a:pt x="9992" y="15230"/>
                  </a:cubicBezTo>
                  <a:cubicBezTo>
                    <a:pt x="10001" y="15235"/>
                    <a:pt x="10010" y="15237"/>
                    <a:pt x="10020" y="15237"/>
                  </a:cubicBezTo>
                  <a:cubicBezTo>
                    <a:pt x="10048" y="15237"/>
                    <a:pt x="10076" y="15217"/>
                    <a:pt x="10082" y="15176"/>
                  </a:cubicBezTo>
                  <a:cubicBezTo>
                    <a:pt x="10110" y="14886"/>
                    <a:pt x="10137" y="14605"/>
                    <a:pt x="10173" y="14314"/>
                  </a:cubicBezTo>
                  <a:cubicBezTo>
                    <a:pt x="10173" y="14305"/>
                    <a:pt x="10173" y="14305"/>
                    <a:pt x="10182" y="14296"/>
                  </a:cubicBezTo>
                  <a:cubicBezTo>
                    <a:pt x="10182" y="14287"/>
                    <a:pt x="10173" y="14287"/>
                    <a:pt x="10182" y="14287"/>
                  </a:cubicBezTo>
                  <a:cubicBezTo>
                    <a:pt x="10200" y="14151"/>
                    <a:pt x="10218" y="14024"/>
                    <a:pt x="10246" y="13888"/>
                  </a:cubicBezTo>
                  <a:cubicBezTo>
                    <a:pt x="10273" y="13752"/>
                    <a:pt x="10318" y="13616"/>
                    <a:pt x="10345" y="13480"/>
                  </a:cubicBezTo>
                  <a:lnTo>
                    <a:pt x="10354" y="13471"/>
                  </a:lnTo>
                  <a:lnTo>
                    <a:pt x="10345" y="13471"/>
                  </a:lnTo>
                  <a:cubicBezTo>
                    <a:pt x="10354" y="13435"/>
                    <a:pt x="10363" y="13399"/>
                    <a:pt x="10363" y="13362"/>
                  </a:cubicBezTo>
                  <a:cubicBezTo>
                    <a:pt x="10372" y="13299"/>
                    <a:pt x="10372" y="13263"/>
                    <a:pt x="10372" y="13235"/>
                  </a:cubicBezTo>
                  <a:cubicBezTo>
                    <a:pt x="10391" y="13181"/>
                    <a:pt x="10418" y="13127"/>
                    <a:pt x="10436" y="13072"/>
                  </a:cubicBezTo>
                  <a:close/>
                  <a:moveTo>
                    <a:pt x="10218" y="13480"/>
                  </a:moveTo>
                  <a:lnTo>
                    <a:pt x="10218" y="13480"/>
                  </a:lnTo>
                  <a:cubicBezTo>
                    <a:pt x="10091" y="13861"/>
                    <a:pt x="10010" y="14251"/>
                    <a:pt x="9973" y="14650"/>
                  </a:cubicBezTo>
                  <a:cubicBezTo>
                    <a:pt x="9847" y="15131"/>
                    <a:pt x="9792" y="15620"/>
                    <a:pt x="9783" y="16110"/>
                  </a:cubicBezTo>
                  <a:cubicBezTo>
                    <a:pt x="9611" y="15375"/>
                    <a:pt x="9656" y="14641"/>
                    <a:pt x="9973" y="13915"/>
                  </a:cubicBezTo>
                  <a:cubicBezTo>
                    <a:pt x="9992" y="13870"/>
                    <a:pt x="10110" y="13671"/>
                    <a:pt x="10218" y="13480"/>
                  </a:cubicBezTo>
                  <a:close/>
                  <a:moveTo>
                    <a:pt x="12178" y="15139"/>
                  </a:moveTo>
                  <a:cubicBezTo>
                    <a:pt x="12965" y="15139"/>
                    <a:pt x="13723" y="15377"/>
                    <a:pt x="14444" y="15802"/>
                  </a:cubicBezTo>
                  <a:cubicBezTo>
                    <a:pt x="14653" y="15919"/>
                    <a:pt x="14925" y="16037"/>
                    <a:pt x="14988" y="16119"/>
                  </a:cubicBezTo>
                  <a:cubicBezTo>
                    <a:pt x="13719" y="15666"/>
                    <a:pt x="12286" y="15566"/>
                    <a:pt x="10962" y="15348"/>
                  </a:cubicBezTo>
                  <a:cubicBezTo>
                    <a:pt x="10971" y="15339"/>
                    <a:pt x="10980" y="15330"/>
                    <a:pt x="10989" y="15321"/>
                  </a:cubicBezTo>
                  <a:cubicBezTo>
                    <a:pt x="11392" y="15198"/>
                    <a:pt x="11789" y="15139"/>
                    <a:pt x="12178" y="15139"/>
                  </a:cubicBezTo>
                  <a:close/>
                  <a:moveTo>
                    <a:pt x="11194" y="15567"/>
                  </a:moveTo>
                  <a:cubicBezTo>
                    <a:pt x="11225" y="15567"/>
                    <a:pt x="11340" y="15599"/>
                    <a:pt x="11551" y="15629"/>
                  </a:cubicBezTo>
                  <a:cubicBezTo>
                    <a:pt x="11778" y="15657"/>
                    <a:pt x="11996" y="15693"/>
                    <a:pt x="12222" y="15729"/>
                  </a:cubicBezTo>
                  <a:cubicBezTo>
                    <a:pt x="13120" y="15874"/>
                    <a:pt x="14045" y="15938"/>
                    <a:pt x="14906" y="16228"/>
                  </a:cubicBezTo>
                  <a:cubicBezTo>
                    <a:pt x="14861" y="16246"/>
                    <a:pt x="14789" y="16255"/>
                    <a:pt x="14698" y="16273"/>
                  </a:cubicBezTo>
                  <a:cubicBezTo>
                    <a:pt x="14245" y="16324"/>
                    <a:pt x="13760" y="16374"/>
                    <a:pt x="13302" y="16374"/>
                  </a:cubicBezTo>
                  <a:cubicBezTo>
                    <a:pt x="13265" y="16374"/>
                    <a:pt x="13229" y="16374"/>
                    <a:pt x="13193" y="16373"/>
                  </a:cubicBezTo>
                  <a:cubicBezTo>
                    <a:pt x="12576" y="16346"/>
                    <a:pt x="11860" y="16119"/>
                    <a:pt x="11379" y="15729"/>
                  </a:cubicBezTo>
                  <a:cubicBezTo>
                    <a:pt x="11227" y="15606"/>
                    <a:pt x="11160" y="15567"/>
                    <a:pt x="11194" y="15567"/>
                  </a:cubicBezTo>
                  <a:close/>
                  <a:moveTo>
                    <a:pt x="1314" y="16192"/>
                  </a:moveTo>
                  <a:cubicBezTo>
                    <a:pt x="1722" y="16246"/>
                    <a:pt x="2148" y="16300"/>
                    <a:pt x="2538" y="16409"/>
                  </a:cubicBezTo>
                  <a:cubicBezTo>
                    <a:pt x="3046" y="16563"/>
                    <a:pt x="3381" y="16908"/>
                    <a:pt x="3671" y="17325"/>
                  </a:cubicBezTo>
                  <a:cubicBezTo>
                    <a:pt x="2882" y="16944"/>
                    <a:pt x="2093" y="16572"/>
                    <a:pt x="1314" y="16192"/>
                  </a:cubicBezTo>
                  <a:close/>
                  <a:moveTo>
                    <a:pt x="1504" y="16464"/>
                  </a:moveTo>
                  <a:lnTo>
                    <a:pt x="1504" y="16464"/>
                  </a:lnTo>
                  <a:cubicBezTo>
                    <a:pt x="2220" y="16817"/>
                    <a:pt x="2946" y="17171"/>
                    <a:pt x="3662" y="17525"/>
                  </a:cubicBezTo>
                  <a:cubicBezTo>
                    <a:pt x="3536" y="17539"/>
                    <a:pt x="3412" y="17547"/>
                    <a:pt x="3290" y="17547"/>
                  </a:cubicBezTo>
                  <a:cubicBezTo>
                    <a:pt x="2875" y="17547"/>
                    <a:pt x="2481" y="17451"/>
                    <a:pt x="2102" y="17171"/>
                  </a:cubicBezTo>
                  <a:cubicBezTo>
                    <a:pt x="1840" y="16980"/>
                    <a:pt x="1676" y="16717"/>
                    <a:pt x="1504" y="16464"/>
                  </a:cubicBezTo>
                  <a:close/>
                  <a:moveTo>
                    <a:pt x="4333" y="15711"/>
                  </a:moveTo>
                  <a:cubicBezTo>
                    <a:pt x="4460" y="16554"/>
                    <a:pt x="4759" y="17361"/>
                    <a:pt x="5158" y="18123"/>
                  </a:cubicBezTo>
                  <a:cubicBezTo>
                    <a:pt x="4587" y="17688"/>
                    <a:pt x="4215" y="17071"/>
                    <a:pt x="4233" y="16318"/>
                  </a:cubicBezTo>
                  <a:cubicBezTo>
                    <a:pt x="4233" y="16173"/>
                    <a:pt x="4224" y="15765"/>
                    <a:pt x="4324" y="15711"/>
                  </a:cubicBezTo>
                  <a:close/>
                  <a:moveTo>
                    <a:pt x="4524" y="15956"/>
                  </a:moveTo>
                  <a:cubicBezTo>
                    <a:pt x="4623" y="16119"/>
                    <a:pt x="4714" y="16282"/>
                    <a:pt x="4823" y="16436"/>
                  </a:cubicBezTo>
                  <a:cubicBezTo>
                    <a:pt x="5022" y="16727"/>
                    <a:pt x="5267" y="17017"/>
                    <a:pt x="5376" y="17352"/>
                  </a:cubicBezTo>
                  <a:cubicBezTo>
                    <a:pt x="5430" y="17506"/>
                    <a:pt x="5494" y="17715"/>
                    <a:pt x="5467" y="17878"/>
                  </a:cubicBezTo>
                  <a:cubicBezTo>
                    <a:pt x="5434" y="18103"/>
                    <a:pt x="5400" y="18180"/>
                    <a:pt x="5365" y="18180"/>
                  </a:cubicBezTo>
                  <a:cubicBezTo>
                    <a:pt x="5313" y="18180"/>
                    <a:pt x="5258" y="18005"/>
                    <a:pt x="5204" y="17896"/>
                  </a:cubicBezTo>
                  <a:cubicBezTo>
                    <a:pt x="4895" y="17271"/>
                    <a:pt x="4687" y="16627"/>
                    <a:pt x="4524" y="15956"/>
                  </a:cubicBezTo>
                  <a:close/>
                  <a:moveTo>
                    <a:pt x="8395" y="15014"/>
                  </a:moveTo>
                  <a:cubicBezTo>
                    <a:pt x="8411" y="15014"/>
                    <a:pt x="8429" y="15030"/>
                    <a:pt x="8450" y="15067"/>
                  </a:cubicBezTo>
                  <a:cubicBezTo>
                    <a:pt x="8060" y="16255"/>
                    <a:pt x="7951" y="17425"/>
                    <a:pt x="8160" y="18640"/>
                  </a:cubicBezTo>
                  <a:cubicBezTo>
                    <a:pt x="7498" y="17661"/>
                    <a:pt x="7779" y="16745"/>
                    <a:pt x="8178" y="15693"/>
                  </a:cubicBezTo>
                  <a:cubicBezTo>
                    <a:pt x="8269" y="15442"/>
                    <a:pt x="8309" y="15014"/>
                    <a:pt x="8395" y="15014"/>
                  </a:cubicBezTo>
                  <a:close/>
                  <a:moveTo>
                    <a:pt x="8486" y="15167"/>
                  </a:moveTo>
                  <a:cubicBezTo>
                    <a:pt x="8504" y="15203"/>
                    <a:pt x="8523" y="15248"/>
                    <a:pt x="8541" y="15312"/>
                  </a:cubicBezTo>
                  <a:cubicBezTo>
                    <a:pt x="8686" y="15838"/>
                    <a:pt x="8822" y="16391"/>
                    <a:pt x="8795" y="16944"/>
                  </a:cubicBezTo>
                  <a:cubicBezTo>
                    <a:pt x="8758" y="17525"/>
                    <a:pt x="8514" y="17960"/>
                    <a:pt x="8323" y="18486"/>
                  </a:cubicBezTo>
                  <a:cubicBezTo>
                    <a:pt x="8271" y="18641"/>
                    <a:pt x="8256" y="18716"/>
                    <a:pt x="8254" y="18716"/>
                  </a:cubicBezTo>
                  <a:cubicBezTo>
                    <a:pt x="8251" y="18716"/>
                    <a:pt x="8270" y="18593"/>
                    <a:pt x="8260" y="18359"/>
                  </a:cubicBezTo>
                  <a:cubicBezTo>
                    <a:pt x="8205" y="17234"/>
                    <a:pt x="8160" y="16255"/>
                    <a:pt x="8486" y="15167"/>
                  </a:cubicBezTo>
                  <a:close/>
                  <a:moveTo>
                    <a:pt x="3456" y="18376"/>
                  </a:moveTo>
                  <a:cubicBezTo>
                    <a:pt x="4011" y="18376"/>
                    <a:pt x="4567" y="18470"/>
                    <a:pt x="5122" y="18531"/>
                  </a:cubicBezTo>
                  <a:cubicBezTo>
                    <a:pt x="4428" y="18698"/>
                    <a:pt x="3741" y="18843"/>
                    <a:pt x="3034" y="18843"/>
                  </a:cubicBezTo>
                  <a:cubicBezTo>
                    <a:pt x="2975" y="18843"/>
                    <a:pt x="2915" y="18841"/>
                    <a:pt x="2855" y="18839"/>
                  </a:cubicBezTo>
                  <a:cubicBezTo>
                    <a:pt x="2560" y="18835"/>
                    <a:pt x="2287" y="18816"/>
                    <a:pt x="2019" y="18816"/>
                  </a:cubicBezTo>
                  <a:cubicBezTo>
                    <a:pt x="1769" y="18816"/>
                    <a:pt x="1523" y="18832"/>
                    <a:pt x="1268" y="18894"/>
                  </a:cubicBezTo>
                  <a:cubicBezTo>
                    <a:pt x="1413" y="18459"/>
                    <a:pt x="3109" y="18377"/>
                    <a:pt x="3381" y="18377"/>
                  </a:cubicBezTo>
                  <a:cubicBezTo>
                    <a:pt x="3406" y="18377"/>
                    <a:pt x="3431" y="18376"/>
                    <a:pt x="3456" y="18376"/>
                  </a:cubicBezTo>
                  <a:close/>
                  <a:moveTo>
                    <a:pt x="4623" y="18848"/>
                  </a:moveTo>
                  <a:lnTo>
                    <a:pt x="4623" y="18848"/>
                  </a:lnTo>
                  <a:cubicBezTo>
                    <a:pt x="4170" y="19075"/>
                    <a:pt x="3680" y="19247"/>
                    <a:pt x="3163" y="19284"/>
                  </a:cubicBezTo>
                  <a:cubicBezTo>
                    <a:pt x="3102" y="19288"/>
                    <a:pt x="3041" y="19290"/>
                    <a:pt x="2979" y="19290"/>
                  </a:cubicBezTo>
                  <a:cubicBezTo>
                    <a:pt x="2669" y="19290"/>
                    <a:pt x="2359" y="19238"/>
                    <a:pt x="2048" y="19193"/>
                  </a:cubicBezTo>
                  <a:cubicBezTo>
                    <a:pt x="1876" y="19166"/>
                    <a:pt x="1703" y="19139"/>
                    <a:pt x="1531" y="19102"/>
                  </a:cubicBezTo>
                  <a:cubicBezTo>
                    <a:pt x="1441" y="19116"/>
                    <a:pt x="1368" y="19123"/>
                    <a:pt x="1312" y="19123"/>
                  </a:cubicBezTo>
                  <a:cubicBezTo>
                    <a:pt x="1257" y="19123"/>
                    <a:pt x="1218" y="19116"/>
                    <a:pt x="1196" y="19102"/>
                  </a:cubicBezTo>
                  <a:cubicBezTo>
                    <a:pt x="1495" y="19021"/>
                    <a:pt x="1793" y="18999"/>
                    <a:pt x="2092" y="18999"/>
                  </a:cubicBezTo>
                  <a:cubicBezTo>
                    <a:pt x="2453" y="18999"/>
                    <a:pt x="2815" y="19031"/>
                    <a:pt x="3182" y="19031"/>
                  </a:cubicBezTo>
                  <a:cubicBezTo>
                    <a:pt x="3293" y="19031"/>
                    <a:pt x="3405" y="19028"/>
                    <a:pt x="3517" y="19021"/>
                  </a:cubicBezTo>
                  <a:cubicBezTo>
                    <a:pt x="3889" y="18994"/>
                    <a:pt x="4261" y="18921"/>
                    <a:pt x="4623" y="18848"/>
                  </a:cubicBezTo>
                  <a:close/>
                  <a:moveTo>
                    <a:pt x="16285" y="18585"/>
                  </a:moveTo>
                  <a:lnTo>
                    <a:pt x="16285" y="18585"/>
                  </a:lnTo>
                  <a:cubicBezTo>
                    <a:pt x="15441" y="19048"/>
                    <a:pt x="14589" y="19492"/>
                    <a:pt x="13746" y="19946"/>
                  </a:cubicBezTo>
                  <a:cubicBezTo>
                    <a:pt x="13900" y="18740"/>
                    <a:pt x="15251" y="18649"/>
                    <a:pt x="16285" y="18585"/>
                  </a:cubicBezTo>
                  <a:close/>
                  <a:moveTo>
                    <a:pt x="16348" y="18776"/>
                  </a:moveTo>
                  <a:lnTo>
                    <a:pt x="16348" y="18776"/>
                  </a:lnTo>
                  <a:cubicBezTo>
                    <a:pt x="15804" y="19510"/>
                    <a:pt x="14970" y="19964"/>
                    <a:pt x="14054" y="20018"/>
                  </a:cubicBezTo>
                  <a:cubicBezTo>
                    <a:pt x="14816" y="19601"/>
                    <a:pt x="15587" y="19184"/>
                    <a:pt x="16348" y="18776"/>
                  </a:cubicBezTo>
                  <a:close/>
                  <a:moveTo>
                    <a:pt x="12875" y="17787"/>
                  </a:moveTo>
                  <a:cubicBezTo>
                    <a:pt x="12875" y="17987"/>
                    <a:pt x="12875" y="18205"/>
                    <a:pt x="12884" y="18277"/>
                  </a:cubicBezTo>
                  <a:cubicBezTo>
                    <a:pt x="12975" y="18876"/>
                    <a:pt x="13102" y="19429"/>
                    <a:pt x="12821" y="20009"/>
                  </a:cubicBezTo>
                  <a:cubicBezTo>
                    <a:pt x="12703" y="20245"/>
                    <a:pt x="12503" y="20526"/>
                    <a:pt x="12349" y="20744"/>
                  </a:cubicBezTo>
                  <a:cubicBezTo>
                    <a:pt x="12322" y="20789"/>
                    <a:pt x="12313" y="20816"/>
                    <a:pt x="12304" y="20843"/>
                  </a:cubicBezTo>
                  <a:cubicBezTo>
                    <a:pt x="12304" y="20825"/>
                    <a:pt x="12295" y="20798"/>
                    <a:pt x="12286" y="20771"/>
                  </a:cubicBezTo>
                  <a:cubicBezTo>
                    <a:pt x="12186" y="20508"/>
                    <a:pt x="12168" y="20163"/>
                    <a:pt x="12168" y="19891"/>
                  </a:cubicBezTo>
                  <a:cubicBezTo>
                    <a:pt x="12168" y="19456"/>
                    <a:pt x="12250" y="19021"/>
                    <a:pt x="12395" y="18604"/>
                  </a:cubicBezTo>
                  <a:cubicBezTo>
                    <a:pt x="12558" y="18341"/>
                    <a:pt x="12721" y="18060"/>
                    <a:pt x="12875" y="17787"/>
                  </a:cubicBezTo>
                  <a:close/>
                  <a:moveTo>
                    <a:pt x="12838" y="17361"/>
                  </a:moveTo>
                  <a:cubicBezTo>
                    <a:pt x="12838" y="17361"/>
                    <a:pt x="12839" y="17361"/>
                    <a:pt x="12839" y="17361"/>
                  </a:cubicBezTo>
                  <a:cubicBezTo>
                    <a:pt x="12866" y="17379"/>
                    <a:pt x="12866" y="17497"/>
                    <a:pt x="12875" y="17633"/>
                  </a:cubicBezTo>
                  <a:cubicBezTo>
                    <a:pt x="12603" y="17924"/>
                    <a:pt x="12367" y="18304"/>
                    <a:pt x="12240" y="18694"/>
                  </a:cubicBezTo>
                  <a:cubicBezTo>
                    <a:pt x="11959" y="19429"/>
                    <a:pt x="11959" y="20200"/>
                    <a:pt x="12186" y="20979"/>
                  </a:cubicBezTo>
                  <a:cubicBezTo>
                    <a:pt x="11624" y="20254"/>
                    <a:pt x="11887" y="18785"/>
                    <a:pt x="12268" y="18114"/>
                  </a:cubicBezTo>
                  <a:cubicBezTo>
                    <a:pt x="12339" y="17989"/>
                    <a:pt x="12808" y="17361"/>
                    <a:pt x="12838" y="17361"/>
                  </a:cubicBezTo>
                  <a:close/>
                  <a:moveTo>
                    <a:pt x="1696" y="20670"/>
                  </a:moveTo>
                  <a:cubicBezTo>
                    <a:pt x="2289" y="20670"/>
                    <a:pt x="3091" y="20746"/>
                    <a:pt x="3218" y="21306"/>
                  </a:cubicBezTo>
                  <a:cubicBezTo>
                    <a:pt x="2674" y="21088"/>
                    <a:pt x="2130" y="20871"/>
                    <a:pt x="1577" y="20671"/>
                  </a:cubicBezTo>
                  <a:cubicBezTo>
                    <a:pt x="1615" y="20671"/>
                    <a:pt x="1655" y="20670"/>
                    <a:pt x="1696" y="20670"/>
                  </a:cubicBezTo>
                  <a:close/>
                  <a:moveTo>
                    <a:pt x="1468" y="20771"/>
                  </a:moveTo>
                  <a:cubicBezTo>
                    <a:pt x="2003" y="20988"/>
                    <a:pt x="2538" y="21197"/>
                    <a:pt x="3073" y="21406"/>
                  </a:cubicBezTo>
                  <a:cubicBezTo>
                    <a:pt x="2879" y="21436"/>
                    <a:pt x="2659" y="21473"/>
                    <a:pt x="2456" y="21473"/>
                  </a:cubicBezTo>
                  <a:cubicBezTo>
                    <a:pt x="2300" y="21473"/>
                    <a:pt x="2154" y="21451"/>
                    <a:pt x="2039" y="21387"/>
                  </a:cubicBezTo>
                  <a:cubicBezTo>
                    <a:pt x="1821" y="21261"/>
                    <a:pt x="1613" y="21007"/>
                    <a:pt x="1468" y="20771"/>
                  </a:cubicBezTo>
                  <a:close/>
                  <a:moveTo>
                    <a:pt x="3735" y="19918"/>
                  </a:moveTo>
                  <a:cubicBezTo>
                    <a:pt x="4052" y="20372"/>
                    <a:pt x="4632" y="20608"/>
                    <a:pt x="4859" y="21115"/>
                  </a:cubicBezTo>
                  <a:cubicBezTo>
                    <a:pt x="4895" y="21215"/>
                    <a:pt x="5031" y="21959"/>
                    <a:pt x="4886" y="21986"/>
                  </a:cubicBezTo>
                  <a:cubicBezTo>
                    <a:pt x="4876" y="21988"/>
                    <a:pt x="4866" y="21989"/>
                    <a:pt x="4857" y="21989"/>
                  </a:cubicBezTo>
                  <a:cubicBezTo>
                    <a:pt x="4692" y="21989"/>
                    <a:pt x="4656" y="21697"/>
                    <a:pt x="4596" y="21560"/>
                  </a:cubicBezTo>
                  <a:cubicBezTo>
                    <a:pt x="4406" y="21134"/>
                    <a:pt x="4215" y="20698"/>
                    <a:pt x="3998" y="20281"/>
                  </a:cubicBezTo>
                  <a:cubicBezTo>
                    <a:pt x="3991" y="20268"/>
                    <a:pt x="3980" y="20259"/>
                    <a:pt x="3967" y="20259"/>
                  </a:cubicBezTo>
                  <a:cubicBezTo>
                    <a:pt x="3962" y="20259"/>
                    <a:pt x="3957" y="20261"/>
                    <a:pt x="3952" y="20263"/>
                  </a:cubicBezTo>
                  <a:cubicBezTo>
                    <a:pt x="3889" y="20154"/>
                    <a:pt x="3816" y="20045"/>
                    <a:pt x="3735" y="19946"/>
                  </a:cubicBezTo>
                  <a:cubicBezTo>
                    <a:pt x="3735" y="19937"/>
                    <a:pt x="3735" y="19928"/>
                    <a:pt x="3735" y="19918"/>
                  </a:cubicBezTo>
                  <a:close/>
                  <a:moveTo>
                    <a:pt x="3717" y="20118"/>
                  </a:moveTo>
                  <a:lnTo>
                    <a:pt x="3717" y="20118"/>
                  </a:lnTo>
                  <a:cubicBezTo>
                    <a:pt x="3816" y="20263"/>
                    <a:pt x="3916" y="20417"/>
                    <a:pt x="3998" y="20580"/>
                  </a:cubicBezTo>
                  <a:cubicBezTo>
                    <a:pt x="4007" y="20599"/>
                    <a:pt x="4025" y="20599"/>
                    <a:pt x="4043" y="20599"/>
                  </a:cubicBezTo>
                  <a:cubicBezTo>
                    <a:pt x="4233" y="21088"/>
                    <a:pt x="4451" y="21569"/>
                    <a:pt x="4669" y="22049"/>
                  </a:cubicBezTo>
                  <a:cubicBezTo>
                    <a:pt x="4197" y="21478"/>
                    <a:pt x="3671" y="20871"/>
                    <a:pt x="3717" y="20118"/>
                  </a:cubicBezTo>
                  <a:close/>
                  <a:moveTo>
                    <a:pt x="15609" y="21440"/>
                  </a:moveTo>
                  <a:cubicBezTo>
                    <a:pt x="15620" y="21440"/>
                    <a:pt x="15631" y="21441"/>
                    <a:pt x="15641" y="21442"/>
                  </a:cubicBezTo>
                  <a:cubicBezTo>
                    <a:pt x="14770" y="21786"/>
                    <a:pt x="13846" y="22077"/>
                    <a:pt x="12939" y="22240"/>
                  </a:cubicBezTo>
                  <a:cubicBezTo>
                    <a:pt x="12794" y="22267"/>
                    <a:pt x="12195" y="22349"/>
                    <a:pt x="11941" y="22394"/>
                  </a:cubicBezTo>
                  <a:cubicBezTo>
                    <a:pt x="12313" y="22258"/>
                    <a:pt x="13456" y="21696"/>
                    <a:pt x="13555" y="21669"/>
                  </a:cubicBezTo>
                  <a:cubicBezTo>
                    <a:pt x="14108" y="21505"/>
                    <a:pt x="14689" y="21496"/>
                    <a:pt x="15260" y="21478"/>
                  </a:cubicBezTo>
                  <a:cubicBezTo>
                    <a:pt x="15389" y="21470"/>
                    <a:pt x="15518" y="21440"/>
                    <a:pt x="15609" y="21440"/>
                  </a:cubicBezTo>
                  <a:close/>
                  <a:moveTo>
                    <a:pt x="4487" y="22240"/>
                  </a:moveTo>
                  <a:cubicBezTo>
                    <a:pt x="3907" y="22467"/>
                    <a:pt x="3363" y="22648"/>
                    <a:pt x="2728" y="22766"/>
                  </a:cubicBezTo>
                  <a:cubicBezTo>
                    <a:pt x="2583" y="22793"/>
                    <a:pt x="2447" y="22829"/>
                    <a:pt x="2329" y="22875"/>
                  </a:cubicBezTo>
                  <a:cubicBezTo>
                    <a:pt x="2955" y="22457"/>
                    <a:pt x="3680" y="22276"/>
                    <a:pt x="4487" y="22240"/>
                  </a:cubicBezTo>
                  <a:close/>
                  <a:moveTo>
                    <a:pt x="15704" y="21614"/>
                  </a:moveTo>
                  <a:cubicBezTo>
                    <a:pt x="15695" y="21641"/>
                    <a:pt x="15695" y="21669"/>
                    <a:pt x="15677" y="21705"/>
                  </a:cubicBezTo>
                  <a:cubicBezTo>
                    <a:pt x="15623" y="21841"/>
                    <a:pt x="15396" y="22013"/>
                    <a:pt x="15287" y="22104"/>
                  </a:cubicBezTo>
                  <a:cubicBezTo>
                    <a:pt x="14650" y="22677"/>
                    <a:pt x="13957" y="22952"/>
                    <a:pt x="13240" y="22952"/>
                  </a:cubicBezTo>
                  <a:cubicBezTo>
                    <a:pt x="12733" y="22952"/>
                    <a:pt x="12215" y="22815"/>
                    <a:pt x="11696" y="22548"/>
                  </a:cubicBezTo>
                  <a:cubicBezTo>
                    <a:pt x="13057" y="22512"/>
                    <a:pt x="14444" y="22131"/>
                    <a:pt x="15704" y="21614"/>
                  </a:cubicBezTo>
                  <a:close/>
                  <a:moveTo>
                    <a:pt x="5975" y="20961"/>
                  </a:moveTo>
                  <a:lnTo>
                    <a:pt x="5975" y="20961"/>
                  </a:lnTo>
                  <a:cubicBezTo>
                    <a:pt x="5993" y="21750"/>
                    <a:pt x="6201" y="22485"/>
                    <a:pt x="6591" y="23165"/>
                  </a:cubicBezTo>
                  <a:cubicBezTo>
                    <a:pt x="6020" y="22557"/>
                    <a:pt x="5766" y="21796"/>
                    <a:pt x="5975" y="20961"/>
                  </a:cubicBezTo>
                  <a:close/>
                  <a:moveTo>
                    <a:pt x="6101" y="20952"/>
                  </a:moveTo>
                  <a:lnTo>
                    <a:pt x="6101" y="20952"/>
                  </a:lnTo>
                  <a:cubicBezTo>
                    <a:pt x="6618" y="21650"/>
                    <a:pt x="7054" y="22421"/>
                    <a:pt x="6836" y="23292"/>
                  </a:cubicBezTo>
                  <a:cubicBezTo>
                    <a:pt x="6374" y="22584"/>
                    <a:pt x="6138" y="21796"/>
                    <a:pt x="6101" y="20952"/>
                  </a:cubicBezTo>
                  <a:close/>
                  <a:moveTo>
                    <a:pt x="4614" y="22394"/>
                  </a:moveTo>
                  <a:lnTo>
                    <a:pt x="4614" y="22394"/>
                  </a:lnTo>
                  <a:cubicBezTo>
                    <a:pt x="4079" y="23065"/>
                    <a:pt x="2900" y="23219"/>
                    <a:pt x="2003" y="23301"/>
                  </a:cubicBezTo>
                  <a:cubicBezTo>
                    <a:pt x="2411" y="22893"/>
                    <a:pt x="3018" y="22947"/>
                    <a:pt x="3535" y="22802"/>
                  </a:cubicBezTo>
                  <a:cubicBezTo>
                    <a:pt x="3907" y="22702"/>
                    <a:pt x="4261" y="22539"/>
                    <a:pt x="4614" y="22394"/>
                  </a:cubicBezTo>
                  <a:close/>
                  <a:moveTo>
                    <a:pt x="10046" y="21451"/>
                  </a:moveTo>
                  <a:lnTo>
                    <a:pt x="10046" y="21451"/>
                  </a:lnTo>
                  <a:cubicBezTo>
                    <a:pt x="10137" y="21650"/>
                    <a:pt x="10255" y="21895"/>
                    <a:pt x="10282" y="21959"/>
                  </a:cubicBezTo>
                  <a:cubicBezTo>
                    <a:pt x="10626" y="22666"/>
                    <a:pt x="10563" y="23219"/>
                    <a:pt x="10300" y="23899"/>
                  </a:cubicBezTo>
                  <a:cubicBezTo>
                    <a:pt x="10110" y="23101"/>
                    <a:pt x="10010" y="22276"/>
                    <a:pt x="10046" y="21451"/>
                  </a:cubicBezTo>
                  <a:close/>
                  <a:moveTo>
                    <a:pt x="9928" y="21224"/>
                  </a:moveTo>
                  <a:cubicBezTo>
                    <a:pt x="9928" y="21224"/>
                    <a:pt x="9937" y="21242"/>
                    <a:pt x="9955" y="21270"/>
                  </a:cubicBezTo>
                  <a:cubicBezTo>
                    <a:pt x="9955" y="21270"/>
                    <a:pt x="9946" y="21270"/>
                    <a:pt x="9946" y="21279"/>
                  </a:cubicBezTo>
                  <a:cubicBezTo>
                    <a:pt x="9901" y="22195"/>
                    <a:pt x="9946" y="23065"/>
                    <a:pt x="10137" y="23954"/>
                  </a:cubicBezTo>
                  <a:cubicBezTo>
                    <a:pt x="9910" y="23654"/>
                    <a:pt x="9765" y="23310"/>
                    <a:pt x="9720" y="22920"/>
                  </a:cubicBezTo>
                  <a:cubicBezTo>
                    <a:pt x="9701" y="22757"/>
                    <a:pt x="9701" y="21261"/>
                    <a:pt x="9928" y="21224"/>
                  </a:cubicBezTo>
                  <a:close/>
                  <a:moveTo>
                    <a:pt x="5692" y="23542"/>
                  </a:moveTo>
                  <a:cubicBezTo>
                    <a:pt x="6005" y="23542"/>
                    <a:pt x="6321" y="23568"/>
                    <a:pt x="6636" y="23591"/>
                  </a:cubicBezTo>
                  <a:cubicBezTo>
                    <a:pt x="5666" y="23908"/>
                    <a:pt x="4623" y="23845"/>
                    <a:pt x="3653" y="24189"/>
                  </a:cubicBezTo>
                  <a:cubicBezTo>
                    <a:pt x="3907" y="23954"/>
                    <a:pt x="4678" y="23664"/>
                    <a:pt x="4805" y="23636"/>
                  </a:cubicBezTo>
                  <a:cubicBezTo>
                    <a:pt x="5097" y="23565"/>
                    <a:pt x="5393" y="23542"/>
                    <a:pt x="5692" y="23542"/>
                  </a:cubicBezTo>
                  <a:close/>
                  <a:moveTo>
                    <a:pt x="6419" y="23800"/>
                  </a:moveTo>
                  <a:lnTo>
                    <a:pt x="6419" y="23800"/>
                  </a:lnTo>
                  <a:cubicBezTo>
                    <a:pt x="6101" y="23999"/>
                    <a:pt x="5766" y="24162"/>
                    <a:pt x="5394" y="24271"/>
                  </a:cubicBezTo>
                  <a:cubicBezTo>
                    <a:pt x="5222" y="24322"/>
                    <a:pt x="4524" y="24490"/>
                    <a:pt x="4037" y="24490"/>
                  </a:cubicBezTo>
                  <a:cubicBezTo>
                    <a:pt x="3832" y="24490"/>
                    <a:pt x="3665" y="24460"/>
                    <a:pt x="3590" y="24380"/>
                  </a:cubicBezTo>
                  <a:cubicBezTo>
                    <a:pt x="4496" y="24026"/>
                    <a:pt x="5485" y="24035"/>
                    <a:pt x="6419" y="23800"/>
                  </a:cubicBezTo>
                  <a:close/>
                  <a:moveTo>
                    <a:pt x="12757" y="24734"/>
                  </a:moveTo>
                  <a:cubicBezTo>
                    <a:pt x="12730" y="24761"/>
                    <a:pt x="12712" y="24788"/>
                    <a:pt x="12685" y="24815"/>
                  </a:cubicBezTo>
                  <a:cubicBezTo>
                    <a:pt x="11869" y="25196"/>
                    <a:pt x="11034" y="25559"/>
                    <a:pt x="10200" y="25894"/>
                  </a:cubicBezTo>
                  <a:cubicBezTo>
                    <a:pt x="10781" y="25051"/>
                    <a:pt x="11751" y="24734"/>
                    <a:pt x="12757" y="24734"/>
                  </a:cubicBezTo>
                  <a:close/>
                  <a:moveTo>
                    <a:pt x="12367" y="25142"/>
                  </a:moveTo>
                  <a:cubicBezTo>
                    <a:pt x="11857" y="25626"/>
                    <a:pt x="11264" y="25978"/>
                    <a:pt x="10573" y="25978"/>
                  </a:cubicBezTo>
                  <a:cubicBezTo>
                    <a:pt x="10540" y="25978"/>
                    <a:pt x="10506" y="25978"/>
                    <a:pt x="10472" y="25976"/>
                  </a:cubicBezTo>
                  <a:cubicBezTo>
                    <a:pt x="11107" y="25704"/>
                    <a:pt x="11742" y="25432"/>
                    <a:pt x="12367" y="25142"/>
                  </a:cubicBezTo>
                  <a:close/>
                  <a:moveTo>
                    <a:pt x="8378" y="1"/>
                  </a:moveTo>
                  <a:cubicBezTo>
                    <a:pt x="8364" y="1"/>
                    <a:pt x="8350" y="5"/>
                    <a:pt x="8341" y="14"/>
                  </a:cubicBezTo>
                  <a:cubicBezTo>
                    <a:pt x="8051" y="395"/>
                    <a:pt x="7643" y="703"/>
                    <a:pt x="7444" y="1148"/>
                  </a:cubicBezTo>
                  <a:cubicBezTo>
                    <a:pt x="7244" y="1610"/>
                    <a:pt x="7317" y="2154"/>
                    <a:pt x="7453" y="2626"/>
                  </a:cubicBezTo>
                  <a:cubicBezTo>
                    <a:pt x="7462" y="2644"/>
                    <a:pt x="7471" y="2653"/>
                    <a:pt x="7489" y="2662"/>
                  </a:cubicBezTo>
                  <a:cubicBezTo>
                    <a:pt x="7425" y="2816"/>
                    <a:pt x="7380" y="2961"/>
                    <a:pt x="7326" y="3106"/>
                  </a:cubicBezTo>
                  <a:cubicBezTo>
                    <a:pt x="7308" y="2553"/>
                    <a:pt x="7035" y="2018"/>
                    <a:pt x="6745" y="1511"/>
                  </a:cubicBezTo>
                  <a:cubicBezTo>
                    <a:pt x="6730" y="1487"/>
                    <a:pt x="6704" y="1476"/>
                    <a:pt x="6679" y="1476"/>
                  </a:cubicBezTo>
                  <a:cubicBezTo>
                    <a:pt x="6645" y="1476"/>
                    <a:pt x="6611" y="1496"/>
                    <a:pt x="6600" y="1538"/>
                  </a:cubicBezTo>
                  <a:cubicBezTo>
                    <a:pt x="6383" y="2336"/>
                    <a:pt x="6537" y="3197"/>
                    <a:pt x="7081" y="3832"/>
                  </a:cubicBezTo>
                  <a:cubicBezTo>
                    <a:pt x="6954" y="4213"/>
                    <a:pt x="6845" y="4594"/>
                    <a:pt x="6745" y="4984"/>
                  </a:cubicBezTo>
                  <a:lnTo>
                    <a:pt x="6709" y="4984"/>
                  </a:lnTo>
                  <a:cubicBezTo>
                    <a:pt x="6836" y="4539"/>
                    <a:pt x="6899" y="4068"/>
                    <a:pt x="6709" y="3632"/>
                  </a:cubicBezTo>
                  <a:cubicBezTo>
                    <a:pt x="6510" y="3179"/>
                    <a:pt x="6101" y="2862"/>
                    <a:pt x="5820" y="2463"/>
                  </a:cubicBezTo>
                  <a:cubicBezTo>
                    <a:pt x="5808" y="2439"/>
                    <a:pt x="5786" y="2427"/>
                    <a:pt x="5762" y="2427"/>
                  </a:cubicBezTo>
                  <a:cubicBezTo>
                    <a:pt x="5733" y="2427"/>
                    <a:pt x="5704" y="2445"/>
                    <a:pt x="5693" y="2481"/>
                  </a:cubicBezTo>
                  <a:cubicBezTo>
                    <a:pt x="5494" y="3097"/>
                    <a:pt x="5313" y="3805"/>
                    <a:pt x="5630" y="4421"/>
                  </a:cubicBezTo>
                  <a:cubicBezTo>
                    <a:pt x="5848" y="4829"/>
                    <a:pt x="6237" y="5120"/>
                    <a:pt x="6700" y="5129"/>
                  </a:cubicBezTo>
                  <a:cubicBezTo>
                    <a:pt x="6582" y="5564"/>
                    <a:pt x="6482" y="5990"/>
                    <a:pt x="6392" y="6425"/>
                  </a:cubicBezTo>
                  <a:cubicBezTo>
                    <a:pt x="6401" y="6226"/>
                    <a:pt x="6401" y="6017"/>
                    <a:pt x="6328" y="5827"/>
                  </a:cubicBezTo>
                  <a:cubicBezTo>
                    <a:pt x="6183" y="5473"/>
                    <a:pt x="5793" y="5337"/>
                    <a:pt x="5539" y="5074"/>
                  </a:cubicBezTo>
                  <a:cubicBezTo>
                    <a:pt x="5520" y="5058"/>
                    <a:pt x="5499" y="5050"/>
                    <a:pt x="5478" y="5050"/>
                  </a:cubicBezTo>
                  <a:cubicBezTo>
                    <a:pt x="5432" y="5050"/>
                    <a:pt x="5391" y="5087"/>
                    <a:pt x="5385" y="5138"/>
                  </a:cubicBezTo>
                  <a:cubicBezTo>
                    <a:pt x="5340" y="5827"/>
                    <a:pt x="5376" y="6915"/>
                    <a:pt x="6265" y="7033"/>
                  </a:cubicBezTo>
                  <a:lnTo>
                    <a:pt x="6274" y="7033"/>
                  </a:lnTo>
                  <a:cubicBezTo>
                    <a:pt x="6228" y="7269"/>
                    <a:pt x="6183" y="7513"/>
                    <a:pt x="6147" y="7749"/>
                  </a:cubicBezTo>
                  <a:cubicBezTo>
                    <a:pt x="6129" y="7758"/>
                    <a:pt x="6111" y="7767"/>
                    <a:pt x="6101" y="7776"/>
                  </a:cubicBezTo>
                  <a:cubicBezTo>
                    <a:pt x="6029" y="7804"/>
                    <a:pt x="6056" y="7912"/>
                    <a:pt x="6120" y="7931"/>
                  </a:cubicBezTo>
                  <a:cubicBezTo>
                    <a:pt x="6038" y="8447"/>
                    <a:pt x="5965" y="8964"/>
                    <a:pt x="5920" y="9490"/>
                  </a:cubicBezTo>
                  <a:cubicBezTo>
                    <a:pt x="5612" y="8729"/>
                    <a:pt x="5222" y="7994"/>
                    <a:pt x="4714" y="7368"/>
                  </a:cubicBezTo>
                  <a:cubicBezTo>
                    <a:pt x="5476" y="6389"/>
                    <a:pt x="4515" y="5156"/>
                    <a:pt x="4297" y="4149"/>
                  </a:cubicBezTo>
                  <a:cubicBezTo>
                    <a:pt x="4293" y="4119"/>
                    <a:pt x="4269" y="4105"/>
                    <a:pt x="4244" y="4105"/>
                  </a:cubicBezTo>
                  <a:cubicBezTo>
                    <a:pt x="4217" y="4105"/>
                    <a:pt x="4188" y="4121"/>
                    <a:pt x="4179" y="4149"/>
                  </a:cubicBezTo>
                  <a:cubicBezTo>
                    <a:pt x="3862" y="5002"/>
                    <a:pt x="3825" y="5954"/>
                    <a:pt x="4179" y="6770"/>
                  </a:cubicBezTo>
                  <a:cubicBezTo>
                    <a:pt x="3916" y="6525"/>
                    <a:pt x="3626" y="6307"/>
                    <a:pt x="3309" y="6126"/>
                  </a:cubicBezTo>
                  <a:cubicBezTo>
                    <a:pt x="3309" y="6095"/>
                    <a:pt x="3288" y="6070"/>
                    <a:pt x="3253" y="6070"/>
                  </a:cubicBezTo>
                  <a:cubicBezTo>
                    <a:pt x="3248" y="6070"/>
                    <a:pt x="3242" y="6071"/>
                    <a:pt x="3236" y="6072"/>
                  </a:cubicBezTo>
                  <a:lnTo>
                    <a:pt x="3227" y="6072"/>
                  </a:lnTo>
                  <a:cubicBezTo>
                    <a:pt x="3218" y="6072"/>
                    <a:pt x="3218" y="6063"/>
                    <a:pt x="3209" y="6063"/>
                  </a:cubicBezTo>
                  <a:cubicBezTo>
                    <a:pt x="3209" y="6044"/>
                    <a:pt x="3209" y="6035"/>
                    <a:pt x="3191" y="6017"/>
                  </a:cubicBezTo>
                  <a:cubicBezTo>
                    <a:pt x="2719" y="5555"/>
                    <a:pt x="2411" y="4956"/>
                    <a:pt x="1794" y="4648"/>
                  </a:cubicBezTo>
                  <a:cubicBezTo>
                    <a:pt x="1268" y="4394"/>
                    <a:pt x="670" y="4349"/>
                    <a:pt x="89" y="4313"/>
                  </a:cubicBezTo>
                  <a:cubicBezTo>
                    <a:pt x="87" y="4312"/>
                    <a:pt x="84" y="4312"/>
                    <a:pt x="81" y="4312"/>
                  </a:cubicBezTo>
                  <a:cubicBezTo>
                    <a:pt x="16" y="4312"/>
                    <a:pt x="1" y="4414"/>
                    <a:pt x="53" y="4449"/>
                  </a:cubicBezTo>
                  <a:cubicBezTo>
                    <a:pt x="688" y="4875"/>
                    <a:pt x="833" y="5682"/>
                    <a:pt x="1549" y="6063"/>
                  </a:cubicBezTo>
                  <a:cubicBezTo>
                    <a:pt x="1869" y="6228"/>
                    <a:pt x="2208" y="6309"/>
                    <a:pt x="2550" y="6309"/>
                  </a:cubicBezTo>
                  <a:cubicBezTo>
                    <a:pt x="2770" y="6309"/>
                    <a:pt x="2992" y="6275"/>
                    <a:pt x="3209" y="6208"/>
                  </a:cubicBezTo>
                  <a:cubicBezTo>
                    <a:pt x="3907" y="6661"/>
                    <a:pt x="4424" y="7260"/>
                    <a:pt x="4850" y="7931"/>
                  </a:cubicBezTo>
                  <a:cubicBezTo>
                    <a:pt x="4517" y="7682"/>
                    <a:pt x="4144" y="7596"/>
                    <a:pt x="3752" y="7596"/>
                  </a:cubicBezTo>
                  <a:cubicBezTo>
                    <a:pt x="2854" y="7596"/>
                    <a:pt x="1853" y="8049"/>
                    <a:pt x="986" y="8049"/>
                  </a:cubicBezTo>
                  <a:cubicBezTo>
                    <a:pt x="974" y="8049"/>
                    <a:pt x="963" y="8049"/>
                    <a:pt x="951" y="8049"/>
                  </a:cubicBezTo>
                  <a:cubicBezTo>
                    <a:pt x="948" y="8048"/>
                    <a:pt x="944" y="8048"/>
                    <a:pt x="941" y="8048"/>
                  </a:cubicBezTo>
                  <a:cubicBezTo>
                    <a:pt x="867" y="8048"/>
                    <a:pt x="835" y="8150"/>
                    <a:pt x="887" y="8203"/>
                  </a:cubicBezTo>
                  <a:cubicBezTo>
                    <a:pt x="1413" y="8756"/>
                    <a:pt x="2057" y="9273"/>
                    <a:pt x="2855" y="9354"/>
                  </a:cubicBezTo>
                  <a:cubicBezTo>
                    <a:pt x="2917" y="9361"/>
                    <a:pt x="2979" y="9364"/>
                    <a:pt x="3039" y="9364"/>
                  </a:cubicBezTo>
                  <a:cubicBezTo>
                    <a:pt x="3829" y="9364"/>
                    <a:pt x="4498" y="8838"/>
                    <a:pt x="5113" y="8375"/>
                  </a:cubicBezTo>
                  <a:cubicBezTo>
                    <a:pt x="5394" y="8892"/>
                    <a:pt x="5639" y="9445"/>
                    <a:pt x="5875" y="9998"/>
                  </a:cubicBezTo>
                  <a:cubicBezTo>
                    <a:pt x="5784" y="11295"/>
                    <a:pt x="5775" y="12592"/>
                    <a:pt x="5866" y="13879"/>
                  </a:cubicBezTo>
                  <a:cubicBezTo>
                    <a:pt x="5820" y="14006"/>
                    <a:pt x="5775" y="14133"/>
                    <a:pt x="5739" y="14260"/>
                  </a:cubicBezTo>
                  <a:cubicBezTo>
                    <a:pt x="5739" y="14269"/>
                    <a:pt x="5739" y="14269"/>
                    <a:pt x="5739" y="14269"/>
                  </a:cubicBezTo>
                  <a:cubicBezTo>
                    <a:pt x="5331" y="13870"/>
                    <a:pt x="4868" y="13516"/>
                    <a:pt x="4360" y="13226"/>
                  </a:cubicBezTo>
                  <a:cubicBezTo>
                    <a:pt x="4632" y="12809"/>
                    <a:pt x="4841" y="12356"/>
                    <a:pt x="4759" y="11848"/>
                  </a:cubicBezTo>
                  <a:cubicBezTo>
                    <a:pt x="4651" y="11213"/>
                    <a:pt x="4243" y="10542"/>
                    <a:pt x="3907" y="10007"/>
                  </a:cubicBezTo>
                  <a:cubicBezTo>
                    <a:pt x="3888" y="9983"/>
                    <a:pt x="3854" y="9970"/>
                    <a:pt x="3822" y="9970"/>
                  </a:cubicBezTo>
                  <a:cubicBezTo>
                    <a:pt x="3793" y="9970"/>
                    <a:pt x="3766" y="9981"/>
                    <a:pt x="3753" y="10007"/>
                  </a:cubicBezTo>
                  <a:cubicBezTo>
                    <a:pt x="3499" y="10551"/>
                    <a:pt x="3200" y="11023"/>
                    <a:pt x="3309" y="11630"/>
                  </a:cubicBezTo>
                  <a:cubicBezTo>
                    <a:pt x="3399" y="12111"/>
                    <a:pt x="3608" y="12564"/>
                    <a:pt x="3880" y="12963"/>
                  </a:cubicBezTo>
                  <a:cubicBezTo>
                    <a:pt x="3644" y="12845"/>
                    <a:pt x="3408" y="12746"/>
                    <a:pt x="3163" y="12655"/>
                  </a:cubicBezTo>
                  <a:cubicBezTo>
                    <a:pt x="3046" y="11367"/>
                    <a:pt x="1613" y="11113"/>
                    <a:pt x="561" y="11041"/>
                  </a:cubicBezTo>
                  <a:cubicBezTo>
                    <a:pt x="557" y="11041"/>
                    <a:pt x="554" y="11040"/>
                    <a:pt x="551" y="11040"/>
                  </a:cubicBezTo>
                  <a:cubicBezTo>
                    <a:pt x="475" y="11040"/>
                    <a:pt x="427" y="11135"/>
                    <a:pt x="470" y="11204"/>
                  </a:cubicBezTo>
                  <a:cubicBezTo>
                    <a:pt x="769" y="11712"/>
                    <a:pt x="1042" y="12483"/>
                    <a:pt x="1586" y="12791"/>
                  </a:cubicBezTo>
                  <a:cubicBezTo>
                    <a:pt x="1796" y="12911"/>
                    <a:pt x="2029" y="12960"/>
                    <a:pt x="2265" y="12960"/>
                  </a:cubicBezTo>
                  <a:cubicBezTo>
                    <a:pt x="2527" y="12960"/>
                    <a:pt x="2793" y="12900"/>
                    <a:pt x="3036" y="12809"/>
                  </a:cubicBezTo>
                  <a:cubicBezTo>
                    <a:pt x="3046" y="12827"/>
                    <a:pt x="3064" y="12836"/>
                    <a:pt x="3082" y="12845"/>
                  </a:cubicBezTo>
                  <a:cubicBezTo>
                    <a:pt x="3245" y="12927"/>
                    <a:pt x="3399" y="13009"/>
                    <a:pt x="3553" y="13090"/>
                  </a:cubicBezTo>
                  <a:cubicBezTo>
                    <a:pt x="3431" y="13071"/>
                    <a:pt x="3304" y="13063"/>
                    <a:pt x="3175" y="13063"/>
                  </a:cubicBezTo>
                  <a:cubicBezTo>
                    <a:pt x="2431" y="13063"/>
                    <a:pt x="1595" y="13336"/>
                    <a:pt x="969" y="13444"/>
                  </a:cubicBezTo>
                  <a:cubicBezTo>
                    <a:pt x="878" y="13453"/>
                    <a:pt x="878" y="13580"/>
                    <a:pt x="942" y="13625"/>
                  </a:cubicBezTo>
                  <a:cubicBezTo>
                    <a:pt x="1424" y="13923"/>
                    <a:pt x="1961" y="14071"/>
                    <a:pt x="2494" y="14071"/>
                  </a:cubicBezTo>
                  <a:cubicBezTo>
                    <a:pt x="3114" y="14071"/>
                    <a:pt x="3730" y="13871"/>
                    <a:pt x="4252" y="13471"/>
                  </a:cubicBezTo>
                  <a:cubicBezTo>
                    <a:pt x="4823" y="13816"/>
                    <a:pt x="5376" y="14188"/>
                    <a:pt x="5920" y="14605"/>
                  </a:cubicBezTo>
                  <a:cubicBezTo>
                    <a:pt x="6047" y="15983"/>
                    <a:pt x="6265" y="17352"/>
                    <a:pt x="6600" y="18694"/>
                  </a:cubicBezTo>
                  <a:cubicBezTo>
                    <a:pt x="6655" y="18939"/>
                    <a:pt x="6718" y="19184"/>
                    <a:pt x="6782" y="19429"/>
                  </a:cubicBezTo>
                  <a:cubicBezTo>
                    <a:pt x="6364" y="19048"/>
                    <a:pt x="5929" y="18703"/>
                    <a:pt x="5467" y="18386"/>
                  </a:cubicBezTo>
                  <a:cubicBezTo>
                    <a:pt x="6074" y="17252"/>
                    <a:pt x="4732" y="16418"/>
                    <a:pt x="4415" y="15421"/>
                  </a:cubicBezTo>
                  <a:cubicBezTo>
                    <a:pt x="4404" y="15394"/>
                    <a:pt x="4374" y="15376"/>
                    <a:pt x="4345" y="15376"/>
                  </a:cubicBezTo>
                  <a:cubicBezTo>
                    <a:pt x="4326" y="15376"/>
                    <a:pt x="4308" y="15384"/>
                    <a:pt x="4297" y="15403"/>
                  </a:cubicBezTo>
                  <a:cubicBezTo>
                    <a:pt x="3880" y="16273"/>
                    <a:pt x="4070" y="17271"/>
                    <a:pt x="4705" y="17924"/>
                  </a:cubicBezTo>
                  <a:cubicBezTo>
                    <a:pt x="4505" y="17806"/>
                    <a:pt x="4306" y="17697"/>
                    <a:pt x="4097" y="17606"/>
                  </a:cubicBezTo>
                  <a:cubicBezTo>
                    <a:pt x="4122" y="17549"/>
                    <a:pt x="4087" y="17477"/>
                    <a:pt x="4020" y="17477"/>
                  </a:cubicBezTo>
                  <a:cubicBezTo>
                    <a:pt x="4013" y="17477"/>
                    <a:pt x="4006" y="17477"/>
                    <a:pt x="3998" y="17479"/>
                  </a:cubicBezTo>
                  <a:cubicBezTo>
                    <a:pt x="3735" y="17053"/>
                    <a:pt x="3426" y="16627"/>
                    <a:pt x="2982" y="16382"/>
                  </a:cubicBezTo>
                  <a:cubicBezTo>
                    <a:pt x="2420" y="16074"/>
                    <a:pt x="1676" y="16065"/>
                    <a:pt x="1060" y="15965"/>
                  </a:cubicBezTo>
                  <a:cubicBezTo>
                    <a:pt x="1054" y="15963"/>
                    <a:pt x="1047" y="15963"/>
                    <a:pt x="1041" y="15963"/>
                  </a:cubicBezTo>
                  <a:cubicBezTo>
                    <a:pt x="965" y="15963"/>
                    <a:pt x="894" y="16061"/>
                    <a:pt x="969" y="16128"/>
                  </a:cubicBezTo>
                  <a:cubicBezTo>
                    <a:pt x="1504" y="16609"/>
                    <a:pt x="1649" y="17243"/>
                    <a:pt x="2347" y="17579"/>
                  </a:cubicBezTo>
                  <a:cubicBezTo>
                    <a:pt x="2637" y="17714"/>
                    <a:pt x="2932" y="17774"/>
                    <a:pt x="3229" y="17774"/>
                  </a:cubicBezTo>
                  <a:cubicBezTo>
                    <a:pt x="3472" y="17774"/>
                    <a:pt x="3717" y="17734"/>
                    <a:pt x="3961" y="17661"/>
                  </a:cubicBezTo>
                  <a:cubicBezTo>
                    <a:pt x="4360" y="17887"/>
                    <a:pt x="4750" y="18132"/>
                    <a:pt x="5131" y="18395"/>
                  </a:cubicBezTo>
                  <a:cubicBezTo>
                    <a:pt x="4556" y="18238"/>
                    <a:pt x="3952" y="18143"/>
                    <a:pt x="3356" y="18143"/>
                  </a:cubicBezTo>
                  <a:cubicBezTo>
                    <a:pt x="2402" y="18143"/>
                    <a:pt x="1467" y="18387"/>
                    <a:pt x="697" y="19012"/>
                  </a:cubicBezTo>
                  <a:cubicBezTo>
                    <a:pt x="633" y="19066"/>
                    <a:pt x="670" y="19193"/>
                    <a:pt x="751" y="19202"/>
                  </a:cubicBezTo>
                  <a:cubicBezTo>
                    <a:pt x="1448" y="19318"/>
                    <a:pt x="2191" y="19504"/>
                    <a:pt x="2915" y="19504"/>
                  </a:cubicBezTo>
                  <a:cubicBezTo>
                    <a:pt x="3096" y="19504"/>
                    <a:pt x="3276" y="19492"/>
                    <a:pt x="3454" y="19465"/>
                  </a:cubicBezTo>
                  <a:cubicBezTo>
                    <a:pt x="4143" y="19365"/>
                    <a:pt x="4778" y="19030"/>
                    <a:pt x="5376" y="18667"/>
                  </a:cubicBezTo>
                  <a:cubicBezTo>
                    <a:pt x="5403" y="18649"/>
                    <a:pt x="5421" y="18622"/>
                    <a:pt x="5421" y="18595"/>
                  </a:cubicBezTo>
                  <a:cubicBezTo>
                    <a:pt x="5938" y="18966"/>
                    <a:pt x="6419" y="19365"/>
                    <a:pt x="6881" y="19819"/>
                  </a:cubicBezTo>
                  <a:cubicBezTo>
                    <a:pt x="7271" y="21378"/>
                    <a:pt x="7706" y="22974"/>
                    <a:pt x="8232" y="24543"/>
                  </a:cubicBezTo>
                  <a:cubicBezTo>
                    <a:pt x="7824" y="24180"/>
                    <a:pt x="7389" y="23845"/>
                    <a:pt x="6954" y="23518"/>
                  </a:cubicBezTo>
                  <a:cubicBezTo>
                    <a:pt x="6954" y="23509"/>
                    <a:pt x="6954" y="23491"/>
                    <a:pt x="6936" y="23482"/>
                  </a:cubicBezTo>
                  <a:cubicBezTo>
                    <a:pt x="6936" y="23482"/>
                    <a:pt x="6936" y="23473"/>
                    <a:pt x="6927" y="23473"/>
                  </a:cubicBezTo>
                  <a:cubicBezTo>
                    <a:pt x="7308" y="22394"/>
                    <a:pt x="6673" y="21460"/>
                    <a:pt x="6056" y="20617"/>
                  </a:cubicBezTo>
                  <a:cubicBezTo>
                    <a:pt x="6036" y="20593"/>
                    <a:pt x="6009" y="20581"/>
                    <a:pt x="5983" y="20581"/>
                  </a:cubicBezTo>
                  <a:cubicBezTo>
                    <a:pt x="5951" y="20581"/>
                    <a:pt x="5921" y="20599"/>
                    <a:pt x="5911" y="20635"/>
                  </a:cubicBezTo>
                  <a:cubicBezTo>
                    <a:pt x="5603" y="21433"/>
                    <a:pt x="5702" y="22340"/>
                    <a:pt x="6201" y="22993"/>
                  </a:cubicBezTo>
                  <a:cubicBezTo>
                    <a:pt x="5802" y="22720"/>
                    <a:pt x="5385" y="22457"/>
                    <a:pt x="4968" y="22222"/>
                  </a:cubicBezTo>
                  <a:cubicBezTo>
                    <a:pt x="4977" y="22213"/>
                    <a:pt x="4986" y="22204"/>
                    <a:pt x="4995" y="22185"/>
                  </a:cubicBezTo>
                  <a:cubicBezTo>
                    <a:pt x="5131" y="21714"/>
                    <a:pt x="5195" y="21242"/>
                    <a:pt x="4886" y="20825"/>
                  </a:cubicBezTo>
                  <a:cubicBezTo>
                    <a:pt x="4578" y="20399"/>
                    <a:pt x="4070" y="20163"/>
                    <a:pt x="3771" y="19719"/>
                  </a:cubicBezTo>
                  <a:cubicBezTo>
                    <a:pt x="3754" y="19698"/>
                    <a:pt x="3730" y="19687"/>
                    <a:pt x="3707" y="19687"/>
                  </a:cubicBezTo>
                  <a:cubicBezTo>
                    <a:pt x="3680" y="19687"/>
                    <a:pt x="3654" y="19703"/>
                    <a:pt x="3644" y="19737"/>
                  </a:cubicBezTo>
                  <a:cubicBezTo>
                    <a:pt x="3635" y="19792"/>
                    <a:pt x="3626" y="19846"/>
                    <a:pt x="3626" y="19891"/>
                  </a:cubicBezTo>
                  <a:cubicBezTo>
                    <a:pt x="3599" y="19909"/>
                    <a:pt x="3581" y="19946"/>
                    <a:pt x="3608" y="19973"/>
                  </a:cubicBezTo>
                  <a:cubicBezTo>
                    <a:pt x="3526" y="20707"/>
                    <a:pt x="3871" y="21351"/>
                    <a:pt x="4351" y="21895"/>
                  </a:cubicBezTo>
                  <a:cubicBezTo>
                    <a:pt x="4043" y="21741"/>
                    <a:pt x="3735" y="21587"/>
                    <a:pt x="3417" y="21442"/>
                  </a:cubicBezTo>
                  <a:cubicBezTo>
                    <a:pt x="3417" y="21415"/>
                    <a:pt x="3408" y="21387"/>
                    <a:pt x="3372" y="21369"/>
                  </a:cubicBezTo>
                  <a:cubicBezTo>
                    <a:pt x="3293" y="20663"/>
                    <a:pt x="2446" y="20535"/>
                    <a:pt x="1779" y="20535"/>
                  </a:cubicBezTo>
                  <a:cubicBezTo>
                    <a:pt x="1606" y="20535"/>
                    <a:pt x="1446" y="20544"/>
                    <a:pt x="1314" y="20553"/>
                  </a:cubicBezTo>
                  <a:cubicBezTo>
                    <a:pt x="1268" y="20553"/>
                    <a:pt x="1232" y="20599"/>
                    <a:pt x="1259" y="20644"/>
                  </a:cubicBezTo>
                  <a:cubicBezTo>
                    <a:pt x="1459" y="20970"/>
                    <a:pt x="1640" y="21442"/>
                    <a:pt x="2030" y="21596"/>
                  </a:cubicBezTo>
                  <a:cubicBezTo>
                    <a:pt x="2153" y="21650"/>
                    <a:pt x="2297" y="21670"/>
                    <a:pt x="2448" y="21670"/>
                  </a:cubicBezTo>
                  <a:cubicBezTo>
                    <a:pt x="2731" y="21670"/>
                    <a:pt x="3039" y="21598"/>
                    <a:pt x="3281" y="21533"/>
                  </a:cubicBezTo>
                  <a:cubicBezTo>
                    <a:pt x="3635" y="21696"/>
                    <a:pt x="3970" y="21877"/>
                    <a:pt x="4315" y="22059"/>
                  </a:cubicBezTo>
                  <a:cubicBezTo>
                    <a:pt x="4246" y="22053"/>
                    <a:pt x="4176" y="22051"/>
                    <a:pt x="4107" y="22051"/>
                  </a:cubicBezTo>
                  <a:cubicBezTo>
                    <a:pt x="3086" y="22051"/>
                    <a:pt x="2068" y="22601"/>
                    <a:pt x="1431" y="23373"/>
                  </a:cubicBezTo>
                  <a:cubicBezTo>
                    <a:pt x="1379" y="23435"/>
                    <a:pt x="1394" y="23573"/>
                    <a:pt x="1494" y="23573"/>
                  </a:cubicBezTo>
                  <a:cubicBezTo>
                    <a:pt x="1498" y="23573"/>
                    <a:pt x="1501" y="23573"/>
                    <a:pt x="1504" y="23573"/>
                  </a:cubicBezTo>
                  <a:cubicBezTo>
                    <a:pt x="2547" y="23446"/>
                    <a:pt x="4261" y="23391"/>
                    <a:pt x="4868" y="22376"/>
                  </a:cubicBezTo>
                  <a:cubicBezTo>
                    <a:pt x="5430" y="22702"/>
                    <a:pt x="5975" y="23056"/>
                    <a:pt x="6510" y="23437"/>
                  </a:cubicBezTo>
                  <a:cubicBezTo>
                    <a:pt x="6217" y="23400"/>
                    <a:pt x="5910" y="23375"/>
                    <a:pt x="5603" y="23375"/>
                  </a:cubicBezTo>
                  <a:cubicBezTo>
                    <a:pt x="4705" y="23375"/>
                    <a:pt x="3811" y="23591"/>
                    <a:pt x="3290" y="24362"/>
                  </a:cubicBezTo>
                  <a:cubicBezTo>
                    <a:pt x="3263" y="24407"/>
                    <a:pt x="3290" y="24471"/>
                    <a:pt x="3336" y="24480"/>
                  </a:cubicBezTo>
                  <a:cubicBezTo>
                    <a:pt x="3635" y="24533"/>
                    <a:pt x="3932" y="24561"/>
                    <a:pt x="4226" y="24561"/>
                  </a:cubicBezTo>
                  <a:cubicBezTo>
                    <a:pt x="5170" y="24561"/>
                    <a:pt x="6075" y="24279"/>
                    <a:pt x="6863" y="23691"/>
                  </a:cubicBezTo>
                  <a:cubicBezTo>
                    <a:pt x="7371" y="24063"/>
                    <a:pt x="7870" y="24462"/>
                    <a:pt x="8350" y="24888"/>
                  </a:cubicBezTo>
                  <a:cubicBezTo>
                    <a:pt x="9312" y="27690"/>
                    <a:pt x="10590" y="30374"/>
                    <a:pt x="12467" y="32541"/>
                  </a:cubicBezTo>
                  <a:cubicBezTo>
                    <a:pt x="12507" y="32587"/>
                    <a:pt x="12554" y="32607"/>
                    <a:pt x="12600" y="32607"/>
                  </a:cubicBezTo>
                  <a:cubicBezTo>
                    <a:pt x="12753" y="32607"/>
                    <a:pt x="12899" y="32395"/>
                    <a:pt x="12766" y="32242"/>
                  </a:cubicBezTo>
                  <a:cubicBezTo>
                    <a:pt x="11506" y="30791"/>
                    <a:pt x="10508" y="29104"/>
                    <a:pt x="9692" y="27300"/>
                  </a:cubicBezTo>
                  <a:cubicBezTo>
                    <a:pt x="9747" y="26910"/>
                    <a:pt x="9819" y="26529"/>
                    <a:pt x="9901" y="26148"/>
                  </a:cubicBezTo>
                  <a:cubicBezTo>
                    <a:pt x="9921" y="26168"/>
                    <a:pt x="9940" y="26183"/>
                    <a:pt x="9967" y="26183"/>
                  </a:cubicBezTo>
                  <a:cubicBezTo>
                    <a:pt x="9977" y="26183"/>
                    <a:pt x="9988" y="26180"/>
                    <a:pt x="10001" y="26175"/>
                  </a:cubicBezTo>
                  <a:cubicBezTo>
                    <a:pt x="10055" y="26148"/>
                    <a:pt x="10119" y="26121"/>
                    <a:pt x="10182" y="26103"/>
                  </a:cubicBezTo>
                  <a:cubicBezTo>
                    <a:pt x="10331" y="26135"/>
                    <a:pt x="10478" y="26151"/>
                    <a:pt x="10623" y="26151"/>
                  </a:cubicBezTo>
                  <a:cubicBezTo>
                    <a:pt x="11486" y="26151"/>
                    <a:pt x="12274" y="25607"/>
                    <a:pt x="12848" y="24924"/>
                  </a:cubicBezTo>
                  <a:cubicBezTo>
                    <a:pt x="12875" y="24915"/>
                    <a:pt x="12912" y="24897"/>
                    <a:pt x="12948" y="24879"/>
                  </a:cubicBezTo>
                  <a:cubicBezTo>
                    <a:pt x="12993" y="24860"/>
                    <a:pt x="12993" y="24806"/>
                    <a:pt x="12966" y="24770"/>
                  </a:cubicBezTo>
                  <a:cubicBezTo>
                    <a:pt x="12993" y="24743"/>
                    <a:pt x="13011" y="24724"/>
                    <a:pt x="13029" y="24697"/>
                  </a:cubicBezTo>
                  <a:cubicBezTo>
                    <a:pt x="13075" y="24634"/>
                    <a:pt x="13011" y="24561"/>
                    <a:pt x="12948" y="24561"/>
                  </a:cubicBezTo>
                  <a:cubicBezTo>
                    <a:pt x="12882" y="24559"/>
                    <a:pt x="12816" y="24557"/>
                    <a:pt x="12750" y="24557"/>
                  </a:cubicBezTo>
                  <a:cubicBezTo>
                    <a:pt x="11654" y="24557"/>
                    <a:pt x="10564" y="24919"/>
                    <a:pt x="9983" y="25894"/>
                  </a:cubicBezTo>
                  <a:cubicBezTo>
                    <a:pt x="9973" y="25894"/>
                    <a:pt x="9973" y="25894"/>
                    <a:pt x="9964" y="25885"/>
                  </a:cubicBezTo>
                  <a:cubicBezTo>
                    <a:pt x="10273" y="24697"/>
                    <a:pt x="10762" y="23555"/>
                    <a:pt x="11442" y="22539"/>
                  </a:cubicBezTo>
                  <a:cubicBezTo>
                    <a:pt x="12011" y="22996"/>
                    <a:pt x="12616" y="23195"/>
                    <a:pt x="13211" y="23195"/>
                  </a:cubicBezTo>
                  <a:cubicBezTo>
                    <a:pt x="14363" y="23195"/>
                    <a:pt x="15477" y="22452"/>
                    <a:pt x="16212" y="21406"/>
                  </a:cubicBezTo>
                  <a:cubicBezTo>
                    <a:pt x="16258" y="21324"/>
                    <a:pt x="16194" y="21215"/>
                    <a:pt x="16103" y="21215"/>
                  </a:cubicBezTo>
                  <a:cubicBezTo>
                    <a:pt x="15351" y="21233"/>
                    <a:pt x="14544" y="21206"/>
                    <a:pt x="13809" y="21378"/>
                  </a:cubicBezTo>
                  <a:cubicBezTo>
                    <a:pt x="13029" y="21560"/>
                    <a:pt x="12340" y="21995"/>
                    <a:pt x="11606" y="22312"/>
                  </a:cubicBezTo>
                  <a:cubicBezTo>
                    <a:pt x="11841" y="21977"/>
                    <a:pt x="12095" y="21650"/>
                    <a:pt x="12376" y="21351"/>
                  </a:cubicBezTo>
                  <a:cubicBezTo>
                    <a:pt x="12413" y="21351"/>
                    <a:pt x="12440" y="21315"/>
                    <a:pt x="12449" y="21279"/>
                  </a:cubicBezTo>
                  <a:cubicBezTo>
                    <a:pt x="12794" y="20916"/>
                    <a:pt x="13174" y="20580"/>
                    <a:pt x="13583" y="20281"/>
                  </a:cubicBezTo>
                  <a:cubicBezTo>
                    <a:pt x="13601" y="20272"/>
                    <a:pt x="13610" y="20254"/>
                    <a:pt x="13619" y="20227"/>
                  </a:cubicBezTo>
                  <a:cubicBezTo>
                    <a:pt x="13619" y="20227"/>
                    <a:pt x="13628" y="20236"/>
                    <a:pt x="13628" y="20236"/>
                  </a:cubicBezTo>
                  <a:cubicBezTo>
                    <a:pt x="13713" y="20242"/>
                    <a:pt x="13799" y="20246"/>
                    <a:pt x="13883" y="20246"/>
                  </a:cubicBezTo>
                  <a:cubicBezTo>
                    <a:pt x="15090" y="20246"/>
                    <a:pt x="16189" y="19589"/>
                    <a:pt x="16756" y="18513"/>
                  </a:cubicBezTo>
                  <a:cubicBezTo>
                    <a:pt x="16791" y="18452"/>
                    <a:pt x="16759" y="18358"/>
                    <a:pt x="16685" y="18358"/>
                  </a:cubicBezTo>
                  <a:cubicBezTo>
                    <a:pt x="16682" y="18358"/>
                    <a:pt x="16678" y="18358"/>
                    <a:pt x="16675" y="18359"/>
                  </a:cubicBezTo>
                  <a:cubicBezTo>
                    <a:pt x="15550" y="18440"/>
                    <a:pt x="13519" y="18449"/>
                    <a:pt x="13564" y="20045"/>
                  </a:cubicBezTo>
                  <a:cubicBezTo>
                    <a:pt x="13537" y="20064"/>
                    <a:pt x="13528" y="20091"/>
                    <a:pt x="13528" y="20118"/>
                  </a:cubicBezTo>
                  <a:cubicBezTo>
                    <a:pt x="13519" y="20127"/>
                    <a:pt x="13501" y="20127"/>
                    <a:pt x="13492" y="20136"/>
                  </a:cubicBezTo>
                  <a:cubicBezTo>
                    <a:pt x="13120" y="20399"/>
                    <a:pt x="12766" y="20707"/>
                    <a:pt x="12440" y="21034"/>
                  </a:cubicBezTo>
                  <a:cubicBezTo>
                    <a:pt x="12594" y="20517"/>
                    <a:pt x="13048" y="20154"/>
                    <a:pt x="13156" y="19619"/>
                  </a:cubicBezTo>
                  <a:cubicBezTo>
                    <a:pt x="13338" y="18794"/>
                    <a:pt x="12875" y="17987"/>
                    <a:pt x="13057" y="17153"/>
                  </a:cubicBezTo>
                  <a:cubicBezTo>
                    <a:pt x="13070" y="17094"/>
                    <a:pt x="13026" y="17049"/>
                    <a:pt x="12977" y="17049"/>
                  </a:cubicBezTo>
                  <a:cubicBezTo>
                    <a:pt x="12958" y="17049"/>
                    <a:pt x="12938" y="17056"/>
                    <a:pt x="12921" y="17071"/>
                  </a:cubicBezTo>
                  <a:cubicBezTo>
                    <a:pt x="12277" y="17688"/>
                    <a:pt x="11778" y="18422"/>
                    <a:pt x="11705" y="19329"/>
                  </a:cubicBezTo>
                  <a:cubicBezTo>
                    <a:pt x="11651" y="19928"/>
                    <a:pt x="11687" y="20862"/>
                    <a:pt x="12204" y="21270"/>
                  </a:cubicBezTo>
                  <a:cubicBezTo>
                    <a:pt x="11615" y="21895"/>
                    <a:pt x="11107" y="22603"/>
                    <a:pt x="10690" y="23364"/>
                  </a:cubicBezTo>
                  <a:cubicBezTo>
                    <a:pt x="10753" y="23129"/>
                    <a:pt x="10771" y="22893"/>
                    <a:pt x="10735" y="22648"/>
                  </a:cubicBezTo>
                  <a:cubicBezTo>
                    <a:pt x="10626" y="22040"/>
                    <a:pt x="10173" y="21560"/>
                    <a:pt x="9992" y="20979"/>
                  </a:cubicBezTo>
                  <a:cubicBezTo>
                    <a:pt x="9983" y="20957"/>
                    <a:pt x="9962" y="20945"/>
                    <a:pt x="9942" y="20945"/>
                  </a:cubicBezTo>
                  <a:cubicBezTo>
                    <a:pt x="9921" y="20945"/>
                    <a:pt x="9901" y="20957"/>
                    <a:pt x="9892" y="20979"/>
                  </a:cubicBezTo>
                  <a:cubicBezTo>
                    <a:pt x="9574" y="22040"/>
                    <a:pt x="9221" y="23464"/>
                    <a:pt x="10227" y="24244"/>
                  </a:cubicBezTo>
                  <a:cubicBezTo>
                    <a:pt x="10227" y="24244"/>
                    <a:pt x="10227" y="24244"/>
                    <a:pt x="10227" y="24253"/>
                  </a:cubicBezTo>
                  <a:cubicBezTo>
                    <a:pt x="10236" y="24253"/>
                    <a:pt x="10246" y="24262"/>
                    <a:pt x="10255" y="24271"/>
                  </a:cubicBezTo>
                  <a:cubicBezTo>
                    <a:pt x="9892" y="25133"/>
                    <a:pt x="9647" y="26048"/>
                    <a:pt x="9547" y="26973"/>
                  </a:cubicBezTo>
                  <a:cubicBezTo>
                    <a:pt x="8686" y="25006"/>
                    <a:pt x="8024" y="22920"/>
                    <a:pt x="7462" y="20880"/>
                  </a:cubicBezTo>
                  <a:cubicBezTo>
                    <a:pt x="8187" y="19420"/>
                    <a:pt x="8931" y="17987"/>
                    <a:pt x="9865" y="16690"/>
                  </a:cubicBezTo>
                  <a:cubicBezTo>
                    <a:pt x="9910" y="16690"/>
                    <a:pt x="9955" y="16654"/>
                    <a:pt x="9937" y="16609"/>
                  </a:cubicBezTo>
                  <a:cubicBezTo>
                    <a:pt x="10218" y="16219"/>
                    <a:pt x="10518" y="15847"/>
                    <a:pt x="10835" y="15493"/>
                  </a:cubicBezTo>
                  <a:cubicBezTo>
                    <a:pt x="10835" y="15493"/>
                    <a:pt x="10835" y="15493"/>
                    <a:pt x="10835" y="15502"/>
                  </a:cubicBezTo>
                  <a:cubicBezTo>
                    <a:pt x="11567" y="16330"/>
                    <a:pt x="12523" y="16522"/>
                    <a:pt x="13518" y="16522"/>
                  </a:cubicBezTo>
                  <a:cubicBezTo>
                    <a:pt x="14126" y="16522"/>
                    <a:pt x="14747" y="16450"/>
                    <a:pt x="15342" y="16409"/>
                  </a:cubicBezTo>
                  <a:cubicBezTo>
                    <a:pt x="15414" y="16400"/>
                    <a:pt x="15478" y="16300"/>
                    <a:pt x="15414" y="16246"/>
                  </a:cubicBezTo>
                  <a:cubicBezTo>
                    <a:pt x="14483" y="15523"/>
                    <a:pt x="13387" y="14950"/>
                    <a:pt x="12244" y="14950"/>
                  </a:cubicBezTo>
                  <a:cubicBezTo>
                    <a:pt x="11895" y="14950"/>
                    <a:pt x="11542" y="15003"/>
                    <a:pt x="11189" y="15122"/>
                  </a:cubicBezTo>
                  <a:cubicBezTo>
                    <a:pt x="11488" y="14813"/>
                    <a:pt x="11796" y="14523"/>
                    <a:pt x="12141" y="14242"/>
                  </a:cubicBezTo>
                  <a:cubicBezTo>
                    <a:pt x="12466" y="14323"/>
                    <a:pt x="12832" y="14401"/>
                    <a:pt x="13187" y="14401"/>
                  </a:cubicBezTo>
                  <a:cubicBezTo>
                    <a:pt x="13386" y="14401"/>
                    <a:pt x="13581" y="14376"/>
                    <a:pt x="13764" y="14314"/>
                  </a:cubicBezTo>
                  <a:cubicBezTo>
                    <a:pt x="14381" y="14097"/>
                    <a:pt x="14970" y="13516"/>
                    <a:pt x="15487" y="13127"/>
                  </a:cubicBezTo>
                  <a:cubicBezTo>
                    <a:pt x="15559" y="13063"/>
                    <a:pt x="15541" y="12954"/>
                    <a:pt x="15441" y="12945"/>
                  </a:cubicBezTo>
                  <a:cubicBezTo>
                    <a:pt x="15212" y="12930"/>
                    <a:pt x="14971" y="12919"/>
                    <a:pt x="14726" y="12919"/>
                  </a:cubicBezTo>
                  <a:cubicBezTo>
                    <a:pt x="13770" y="12919"/>
                    <a:pt x="12766" y="13098"/>
                    <a:pt x="12268" y="13979"/>
                  </a:cubicBezTo>
                  <a:lnTo>
                    <a:pt x="12250" y="13979"/>
                  </a:lnTo>
                  <a:cubicBezTo>
                    <a:pt x="12213" y="14006"/>
                    <a:pt x="12177" y="14033"/>
                    <a:pt x="12141" y="14061"/>
                  </a:cubicBezTo>
                  <a:cubicBezTo>
                    <a:pt x="12123" y="14070"/>
                    <a:pt x="12114" y="14070"/>
                    <a:pt x="12095" y="14079"/>
                  </a:cubicBezTo>
                  <a:cubicBezTo>
                    <a:pt x="12068" y="14088"/>
                    <a:pt x="12050" y="14106"/>
                    <a:pt x="12041" y="14133"/>
                  </a:cubicBezTo>
                  <a:cubicBezTo>
                    <a:pt x="11832" y="14287"/>
                    <a:pt x="11633" y="14460"/>
                    <a:pt x="11442" y="14623"/>
                  </a:cubicBezTo>
                  <a:cubicBezTo>
                    <a:pt x="11442" y="14623"/>
                    <a:pt x="11442" y="14614"/>
                    <a:pt x="11433" y="14614"/>
                  </a:cubicBezTo>
                  <a:cubicBezTo>
                    <a:pt x="11705" y="14206"/>
                    <a:pt x="12104" y="13952"/>
                    <a:pt x="12304" y="13498"/>
                  </a:cubicBezTo>
                  <a:cubicBezTo>
                    <a:pt x="12531" y="12991"/>
                    <a:pt x="12649" y="12428"/>
                    <a:pt x="12812" y="11902"/>
                  </a:cubicBezTo>
                  <a:cubicBezTo>
                    <a:pt x="12826" y="11844"/>
                    <a:pt x="12771" y="11781"/>
                    <a:pt x="12716" y="11781"/>
                  </a:cubicBezTo>
                  <a:cubicBezTo>
                    <a:pt x="12702" y="11781"/>
                    <a:pt x="12688" y="11785"/>
                    <a:pt x="12676" y="11794"/>
                  </a:cubicBezTo>
                  <a:cubicBezTo>
                    <a:pt x="11796" y="12446"/>
                    <a:pt x="10590" y="13562"/>
                    <a:pt x="11316" y="14741"/>
                  </a:cubicBezTo>
                  <a:cubicBezTo>
                    <a:pt x="10835" y="15176"/>
                    <a:pt x="10409" y="15657"/>
                    <a:pt x="10010" y="16164"/>
                  </a:cubicBezTo>
                  <a:cubicBezTo>
                    <a:pt x="10164" y="15756"/>
                    <a:pt x="10463" y="15403"/>
                    <a:pt x="10545" y="14958"/>
                  </a:cubicBezTo>
                  <a:cubicBezTo>
                    <a:pt x="10672" y="14251"/>
                    <a:pt x="10490" y="13526"/>
                    <a:pt x="10617" y="12818"/>
                  </a:cubicBezTo>
                  <a:cubicBezTo>
                    <a:pt x="10629" y="12759"/>
                    <a:pt x="10591" y="12723"/>
                    <a:pt x="10547" y="12723"/>
                  </a:cubicBezTo>
                  <a:cubicBezTo>
                    <a:pt x="10524" y="12723"/>
                    <a:pt x="10500" y="12733"/>
                    <a:pt x="10481" y="12755"/>
                  </a:cubicBezTo>
                  <a:cubicBezTo>
                    <a:pt x="9656" y="13897"/>
                    <a:pt x="9176" y="15176"/>
                    <a:pt x="9747" y="16518"/>
                  </a:cubicBezTo>
                  <a:cubicBezTo>
                    <a:pt x="9275" y="17171"/>
                    <a:pt x="8849" y="17860"/>
                    <a:pt x="8468" y="18567"/>
                  </a:cubicBezTo>
                  <a:cubicBezTo>
                    <a:pt x="8631" y="18023"/>
                    <a:pt x="8922" y="17543"/>
                    <a:pt x="8949" y="16944"/>
                  </a:cubicBezTo>
                  <a:cubicBezTo>
                    <a:pt x="8976" y="16155"/>
                    <a:pt x="8722" y="15384"/>
                    <a:pt x="8459" y="14650"/>
                  </a:cubicBezTo>
                  <a:cubicBezTo>
                    <a:pt x="8449" y="14625"/>
                    <a:pt x="8421" y="14609"/>
                    <a:pt x="8396" y="14609"/>
                  </a:cubicBezTo>
                  <a:cubicBezTo>
                    <a:pt x="8374" y="14609"/>
                    <a:pt x="8354" y="14621"/>
                    <a:pt x="8350" y="14650"/>
                  </a:cubicBezTo>
                  <a:cubicBezTo>
                    <a:pt x="8033" y="16201"/>
                    <a:pt x="6863" y="17515"/>
                    <a:pt x="8187" y="18948"/>
                  </a:cubicBezTo>
                  <a:cubicBezTo>
                    <a:pt x="8196" y="18966"/>
                    <a:pt x="8205" y="18966"/>
                    <a:pt x="8214" y="18975"/>
                  </a:cubicBezTo>
                  <a:cubicBezTo>
                    <a:pt x="8223" y="18984"/>
                    <a:pt x="8223" y="18994"/>
                    <a:pt x="8223" y="18994"/>
                  </a:cubicBezTo>
                  <a:cubicBezTo>
                    <a:pt x="8223" y="19003"/>
                    <a:pt x="8223" y="19003"/>
                    <a:pt x="8223" y="19012"/>
                  </a:cubicBezTo>
                  <a:cubicBezTo>
                    <a:pt x="7942" y="19556"/>
                    <a:pt x="7670" y="20109"/>
                    <a:pt x="7407" y="20662"/>
                  </a:cubicBezTo>
                  <a:cubicBezTo>
                    <a:pt x="7217" y="19973"/>
                    <a:pt x="7035" y="19293"/>
                    <a:pt x="6863" y="18622"/>
                  </a:cubicBezTo>
                  <a:cubicBezTo>
                    <a:pt x="6455" y="17053"/>
                    <a:pt x="6210" y="15457"/>
                    <a:pt x="6092" y="13870"/>
                  </a:cubicBezTo>
                  <a:cubicBezTo>
                    <a:pt x="6247" y="13516"/>
                    <a:pt x="6410" y="13190"/>
                    <a:pt x="6600" y="12873"/>
                  </a:cubicBezTo>
                  <a:cubicBezTo>
                    <a:pt x="7000" y="13044"/>
                    <a:pt x="7419" y="13125"/>
                    <a:pt x="7836" y="13125"/>
                  </a:cubicBezTo>
                  <a:cubicBezTo>
                    <a:pt x="8589" y="13125"/>
                    <a:pt x="9336" y="12859"/>
                    <a:pt x="9955" y="12374"/>
                  </a:cubicBezTo>
                  <a:cubicBezTo>
                    <a:pt x="10019" y="12329"/>
                    <a:pt x="9983" y="12220"/>
                    <a:pt x="9910" y="12202"/>
                  </a:cubicBezTo>
                  <a:cubicBezTo>
                    <a:pt x="9393" y="12069"/>
                    <a:pt x="8871" y="11994"/>
                    <a:pt x="8344" y="11994"/>
                  </a:cubicBezTo>
                  <a:cubicBezTo>
                    <a:pt x="8114" y="11994"/>
                    <a:pt x="7884" y="12008"/>
                    <a:pt x="7652" y="12038"/>
                  </a:cubicBezTo>
                  <a:cubicBezTo>
                    <a:pt x="7489" y="12057"/>
                    <a:pt x="7289" y="12075"/>
                    <a:pt x="7099" y="12111"/>
                  </a:cubicBezTo>
                  <a:cubicBezTo>
                    <a:pt x="7398" y="11721"/>
                    <a:pt x="7716" y="11349"/>
                    <a:pt x="8078" y="11014"/>
                  </a:cubicBezTo>
                  <a:cubicBezTo>
                    <a:pt x="8078" y="11032"/>
                    <a:pt x="8078" y="11050"/>
                    <a:pt x="8096" y="11068"/>
                  </a:cubicBezTo>
                  <a:cubicBezTo>
                    <a:pt x="8555" y="11438"/>
                    <a:pt x="9067" y="11561"/>
                    <a:pt x="9600" y="11561"/>
                  </a:cubicBezTo>
                  <a:cubicBezTo>
                    <a:pt x="10426" y="11561"/>
                    <a:pt x="11301" y="11264"/>
                    <a:pt x="12095" y="11132"/>
                  </a:cubicBezTo>
                  <a:cubicBezTo>
                    <a:pt x="12159" y="11123"/>
                    <a:pt x="12168" y="11023"/>
                    <a:pt x="12114" y="10996"/>
                  </a:cubicBezTo>
                  <a:cubicBezTo>
                    <a:pt x="11300" y="10623"/>
                    <a:pt x="10449" y="10345"/>
                    <a:pt x="9578" y="10345"/>
                  </a:cubicBezTo>
                  <a:cubicBezTo>
                    <a:pt x="9303" y="10345"/>
                    <a:pt x="9027" y="10373"/>
                    <a:pt x="8749" y="10433"/>
                  </a:cubicBezTo>
                  <a:cubicBezTo>
                    <a:pt x="9003" y="10243"/>
                    <a:pt x="9257" y="10053"/>
                    <a:pt x="9529" y="9871"/>
                  </a:cubicBezTo>
                  <a:cubicBezTo>
                    <a:pt x="9790" y="9964"/>
                    <a:pt x="10046" y="10006"/>
                    <a:pt x="10293" y="10006"/>
                  </a:cubicBezTo>
                  <a:cubicBezTo>
                    <a:pt x="11383" y="10006"/>
                    <a:pt x="12314" y="9183"/>
                    <a:pt x="12757" y="8148"/>
                  </a:cubicBezTo>
                  <a:cubicBezTo>
                    <a:pt x="12785" y="8085"/>
                    <a:pt x="12748" y="7994"/>
                    <a:pt x="12667" y="7994"/>
                  </a:cubicBezTo>
                  <a:cubicBezTo>
                    <a:pt x="11424" y="8012"/>
                    <a:pt x="9828" y="8194"/>
                    <a:pt x="9475" y="9626"/>
                  </a:cubicBezTo>
                  <a:cubicBezTo>
                    <a:pt x="9475" y="9644"/>
                    <a:pt x="9475" y="9644"/>
                    <a:pt x="9484" y="9654"/>
                  </a:cubicBezTo>
                  <a:lnTo>
                    <a:pt x="9466" y="9663"/>
                  </a:lnTo>
                  <a:cubicBezTo>
                    <a:pt x="9438" y="9681"/>
                    <a:pt x="9420" y="9708"/>
                    <a:pt x="9420" y="9735"/>
                  </a:cubicBezTo>
                  <a:cubicBezTo>
                    <a:pt x="9112" y="9898"/>
                    <a:pt x="8822" y="10080"/>
                    <a:pt x="8532" y="10288"/>
                  </a:cubicBezTo>
                  <a:cubicBezTo>
                    <a:pt x="8668" y="10134"/>
                    <a:pt x="8777" y="9971"/>
                    <a:pt x="8849" y="9790"/>
                  </a:cubicBezTo>
                  <a:cubicBezTo>
                    <a:pt x="9030" y="9300"/>
                    <a:pt x="8958" y="8710"/>
                    <a:pt x="8913" y="8203"/>
                  </a:cubicBezTo>
                  <a:cubicBezTo>
                    <a:pt x="8906" y="8159"/>
                    <a:pt x="8870" y="8128"/>
                    <a:pt x="8830" y="8128"/>
                  </a:cubicBezTo>
                  <a:cubicBezTo>
                    <a:pt x="8812" y="8128"/>
                    <a:pt x="8793" y="8134"/>
                    <a:pt x="8777" y="8148"/>
                  </a:cubicBezTo>
                  <a:cubicBezTo>
                    <a:pt x="8432" y="8493"/>
                    <a:pt x="7969" y="8846"/>
                    <a:pt x="7833" y="9336"/>
                  </a:cubicBezTo>
                  <a:cubicBezTo>
                    <a:pt x="7697" y="9790"/>
                    <a:pt x="7770" y="10325"/>
                    <a:pt x="7951" y="10760"/>
                  </a:cubicBezTo>
                  <a:cubicBezTo>
                    <a:pt x="7453" y="11213"/>
                    <a:pt x="7008" y="11730"/>
                    <a:pt x="6646" y="12301"/>
                  </a:cubicBezTo>
                  <a:cubicBezTo>
                    <a:pt x="6546" y="12374"/>
                    <a:pt x="6473" y="12465"/>
                    <a:pt x="6437" y="12592"/>
                  </a:cubicBezTo>
                  <a:cubicBezTo>
                    <a:pt x="6437" y="12610"/>
                    <a:pt x="6437" y="12619"/>
                    <a:pt x="6437" y="12628"/>
                  </a:cubicBezTo>
                  <a:cubicBezTo>
                    <a:pt x="6301" y="12873"/>
                    <a:pt x="6174" y="13117"/>
                    <a:pt x="6065" y="13371"/>
                  </a:cubicBezTo>
                  <a:cubicBezTo>
                    <a:pt x="5975" y="11549"/>
                    <a:pt x="6065" y="9726"/>
                    <a:pt x="6328" y="7922"/>
                  </a:cubicBezTo>
                  <a:cubicBezTo>
                    <a:pt x="6918" y="7876"/>
                    <a:pt x="7407" y="7931"/>
                    <a:pt x="7933" y="7550"/>
                  </a:cubicBezTo>
                  <a:cubicBezTo>
                    <a:pt x="8568" y="7087"/>
                    <a:pt x="9030" y="6353"/>
                    <a:pt x="9493" y="5727"/>
                  </a:cubicBezTo>
                  <a:cubicBezTo>
                    <a:pt x="9529" y="5682"/>
                    <a:pt x="9475" y="5600"/>
                    <a:pt x="9420" y="5600"/>
                  </a:cubicBezTo>
                  <a:cubicBezTo>
                    <a:pt x="8187" y="5673"/>
                    <a:pt x="7008" y="6326"/>
                    <a:pt x="6410" y="7396"/>
                  </a:cubicBezTo>
                  <a:cubicBezTo>
                    <a:pt x="6537" y="6634"/>
                    <a:pt x="6691" y="5863"/>
                    <a:pt x="6881" y="5101"/>
                  </a:cubicBezTo>
                  <a:cubicBezTo>
                    <a:pt x="7507" y="5020"/>
                    <a:pt x="8051" y="5002"/>
                    <a:pt x="8604" y="4675"/>
                  </a:cubicBezTo>
                  <a:cubicBezTo>
                    <a:pt x="9094" y="4385"/>
                    <a:pt x="9466" y="3977"/>
                    <a:pt x="9847" y="3569"/>
                  </a:cubicBezTo>
                  <a:cubicBezTo>
                    <a:pt x="9874" y="3560"/>
                    <a:pt x="9910" y="3542"/>
                    <a:pt x="9937" y="3533"/>
                  </a:cubicBezTo>
                  <a:cubicBezTo>
                    <a:pt x="9973" y="3515"/>
                    <a:pt x="9983" y="3478"/>
                    <a:pt x="9964" y="3451"/>
                  </a:cubicBezTo>
                  <a:cubicBezTo>
                    <a:pt x="9983" y="3424"/>
                    <a:pt x="10001" y="3406"/>
                    <a:pt x="10028" y="3379"/>
                  </a:cubicBezTo>
                  <a:cubicBezTo>
                    <a:pt x="10064" y="3333"/>
                    <a:pt x="10037" y="3261"/>
                    <a:pt x="9973" y="3261"/>
                  </a:cubicBezTo>
                  <a:cubicBezTo>
                    <a:pt x="8867" y="3270"/>
                    <a:pt x="7670" y="3496"/>
                    <a:pt x="7063" y="4403"/>
                  </a:cubicBezTo>
                  <a:cubicBezTo>
                    <a:pt x="7108" y="4231"/>
                    <a:pt x="7153" y="4059"/>
                    <a:pt x="7199" y="3895"/>
                  </a:cubicBezTo>
                  <a:cubicBezTo>
                    <a:pt x="7244" y="3877"/>
                    <a:pt x="7271" y="3832"/>
                    <a:pt x="7235" y="3787"/>
                  </a:cubicBezTo>
                  <a:cubicBezTo>
                    <a:pt x="7235" y="3787"/>
                    <a:pt x="7235" y="3778"/>
                    <a:pt x="7235" y="3778"/>
                  </a:cubicBezTo>
                  <a:cubicBezTo>
                    <a:pt x="7344" y="3415"/>
                    <a:pt x="7453" y="3052"/>
                    <a:pt x="7570" y="2689"/>
                  </a:cubicBezTo>
                  <a:cubicBezTo>
                    <a:pt x="7580" y="2680"/>
                    <a:pt x="7570" y="2671"/>
                    <a:pt x="7570" y="2662"/>
                  </a:cubicBezTo>
                  <a:cubicBezTo>
                    <a:pt x="7570" y="2653"/>
                    <a:pt x="7570" y="2653"/>
                    <a:pt x="7580" y="2653"/>
                  </a:cubicBezTo>
                  <a:cubicBezTo>
                    <a:pt x="8650" y="2553"/>
                    <a:pt x="10200" y="2445"/>
                    <a:pt x="10400" y="1102"/>
                  </a:cubicBezTo>
                  <a:cubicBezTo>
                    <a:pt x="10408" y="1055"/>
                    <a:pt x="10373" y="1000"/>
                    <a:pt x="10322" y="1000"/>
                  </a:cubicBezTo>
                  <a:cubicBezTo>
                    <a:pt x="10315" y="1000"/>
                    <a:pt x="10307" y="1001"/>
                    <a:pt x="10300" y="1003"/>
                  </a:cubicBezTo>
                  <a:cubicBezTo>
                    <a:pt x="9837" y="1157"/>
                    <a:pt x="9321" y="1112"/>
                    <a:pt x="8849" y="1211"/>
                  </a:cubicBezTo>
                  <a:cubicBezTo>
                    <a:pt x="8831" y="767"/>
                    <a:pt x="8695" y="377"/>
                    <a:pt x="8414" y="14"/>
                  </a:cubicBezTo>
                  <a:cubicBezTo>
                    <a:pt x="8405" y="5"/>
                    <a:pt x="8391" y="1"/>
                    <a:pt x="8378" y="1"/>
                  </a:cubicBezTo>
                  <a:close/>
                </a:path>
              </a:pathLst>
            </a:custGeom>
            <a:solidFill>
              <a:srgbClr val="CF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subTitle" idx="1"/>
          </p:nvPr>
        </p:nvSpPr>
        <p:spPr>
          <a:xfrm>
            <a:off x="4787775" y="1617625"/>
            <a:ext cx="32730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layfair Display Regular"/>
              <a:buNone/>
              <a:defRPr sz="2200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layfair Display Regular"/>
              <a:buNone/>
              <a:defRPr sz="2200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layfair Display Regular"/>
              <a:buNone/>
              <a:defRPr sz="2200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layfair Display Regular"/>
              <a:buNone/>
              <a:defRPr sz="2200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layfair Display Regular"/>
              <a:buNone/>
              <a:defRPr sz="2200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layfair Display Regular"/>
              <a:buNone/>
              <a:defRPr sz="2200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layfair Display Regular"/>
              <a:buNone/>
              <a:defRPr sz="2200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layfair Display Regular"/>
              <a:buNone/>
              <a:defRPr sz="2200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layfair Display Regular"/>
              <a:buNone/>
              <a:defRPr sz="2200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body" idx="2"/>
          </p:nvPr>
        </p:nvSpPr>
        <p:spPr>
          <a:xfrm>
            <a:off x="4787775" y="2114150"/>
            <a:ext cx="3273000" cy="25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758F8D"/>
              </a:buClr>
              <a:buSzPts val="2800"/>
              <a:buNone/>
              <a:defRPr>
                <a:solidFill>
                  <a:srgbClr val="758F8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758F8D"/>
              </a:buClr>
              <a:buSzPts val="2800"/>
              <a:buNone/>
              <a:defRPr>
                <a:solidFill>
                  <a:srgbClr val="758F8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758F8D"/>
              </a:buClr>
              <a:buSzPts val="2800"/>
              <a:buNone/>
              <a:defRPr>
                <a:solidFill>
                  <a:srgbClr val="758F8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758F8D"/>
              </a:buClr>
              <a:buSzPts val="2800"/>
              <a:buNone/>
              <a:defRPr>
                <a:solidFill>
                  <a:srgbClr val="758F8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758F8D"/>
              </a:buClr>
              <a:buSzPts val="2800"/>
              <a:buNone/>
              <a:defRPr>
                <a:solidFill>
                  <a:srgbClr val="758F8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758F8D"/>
              </a:buClr>
              <a:buSzPts val="2800"/>
              <a:buNone/>
              <a:defRPr>
                <a:solidFill>
                  <a:srgbClr val="758F8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758F8D"/>
              </a:buClr>
              <a:buSzPts val="2800"/>
              <a:buNone/>
              <a:defRPr>
                <a:solidFill>
                  <a:srgbClr val="758F8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758F8D"/>
              </a:buClr>
              <a:buSzPts val="2800"/>
              <a:buNone/>
              <a:defRPr>
                <a:solidFill>
                  <a:srgbClr val="758F8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758F8D"/>
              </a:buClr>
              <a:buSzPts val="2800"/>
              <a:buNone/>
              <a:defRPr>
                <a:solidFill>
                  <a:srgbClr val="758F8D"/>
                </a:solidFill>
              </a:defRPr>
            </a:lvl9pPr>
          </a:lstStyle>
          <a:p>
            <a:endParaRPr/>
          </a:p>
        </p:txBody>
      </p:sp>
      <p:grpSp>
        <p:nvGrpSpPr>
          <p:cNvPr id="98" name="Google Shape;98;p9"/>
          <p:cNvGrpSpPr/>
          <p:nvPr/>
        </p:nvGrpSpPr>
        <p:grpSpPr>
          <a:xfrm rot="-899960">
            <a:off x="-517751" y="3481189"/>
            <a:ext cx="2004296" cy="2451678"/>
            <a:chOff x="7577304" y="3591550"/>
            <a:chExt cx="2004356" cy="2451751"/>
          </a:xfrm>
        </p:grpSpPr>
        <p:sp>
          <p:nvSpPr>
            <p:cNvPr id="99" name="Google Shape;99;p9"/>
            <p:cNvSpPr/>
            <p:nvPr/>
          </p:nvSpPr>
          <p:spPr>
            <a:xfrm rot="899939">
              <a:off x="8452307" y="3679687"/>
              <a:ext cx="915021" cy="1776804"/>
            </a:xfrm>
            <a:custGeom>
              <a:avLst/>
              <a:gdLst/>
              <a:ahLst/>
              <a:cxnLst/>
              <a:rect l="l" t="t" r="r" b="b"/>
              <a:pathLst>
                <a:path w="16792" h="32607" extrusionOk="0">
                  <a:moveTo>
                    <a:pt x="8495" y="295"/>
                  </a:moveTo>
                  <a:cubicBezTo>
                    <a:pt x="8650" y="495"/>
                    <a:pt x="8713" y="1021"/>
                    <a:pt x="8731" y="1238"/>
                  </a:cubicBezTo>
                  <a:cubicBezTo>
                    <a:pt x="8586" y="1275"/>
                    <a:pt x="8450" y="1329"/>
                    <a:pt x="8323" y="1402"/>
                  </a:cubicBezTo>
                  <a:cubicBezTo>
                    <a:pt x="8305" y="1411"/>
                    <a:pt x="8296" y="1420"/>
                    <a:pt x="8278" y="1429"/>
                  </a:cubicBezTo>
                  <a:cubicBezTo>
                    <a:pt x="8323" y="1048"/>
                    <a:pt x="8396" y="667"/>
                    <a:pt x="8495" y="295"/>
                  </a:cubicBezTo>
                  <a:close/>
                  <a:moveTo>
                    <a:pt x="10218" y="1193"/>
                  </a:moveTo>
                  <a:lnTo>
                    <a:pt x="10218" y="1193"/>
                  </a:lnTo>
                  <a:cubicBezTo>
                    <a:pt x="10209" y="1211"/>
                    <a:pt x="10209" y="1220"/>
                    <a:pt x="10200" y="1238"/>
                  </a:cubicBezTo>
                  <a:cubicBezTo>
                    <a:pt x="9402" y="1601"/>
                    <a:pt x="8595" y="1937"/>
                    <a:pt x="7815" y="2327"/>
                  </a:cubicBezTo>
                  <a:cubicBezTo>
                    <a:pt x="8006" y="1755"/>
                    <a:pt x="8468" y="1429"/>
                    <a:pt x="9103" y="1347"/>
                  </a:cubicBezTo>
                  <a:cubicBezTo>
                    <a:pt x="9484" y="1302"/>
                    <a:pt x="9847" y="1293"/>
                    <a:pt x="10218" y="1193"/>
                  </a:cubicBezTo>
                  <a:close/>
                  <a:moveTo>
                    <a:pt x="10155" y="1393"/>
                  </a:moveTo>
                  <a:lnTo>
                    <a:pt x="10155" y="1393"/>
                  </a:lnTo>
                  <a:cubicBezTo>
                    <a:pt x="9819" y="2236"/>
                    <a:pt x="8767" y="2336"/>
                    <a:pt x="7906" y="2417"/>
                  </a:cubicBezTo>
                  <a:cubicBezTo>
                    <a:pt x="8668" y="2091"/>
                    <a:pt x="9402" y="1737"/>
                    <a:pt x="10155" y="1393"/>
                  </a:cubicBezTo>
                  <a:close/>
                  <a:moveTo>
                    <a:pt x="8374" y="214"/>
                  </a:moveTo>
                  <a:cubicBezTo>
                    <a:pt x="8375" y="214"/>
                    <a:pt x="8376" y="214"/>
                    <a:pt x="8378" y="214"/>
                  </a:cubicBezTo>
                  <a:cubicBezTo>
                    <a:pt x="8405" y="214"/>
                    <a:pt x="8423" y="232"/>
                    <a:pt x="8441" y="241"/>
                  </a:cubicBezTo>
                  <a:cubicBezTo>
                    <a:pt x="8278" y="667"/>
                    <a:pt x="8169" y="1093"/>
                    <a:pt x="8124" y="1547"/>
                  </a:cubicBezTo>
                  <a:cubicBezTo>
                    <a:pt x="7861" y="1773"/>
                    <a:pt x="7706" y="2091"/>
                    <a:pt x="7688" y="2435"/>
                  </a:cubicBezTo>
                  <a:cubicBezTo>
                    <a:pt x="7643" y="2435"/>
                    <a:pt x="7607" y="2445"/>
                    <a:pt x="7570" y="2445"/>
                  </a:cubicBezTo>
                  <a:cubicBezTo>
                    <a:pt x="7543" y="2200"/>
                    <a:pt x="7498" y="1955"/>
                    <a:pt x="7516" y="1701"/>
                  </a:cubicBezTo>
                  <a:cubicBezTo>
                    <a:pt x="7534" y="1248"/>
                    <a:pt x="7752" y="939"/>
                    <a:pt x="8033" y="595"/>
                  </a:cubicBezTo>
                  <a:cubicBezTo>
                    <a:pt x="8096" y="523"/>
                    <a:pt x="8282" y="214"/>
                    <a:pt x="8374" y="214"/>
                  </a:cubicBezTo>
                  <a:close/>
                  <a:moveTo>
                    <a:pt x="6827" y="1991"/>
                  </a:moveTo>
                  <a:lnTo>
                    <a:pt x="6827" y="1991"/>
                  </a:lnTo>
                  <a:cubicBezTo>
                    <a:pt x="7063" y="2454"/>
                    <a:pt x="7226" y="2943"/>
                    <a:pt x="7144" y="3460"/>
                  </a:cubicBezTo>
                  <a:cubicBezTo>
                    <a:pt x="7063" y="2961"/>
                    <a:pt x="6963" y="2472"/>
                    <a:pt x="6827" y="1991"/>
                  </a:cubicBezTo>
                  <a:close/>
                  <a:moveTo>
                    <a:pt x="6700" y="1882"/>
                  </a:moveTo>
                  <a:cubicBezTo>
                    <a:pt x="6818" y="2417"/>
                    <a:pt x="6954" y="2943"/>
                    <a:pt x="7045" y="3478"/>
                  </a:cubicBezTo>
                  <a:cubicBezTo>
                    <a:pt x="6754" y="2989"/>
                    <a:pt x="6627" y="2454"/>
                    <a:pt x="6700" y="1882"/>
                  </a:cubicBezTo>
                  <a:close/>
                  <a:moveTo>
                    <a:pt x="5793" y="2662"/>
                  </a:moveTo>
                  <a:cubicBezTo>
                    <a:pt x="6228" y="3224"/>
                    <a:pt x="6745" y="3678"/>
                    <a:pt x="6691" y="4476"/>
                  </a:cubicBezTo>
                  <a:cubicBezTo>
                    <a:pt x="6676" y="4687"/>
                    <a:pt x="6650" y="4766"/>
                    <a:pt x="6617" y="4766"/>
                  </a:cubicBezTo>
                  <a:cubicBezTo>
                    <a:pt x="6531" y="4766"/>
                    <a:pt x="6403" y="4203"/>
                    <a:pt x="6337" y="4031"/>
                  </a:cubicBezTo>
                  <a:cubicBezTo>
                    <a:pt x="6165" y="3596"/>
                    <a:pt x="5993" y="3161"/>
                    <a:pt x="5820" y="2726"/>
                  </a:cubicBezTo>
                  <a:cubicBezTo>
                    <a:pt x="5811" y="2707"/>
                    <a:pt x="5802" y="2698"/>
                    <a:pt x="5784" y="2689"/>
                  </a:cubicBezTo>
                  <a:cubicBezTo>
                    <a:pt x="5784" y="2680"/>
                    <a:pt x="5793" y="2671"/>
                    <a:pt x="5793" y="2662"/>
                  </a:cubicBezTo>
                  <a:close/>
                  <a:moveTo>
                    <a:pt x="9705" y="3420"/>
                  </a:moveTo>
                  <a:cubicBezTo>
                    <a:pt x="9745" y="3420"/>
                    <a:pt x="9771" y="3424"/>
                    <a:pt x="9774" y="3433"/>
                  </a:cubicBezTo>
                  <a:cubicBezTo>
                    <a:pt x="9783" y="3433"/>
                    <a:pt x="9783" y="3442"/>
                    <a:pt x="9774" y="3451"/>
                  </a:cubicBezTo>
                  <a:cubicBezTo>
                    <a:pt x="8867" y="3841"/>
                    <a:pt x="7788" y="4158"/>
                    <a:pt x="7017" y="4802"/>
                  </a:cubicBezTo>
                  <a:cubicBezTo>
                    <a:pt x="7235" y="4385"/>
                    <a:pt x="7543" y="4031"/>
                    <a:pt x="7979" y="3805"/>
                  </a:cubicBezTo>
                  <a:cubicBezTo>
                    <a:pt x="8278" y="3651"/>
                    <a:pt x="8613" y="3560"/>
                    <a:pt x="8949" y="3505"/>
                  </a:cubicBezTo>
                  <a:lnTo>
                    <a:pt x="8949" y="3505"/>
                  </a:lnTo>
                  <a:cubicBezTo>
                    <a:pt x="8948" y="3506"/>
                    <a:pt x="8949" y="3506"/>
                    <a:pt x="8950" y="3506"/>
                  </a:cubicBezTo>
                  <a:cubicBezTo>
                    <a:pt x="8978" y="3506"/>
                    <a:pt x="9511" y="3420"/>
                    <a:pt x="9705" y="3420"/>
                  </a:cubicBezTo>
                  <a:close/>
                  <a:moveTo>
                    <a:pt x="9611" y="3669"/>
                  </a:moveTo>
                  <a:lnTo>
                    <a:pt x="9611" y="3669"/>
                  </a:lnTo>
                  <a:cubicBezTo>
                    <a:pt x="9302" y="3959"/>
                    <a:pt x="8677" y="4403"/>
                    <a:pt x="8595" y="4449"/>
                  </a:cubicBezTo>
                  <a:cubicBezTo>
                    <a:pt x="8105" y="4757"/>
                    <a:pt x="7607" y="4811"/>
                    <a:pt x="7063" y="4884"/>
                  </a:cubicBezTo>
                  <a:cubicBezTo>
                    <a:pt x="7779" y="4331"/>
                    <a:pt x="8758" y="4004"/>
                    <a:pt x="9611" y="3669"/>
                  </a:cubicBezTo>
                  <a:close/>
                  <a:moveTo>
                    <a:pt x="5748" y="2853"/>
                  </a:moveTo>
                  <a:lnTo>
                    <a:pt x="5748" y="2853"/>
                  </a:lnTo>
                  <a:cubicBezTo>
                    <a:pt x="6038" y="3560"/>
                    <a:pt x="6328" y="4258"/>
                    <a:pt x="6600" y="4965"/>
                  </a:cubicBezTo>
                  <a:cubicBezTo>
                    <a:pt x="5639" y="4802"/>
                    <a:pt x="5576" y="3696"/>
                    <a:pt x="5748" y="2853"/>
                  </a:cubicBezTo>
                  <a:close/>
                  <a:moveTo>
                    <a:pt x="643" y="4512"/>
                  </a:moveTo>
                  <a:lnTo>
                    <a:pt x="643" y="4512"/>
                  </a:lnTo>
                  <a:cubicBezTo>
                    <a:pt x="1078" y="4557"/>
                    <a:pt x="1513" y="4648"/>
                    <a:pt x="1885" y="4875"/>
                  </a:cubicBezTo>
                  <a:cubicBezTo>
                    <a:pt x="2356" y="5165"/>
                    <a:pt x="2628" y="5655"/>
                    <a:pt x="3000" y="6044"/>
                  </a:cubicBezTo>
                  <a:cubicBezTo>
                    <a:pt x="3000" y="6063"/>
                    <a:pt x="3009" y="6081"/>
                    <a:pt x="3027" y="6090"/>
                  </a:cubicBezTo>
                  <a:cubicBezTo>
                    <a:pt x="3036" y="6090"/>
                    <a:pt x="3036" y="6099"/>
                    <a:pt x="3046" y="6099"/>
                  </a:cubicBezTo>
                  <a:cubicBezTo>
                    <a:pt x="3009" y="6099"/>
                    <a:pt x="2973" y="6099"/>
                    <a:pt x="2946" y="6108"/>
                  </a:cubicBezTo>
                  <a:cubicBezTo>
                    <a:pt x="2937" y="6099"/>
                    <a:pt x="2937" y="6099"/>
                    <a:pt x="2937" y="6090"/>
                  </a:cubicBezTo>
                  <a:cubicBezTo>
                    <a:pt x="2202" y="5528"/>
                    <a:pt x="1431" y="5002"/>
                    <a:pt x="643" y="4512"/>
                  </a:cubicBezTo>
                  <a:close/>
                  <a:moveTo>
                    <a:pt x="298" y="4476"/>
                  </a:moveTo>
                  <a:cubicBezTo>
                    <a:pt x="334" y="4476"/>
                    <a:pt x="361" y="4485"/>
                    <a:pt x="389" y="4485"/>
                  </a:cubicBezTo>
                  <a:cubicBezTo>
                    <a:pt x="1187" y="4993"/>
                    <a:pt x="1948" y="5546"/>
                    <a:pt x="2692" y="6117"/>
                  </a:cubicBezTo>
                  <a:cubicBezTo>
                    <a:pt x="2102" y="6117"/>
                    <a:pt x="1513" y="5927"/>
                    <a:pt x="1096" y="5491"/>
                  </a:cubicBezTo>
                  <a:cubicBezTo>
                    <a:pt x="779" y="5174"/>
                    <a:pt x="606" y="4784"/>
                    <a:pt x="298" y="4476"/>
                  </a:cubicBezTo>
                  <a:close/>
                  <a:moveTo>
                    <a:pt x="5603" y="5346"/>
                  </a:moveTo>
                  <a:lnTo>
                    <a:pt x="5603" y="5346"/>
                  </a:lnTo>
                  <a:cubicBezTo>
                    <a:pt x="5857" y="5528"/>
                    <a:pt x="6147" y="5682"/>
                    <a:pt x="6228" y="5990"/>
                  </a:cubicBezTo>
                  <a:cubicBezTo>
                    <a:pt x="6283" y="6217"/>
                    <a:pt x="6256" y="6453"/>
                    <a:pt x="6256" y="6688"/>
                  </a:cubicBezTo>
                  <a:cubicBezTo>
                    <a:pt x="6056" y="6235"/>
                    <a:pt x="5838" y="5791"/>
                    <a:pt x="5603" y="5346"/>
                  </a:cubicBezTo>
                  <a:close/>
                  <a:moveTo>
                    <a:pt x="5548" y="5428"/>
                  </a:moveTo>
                  <a:cubicBezTo>
                    <a:pt x="5784" y="5918"/>
                    <a:pt x="6002" y="6398"/>
                    <a:pt x="6210" y="6897"/>
                  </a:cubicBezTo>
                  <a:cubicBezTo>
                    <a:pt x="5630" y="6616"/>
                    <a:pt x="5539" y="6017"/>
                    <a:pt x="5548" y="5428"/>
                  </a:cubicBezTo>
                  <a:close/>
                  <a:moveTo>
                    <a:pt x="4315" y="4693"/>
                  </a:moveTo>
                  <a:cubicBezTo>
                    <a:pt x="4542" y="5183"/>
                    <a:pt x="4778" y="5872"/>
                    <a:pt x="4814" y="6371"/>
                  </a:cubicBezTo>
                  <a:cubicBezTo>
                    <a:pt x="4832" y="6570"/>
                    <a:pt x="4814" y="6770"/>
                    <a:pt x="4759" y="6960"/>
                  </a:cubicBezTo>
                  <a:cubicBezTo>
                    <a:pt x="4719" y="7042"/>
                    <a:pt x="4687" y="7082"/>
                    <a:pt x="4665" y="7082"/>
                  </a:cubicBezTo>
                  <a:cubicBezTo>
                    <a:pt x="4633" y="7082"/>
                    <a:pt x="4622" y="6996"/>
                    <a:pt x="4632" y="6824"/>
                  </a:cubicBezTo>
                  <a:cubicBezTo>
                    <a:pt x="4496" y="6543"/>
                    <a:pt x="4478" y="6144"/>
                    <a:pt x="4369" y="5836"/>
                  </a:cubicBezTo>
                  <a:cubicBezTo>
                    <a:pt x="4369" y="5827"/>
                    <a:pt x="4351" y="5818"/>
                    <a:pt x="4342" y="5818"/>
                  </a:cubicBezTo>
                  <a:cubicBezTo>
                    <a:pt x="4324" y="5682"/>
                    <a:pt x="4315" y="5537"/>
                    <a:pt x="4306" y="5392"/>
                  </a:cubicBezTo>
                  <a:lnTo>
                    <a:pt x="4306" y="5392"/>
                  </a:lnTo>
                  <a:cubicBezTo>
                    <a:pt x="4315" y="5428"/>
                    <a:pt x="4324" y="5455"/>
                    <a:pt x="4333" y="5491"/>
                  </a:cubicBezTo>
                  <a:cubicBezTo>
                    <a:pt x="4324" y="5428"/>
                    <a:pt x="4315" y="5364"/>
                    <a:pt x="4306" y="5301"/>
                  </a:cubicBezTo>
                  <a:cubicBezTo>
                    <a:pt x="4297" y="5101"/>
                    <a:pt x="4306" y="4893"/>
                    <a:pt x="4315" y="4693"/>
                  </a:cubicBezTo>
                  <a:close/>
                  <a:moveTo>
                    <a:pt x="4214" y="4411"/>
                  </a:moveTo>
                  <a:cubicBezTo>
                    <a:pt x="4212" y="4436"/>
                    <a:pt x="4218" y="4460"/>
                    <a:pt x="4224" y="4485"/>
                  </a:cubicBezTo>
                  <a:cubicBezTo>
                    <a:pt x="4215" y="4494"/>
                    <a:pt x="4206" y="4503"/>
                    <a:pt x="4206" y="4512"/>
                  </a:cubicBezTo>
                  <a:cubicBezTo>
                    <a:pt x="4161" y="5247"/>
                    <a:pt x="4107" y="6017"/>
                    <a:pt x="4442" y="6697"/>
                  </a:cubicBezTo>
                  <a:cubicBezTo>
                    <a:pt x="4451" y="6716"/>
                    <a:pt x="4469" y="6725"/>
                    <a:pt x="4487" y="6725"/>
                  </a:cubicBezTo>
                  <a:cubicBezTo>
                    <a:pt x="4524" y="6879"/>
                    <a:pt x="4551" y="7033"/>
                    <a:pt x="4578" y="7196"/>
                  </a:cubicBezTo>
                  <a:cubicBezTo>
                    <a:pt x="4569" y="7187"/>
                    <a:pt x="4560" y="7169"/>
                    <a:pt x="4551" y="7160"/>
                  </a:cubicBezTo>
                  <a:cubicBezTo>
                    <a:pt x="4306" y="6725"/>
                    <a:pt x="4134" y="6262"/>
                    <a:pt x="4088" y="5745"/>
                  </a:cubicBezTo>
                  <a:cubicBezTo>
                    <a:pt x="4052" y="5419"/>
                    <a:pt x="4070" y="5092"/>
                    <a:pt x="4134" y="4766"/>
                  </a:cubicBezTo>
                  <a:cubicBezTo>
                    <a:pt x="4150" y="4642"/>
                    <a:pt x="4182" y="4526"/>
                    <a:pt x="4214" y="4411"/>
                  </a:cubicBezTo>
                  <a:close/>
                  <a:moveTo>
                    <a:pt x="9073" y="5751"/>
                  </a:moveTo>
                  <a:cubicBezTo>
                    <a:pt x="9124" y="5751"/>
                    <a:pt x="9166" y="5761"/>
                    <a:pt x="9194" y="5782"/>
                  </a:cubicBezTo>
                  <a:cubicBezTo>
                    <a:pt x="8677" y="6063"/>
                    <a:pt x="8178" y="6362"/>
                    <a:pt x="7697" y="6697"/>
                  </a:cubicBezTo>
                  <a:cubicBezTo>
                    <a:pt x="7289" y="6988"/>
                    <a:pt x="6909" y="7323"/>
                    <a:pt x="6473" y="7577"/>
                  </a:cubicBezTo>
                  <a:cubicBezTo>
                    <a:pt x="6754" y="7133"/>
                    <a:pt x="7081" y="6743"/>
                    <a:pt x="7516" y="6434"/>
                  </a:cubicBezTo>
                  <a:cubicBezTo>
                    <a:pt x="7685" y="6306"/>
                    <a:pt x="8677" y="5751"/>
                    <a:pt x="9073" y="5751"/>
                  </a:cubicBezTo>
                  <a:close/>
                  <a:moveTo>
                    <a:pt x="9148" y="5972"/>
                  </a:moveTo>
                  <a:lnTo>
                    <a:pt x="9148" y="5972"/>
                  </a:lnTo>
                  <a:cubicBezTo>
                    <a:pt x="8922" y="6317"/>
                    <a:pt x="8169" y="7096"/>
                    <a:pt x="8042" y="7214"/>
                  </a:cubicBezTo>
                  <a:cubicBezTo>
                    <a:pt x="7561" y="7631"/>
                    <a:pt x="7099" y="7668"/>
                    <a:pt x="6573" y="7713"/>
                  </a:cubicBezTo>
                  <a:cubicBezTo>
                    <a:pt x="6990" y="7450"/>
                    <a:pt x="7371" y="7124"/>
                    <a:pt x="7770" y="6833"/>
                  </a:cubicBezTo>
                  <a:cubicBezTo>
                    <a:pt x="8214" y="6516"/>
                    <a:pt x="8677" y="6226"/>
                    <a:pt x="9148" y="5972"/>
                  </a:cubicBezTo>
                  <a:close/>
                  <a:moveTo>
                    <a:pt x="3740" y="7769"/>
                  </a:moveTo>
                  <a:cubicBezTo>
                    <a:pt x="4176" y="7769"/>
                    <a:pt x="4592" y="7886"/>
                    <a:pt x="4941" y="8239"/>
                  </a:cubicBezTo>
                  <a:cubicBezTo>
                    <a:pt x="4291" y="8331"/>
                    <a:pt x="3470" y="8481"/>
                    <a:pt x="2696" y="8481"/>
                  </a:cubicBezTo>
                  <a:cubicBezTo>
                    <a:pt x="2173" y="8481"/>
                    <a:pt x="1672" y="8413"/>
                    <a:pt x="1259" y="8212"/>
                  </a:cubicBezTo>
                  <a:cubicBezTo>
                    <a:pt x="1486" y="8103"/>
                    <a:pt x="2411" y="8003"/>
                    <a:pt x="2547" y="7967"/>
                  </a:cubicBezTo>
                  <a:cubicBezTo>
                    <a:pt x="2938" y="7864"/>
                    <a:pt x="3347" y="7769"/>
                    <a:pt x="3740" y="7769"/>
                  </a:cubicBezTo>
                  <a:close/>
                  <a:moveTo>
                    <a:pt x="1214" y="8302"/>
                  </a:moveTo>
                  <a:lnTo>
                    <a:pt x="1214" y="8302"/>
                  </a:lnTo>
                  <a:cubicBezTo>
                    <a:pt x="1665" y="8547"/>
                    <a:pt x="2216" y="8627"/>
                    <a:pt x="2787" y="8627"/>
                  </a:cubicBezTo>
                  <a:cubicBezTo>
                    <a:pt x="3444" y="8627"/>
                    <a:pt x="4127" y="8521"/>
                    <a:pt x="4714" y="8438"/>
                  </a:cubicBezTo>
                  <a:lnTo>
                    <a:pt x="4714" y="8438"/>
                  </a:lnTo>
                  <a:cubicBezTo>
                    <a:pt x="4215" y="8747"/>
                    <a:pt x="3698" y="9109"/>
                    <a:pt x="3118" y="9128"/>
                  </a:cubicBezTo>
                  <a:cubicBezTo>
                    <a:pt x="2919" y="9128"/>
                    <a:pt x="1295" y="8602"/>
                    <a:pt x="1214" y="8302"/>
                  </a:cubicBezTo>
                  <a:close/>
                  <a:moveTo>
                    <a:pt x="12340" y="8212"/>
                  </a:moveTo>
                  <a:cubicBezTo>
                    <a:pt x="11433" y="8629"/>
                    <a:pt x="10545" y="9073"/>
                    <a:pt x="9665" y="9554"/>
                  </a:cubicBezTo>
                  <a:cubicBezTo>
                    <a:pt x="10246" y="8484"/>
                    <a:pt x="11216" y="8266"/>
                    <a:pt x="12340" y="8212"/>
                  </a:cubicBezTo>
                  <a:close/>
                  <a:moveTo>
                    <a:pt x="12404" y="8393"/>
                  </a:moveTo>
                  <a:lnTo>
                    <a:pt x="12404" y="8393"/>
                  </a:lnTo>
                  <a:cubicBezTo>
                    <a:pt x="11946" y="9200"/>
                    <a:pt x="11177" y="9767"/>
                    <a:pt x="10277" y="9767"/>
                  </a:cubicBezTo>
                  <a:cubicBezTo>
                    <a:pt x="10125" y="9767"/>
                    <a:pt x="9969" y="9751"/>
                    <a:pt x="9810" y="9717"/>
                  </a:cubicBezTo>
                  <a:cubicBezTo>
                    <a:pt x="10654" y="9236"/>
                    <a:pt x="11515" y="8801"/>
                    <a:pt x="12404" y="8393"/>
                  </a:cubicBezTo>
                  <a:close/>
                  <a:moveTo>
                    <a:pt x="8586" y="8556"/>
                  </a:moveTo>
                  <a:lnTo>
                    <a:pt x="8586" y="8556"/>
                  </a:lnTo>
                  <a:cubicBezTo>
                    <a:pt x="8359" y="9155"/>
                    <a:pt x="8169" y="9762"/>
                    <a:pt x="8024" y="10388"/>
                  </a:cubicBezTo>
                  <a:cubicBezTo>
                    <a:pt x="7942" y="10007"/>
                    <a:pt x="7924" y="9590"/>
                    <a:pt x="8069" y="9236"/>
                  </a:cubicBezTo>
                  <a:cubicBezTo>
                    <a:pt x="8178" y="8992"/>
                    <a:pt x="8378" y="8765"/>
                    <a:pt x="8586" y="8556"/>
                  </a:cubicBezTo>
                  <a:close/>
                  <a:moveTo>
                    <a:pt x="8777" y="8375"/>
                  </a:moveTo>
                  <a:cubicBezTo>
                    <a:pt x="8813" y="8747"/>
                    <a:pt x="8840" y="9137"/>
                    <a:pt x="8767" y="9499"/>
                  </a:cubicBezTo>
                  <a:cubicBezTo>
                    <a:pt x="8686" y="9926"/>
                    <a:pt x="8441" y="10216"/>
                    <a:pt x="8142" y="10488"/>
                  </a:cubicBezTo>
                  <a:cubicBezTo>
                    <a:pt x="8296" y="9780"/>
                    <a:pt x="8495" y="9082"/>
                    <a:pt x="8767" y="8411"/>
                  </a:cubicBezTo>
                  <a:cubicBezTo>
                    <a:pt x="8777" y="8402"/>
                    <a:pt x="8777" y="8384"/>
                    <a:pt x="8767" y="8375"/>
                  </a:cubicBezTo>
                  <a:close/>
                  <a:moveTo>
                    <a:pt x="9522" y="10508"/>
                  </a:moveTo>
                  <a:cubicBezTo>
                    <a:pt x="10078" y="10508"/>
                    <a:pt x="10628" y="10615"/>
                    <a:pt x="11170" y="10796"/>
                  </a:cubicBezTo>
                  <a:cubicBezTo>
                    <a:pt x="11189" y="10796"/>
                    <a:pt x="11343" y="10851"/>
                    <a:pt x="11488" y="10896"/>
                  </a:cubicBezTo>
                  <a:cubicBezTo>
                    <a:pt x="10372" y="10914"/>
                    <a:pt x="9266" y="10932"/>
                    <a:pt x="8151" y="10941"/>
                  </a:cubicBezTo>
                  <a:cubicBezTo>
                    <a:pt x="8269" y="10841"/>
                    <a:pt x="8378" y="10733"/>
                    <a:pt x="8504" y="10633"/>
                  </a:cubicBezTo>
                  <a:cubicBezTo>
                    <a:pt x="8846" y="10547"/>
                    <a:pt x="9185" y="10508"/>
                    <a:pt x="9522" y="10508"/>
                  </a:cubicBezTo>
                  <a:close/>
                  <a:moveTo>
                    <a:pt x="11642" y="11041"/>
                  </a:moveTo>
                  <a:cubicBezTo>
                    <a:pt x="11560" y="11050"/>
                    <a:pt x="11488" y="11068"/>
                    <a:pt x="11479" y="11068"/>
                  </a:cubicBezTo>
                  <a:cubicBezTo>
                    <a:pt x="11034" y="11195"/>
                    <a:pt x="10545" y="11286"/>
                    <a:pt x="10091" y="11340"/>
                  </a:cubicBezTo>
                  <a:cubicBezTo>
                    <a:pt x="9911" y="11360"/>
                    <a:pt x="9729" y="11375"/>
                    <a:pt x="9546" y="11375"/>
                  </a:cubicBezTo>
                  <a:cubicBezTo>
                    <a:pt x="9316" y="11375"/>
                    <a:pt x="9086" y="11352"/>
                    <a:pt x="8858" y="11286"/>
                  </a:cubicBezTo>
                  <a:cubicBezTo>
                    <a:pt x="8758" y="11259"/>
                    <a:pt x="8659" y="11222"/>
                    <a:pt x="8559" y="11168"/>
                  </a:cubicBezTo>
                  <a:cubicBezTo>
                    <a:pt x="8385" y="11110"/>
                    <a:pt x="8327" y="11081"/>
                    <a:pt x="8385" y="11081"/>
                  </a:cubicBezTo>
                  <a:cubicBezTo>
                    <a:pt x="8399" y="11081"/>
                    <a:pt x="8421" y="11083"/>
                    <a:pt x="8450" y="11086"/>
                  </a:cubicBezTo>
                  <a:cubicBezTo>
                    <a:pt x="8483" y="11060"/>
                    <a:pt x="8557" y="11052"/>
                    <a:pt x="8643" y="11052"/>
                  </a:cubicBezTo>
                  <a:cubicBezTo>
                    <a:pt x="8794" y="11052"/>
                    <a:pt x="8983" y="11077"/>
                    <a:pt x="9058" y="11077"/>
                  </a:cubicBezTo>
                  <a:cubicBezTo>
                    <a:pt x="9919" y="11068"/>
                    <a:pt x="10781" y="11050"/>
                    <a:pt x="11642" y="11041"/>
                  </a:cubicBezTo>
                  <a:close/>
                  <a:moveTo>
                    <a:pt x="842" y="11277"/>
                  </a:moveTo>
                  <a:lnTo>
                    <a:pt x="842" y="11277"/>
                  </a:lnTo>
                  <a:cubicBezTo>
                    <a:pt x="1703" y="11358"/>
                    <a:pt x="2728" y="11576"/>
                    <a:pt x="2946" y="12492"/>
                  </a:cubicBezTo>
                  <a:cubicBezTo>
                    <a:pt x="2275" y="12038"/>
                    <a:pt x="1586" y="11621"/>
                    <a:pt x="842" y="11277"/>
                  </a:cubicBezTo>
                  <a:close/>
                  <a:moveTo>
                    <a:pt x="8331" y="12189"/>
                  </a:moveTo>
                  <a:cubicBezTo>
                    <a:pt x="8745" y="12189"/>
                    <a:pt x="9146" y="12249"/>
                    <a:pt x="9547" y="12338"/>
                  </a:cubicBezTo>
                  <a:cubicBezTo>
                    <a:pt x="9030" y="12428"/>
                    <a:pt x="8514" y="12501"/>
                    <a:pt x="7997" y="12537"/>
                  </a:cubicBezTo>
                  <a:cubicBezTo>
                    <a:pt x="7877" y="12543"/>
                    <a:pt x="7456" y="12589"/>
                    <a:pt x="7131" y="12589"/>
                  </a:cubicBezTo>
                  <a:cubicBezTo>
                    <a:pt x="6987" y="12589"/>
                    <a:pt x="6863" y="12580"/>
                    <a:pt x="6791" y="12555"/>
                  </a:cubicBezTo>
                  <a:cubicBezTo>
                    <a:pt x="6827" y="12501"/>
                    <a:pt x="6863" y="12446"/>
                    <a:pt x="6909" y="12383"/>
                  </a:cubicBezTo>
                  <a:cubicBezTo>
                    <a:pt x="7271" y="12274"/>
                    <a:pt x="8069" y="12202"/>
                    <a:pt x="8169" y="12193"/>
                  </a:cubicBezTo>
                  <a:cubicBezTo>
                    <a:pt x="8223" y="12190"/>
                    <a:pt x="8277" y="12189"/>
                    <a:pt x="8331" y="12189"/>
                  </a:cubicBezTo>
                  <a:close/>
                  <a:moveTo>
                    <a:pt x="851" y="11458"/>
                  </a:moveTo>
                  <a:cubicBezTo>
                    <a:pt x="1586" y="11803"/>
                    <a:pt x="2284" y="12220"/>
                    <a:pt x="2928" y="12709"/>
                  </a:cubicBezTo>
                  <a:cubicBezTo>
                    <a:pt x="2726" y="12732"/>
                    <a:pt x="2517" y="12762"/>
                    <a:pt x="2314" y="12762"/>
                  </a:cubicBezTo>
                  <a:cubicBezTo>
                    <a:pt x="2033" y="12762"/>
                    <a:pt x="1762" y="12706"/>
                    <a:pt x="1531" y="12501"/>
                  </a:cubicBezTo>
                  <a:cubicBezTo>
                    <a:pt x="1250" y="12247"/>
                    <a:pt x="1042" y="11830"/>
                    <a:pt x="851" y="11458"/>
                  </a:cubicBezTo>
                  <a:close/>
                  <a:moveTo>
                    <a:pt x="9466" y="12465"/>
                  </a:moveTo>
                  <a:cubicBezTo>
                    <a:pt x="8944" y="12781"/>
                    <a:pt x="8374" y="12931"/>
                    <a:pt x="7789" y="12931"/>
                  </a:cubicBezTo>
                  <a:cubicBezTo>
                    <a:pt x="7418" y="12931"/>
                    <a:pt x="7040" y="12871"/>
                    <a:pt x="6664" y="12755"/>
                  </a:cubicBezTo>
                  <a:cubicBezTo>
                    <a:pt x="6682" y="12728"/>
                    <a:pt x="6700" y="12700"/>
                    <a:pt x="6718" y="12673"/>
                  </a:cubicBezTo>
                  <a:cubicBezTo>
                    <a:pt x="6830" y="12675"/>
                    <a:pt x="6941" y="12676"/>
                    <a:pt x="7052" y="12676"/>
                  </a:cubicBezTo>
                  <a:cubicBezTo>
                    <a:pt x="7864" y="12676"/>
                    <a:pt x="8668" y="12616"/>
                    <a:pt x="9466" y="12465"/>
                  </a:cubicBezTo>
                  <a:close/>
                  <a:moveTo>
                    <a:pt x="3726" y="10442"/>
                  </a:moveTo>
                  <a:cubicBezTo>
                    <a:pt x="3907" y="11295"/>
                    <a:pt x="4034" y="12165"/>
                    <a:pt x="4125" y="13045"/>
                  </a:cubicBezTo>
                  <a:cubicBezTo>
                    <a:pt x="3871" y="12691"/>
                    <a:pt x="3671" y="12310"/>
                    <a:pt x="3553" y="11884"/>
                  </a:cubicBezTo>
                  <a:cubicBezTo>
                    <a:pt x="3472" y="11594"/>
                    <a:pt x="3408" y="11295"/>
                    <a:pt x="3499" y="10996"/>
                  </a:cubicBezTo>
                  <a:cubicBezTo>
                    <a:pt x="3508" y="10950"/>
                    <a:pt x="3626" y="10633"/>
                    <a:pt x="3726" y="10442"/>
                  </a:cubicBezTo>
                  <a:close/>
                  <a:moveTo>
                    <a:pt x="3862" y="10297"/>
                  </a:moveTo>
                  <a:lnTo>
                    <a:pt x="3862" y="10297"/>
                  </a:lnTo>
                  <a:cubicBezTo>
                    <a:pt x="4025" y="10361"/>
                    <a:pt x="4388" y="11313"/>
                    <a:pt x="4442" y="11449"/>
                  </a:cubicBezTo>
                  <a:cubicBezTo>
                    <a:pt x="4687" y="12057"/>
                    <a:pt x="4587" y="12537"/>
                    <a:pt x="4279" y="13063"/>
                  </a:cubicBezTo>
                  <a:cubicBezTo>
                    <a:pt x="4179" y="12129"/>
                    <a:pt x="4034" y="11213"/>
                    <a:pt x="3862" y="10297"/>
                  </a:cubicBezTo>
                  <a:close/>
                  <a:moveTo>
                    <a:pt x="3189" y="13230"/>
                  </a:moveTo>
                  <a:cubicBezTo>
                    <a:pt x="3424" y="13230"/>
                    <a:pt x="3649" y="13260"/>
                    <a:pt x="3853" y="13335"/>
                  </a:cubicBezTo>
                  <a:cubicBezTo>
                    <a:pt x="3055" y="13399"/>
                    <a:pt x="2266" y="13471"/>
                    <a:pt x="1468" y="13535"/>
                  </a:cubicBezTo>
                  <a:cubicBezTo>
                    <a:pt x="2004" y="13400"/>
                    <a:pt x="2627" y="13230"/>
                    <a:pt x="3189" y="13230"/>
                  </a:cubicBezTo>
                  <a:close/>
                  <a:moveTo>
                    <a:pt x="3952" y="13480"/>
                  </a:moveTo>
                  <a:lnTo>
                    <a:pt x="3952" y="13480"/>
                  </a:lnTo>
                  <a:cubicBezTo>
                    <a:pt x="3510" y="13733"/>
                    <a:pt x="3021" y="13861"/>
                    <a:pt x="2529" y="13861"/>
                  </a:cubicBezTo>
                  <a:cubicBezTo>
                    <a:pt x="2175" y="13861"/>
                    <a:pt x="1819" y="13794"/>
                    <a:pt x="1477" y="13662"/>
                  </a:cubicBezTo>
                  <a:cubicBezTo>
                    <a:pt x="2302" y="13598"/>
                    <a:pt x="3127" y="13544"/>
                    <a:pt x="3952" y="13480"/>
                  </a:cubicBezTo>
                  <a:close/>
                  <a:moveTo>
                    <a:pt x="14759" y="13107"/>
                  </a:moveTo>
                  <a:cubicBezTo>
                    <a:pt x="14814" y="13107"/>
                    <a:pt x="14870" y="13107"/>
                    <a:pt x="14925" y="13108"/>
                  </a:cubicBezTo>
                  <a:cubicBezTo>
                    <a:pt x="14127" y="13417"/>
                    <a:pt x="13320" y="13707"/>
                    <a:pt x="12503" y="13952"/>
                  </a:cubicBezTo>
                  <a:cubicBezTo>
                    <a:pt x="13057" y="13253"/>
                    <a:pt x="13900" y="13107"/>
                    <a:pt x="14759" y="13107"/>
                  </a:cubicBezTo>
                  <a:close/>
                  <a:moveTo>
                    <a:pt x="15024" y="13254"/>
                  </a:moveTo>
                  <a:lnTo>
                    <a:pt x="15024" y="13254"/>
                  </a:lnTo>
                  <a:cubicBezTo>
                    <a:pt x="14689" y="13526"/>
                    <a:pt x="14335" y="13807"/>
                    <a:pt x="13972" y="13997"/>
                  </a:cubicBezTo>
                  <a:cubicBezTo>
                    <a:pt x="13688" y="14142"/>
                    <a:pt x="13387" y="14195"/>
                    <a:pt x="13081" y="14195"/>
                  </a:cubicBezTo>
                  <a:cubicBezTo>
                    <a:pt x="12872" y="14195"/>
                    <a:pt x="12660" y="14170"/>
                    <a:pt x="12449" y="14133"/>
                  </a:cubicBezTo>
                  <a:cubicBezTo>
                    <a:pt x="13311" y="13861"/>
                    <a:pt x="14172" y="13553"/>
                    <a:pt x="15024" y="13254"/>
                  </a:cubicBezTo>
                  <a:close/>
                  <a:moveTo>
                    <a:pt x="12449" y="12474"/>
                  </a:moveTo>
                  <a:lnTo>
                    <a:pt x="12449" y="12474"/>
                  </a:lnTo>
                  <a:cubicBezTo>
                    <a:pt x="12367" y="12773"/>
                    <a:pt x="12277" y="13072"/>
                    <a:pt x="12177" y="13362"/>
                  </a:cubicBezTo>
                  <a:cubicBezTo>
                    <a:pt x="12050" y="13716"/>
                    <a:pt x="11805" y="13952"/>
                    <a:pt x="11579" y="14215"/>
                  </a:cubicBezTo>
                  <a:cubicBezTo>
                    <a:pt x="11805" y="13598"/>
                    <a:pt x="12095" y="13018"/>
                    <a:pt x="12449" y="12474"/>
                  </a:cubicBezTo>
                  <a:close/>
                  <a:moveTo>
                    <a:pt x="12558" y="12120"/>
                  </a:moveTo>
                  <a:lnTo>
                    <a:pt x="12558" y="12120"/>
                  </a:lnTo>
                  <a:cubicBezTo>
                    <a:pt x="12549" y="12138"/>
                    <a:pt x="12540" y="12165"/>
                    <a:pt x="12540" y="12183"/>
                  </a:cubicBezTo>
                  <a:cubicBezTo>
                    <a:pt x="12014" y="12873"/>
                    <a:pt x="11633" y="13598"/>
                    <a:pt x="11361" y="14414"/>
                  </a:cubicBezTo>
                  <a:cubicBezTo>
                    <a:pt x="11080" y="13462"/>
                    <a:pt x="11823" y="12700"/>
                    <a:pt x="12558" y="12120"/>
                  </a:cubicBezTo>
                  <a:close/>
                  <a:moveTo>
                    <a:pt x="10436" y="13072"/>
                  </a:moveTo>
                  <a:cubicBezTo>
                    <a:pt x="10454" y="13263"/>
                    <a:pt x="10400" y="13816"/>
                    <a:pt x="10400" y="13879"/>
                  </a:cubicBezTo>
                  <a:cubicBezTo>
                    <a:pt x="10409" y="14233"/>
                    <a:pt x="10436" y="14587"/>
                    <a:pt x="10363" y="14940"/>
                  </a:cubicBezTo>
                  <a:cubicBezTo>
                    <a:pt x="10282" y="15339"/>
                    <a:pt x="9992" y="15629"/>
                    <a:pt x="9892" y="16010"/>
                  </a:cubicBezTo>
                  <a:cubicBezTo>
                    <a:pt x="9892" y="16014"/>
                    <a:pt x="9891" y="16018"/>
                    <a:pt x="9889" y="16024"/>
                  </a:cubicBezTo>
                  <a:lnTo>
                    <a:pt x="9889" y="16024"/>
                  </a:lnTo>
                  <a:cubicBezTo>
                    <a:pt x="9896" y="15988"/>
                    <a:pt x="9901" y="15952"/>
                    <a:pt x="9901" y="15910"/>
                  </a:cubicBezTo>
                  <a:cubicBezTo>
                    <a:pt x="9928" y="15684"/>
                    <a:pt x="9955" y="15457"/>
                    <a:pt x="9992" y="15230"/>
                  </a:cubicBezTo>
                  <a:cubicBezTo>
                    <a:pt x="10001" y="15235"/>
                    <a:pt x="10010" y="15237"/>
                    <a:pt x="10020" y="15237"/>
                  </a:cubicBezTo>
                  <a:cubicBezTo>
                    <a:pt x="10048" y="15237"/>
                    <a:pt x="10076" y="15217"/>
                    <a:pt x="10082" y="15176"/>
                  </a:cubicBezTo>
                  <a:cubicBezTo>
                    <a:pt x="10110" y="14886"/>
                    <a:pt x="10137" y="14605"/>
                    <a:pt x="10173" y="14314"/>
                  </a:cubicBezTo>
                  <a:cubicBezTo>
                    <a:pt x="10173" y="14305"/>
                    <a:pt x="10173" y="14305"/>
                    <a:pt x="10182" y="14296"/>
                  </a:cubicBezTo>
                  <a:cubicBezTo>
                    <a:pt x="10182" y="14287"/>
                    <a:pt x="10173" y="14287"/>
                    <a:pt x="10182" y="14287"/>
                  </a:cubicBezTo>
                  <a:cubicBezTo>
                    <a:pt x="10200" y="14151"/>
                    <a:pt x="10218" y="14024"/>
                    <a:pt x="10246" y="13888"/>
                  </a:cubicBezTo>
                  <a:cubicBezTo>
                    <a:pt x="10273" y="13752"/>
                    <a:pt x="10318" y="13616"/>
                    <a:pt x="10345" y="13480"/>
                  </a:cubicBezTo>
                  <a:lnTo>
                    <a:pt x="10354" y="13471"/>
                  </a:lnTo>
                  <a:lnTo>
                    <a:pt x="10345" y="13471"/>
                  </a:lnTo>
                  <a:cubicBezTo>
                    <a:pt x="10354" y="13435"/>
                    <a:pt x="10363" y="13399"/>
                    <a:pt x="10363" y="13362"/>
                  </a:cubicBezTo>
                  <a:cubicBezTo>
                    <a:pt x="10372" y="13299"/>
                    <a:pt x="10372" y="13263"/>
                    <a:pt x="10372" y="13235"/>
                  </a:cubicBezTo>
                  <a:cubicBezTo>
                    <a:pt x="10391" y="13181"/>
                    <a:pt x="10418" y="13127"/>
                    <a:pt x="10436" y="13072"/>
                  </a:cubicBezTo>
                  <a:close/>
                  <a:moveTo>
                    <a:pt x="10218" y="13480"/>
                  </a:moveTo>
                  <a:lnTo>
                    <a:pt x="10218" y="13480"/>
                  </a:lnTo>
                  <a:cubicBezTo>
                    <a:pt x="10091" y="13861"/>
                    <a:pt x="10010" y="14251"/>
                    <a:pt x="9973" y="14650"/>
                  </a:cubicBezTo>
                  <a:cubicBezTo>
                    <a:pt x="9847" y="15131"/>
                    <a:pt x="9792" y="15620"/>
                    <a:pt x="9783" y="16110"/>
                  </a:cubicBezTo>
                  <a:cubicBezTo>
                    <a:pt x="9611" y="15375"/>
                    <a:pt x="9656" y="14641"/>
                    <a:pt x="9973" y="13915"/>
                  </a:cubicBezTo>
                  <a:cubicBezTo>
                    <a:pt x="9992" y="13870"/>
                    <a:pt x="10110" y="13671"/>
                    <a:pt x="10218" y="13480"/>
                  </a:cubicBezTo>
                  <a:close/>
                  <a:moveTo>
                    <a:pt x="12178" y="15139"/>
                  </a:moveTo>
                  <a:cubicBezTo>
                    <a:pt x="12965" y="15139"/>
                    <a:pt x="13723" y="15377"/>
                    <a:pt x="14444" y="15802"/>
                  </a:cubicBezTo>
                  <a:cubicBezTo>
                    <a:pt x="14653" y="15919"/>
                    <a:pt x="14925" y="16037"/>
                    <a:pt x="14988" y="16119"/>
                  </a:cubicBezTo>
                  <a:cubicBezTo>
                    <a:pt x="13719" y="15666"/>
                    <a:pt x="12286" y="15566"/>
                    <a:pt x="10962" y="15348"/>
                  </a:cubicBezTo>
                  <a:cubicBezTo>
                    <a:pt x="10971" y="15339"/>
                    <a:pt x="10980" y="15330"/>
                    <a:pt x="10989" y="15321"/>
                  </a:cubicBezTo>
                  <a:cubicBezTo>
                    <a:pt x="11392" y="15198"/>
                    <a:pt x="11789" y="15139"/>
                    <a:pt x="12178" y="15139"/>
                  </a:cubicBezTo>
                  <a:close/>
                  <a:moveTo>
                    <a:pt x="11194" y="15567"/>
                  </a:moveTo>
                  <a:cubicBezTo>
                    <a:pt x="11225" y="15567"/>
                    <a:pt x="11340" y="15599"/>
                    <a:pt x="11551" y="15629"/>
                  </a:cubicBezTo>
                  <a:cubicBezTo>
                    <a:pt x="11778" y="15657"/>
                    <a:pt x="11996" y="15693"/>
                    <a:pt x="12222" y="15729"/>
                  </a:cubicBezTo>
                  <a:cubicBezTo>
                    <a:pt x="13120" y="15874"/>
                    <a:pt x="14045" y="15938"/>
                    <a:pt x="14906" y="16228"/>
                  </a:cubicBezTo>
                  <a:cubicBezTo>
                    <a:pt x="14861" y="16246"/>
                    <a:pt x="14789" y="16255"/>
                    <a:pt x="14698" y="16273"/>
                  </a:cubicBezTo>
                  <a:cubicBezTo>
                    <a:pt x="14245" y="16324"/>
                    <a:pt x="13760" y="16374"/>
                    <a:pt x="13302" y="16374"/>
                  </a:cubicBezTo>
                  <a:cubicBezTo>
                    <a:pt x="13265" y="16374"/>
                    <a:pt x="13229" y="16374"/>
                    <a:pt x="13193" y="16373"/>
                  </a:cubicBezTo>
                  <a:cubicBezTo>
                    <a:pt x="12576" y="16346"/>
                    <a:pt x="11860" y="16119"/>
                    <a:pt x="11379" y="15729"/>
                  </a:cubicBezTo>
                  <a:cubicBezTo>
                    <a:pt x="11227" y="15606"/>
                    <a:pt x="11160" y="15567"/>
                    <a:pt x="11194" y="15567"/>
                  </a:cubicBezTo>
                  <a:close/>
                  <a:moveTo>
                    <a:pt x="1314" y="16192"/>
                  </a:moveTo>
                  <a:cubicBezTo>
                    <a:pt x="1722" y="16246"/>
                    <a:pt x="2148" y="16300"/>
                    <a:pt x="2538" y="16409"/>
                  </a:cubicBezTo>
                  <a:cubicBezTo>
                    <a:pt x="3046" y="16563"/>
                    <a:pt x="3381" y="16908"/>
                    <a:pt x="3671" y="17325"/>
                  </a:cubicBezTo>
                  <a:cubicBezTo>
                    <a:pt x="2882" y="16944"/>
                    <a:pt x="2093" y="16572"/>
                    <a:pt x="1314" y="16192"/>
                  </a:cubicBezTo>
                  <a:close/>
                  <a:moveTo>
                    <a:pt x="1504" y="16464"/>
                  </a:moveTo>
                  <a:lnTo>
                    <a:pt x="1504" y="16464"/>
                  </a:lnTo>
                  <a:cubicBezTo>
                    <a:pt x="2220" y="16817"/>
                    <a:pt x="2946" y="17171"/>
                    <a:pt x="3662" y="17525"/>
                  </a:cubicBezTo>
                  <a:cubicBezTo>
                    <a:pt x="3536" y="17539"/>
                    <a:pt x="3412" y="17547"/>
                    <a:pt x="3290" y="17547"/>
                  </a:cubicBezTo>
                  <a:cubicBezTo>
                    <a:pt x="2875" y="17547"/>
                    <a:pt x="2481" y="17451"/>
                    <a:pt x="2102" y="17171"/>
                  </a:cubicBezTo>
                  <a:cubicBezTo>
                    <a:pt x="1840" y="16980"/>
                    <a:pt x="1676" y="16717"/>
                    <a:pt x="1504" y="16464"/>
                  </a:cubicBezTo>
                  <a:close/>
                  <a:moveTo>
                    <a:pt x="4333" y="15711"/>
                  </a:moveTo>
                  <a:cubicBezTo>
                    <a:pt x="4460" y="16554"/>
                    <a:pt x="4759" y="17361"/>
                    <a:pt x="5158" y="18123"/>
                  </a:cubicBezTo>
                  <a:cubicBezTo>
                    <a:pt x="4587" y="17688"/>
                    <a:pt x="4215" y="17071"/>
                    <a:pt x="4233" y="16318"/>
                  </a:cubicBezTo>
                  <a:cubicBezTo>
                    <a:pt x="4233" y="16173"/>
                    <a:pt x="4224" y="15765"/>
                    <a:pt x="4324" y="15711"/>
                  </a:cubicBezTo>
                  <a:close/>
                  <a:moveTo>
                    <a:pt x="4524" y="15956"/>
                  </a:moveTo>
                  <a:cubicBezTo>
                    <a:pt x="4623" y="16119"/>
                    <a:pt x="4714" y="16282"/>
                    <a:pt x="4823" y="16436"/>
                  </a:cubicBezTo>
                  <a:cubicBezTo>
                    <a:pt x="5022" y="16727"/>
                    <a:pt x="5267" y="17017"/>
                    <a:pt x="5376" y="17352"/>
                  </a:cubicBezTo>
                  <a:cubicBezTo>
                    <a:pt x="5430" y="17506"/>
                    <a:pt x="5494" y="17715"/>
                    <a:pt x="5467" y="17878"/>
                  </a:cubicBezTo>
                  <a:cubicBezTo>
                    <a:pt x="5434" y="18103"/>
                    <a:pt x="5400" y="18180"/>
                    <a:pt x="5365" y="18180"/>
                  </a:cubicBezTo>
                  <a:cubicBezTo>
                    <a:pt x="5313" y="18180"/>
                    <a:pt x="5258" y="18005"/>
                    <a:pt x="5204" y="17896"/>
                  </a:cubicBezTo>
                  <a:cubicBezTo>
                    <a:pt x="4895" y="17271"/>
                    <a:pt x="4687" y="16627"/>
                    <a:pt x="4524" y="15956"/>
                  </a:cubicBezTo>
                  <a:close/>
                  <a:moveTo>
                    <a:pt x="8395" y="15014"/>
                  </a:moveTo>
                  <a:cubicBezTo>
                    <a:pt x="8411" y="15014"/>
                    <a:pt x="8429" y="15030"/>
                    <a:pt x="8450" y="15067"/>
                  </a:cubicBezTo>
                  <a:cubicBezTo>
                    <a:pt x="8060" y="16255"/>
                    <a:pt x="7951" y="17425"/>
                    <a:pt x="8160" y="18640"/>
                  </a:cubicBezTo>
                  <a:cubicBezTo>
                    <a:pt x="7498" y="17661"/>
                    <a:pt x="7779" y="16745"/>
                    <a:pt x="8178" y="15693"/>
                  </a:cubicBezTo>
                  <a:cubicBezTo>
                    <a:pt x="8269" y="15442"/>
                    <a:pt x="8309" y="15014"/>
                    <a:pt x="8395" y="15014"/>
                  </a:cubicBezTo>
                  <a:close/>
                  <a:moveTo>
                    <a:pt x="8486" y="15167"/>
                  </a:moveTo>
                  <a:cubicBezTo>
                    <a:pt x="8504" y="15203"/>
                    <a:pt x="8523" y="15248"/>
                    <a:pt x="8541" y="15312"/>
                  </a:cubicBezTo>
                  <a:cubicBezTo>
                    <a:pt x="8686" y="15838"/>
                    <a:pt x="8822" y="16391"/>
                    <a:pt x="8795" y="16944"/>
                  </a:cubicBezTo>
                  <a:cubicBezTo>
                    <a:pt x="8758" y="17525"/>
                    <a:pt x="8514" y="17960"/>
                    <a:pt x="8323" y="18486"/>
                  </a:cubicBezTo>
                  <a:cubicBezTo>
                    <a:pt x="8271" y="18641"/>
                    <a:pt x="8256" y="18716"/>
                    <a:pt x="8254" y="18716"/>
                  </a:cubicBezTo>
                  <a:cubicBezTo>
                    <a:pt x="8251" y="18716"/>
                    <a:pt x="8270" y="18593"/>
                    <a:pt x="8260" y="18359"/>
                  </a:cubicBezTo>
                  <a:cubicBezTo>
                    <a:pt x="8205" y="17234"/>
                    <a:pt x="8160" y="16255"/>
                    <a:pt x="8486" y="15167"/>
                  </a:cubicBezTo>
                  <a:close/>
                  <a:moveTo>
                    <a:pt x="3456" y="18376"/>
                  </a:moveTo>
                  <a:cubicBezTo>
                    <a:pt x="4011" y="18376"/>
                    <a:pt x="4567" y="18470"/>
                    <a:pt x="5122" y="18531"/>
                  </a:cubicBezTo>
                  <a:cubicBezTo>
                    <a:pt x="4428" y="18698"/>
                    <a:pt x="3741" y="18843"/>
                    <a:pt x="3034" y="18843"/>
                  </a:cubicBezTo>
                  <a:cubicBezTo>
                    <a:pt x="2975" y="18843"/>
                    <a:pt x="2915" y="18841"/>
                    <a:pt x="2855" y="18839"/>
                  </a:cubicBezTo>
                  <a:cubicBezTo>
                    <a:pt x="2560" y="18835"/>
                    <a:pt x="2287" y="18816"/>
                    <a:pt x="2019" y="18816"/>
                  </a:cubicBezTo>
                  <a:cubicBezTo>
                    <a:pt x="1769" y="18816"/>
                    <a:pt x="1523" y="18832"/>
                    <a:pt x="1268" y="18894"/>
                  </a:cubicBezTo>
                  <a:cubicBezTo>
                    <a:pt x="1413" y="18459"/>
                    <a:pt x="3109" y="18377"/>
                    <a:pt x="3381" y="18377"/>
                  </a:cubicBezTo>
                  <a:cubicBezTo>
                    <a:pt x="3406" y="18377"/>
                    <a:pt x="3431" y="18376"/>
                    <a:pt x="3456" y="18376"/>
                  </a:cubicBezTo>
                  <a:close/>
                  <a:moveTo>
                    <a:pt x="4623" y="18848"/>
                  </a:moveTo>
                  <a:lnTo>
                    <a:pt x="4623" y="18848"/>
                  </a:lnTo>
                  <a:cubicBezTo>
                    <a:pt x="4170" y="19075"/>
                    <a:pt x="3680" y="19247"/>
                    <a:pt x="3163" y="19284"/>
                  </a:cubicBezTo>
                  <a:cubicBezTo>
                    <a:pt x="3102" y="19288"/>
                    <a:pt x="3041" y="19290"/>
                    <a:pt x="2979" y="19290"/>
                  </a:cubicBezTo>
                  <a:cubicBezTo>
                    <a:pt x="2669" y="19290"/>
                    <a:pt x="2359" y="19238"/>
                    <a:pt x="2048" y="19193"/>
                  </a:cubicBezTo>
                  <a:cubicBezTo>
                    <a:pt x="1876" y="19166"/>
                    <a:pt x="1703" y="19139"/>
                    <a:pt x="1531" y="19102"/>
                  </a:cubicBezTo>
                  <a:cubicBezTo>
                    <a:pt x="1441" y="19116"/>
                    <a:pt x="1368" y="19123"/>
                    <a:pt x="1312" y="19123"/>
                  </a:cubicBezTo>
                  <a:cubicBezTo>
                    <a:pt x="1257" y="19123"/>
                    <a:pt x="1218" y="19116"/>
                    <a:pt x="1196" y="19102"/>
                  </a:cubicBezTo>
                  <a:cubicBezTo>
                    <a:pt x="1495" y="19021"/>
                    <a:pt x="1793" y="18999"/>
                    <a:pt x="2092" y="18999"/>
                  </a:cubicBezTo>
                  <a:cubicBezTo>
                    <a:pt x="2453" y="18999"/>
                    <a:pt x="2815" y="19031"/>
                    <a:pt x="3182" y="19031"/>
                  </a:cubicBezTo>
                  <a:cubicBezTo>
                    <a:pt x="3293" y="19031"/>
                    <a:pt x="3405" y="19028"/>
                    <a:pt x="3517" y="19021"/>
                  </a:cubicBezTo>
                  <a:cubicBezTo>
                    <a:pt x="3889" y="18994"/>
                    <a:pt x="4261" y="18921"/>
                    <a:pt x="4623" y="18848"/>
                  </a:cubicBezTo>
                  <a:close/>
                  <a:moveTo>
                    <a:pt x="16285" y="18585"/>
                  </a:moveTo>
                  <a:lnTo>
                    <a:pt x="16285" y="18585"/>
                  </a:lnTo>
                  <a:cubicBezTo>
                    <a:pt x="15441" y="19048"/>
                    <a:pt x="14589" y="19492"/>
                    <a:pt x="13746" y="19946"/>
                  </a:cubicBezTo>
                  <a:cubicBezTo>
                    <a:pt x="13900" y="18740"/>
                    <a:pt x="15251" y="18649"/>
                    <a:pt x="16285" y="18585"/>
                  </a:cubicBezTo>
                  <a:close/>
                  <a:moveTo>
                    <a:pt x="16348" y="18776"/>
                  </a:moveTo>
                  <a:lnTo>
                    <a:pt x="16348" y="18776"/>
                  </a:lnTo>
                  <a:cubicBezTo>
                    <a:pt x="15804" y="19510"/>
                    <a:pt x="14970" y="19964"/>
                    <a:pt x="14054" y="20018"/>
                  </a:cubicBezTo>
                  <a:cubicBezTo>
                    <a:pt x="14816" y="19601"/>
                    <a:pt x="15587" y="19184"/>
                    <a:pt x="16348" y="18776"/>
                  </a:cubicBezTo>
                  <a:close/>
                  <a:moveTo>
                    <a:pt x="12875" y="17787"/>
                  </a:moveTo>
                  <a:cubicBezTo>
                    <a:pt x="12875" y="17987"/>
                    <a:pt x="12875" y="18205"/>
                    <a:pt x="12884" y="18277"/>
                  </a:cubicBezTo>
                  <a:cubicBezTo>
                    <a:pt x="12975" y="18876"/>
                    <a:pt x="13102" y="19429"/>
                    <a:pt x="12821" y="20009"/>
                  </a:cubicBezTo>
                  <a:cubicBezTo>
                    <a:pt x="12703" y="20245"/>
                    <a:pt x="12503" y="20526"/>
                    <a:pt x="12349" y="20744"/>
                  </a:cubicBezTo>
                  <a:cubicBezTo>
                    <a:pt x="12322" y="20789"/>
                    <a:pt x="12313" y="20816"/>
                    <a:pt x="12304" y="20843"/>
                  </a:cubicBezTo>
                  <a:cubicBezTo>
                    <a:pt x="12304" y="20825"/>
                    <a:pt x="12295" y="20798"/>
                    <a:pt x="12286" y="20771"/>
                  </a:cubicBezTo>
                  <a:cubicBezTo>
                    <a:pt x="12186" y="20508"/>
                    <a:pt x="12168" y="20163"/>
                    <a:pt x="12168" y="19891"/>
                  </a:cubicBezTo>
                  <a:cubicBezTo>
                    <a:pt x="12168" y="19456"/>
                    <a:pt x="12250" y="19021"/>
                    <a:pt x="12395" y="18604"/>
                  </a:cubicBezTo>
                  <a:cubicBezTo>
                    <a:pt x="12558" y="18341"/>
                    <a:pt x="12721" y="18060"/>
                    <a:pt x="12875" y="17787"/>
                  </a:cubicBezTo>
                  <a:close/>
                  <a:moveTo>
                    <a:pt x="12838" y="17361"/>
                  </a:moveTo>
                  <a:cubicBezTo>
                    <a:pt x="12838" y="17361"/>
                    <a:pt x="12839" y="17361"/>
                    <a:pt x="12839" y="17361"/>
                  </a:cubicBezTo>
                  <a:cubicBezTo>
                    <a:pt x="12866" y="17379"/>
                    <a:pt x="12866" y="17497"/>
                    <a:pt x="12875" y="17633"/>
                  </a:cubicBezTo>
                  <a:cubicBezTo>
                    <a:pt x="12603" y="17924"/>
                    <a:pt x="12367" y="18304"/>
                    <a:pt x="12240" y="18694"/>
                  </a:cubicBezTo>
                  <a:cubicBezTo>
                    <a:pt x="11959" y="19429"/>
                    <a:pt x="11959" y="20200"/>
                    <a:pt x="12186" y="20979"/>
                  </a:cubicBezTo>
                  <a:cubicBezTo>
                    <a:pt x="11624" y="20254"/>
                    <a:pt x="11887" y="18785"/>
                    <a:pt x="12268" y="18114"/>
                  </a:cubicBezTo>
                  <a:cubicBezTo>
                    <a:pt x="12339" y="17989"/>
                    <a:pt x="12808" y="17361"/>
                    <a:pt x="12838" y="17361"/>
                  </a:cubicBezTo>
                  <a:close/>
                  <a:moveTo>
                    <a:pt x="1696" y="20670"/>
                  </a:moveTo>
                  <a:cubicBezTo>
                    <a:pt x="2289" y="20670"/>
                    <a:pt x="3091" y="20746"/>
                    <a:pt x="3218" y="21306"/>
                  </a:cubicBezTo>
                  <a:cubicBezTo>
                    <a:pt x="2674" y="21088"/>
                    <a:pt x="2130" y="20871"/>
                    <a:pt x="1577" y="20671"/>
                  </a:cubicBezTo>
                  <a:cubicBezTo>
                    <a:pt x="1615" y="20671"/>
                    <a:pt x="1655" y="20670"/>
                    <a:pt x="1696" y="20670"/>
                  </a:cubicBezTo>
                  <a:close/>
                  <a:moveTo>
                    <a:pt x="1468" y="20771"/>
                  </a:moveTo>
                  <a:cubicBezTo>
                    <a:pt x="2003" y="20988"/>
                    <a:pt x="2538" y="21197"/>
                    <a:pt x="3073" y="21406"/>
                  </a:cubicBezTo>
                  <a:cubicBezTo>
                    <a:pt x="2879" y="21436"/>
                    <a:pt x="2659" y="21473"/>
                    <a:pt x="2456" y="21473"/>
                  </a:cubicBezTo>
                  <a:cubicBezTo>
                    <a:pt x="2300" y="21473"/>
                    <a:pt x="2154" y="21451"/>
                    <a:pt x="2039" y="21387"/>
                  </a:cubicBezTo>
                  <a:cubicBezTo>
                    <a:pt x="1821" y="21261"/>
                    <a:pt x="1613" y="21007"/>
                    <a:pt x="1468" y="20771"/>
                  </a:cubicBezTo>
                  <a:close/>
                  <a:moveTo>
                    <a:pt x="3735" y="19918"/>
                  </a:moveTo>
                  <a:cubicBezTo>
                    <a:pt x="4052" y="20372"/>
                    <a:pt x="4632" y="20608"/>
                    <a:pt x="4859" y="21115"/>
                  </a:cubicBezTo>
                  <a:cubicBezTo>
                    <a:pt x="4895" y="21215"/>
                    <a:pt x="5031" y="21959"/>
                    <a:pt x="4886" y="21986"/>
                  </a:cubicBezTo>
                  <a:cubicBezTo>
                    <a:pt x="4876" y="21988"/>
                    <a:pt x="4866" y="21989"/>
                    <a:pt x="4857" y="21989"/>
                  </a:cubicBezTo>
                  <a:cubicBezTo>
                    <a:pt x="4692" y="21989"/>
                    <a:pt x="4656" y="21697"/>
                    <a:pt x="4596" y="21560"/>
                  </a:cubicBezTo>
                  <a:cubicBezTo>
                    <a:pt x="4406" y="21134"/>
                    <a:pt x="4215" y="20698"/>
                    <a:pt x="3998" y="20281"/>
                  </a:cubicBezTo>
                  <a:cubicBezTo>
                    <a:pt x="3991" y="20268"/>
                    <a:pt x="3980" y="20259"/>
                    <a:pt x="3967" y="20259"/>
                  </a:cubicBezTo>
                  <a:cubicBezTo>
                    <a:pt x="3962" y="20259"/>
                    <a:pt x="3957" y="20261"/>
                    <a:pt x="3952" y="20263"/>
                  </a:cubicBezTo>
                  <a:cubicBezTo>
                    <a:pt x="3889" y="20154"/>
                    <a:pt x="3816" y="20045"/>
                    <a:pt x="3735" y="19946"/>
                  </a:cubicBezTo>
                  <a:cubicBezTo>
                    <a:pt x="3735" y="19937"/>
                    <a:pt x="3735" y="19928"/>
                    <a:pt x="3735" y="19918"/>
                  </a:cubicBezTo>
                  <a:close/>
                  <a:moveTo>
                    <a:pt x="3717" y="20118"/>
                  </a:moveTo>
                  <a:lnTo>
                    <a:pt x="3717" y="20118"/>
                  </a:lnTo>
                  <a:cubicBezTo>
                    <a:pt x="3816" y="20263"/>
                    <a:pt x="3916" y="20417"/>
                    <a:pt x="3998" y="20580"/>
                  </a:cubicBezTo>
                  <a:cubicBezTo>
                    <a:pt x="4007" y="20599"/>
                    <a:pt x="4025" y="20599"/>
                    <a:pt x="4043" y="20599"/>
                  </a:cubicBezTo>
                  <a:cubicBezTo>
                    <a:pt x="4233" y="21088"/>
                    <a:pt x="4451" y="21569"/>
                    <a:pt x="4669" y="22049"/>
                  </a:cubicBezTo>
                  <a:cubicBezTo>
                    <a:pt x="4197" y="21478"/>
                    <a:pt x="3671" y="20871"/>
                    <a:pt x="3717" y="20118"/>
                  </a:cubicBezTo>
                  <a:close/>
                  <a:moveTo>
                    <a:pt x="15609" y="21440"/>
                  </a:moveTo>
                  <a:cubicBezTo>
                    <a:pt x="15620" y="21440"/>
                    <a:pt x="15631" y="21441"/>
                    <a:pt x="15641" y="21442"/>
                  </a:cubicBezTo>
                  <a:cubicBezTo>
                    <a:pt x="14770" y="21786"/>
                    <a:pt x="13846" y="22077"/>
                    <a:pt x="12939" y="22240"/>
                  </a:cubicBezTo>
                  <a:cubicBezTo>
                    <a:pt x="12794" y="22267"/>
                    <a:pt x="12195" y="22349"/>
                    <a:pt x="11941" y="22394"/>
                  </a:cubicBezTo>
                  <a:cubicBezTo>
                    <a:pt x="12313" y="22258"/>
                    <a:pt x="13456" y="21696"/>
                    <a:pt x="13555" y="21669"/>
                  </a:cubicBezTo>
                  <a:cubicBezTo>
                    <a:pt x="14108" y="21505"/>
                    <a:pt x="14689" y="21496"/>
                    <a:pt x="15260" y="21478"/>
                  </a:cubicBezTo>
                  <a:cubicBezTo>
                    <a:pt x="15389" y="21470"/>
                    <a:pt x="15518" y="21440"/>
                    <a:pt x="15609" y="21440"/>
                  </a:cubicBezTo>
                  <a:close/>
                  <a:moveTo>
                    <a:pt x="4487" y="22240"/>
                  </a:moveTo>
                  <a:cubicBezTo>
                    <a:pt x="3907" y="22467"/>
                    <a:pt x="3363" y="22648"/>
                    <a:pt x="2728" y="22766"/>
                  </a:cubicBezTo>
                  <a:cubicBezTo>
                    <a:pt x="2583" y="22793"/>
                    <a:pt x="2447" y="22829"/>
                    <a:pt x="2329" y="22875"/>
                  </a:cubicBezTo>
                  <a:cubicBezTo>
                    <a:pt x="2955" y="22457"/>
                    <a:pt x="3680" y="22276"/>
                    <a:pt x="4487" y="22240"/>
                  </a:cubicBezTo>
                  <a:close/>
                  <a:moveTo>
                    <a:pt x="15704" y="21614"/>
                  </a:moveTo>
                  <a:cubicBezTo>
                    <a:pt x="15695" y="21641"/>
                    <a:pt x="15695" y="21669"/>
                    <a:pt x="15677" y="21705"/>
                  </a:cubicBezTo>
                  <a:cubicBezTo>
                    <a:pt x="15623" y="21841"/>
                    <a:pt x="15396" y="22013"/>
                    <a:pt x="15287" y="22104"/>
                  </a:cubicBezTo>
                  <a:cubicBezTo>
                    <a:pt x="14650" y="22677"/>
                    <a:pt x="13957" y="22952"/>
                    <a:pt x="13240" y="22952"/>
                  </a:cubicBezTo>
                  <a:cubicBezTo>
                    <a:pt x="12733" y="22952"/>
                    <a:pt x="12215" y="22815"/>
                    <a:pt x="11696" y="22548"/>
                  </a:cubicBezTo>
                  <a:cubicBezTo>
                    <a:pt x="13057" y="22512"/>
                    <a:pt x="14444" y="22131"/>
                    <a:pt x="15704" y="21614"/>
                  </a:cubicBezTo>
                  <a:close/>
                  <a:moveTo>
                    <a:pt x="5975" y="20961"/>
                  </a:moveTo>
                  <a:lnTo>
                    <a:pt x="5975" y="20961"/>
                  </a:lnTo>
                  <a:cubicBezTo>
                    <a:pt x="5993" y="21750"/>
                    <a:pt x="6201" y="22485"/>
                    <a:pt x="6591" y="23165"/>
                  </a:cubicBezTo>
                  <a:cubicBezTo>
                    <a:pt x="6020" y="22557"/>
                    <a:pt x="5766" y="21796"/>
                    <a:pt x="5975" y="20961"/>
                  </a:cubicBezTo>
                  <a:close/>
                  <a:moveTo>
                    <a:pt x="6101" y="20952"/>
                  </a:moveTo>
                  <a:lnTo>
                    <a:pt x="6101" y="20952"/>
                  </a:lnTo>
                  <a:cubicBezTo>
                    <a:pt x="6618" y="21650"/>
                    <a:pt x="7054" y="22421"/>
                    <a:pt x="6836" y="23292"/>
                  </a:cubicBezTo>
                  <a:cubicBezTo>
                    <a:pt x="6374" y="22584"/>
                    <a:pt x="6138" y="21796"/>
                    <a:pt x="6101" y="20952"/>
                  </a:cubicBezTo>
                  <a:close/>
                  <a:moveTo>
                    <a:pt x="4614" y="22394"/>
                  </a:moveTo>
                  <a:lnTo>
                    <a:pt x="4614" y="22394"/>
                  </a:lnTo>
                  <a:cubicBezTo>
                    <a:pt x="4079" y="23065"/>
                    <a:pt x="2900" y="23219"/>
                    <a:pt x="2003" y="23301"/>
                  </a:cubicBezTo>
                  <a:cubicBezTo>
                    <a:pt x="2411" y="22893"/>
                    <a:pt x="3018" y="22947"/>
                    <a:pt x="3535" y="22802"/>
                  </a:cubicBezTo>
                  <a:cubicBezTo>
                    <a:pt x="3907" y="22702"/>
                    <a:pt x="4261" y="22539"/>
                    <a:pt x="4614" y="22394"/>
                  </a:cubicBezTo>
                  <a:close/>
                  <a:moveTo>
                    <a:pt x="10046" y="21451"/>
                  </a:moveTo>
                  <a:lnTo>
                    <a:pt x="10046" y="21451"/>
                  </a:lnTo>
                  <a:cubicBezTo>
                    <a:pt x="10137" y="21650"/>
                    <a:pt x="10255" y="21895"/>
                    <a:pt x="10282" y="21959"/>
                  </a:cubicBezTo>
                  <a:cubicBezTo>
                    <a:pt x="10626" y="22666"/>
                    <a:pt x="10563" y="23219"/>
                    <a:pt x="10300" y="23899"/>
                  </a:cubicBezTo>
                  <a:cubicBezTo>
                    <a:pt x="10110" y="23101"/>
                    <a:pt x="10010" y="22276"/>
                    <a:pt x="10046" y="21451"/>
                  </a:cubicBezTo>
                  <a:close/>
                  <a:moveTo>
                    <a:pt x="9928" y="21224"/>
                  </a:moveTo>
                  <a:cubicBezTo>
                    <a:pt x="9928" y="21224"/>
                    <a:pt x="9937" y="21242"/>
                    <a:pt x="9955" y="21270"/>
                  </a:cubicBezTo>
                  <a:cubicBezTo>
                    <a:pt x="9955" y="21270"/>
                    <a:pt x="9946" y="21270"/>
                    <a:pt x="9946" y="21279"/>
                  </a:cubicBezTo>
                  <a:cubicBezTo>
                    <a:pt x="9901" y="22195"/>
                    <a:pt x="9946" y="23065"/>
                    <a:pt x="10137" y="23954"/>
                  </a:cubicBezTo>
                  <a:cubicBezTo>
                    <a:pt x="9910" y="23654"/>
                    <a:pt x="9765" y="23310"/>
                    <a:pt x="9720" y="22920"/>
                  </a:cubicBezTo>
                  <a:cubicBezTo>
                    <a:pt x="9701" y="22757"/>
                    <a:pt x="9701" y="21261"/>
                    <a:pt x="9928" y="21224"/>
                  </a:cubicBezTo>
                  <a:close/>
                  <a:moveTo>
                    <a:pt x="5692" y="23542"/>
                  </a:moveTo>
                  <a:cubicBezTo>
                    <a:pt x="6005" y="23542"/>
                    <a:pt x="6321" y="23568"/>
                    <a:pt x="6636" y="23591"/>
                  </a:cubicBezTo>
                  <a:cubicBezTo>
                    <a:pt x="5666" y="23908"/>
                    <a:pt x="4623" y="23845"/>
                    <a:pt x="3653" y="24189"/>
                  </a:cubicBezTo>
                  <a:cubicBezTo>
                    <a:pt x="3907" y="23954"/>
                    <a:pt x="4678" y="23664"/>
                    <a:pt x="4805" y="23636"/>
                  </a:cubicBezTo>
                  <a:cubicBezTo>
                    <a:pt x="5097" y="23565"/>
                    <a:pt x="5393" y="23542"/>
                    <a:pt x="5692" y="23542"/>
                  </a:cubicBezTo>
                  <a:close/>
                  <a:moveTo>
                    <a:pt x="6419" y="23800"/>
                  </a:moveTo>
                  <a:lnTo>
                    <a:pt x="6419" y="23800"/>
                  </a:lnTo>
                  <a:cubicBezTo>
                    <a:pt x="6101" y="23999"/>
                    <a:pt x="5766" y="24162"/>
                    <a:pt x="5394" y="24271"/>
                  </a:cubicBezTo>
                  <a:cubicBezTo>
                    <a:pt x="5222" y="24322"/>
                    <a:pt x="4524" y="24490"/>
                    <a:pt x="4037" y="24490"/>
                  </a:cubicBezTo>
                  <a:cubicBezTo>
                    <a:pt x="3832" y="24490"/>
                    <a:pt x="3665" y="24460"/>
                    <a:pt x="3590" y="24380"/>
                  </a:cubicBezTo>
                  <a:cubicBezTo>
                    <a:pt x="4496" y="24026"/>
                    <a:pt x="5485" y="24035"/>
                    <a:pt x="6419" y="23800"/>
                  </a:cubicBezTo>
                  <a:close/>
                  <a:moveTo>
                    <a:pt x="12757" y="24734"/>
                  </a:moveTo>
                  <a:cubicBezTo>
                    <a:pt x="12730" y="24761"/>
                    <a:pt x="12712" y="24788"/>
                    <a:pt x="12685" y="24815"/>
                  </a:cubicBezTo>
                  <a:cubicBezTo>
                    <a:pt x="11869" y="25196"/>
                    <a:pt x="11034" y="25559"/>
                    <a:pt x="10200" y="25894"/>
                  </a:cubicBezTo>
                  <a:cubicBezTo>
                    <a:pt x="10781" y="25051"/>
                    <a:pt x="11751" y="24734"/>
                    <a:pt x="12757" y="24734"/>
                  </a:cubicBezTo>
                  <a:close/>
                  <a:moveTo>
                    <a:pt x="12367" y="25142"/>
                  </a:moveTo>
                  <a:cubicBezTo>
                    <a:pt x="11857" y="25626"/>
                    <a:pt x="11264" y="25978"/>
                    <a:pt x="10573" y="25978"/>
                  </a:cubicBezTo>
                  <a:cubicBezTo>
                    <a:pt x="10540" y="25978"/>
                    <a:pt x="10506" y="25978"/>
                    <a:pt x="10472" y="25976"/>
                  </a:cubicBezTo>
                  <a:cubicBezTo>
                    <a:pt x="11107" y="25704"/>
                    <a:pt x="11742" y="25432"/>
                    <a:pt x="12367" y="25142"/>
                  </a:cubicBezTo>
                  <a:close/>
                  <a:moveTo>
                    <a:pt x="8378" y="1"/>
                  </a:moveTo>
                  <a:cubicBezTo>
                    <a:pt x="8364" y="1"/>
                    <a:pt x="8350" y="5"/>
                    <a:pt x="8341" y="14"/>
                  </a:cubicBezTo>
                  <a:cubicBezTo>
                    <a:pt x="8051" y="395"/>
                    <a:pt x="7643" y="703"/>
                    <a:pt x="7444" y="1148"/>
                  </a:cubicBezTo>
                  <a:cubicBezTo>
                    <a:pt x="7244" y="1610"/>
                    <a:pt x="7317" y="2154"/>
                    <a:pt x="7453" y="2626"/>
                  </a:cubicBezTo>
                  <a:cubicBezTo>
                    <a:pt x="7462" y="2644"/>
                    <a:pt x="7471" y="2653"/>
                    <a:pt x="7489" y="2662"/>
                  </a:cubicBezTo>
                  <a:cubicBezTo>
                    <a:pt x="7425" y="2816"/>
                    <a:pt x="7380" y="2961"/>
                    <a:pt x="7326" y="3106"/>
                  </a:cubicBezTo>
                  <a:cubicBezTo>
                    <a:pt x="7308" y="2553"/>
                    <a:pt x="7035" y="2018"/>
                    <a:pt x="6745" y="1511"/>
                  </a:cubicBezTo>
                  <a:cubicBezTo>
                    <a:pt x="6730" y="1487"/>
                    <a:pt x="6704" y="1476"/>
                    <a:pt x="6679" y="1476"/>
                  </a:cubicBezTo>
                  <a:cubicBezTo>
                    <a:pt x="6645" y="1476"/>
                    <a:pt x="6611" y="1496"/>
                    <a:pt x="6600" y="1538"/>
                  </a:cubicBezTo>
                  <a:cubicBezTo>
                    <a:pt x="6383" y="2336"/>
                    <a:pt x="6537" y="3197"/>
                    <a:pt x="7081" y="3832"/>
                  </a:cubicBezTo>
                  <a:cubicBezTo>
                    <a:pt x="6954" y="4213"/>
                    <a:pt x="6845" y="4594"/>
                    <a:pt x="6745" y="4984"/>
                  </a:cubicBezTo>
                  <a:lnTo>
                    <a:pt x="6709" y="4984"/>
                  </a:lnTo>
                  <a:cubicBezTo>
                    <a:pt x="6836" y="4539"/>
                    <a:pt x="6899" y="4068"/>
                    <a:pt x="6709" y="3632"/>
                  </a:cubicBezTo>
                  <a:cubicBezTo>
                    <a:pt x="6510" y="3179"/>
                    <a:pt x="6101" y="2862"/>
                    <a:pt x="5820" y="2463"/>
                  </a:cubicBezTo>
                  <a:cubicBezTo>
                    <a:pt x="5808" y="2439"/>
                    <a:pt x="5786" y="2427"/>
                    <a:pt x="5762" y="2427"/>
                  </a:cubicBezTo>
                  <a:cubicBezTo>
                    <a:pt x="5733" y="2427"/>
                    <a:pt x="5704" y="2445"/>
                    <a:pt x="5693" y="2481"/>
                  </a:cubicBezTo>
                  <a:cubicBezTo>
                    <a:pt x="5494" y="3097"/>
                    <a:pt x="5313" y="3805"/>
                    <a:pt x="5630" y="4421"/>
                  </a:cubicBezTo>
                  <a:cubicBezTo>
                    <a:pt x="5848" y="4829"/>
                    <a:pt x="6237" y="5120"/>
                    <a:pt x="6700" y="5129"/>
                  </a:cubicBezTo>
                  <a:cubicBezTo>
                    <a:pt x="6582" y="5564"/>
                    <a:pt x="6482" y="5990"/>
                    <a:pt x="6392" y="6425"/>
                  </a:cubicBezTo>
                  <a:cubicBezTo>
                    <a:pt x="6401" y="6226"/>
                    <a:pt x="6401" y="6017"/>
                    <a:pt x="6328" y="5827"/>
                  </a:cubicBezTo>
                  <a:cubicBezTo>
                    <a:pt x="6183" y="5473"/>
                    <a:pt x="5793" y="5337"/>
                    <a:pt x="5539" y="5074"/>
                  </a:cubicBezTo>
                  <a:cubicBezTo>
                    <a:pt x="5520" y="5058"/>
                    <a:pt x="5499" y="5050"/>
                    <a:pt x="5478" y="5050"/>
                  </a:cubicBezTo>
                  <a:cubicBezTo>
                    <a:pt x="5432" y="5050"/>
                    <a:pt x="5391" y="5087"/>
                    <a:pt x="5385" y="5138"/>
                  </a:cubicBezTo>
                  <a:cubicBezTo>
                    <a:pt x="5340" y="5827"/>
                    <a:pt x="5376" y="6915"/>
                    <a:pt x="6265" y="7033"/>
                  </a:cubicBezTo>
                  <a:lnTo>
                    <a:pt x="6274" y="7033"/>
                  </a:lnTo>
                  <a:cubicBezTo>
                    <a:pt x="6228" y="7269"/>
                    <a:pt x="6183" y="7513"/>
                    <a:pt x="6147" y="7749"/>
                  </a:cubicBezTo>
                  <a:cubicBezTo>
                    <a:pt x="6129" y="7758"/>
                    <a:pt x="6111" y="7767"/>
                    <a:pt x="6101" y="7776"/>
                  </a:cubicBezTo>
                  <a:cubicBezTo>
                    <a:pt x="6029" y="7804"/>
                    <a:pt x="6056" y="7912"/>
                    <a:pt x="6120" y="7931"/>
                  </a:cubicBezTo>
                  <a:cubicBezTo>
                    <a:pt x="6038" y="8447"/>
                    <a:pt x="5965" y="8964"/>
                    <a:pt x="5920" y="9490"/>
                  </a:cubicBezTo>
                  <a:cubicBezTo>
                    <a:pt x="5612" y="8729"/>
                    <a:pt x="5222" y="7994"/>
                    <a:pt x="4714" y="7368"/>
                  </a:cubicBezTo>
                  <a:cubicBezTo>
                    <a:pt x="5476" y="6389"/>
                    <a:pt x="4515" y="5156"/>
                    <a:pt x="4297" y="4149"/>
                  </a:cubicBezTo>
                  <a:cubicBezTo>
                    <a:pt x="4293" y="4119"/>
                    <a:pt x="4269" y="4105"/>
                    <a:pt x="4244" y="4105"/>
                  </a:cubicBezTo>
                  <a:cubicBezTo>
                    <a:pt x="4217" y="4105"/>
                    <a:pt x="4188" y="4121"/>
                    <a:pt x="4179" y="4149"/>
                  </a:cubicBezTo>
                  <a:cubicBezTo>
                    <a:pt x="3862" y="5002"/>
                    <a:pt x="3825" y="5954"/>
                    <a:pt x="4179" y="6770"/>
                  </a:cubicBezTo>
                  <a:cubicBezTo>
                    <a:pt x="3916" y="6525"/>
                    <a:pt x="3626" y="6307"/>
                    <a:pt x="3309" y="6126"/>
                  </a:cubicBezTo>
                  <a:cubicBezTo>
                    <a:pt x="3309" y="6095"/>
                    <a:pt x="3288" y="6070"/>
                    <a:pt x="3253" y="6070"/>
                  </a:cubicBezTo>
                  <a:cubicBezTo>
                    <a:pt x="3248" y="6070"/>
                    <a:pt x="3242" y="6071"/>
                    <a:pt x="3236" y="6072"/>
                  </a:cubicBezTo>
                  <a:lnTo>
                    <a:pt x="3227" y="6072"/>
                  </a:lnTo>
                  <a:cubicBezTo>
                    <a:pt x="3218" y="6072"/>
                    <a:pt x="3218" y="6063"/>
                    <a:pt x="3209" y="6063"/>
                  </a:cubicBezTo>
                  <a:cubicBezTo>
                    <a:pt x="3209" y="6044"/>
                    <a:pt x="3209" y="6035"/>
                    <a:pt x="3191" y="6017"/>
                  </a:cubicBezTo>
                  <a:cubicBezTo>
                    <a:pt x="2719" y="5555"/>
                    <a:pt x="2411" y="4956"/>
                    <a:pt x="1794" y="4648"/>
                  </a:cubicBezTo>
                  <a:cubicBezTo>
                    <a:pt x="1268" y="4394"/>
                    <a:pt x="670" y="4349"/>
                    <a:pt x="89" y="4313"/>
                  </a:cubicBezTo>
                  <a:cubicBezTo>
                    <a:pt x="87" y="4312"/>
                    <a:pt x="84" y="4312"/>
                    <a:pt x="81" y="4312"/>
                  </a:cubicBezTo>
                  <a:cubicBezTo>
                    <a:pt x="16" y="4312"/>
                    <a:pt x="1" y="4414"/>
                    <a:pt x="53" y="4449"/>
                  </a:cubicBezTo>
                  <a:cubicBezTo>
                    <a:pt x="688" y="4875"/>
                    <a:pt x="833" y="5682"/>
                    <a:pt x="1549" y="6063"/>
                  </a:cubicBezTo>
                  <a:cubicBezTo>
                    <a:pt x="1869" y="6228"/>
                    <a:pt x="2208" y="6309"/>
                    <a:pt x="2550" y="6309"/>
                  </a:cubicBezTo>
                  <a:cubicBezTo>
                    <a:pt x="2770" y="6309"/>
                    <a:pt x="2992" y="6275"/>
                    <a:pt x="3209" y="6208"/>
                  </a:cubicBezTo>
                  <a:cubicBezTo>
                    <a:pt x="3907" y="6661"/>
                    <a:pt x="4424" y="7260"/>
                    <a:pt x="4850" y="7931"/>
                  </a:cubicBezTo>
                  <a:cubicBezTo>
                    <a:pt x="4517" y="7682"/>
                    <a:pt x="4144" y="7596"/>
                    <a:pt x="3752" y="7596"/>
                  </a:cubicBezTo>
                  <a:cubicBezTo>
                    <a:pt x="2854" y="7596"/>
                    <a:pt x="1853" y="8049"/>
                    <a:pt x="986" y="8049"/>
                  </a:cubicBezTo>
                  <a:cubicBezTo>
                    <a:pt x="974" y="8049"/>
                    <a:pt x="963" y="8049"/>
                    <a:pt x="951" y="8049"/>
                  </a:cubicBezTo>
                  <a:cubicBezTo>
                    <a:pt x="948" y="8048"/>
                    <a:pt x="944" y="8048"/>
                    <a:pt x="941" y="8048"/>
                  </a:cubicBezTo>
                  <a:cubicBezTo>
                    <a:pt x="867" y="8048"/>
                    <a:pt x="835" y="8150"/>
                    <a:pt x="887" y="8203"/>
                  </a:cubicBezTo>
                  <a:cubicBezTo>
                    <a:pt x="1413" y="8756"/>
                    <a:pt x="2057" y="9273"/>
                    <a:pt x="2855" y="9354"/>
                  </a:cubicBezTo>
                  <a:cubicBezTo>
                    <a:pt x="2917" y="9361"/>
                    <a:pt x="2979" y="9364"/>
                    <a:pt x="3039" y="9364"/>
                  </a:cubicBezTo>
                  <a:cubicBezTo>
                    <a:pt x="3829" y="9364"/>
                    <a:pt x="4498" y="8838"/>
                    <a:pt x="5113" y="8375"/>
                  </a:cubicBezTo>
                  <a:cubicBezTo>
                    <a:pt x="5394" y="8892"/>
                    <a:pt x="5639" y="9445"/>
                    <a:pt x="5875" y="9998"/>
                  </a:cubicBezTo>
                  <a:cubicBezTo>
                    <a:pt x="5784" y="11295"/>
                    <a:pt x="5775" y="12592"/>
                    <a:pt x="5866" y="13879"/>
                  </a:cubicBezTo>
                  <a:cubicBezTo>
                    <a:pt x="5820" y="14006"/>
                    <a:pt x="5775" y="14133"/>
                    <a:pt x="5739" y="14260"/>
                  </a:cubicBezTo>
                  <a:cubicBezTo>
                    <a:pt x="5739" y="14269"/>
                    <a:pt x="5739" y="14269"/>
                    <a:pt x="5739" y="14269"/>
                  </a:cubicBezTo>
                  <a:cubicBezTo>
                    <a:pt x="5331" y="13870"/>
                    <a:pt x="4868" y="13516"/>
                    <a:pt x="4360" y="13226"/>
                  </a:cubicBezTo>
                  <a:cubicBezTo>
                    <a:pt x="4632" y="12809"/>
                    <a:pt x="4841" y="12356"/>
                    <a:pt x="4759" y="11848"/>
                  </a:cubicBezTo>
                  <a:cubicBezTo>
                    <a:pt x="4651" y="11213"/>
                    <a:pt x="4243" y="10542"/>
                    <a:pt x="3907" y="10007"/>
                  </a:cubicBezTo>
                  <a:cubicBezTo>
                    <a:pt x="3888" y="9983"/>
                    <a:pt x="3854" y="9970"/>
                    <a:pt x="3822" y="9970"/>
                  </a:cubicBezTo>
                  <a:cubicBezTo>
                    <a:pt x="3793" y="9970"/>
                    <a:pt x="3766" y="9981"/>
                    <a:pt x="3753" y="10007"/>
                  </a:cubicBezTo>
                  <a:cubicBezTo>
                    <a:pt x="3499" y="10551"/>
                    <a:pt x="3200" y="11023"/>
                    <a:pt x="3309" y="11630"/>
                  </a:cubicBezTo>
                  <a:cubicBezTo>
                    <a:pt x="3399" y="12111"/>
                    <a:pt x="3608" y="12564"/>
                    <a:pt x="3880" y="12963"/>
                  </a:cubicBezTo>
                  <a:cubicBezTo>
                    <a:pt x="3644" y="12845"/>
                    <a:pt x="3408" y="12746"/>
                    <a:pt x="3163" y="12655"/>
                  </a:cubicBezTo>
                  <a:cubicBezTo>
                    <a:pt x="3046" y="11367"/>
                    <a:pt x="1613" y="11113"/>
                    <a:pt x="561" y="11041"/>
                  </a:cubicBezTo>
                  <a:cubicBezTo>
                    <a:pt x="557" y="11041"/>
                    <a:pt x="554" y="11040"/>
                    <a:pt x="551" y="11040"/>
                  </a:cubicBezTo>
                  <a:cubicBezTo>
                    <a:pt x="475" y="11040"/>
                    <a:pt x="427" y="11135"/>
                    <a:pt x="470" y="11204"/>
                  </a:cubicBezTo>
                  <a:cubicBezTo>
                    <a:pt x="769" y="11712"/>
                    <a:pt x="1042" y="12483"/>
                    <a:pt x="1586" y="12791"/>
                  </a:cubicBezTo>
                  <a:cubicBezTo>
                    <a:pt x="1796" y="12911"/>
                    <a:pt x="2029" y="12960"/>
                    <a:pt x="2265" y="12960"/>
                  </a:cubicBezTo>
                  <a:cubicBezTo>
                    <a:pt x="2527" y="12960"/>
                    <a:pt x="2793" y="12900"/>
                    <a:pt x="3036" y="12809"/>
                  </a:cubicBezTo>
                  <a:cubicBezTo>
                    <a:pt x="3046" y="12827"/>
                    <a:pt x="3064" y="12836"/>
                    <a:pt x="3082" y="12845"/>
                  </a:cubicBezTo>
                  <a:cubicBezTo>
                    <a:pt x="3245" y="12927"/>
                    <a:pt x="3399" y="13009"/>
                    <a:pt x="3553" y="13090"/>
                  </a:cubicBezTo>
                  <a:cubicBezTo>
                    <a:pt x="3431" y="13071"/>
                    <a:pt x="3304" y="13063"/>
                    <a:pt x="3175" y="13063"/>
                  </a:cubicBezTo>
                  <a:cubicBezTo>
                    <a:pt x="2431" y="13063"/>
                    <a:pt x="1595" y="13336"/>
                    <a:pt x="969" y="13444"/>
                  </a:cubicBezTo>
                  <a:cubicBezTo>
                    <a:pt x="878" y="13453"/>
                    <a:pt x="878" y="13580"/>
                    <a:pt x="942" y="13625"/>
                  </a:cubicBezTo>
                  <a:cubicBezTo>
                    <a:pt x="1424" y="13923"/>
                    <a:pt x="1961" y="14071"/>
                    <a:pt x="2494" y="14071"/>
                  </a:cubicBezTo>
                  <a:cubicBezTo>
                    <a:pt x="3114" y="14071"/>
                    <a:pt x="3730" y="13871"/>
                    <a:pt x="4252" y="13471"/>
                  </a:cubicBezTo>
                  <a:cubicBezTo>
                    <a:pt x="4823" y="13816"/>
                    <a:pt x="5376" y="14188"/>
                    <a:pt x="5920" y="14605"/>
                  </a:cubicBezTo>
                  <a:cubicBezTo>
                    <a:pt x="6047" y="15983"/>
                    <a:pt x="6265" y="17352"/>
                    <a:pt x="6600" y="18694"/>
                  </a:cubicBezTo>
                  <a:cubicBezTo>
                    <a:pt x="6655" y="18939"/>
                    <a:pt x="6718" y="19184"/>
                    <a:pt x="6782" y="19429"/>
                  </a:cubicBezTo>
                  <a:cubicBezTo>
                    <a:pt x="6364" y="19048"/>
                    <a:pt x="5929" y="18703"/>
                    <a:pt x="5467" y="18386"/>
                  </a:cubicBezTo>
                  <a:cubicBezTo>
                    <a:pt x="6074" y="17252"/>
                    <a:pt x="4732" y="16418"/>
                    <a:pt x="4415" y="15421"/>
                  </a:cubicBezTo>
                  <a:cubicBezTo>
                    <a:pt x="4404" y="15394"/>
                    <a:pt x="4374" y="15376"/>
                    <a:pt x="4345" y="15376"/>
                  </a:cubicBezTo>
                  <a:cubicBezTo>
                    <a:pt x="4326" y="15376"/>
                    <a:pt x="4308" y="15384"/>
                    <a:pt x="4297" y="15403"/>
                  </a:cubicBezTo>
                  <a:cubicBezTo>
                    <a:pt x="3880" y="16273"/>
                    <a:pt x="4070" y="17271"/>
                    <a:pt x="4705" y="17924"/>
                  </a:cubicBezTo>
                  <a:cubicBezTo>
                    <a:pt x="4505" y="17806"/>
                    <a:pt x="4306" y="17697"/>
                    <a:pt x="4097" y="17606"/>
                  </a:cubicBezTo>
                  <a:cubicBezTo>
                    <a:pt x="4122" y="17549"/>
                    <a:pt x="4087" y="17477"/>
                    <a:pt x="4020" y="17477"/>
                  </a:cubicBezTo>
                  <a:cubicBezTo>
                    <a:pt x="4013" y="17477"/>
                    <a:pt x="4006" y="17477"/>
                    <a:pt x="3998" y="17479"/>
                  </a:cubicBezTo>
                  <a:cubicBezTo>
                    <a:pt x="3735" y="17053"/>
                    <a:pt x="3426" y="16627"/>
                    <a:pt x="2982" y="16382"/>
                  </a:cubicBezTo>
                  <a:cubicBezTo>
                    <a:pt x="2420" y="16074"/>
                    <a:pt x="1676" y="16065"/>
                    <a:pt x="1060" y="15965"/>
                  </a:cubicBezTo>
                  <a:cubicBezTo>
                    <a:pt x="1054" y="15963"/>
                    <a:pt x="1047" y="15963"/>
                    <a:pt x="1041" y="15963"/>
                  </a:cubicBezTo>
                  <a:cubicBezTo>
                    <a:pt x="965" y="15963"/>
                    <a:pt x="894" y="16061"/>
                    <a:pt x="969" y="16128"/>
                  </a:cubicBezTo>
                  <a:cubicBezTo>
                    <a:pt x="1504" y="16609"/>
                    <a:pt x="1649" y="17243"/>
                    <a:pt x="2347" y="17579"/>
                  </a:cubicBezTo>
                  <a:cubicBezTo>
                    <a:pt x="2637" y="17714"/>
                    <a:pt x="2932" y="17774"/>
                    <a:pt x="3229" y="17774"/>
                  </a:cubicBezTo>
                  <a:cubicBezTo>
                    <a:pt x="3472" y="17774"/>
                    <a:pt x="3717" y="17734"/>
                    <a:pt x="3961" y="17661"/>
                  </a:cubicBezTo>
                  <a:cubicBezTo>
                    <a:pt x="4360" y="17887"/>
                    <a:pt x="4750" y="18132"/>
                    <a:pt x="5131" y="18395"/>
                  </a:cubicBezTo>
                  <a:cubicBezTo>
                    <a:pt x="4556" y="18238"/>
                    <a:pt x="3952" y="18143"/>
                    <a:pt x="3356" y="18143"/>
                  </a:cubicBezTo>
                  <a:cubicBezTo>
                    <a:pt x="2402" y="18143"/>
                    <a:pt x="1467" y="18387"/>
                    <a:pt x="697" y="19012"/>
                  </a:cubicBezTo>
                  <a:cubicBezTo>
                    <a:pt x="633" y="19066"/>
                    <a:pt x="670" y="19193"/>
                    <a:pt x="751" y="19202"/>
                  </a:cubicBezTo>
                  <a:cubicBezTo>
                    <a:pt x="1448" y="19318"/>
                    <a:pt x="2191" y="19504"/>
                    <a:pt x="2915" y="19504"/>
                  </a:cubicBezTo>
                  <a:cubicBezTo>
                    <a:pt x="3096" y="19504"/>
                    <a:pt x="3276" y="19492"/>
                    <a:pt x="3454" y="19465"/>
                  </a:cubicBezTo>
                  <a:cubicBezTo>
                    <a:pt x="4143" y="19365"/>
                    <a:pt x="4778" y="19030"/>
                    <a:pt x="5376" y="18667"/>
                  </a:cubicBezTo>
                  <a:cubicBezTo>
                    <a:pt x="5403" y="18649"/>
                    <a:pt x="5421" y="18622"/>
                    <a:pt x="5421" y="18595"/>
                  </a:cubicBezTo>
                  <a:cubicBezTo>
                    <a:pt x="5938" y="18966"/>
                    <a:pt x="6419" y="19365"/>
                    <a:pt x="6881" y="19819"/>
                  </a:cubicBezTo>
                  <a:cubicBezTo>
                    <a:pt x="7271" y="21378"/>
                    <a:pt x="7706" y="22974"/>
                    <a:pt x="8232" y="24543"/>
                  </a:cubicBezTo>
                  <a:cubicBezTo>
                    <a:pt x="7824" y="24180"/>
                    <a:pt x="7389" y="23845"/>
                    <a:pt x="6954" y="23518"/>
                  </a:cubicBezTo>
                  <a:cubicBezTo>
                    <a:pt x="6954" y="23509"/>
                    <a:pt x="6954" y="23491"/>
                    <a:pt x="6936" y="23482"/>
                  </a:cubicBezTo>
                  <a:cubicBezTo>
                    <a:pt x="6936" y="23482"/>
                    <a:pt x="6936" y="23473"/>
                    <a:pt x="6927" y="23473"/>
                  </a:cubicBezTo>
                  <a:cubicBezTo>
                    <a:pt x="7308" y="22394"/>
                    <a:pt x="6673" y="21460"/>
                    <a:pt x="6056" y="20617"/>
                  </a:cubicBezTo>
                  <a:cubicBezTo>
                    <a:pt x="6036" y="20593"/>
                    <a:pt x="6009" y="20581"/>
                    <a:pt x="5983" y="20581"/>
                  </a:cubicBezTo>
                  <a:cubicBezTo>
                    <a:pt x="5951" y="20581"/>
                    <a:pt x="5921" y="20599"/>
                    <a:pt x="5911" y="20635"/>
                  </a:cubicBezTo>
                  <a:cubicBezTo>
                    <a:pt x="5603" y="21433"/>
                    <a:pt x="5702" y="22340"/>
                    <a:pt x="6201" y="22993"/>
                  </a:cubicBezTo>
                  <a:cubicBezTo>
                    <a:pt x="5802" y="22720"/>
                    <a:pt x="5385" y="22457"/>
                    <a:pt x="4968" y="22222"/>
                  </a:cubicBezTo>
                  <a:cubicBezTo>
                    <a:pt x="4977" y="22213"/>
                    <a:pt x="4986" y="22204"/>
                    <a:pt x="4995" y="22185"/>
                  </a:cubicBezTo>
                  <a:cubicBezTo>
                    <a:pt x="5131" y="21714"/>
                    <a:pt x="5195" y="21242"/>
                    <a:pt x="4886" y="20825"/>
                  </a:cubicBezTo>
                  <a:cubicBezTo>
                    <a:pt x="4578" y="20399"/>
                    <a:pt x="4070" y="20163"/>
                    <a:pt x="3771" y="19719"/>
                  </a:cubicBezTo>
                  <a:cubicBezTo>
                    <a:pt x="3754" y="19698"/>
                    <a:pt x="3730" y="19687"/>
                    <a:pt x="3707" y="19687"/>
                  </a:cubicBezTo>
                  <a:cubicBezTo>
                    <a:pt x="3680" y="19687"/>
                    <a:pt x="3654" y="19703"/>
                    <a:pt x="3644" y="19737"/>
                  </a:cubicBezTo>
                  <a:cubicBezTo>
                    <a:pt x="3635" y="19792"/>
                    <a:pt x="3626" y="19846"/>
                    <a:pt x="3626" y="19891"/>
                  </a:cubicBezTo>
                  <a:cubicBezTo>
                    <a:pt x="3599" y="19909"/>
                    <a:pt x="3581" y="19946"/>
                    <a:pt x="3608" y="19973"/>
                  </a:cubicBezTo>
                  <a:cubicBezTo>
                    <a:pt x="3526" y="20707"/>
                    <a:pt x="3871" y="21351"/>
                    <a:pt x="4351" y="21895"/>
                  </a:cubicBezTo>
                  <a:cubicBezTo>
                    <a:pt x="4043" y="21741"/>
                    <a:pt x="3735" y="21587"/>
                    <a:pt x="3417" y="21442"/>
                  </a:cubicBezTo>
                  <a:cubicBezTo>
                    <a:pt x="3417" y="21415"/>
                    <a:pt x="3408" y="21387"/>
                    <a:pt x="3372" y="21369"/>
                  </a:cubicBezTo>
                  <a:cubicBezTo>
                    <a:pt x="3293" y="20663"/>
                    <a:pt x="2446" y="20535"/>
                    <a:pt x="1779" y="20535"/>
                  </a:cubicBezTo>
                  <a:cubicBezTo>
                    <a:pt x="1606" y="20535"/>
                    <a:pt x="1446" y="20544"/>
                    <a:pt x="1314" y="20553"/>
                  </a:cubicBezTo>
                  <a:cubicBezTo>
                    <a:pt x="1268" y="20553"/>
                    <a:pt x="1232" y="20599"/>
                    <a:pt x="1259" y="20644"/>
                  </a:cubicBezTo>
                  <a:cubicBezTo>
                    <a:pt x="1459" y="20970"/>
                    <a:pt x="1640" y="21442"/>
                    <a:pt x="2030" y="21596"/>
                  </a:cubicBezTo>
                  <a:cubicBezTo>
                    <a:pt x="2153" y="21650"/>
                    <a:pt x="2297" y="21670"/>
                    <a:pt x="2448" y="21670"/>
                  </a:cubicBezTo>
                  <a:cubicBezTo>
                    <a:pt x="2731" y="21670"/>
                    <a:pt x="3039" y="21598"/>
                    <a:pt x="3281" y="21533"/>
                  </a:cubicBezTo>
                  <a:cubicBezTo>
                    <a:pt x="3635" y="21696"/>
                    <a:pt x="3970" y="21877"/>
                    <a:pt x="4315" y="22059"/>
                  </a:cubicBezTo>
                  <a:cubicBezTo>
                    <a:pt x="4246" y="22053"/>
                    <a:pt x="4176" y="22051"/>
                    <a:pt x="4107" y="22051"/>
                  </a:cubicBezTo>
                  <a:cubicBezTo>
                    <a:pt x="3086" y="22051"/>
                    <a:pt x="2068" y="22601"/>
                    <a:pt x="1431" y="23373"/>
                  </a:cubicBezTo>
                  <a:cubicBezTo>
                    <a:pt x="1379" y="23435"/>
                    <a:pt x="1394" y="23573"/>
                    <a:pt x="1494" y="23573"/>
                  </a:cubicBezTo>
                  <a:cubicBezTo>
                    <a:pt x="1498" y="23573"/>
                    <a:pt x="1501" y="23573"/>
                    <a:pt x="1504" y="23573"/>
                  </a:cubicBezTo>
                  <a:cubicBezTo>
                    <a:pt x="2547" y="23446"/>
                    <a:pt x="4261" y="23391"/>
                    <a:pt x="4868" y="22376"/>
                  </a:cubicBezTo>
                  <a:cubicBezTo>
                    <a:pt x="5430" y="22702"/>
                    <a:pt x="5975" y="23056"/>
                    <a:pt x="6510" y="23437"/>
                  </a:cubicBezTo>
                  <a:cubicBezTo>
                    <a:pt x="6217" y="23400"/>
                    <a:pt x="5910" y="23375"/>
                    <a:pt x="5603" y="23375"/>
                  </a:cubicBezTo>
                  <a:cubicBezTo>
                    <a:pt x="4705" y="23375"/>
                    <a:pt x="3811" y="23591"/>
                    <a:pt x="3290" y="24362"/>
                  </a:cubicBezTo>
                  <a:cubicBezTo>
                    <a:pt x="3263" y="24407"/>
                    <a:pt x="3290" y="24471"/>
                    <a:pt x="3336" y="24480"/>
                  </a:cubicBezTo>
                  <a:cubicBezTo>
                    <a:pt x="3635" y="24533"/>
                    <a:pt x="3932" y="24561"/>
                    <a:pt x="4226" y="24561"/>
                  </a:cubicBezTo>
                  <a:cubicBezTo>
                    <a:pt x="5170" y="24561"/>
                    <a:pt x="6075" y="24279"/>
                    <a:pt x="6863" y="23691"/>
                  </a:cubicBezTo>
                  <a:cubicBezTo>
                    <a:pt x="7371" y="24063"/>
                    <a:pt x="7870" y="24462"/>
                    <a:pt x="8350" y="24888"/>
                  </a:cubicBezTo>
                  <a:cubicBezTo>
                    <a:pt x="9312" y="27690"/>
                    <a:pt x="10590" y="30374"/>
                    <a:pt x="12467" y="32541"/>
                  </a:cubicBezTo>
                  <a:cubicBezTo>
                    <a:pt x="12507" y="32587"/>
                    <a:pt x="12554" y="32607"/>
                    <a:pt x="12600" y="32607"/>
                  </a:cubicBezTo>
                  <a:cubicBezTo>
                    <a:pt x="12753" y="32607"/>
                    <a:pt x="12899" y="32395"/>
                    <a:pt x="12766" y="32242"/>
                  </a:cubicBezTo>
                  <a:cubicBezTo>
                    <a:pt x="11506" y="30791"/>
                    <a:pt x="10508" y="29104"/>
                    <a:pt x="9692" y="27300"/>
                  </a:cubicBezTo>
                  <a:cubicBezTo>
                    <a:pt x="9747" y="26910"/>
                    <a:pt x="9819" y="26529"/>
                    <a:pt x="9901" y="26148"/>
                  </a:cubicBezTo>
                  <a:cubicBezTo>
                    <a:pt x="9921" y="26168"/>
                    <a:pt x="9940" y="26183"/>
                    <a:pt x="9967" y="26183"/>
                  </a:cubicBezTo>
                  <a:cubicBezTo>
                    <a:pt x="9977" y="26183"/>
                    <a:pt x="9988" y="26180"/>
                    <a:pt x="10001" y="26175"/>
                  </a:cubicBezTo>
                  <a:cubicBezTo>
                    <a:pt x="10055" y="26148"/>
                    <a:pt x="10119" y="26121"/>
                    <a:pt x="10182" y="26103"/>
                  </a:cubicBezTo>
                  <a:cubicBezTo>
                    <a:pt x="10331" y="26135"/>
                    <a:pt x="10478" y="26151"/>
                    <a:pt x="10623" y="26151"/>
                  </a:cubicBezTo>
                  <a:cubicBezTo>
                    <a:pt x="11486" y="26151"/>
                    <a:pt x="12274" y="25607"/>
                    <a:pt x="12848" y="24924"/>
                  </a:cubicBezTo>
                  <a:cubicBezTo>
                    <a:pt x="12875" y="24915"/>
                    <a:pt x="12912" y="24897"/>
                    <a:pt x="12948" y="24879"/>
                  </a:cubicBezTo>
                  <a:cubicBezTo>
                    <a:pt x="12993" y="24860"/>
                    <a:pt x="12993" y="24806"/>
                    <a:pt x="12966" y="24770"/>
                  </a:cubicBezTo>
                  <a:cubicBezTo>
                    <a:pt x="12993" y="24743"/>
                    <a:pt x="13011" y="24724"/>
                    <a:pt x="13029" y="24697"/>
                  </a:cubicBezTo>
                  <a:cubicBezTo>
                    <a:pt x="13075" y="24634"/>
                    <a:pt x="13011" y="24561"/>
                    <a:pt x="12948" y="24561"/>
                  </a:cubicBezTo>
                  <a:cubicBezTo>
                    <a:pt x="12882" y="24559"/>
                    <a:pt x="12816" y="24557"/>
                    <a:pt x="12750" y="24557"/>
                  </a:cubicBezTo>
                  <a:cubicBezTo>
                    <a:pt x="11654" y="24557"/>
                    <a:pt x="10564" y="24919"/>
                    <a:pt x="9983" y="25894"/>
                  </a:cubicBezTo>
                  <a:cubicBezTo>
                    <a:pt x="9973" y="25894"/>
                    <a:pt x="9973" y="25894"/>
                    <a:pt x="9964" y="25885"/>
                  </a:cubicBezTo>
                  <a:cubicBezTo>
                    <a:pt x="10273" y="24697"/>
                    <a:pt x="10762" y="23555"/>
                    <a:pt x="11442" y="22539"/>
                  </a:cubicBezTo>
                  <a:cubicBezTo>
                    <a:pt x="12011" y="22996"/>
                    <a:pt x="12616" y="23195"/>
                    <a:pt x="13211" y="23195"/>
                  </a:cubicBezTo>
                  <a:cubicBezTo>
                    <a:pt x="14363" y="23195"/>
                    <a:pt x="15477" y="22452"/>
                    <a:pt x="16212" y="21406"/>
                  </a:cubicBezTo>
                  <a:cubicBezTo>
                    <a:pt x="16258" y="21324"/>
                    <a:pt x="16194" y="21215"/>
                    <a:pt x="16103" y="21215"/>
                  </a:cubicBezTo>
                  <a:cubicBezTo>
                    <a:pt x="15351" y="21233"/>
                    <a:pt x="14544" y="21206"/>
                    <a:pt x="13809" y="21378"/>
                  </a:cubicBezTo>
                  <a:cubicBezTo>
                    <a:pt x="13029" y="21560"/>
                    <a:pt x="12340" y="21995"/>
                    <a:pt x="11606" y="22312"/>
                  </a:cubicBezTo>
                  <a:cubicBezTo>
                    <a:pt x="11841" y="21977"/>
                    <a:pt x="12095" y="21650"/>
                    <a:pt x="12376" y="21351"/>
                  </a:cubicBezTo>
                  <a:cubicBezTo>
                    <a:pt x="12413" y="21351"/>
                    <a:pt x="12440" y="21315"/>
                    <a:pt x="12449" y="21279"/>
                  </a:cubicBezTo>
                  <a:cubicBezTo>
                    <a:pt x="12794" y="20916"/>
                    <a:pt x="13174" y="20580"/>
                    <a:pt x="13583" y="20281"/>
                  </a:cubicBezTo>
                  <a:cubicBezTo>
                    <a:pt x="13601" y="20272"/>
                    <a:pt x="13610" y="20254"/>
                    <a:pt x="13619" y="20227"/>
                  </a:cubicBezTo>
                  <a:cubicBezTo>
                    <a:pt x="13619" y="20227"/>
                    <a:pt x="13628" y="20236"/>
                    <a:pt x="13628" y="20236"/>
                  </a:cubicBezTo>
                  <a:cubicBezTo>
                    <a:pt x="13713" y="20242"/>
                    <a:pt x="13799" y="20246"/>
                    <a:pt x="13883" y="20246"/>
                  </a:cubicBezTo>
                  <a:cubicBezTo>
                    <a:pt x="15090" y="20246"/>
                    <a:pt x="16189" y="19589"/>
                    <a:pt x="16756" y="18513"/>
                  </a:cubicBezTo>
                  <a:cubicBezTo>
                    <a:pt x="16791" y="18452"/>
                    <a:pt x="16759" y="18358"/>
                    <a:pt x="16685" y="18358"/>
                  </a:cubicBezTo>
                  <a:cubicBezTo>
                    <a:pt x="16682" y="18358"/>
                    <a:pt x="16678" y="18358"/>
                    <a:pt x="16675" y="18359"/>
                  </a:cubicBezTo>
                  <a:cubicBezTo>
                    <a:pt x="15550" y="18440"/>
                    <a:pt x="13519" y="18449"/>
                    <a:pt x="13564" y="20045"/>
                  </a:cubicBezTo>
                  <a:cubicBezTo>
                    <a:pt x="13537" y="20064"/>
                    <a:pt x="13528" y="20091"/>
                    <a:pt x="13528" y="20118"/>
                  </a:cubicBezTo>
                  <a:cubicBezTo>
                    <a:pt x="13519" y="20127"/>
                    <a:pt x="13501" y="20127"/>
                    <a:pt x="13492" y="20136"/>
                  </a:cubicBezTo>
                  <a:cubicBezTo>
                    <a:pt x="13120" y="20399"/>
                    <a:pt x="12766" y="20707"/>
                    <a:pt x="12440" y="21034"/>
                  </a:cubicBezTo>
                  <a:cubicBezTo>
                    <a:pt x="12594" y="20517"/>
                    <a:pt x="13048" y="20154"/>
                    <a:pt x="13156" y="19619"/>
                  </a:cubicBezTo>
                  <a:cubicBezTo>
                    <a:pt x="13338" y="18794"/>
                    <a:pt x="12875" y="17987"/>
                    <a:pt x="13057" y="17153"/>
                  </a:cubicBezTo>
                  <a:cubicBezTo>
                    <a:pt x="13070" y="17094"/>
                    <a:pt x="13026" y="17049"/>
                    <a:pt x="12977" y="17049"/>
                  </a:cubicBezTo>
                  <a:cubicBezTo>
                    <a:pt x="12958" y="17049"/>
                    <a:pt x="12938" y="17056"/>
                    <a:pt x="12921" y="17071"/>
                  </a:cubicBezTo>
                  <a:cubicBezTo>
                    <a:pt x="12277" y="17688"/>
                    <a:pt x="11778" y="18422"/>
                    <a:pt x="11705" y="19329"/>
                  </a:cubicBezTo>
                  <a:cubicBezTo>
                    <a:pt x="11651" y="19928"/>
                    <a:pt x="11687" y="20862"/>
                    <a:pt x="12204" y="21270"/>
                  </a:cubicBezTo>
                  <a:cubicBezTo>
                    <a:pt x="11615" y="21895"/>
                    <a:pt x="11107" y="22603"/>
                    <a:pt x="10690" y="23364"/>
                  </a:cubicBezTo>
                  <a:cubicBezTo>
                    <a:pt x="10753" y="23129"/>
                    <a:pt x="10771" y="22893"/>
                    <a:pt x="10735" y="22648"/>
                  </a:cubicBezTo>
                  <a:cubicBezTo>
                    <a:pt x="10626" y="22040"/>
                    <a:pt x="10173" y="21560"/>
                    <a:pt x="9992" y="20979"/>
                  </a:cubicBezTo>
                  <a:cubicBezTo>
                    <a:pt x="9983" y="20957"/>
                    <a:pt x="9962" y="20945"/>
                    <a:pt x="9942" y="20945"/>
                  </a:cubicBezTo>
                  <a:cubicBezTo>
                    <a:pt x="9921" y="20945"/>
                    <a:pt x="9901" y="20957"/>
                    <a:pt x="9892" y="20979"/>
                  </a:cubicBezTo>
                  <a:cubicBezTo>
                    <a:pt x="9574" y="22040"/>
                    <a:pt x="9221" y="23464"/>
                    <a:pt x="10227" y="24244"/>
                  </a:cubicBezTo>
                  <a:cubicBezTo>
                    <a:pt x="10227" y="24244"/>
                    <a:pt x="10227" y="24244"/>
                    <a:pt x="10227" y="24253"/>
                  </a:cubicBezTo>
                  <a:cubicBezTo>
                    <a:pt x="10236" y="24253"/>
                    <a:pt x="10246" y="24262"/>
                    <a:pt x="10255" y="24271"/>
                  </a:cubicBezTo>
                  <a:cubicBezTo>
                    <a:pt x="9892" y="25133"/>
                    <a:pt x="9647" y="26048"/>
                    <a:pt x="9547" y="26973"/>
                  </a:cubicBezTo>
                  <a:cubicBezTo>
                    <a:pt x="8686" y="25006"/>
                    <a:pt x="8024" y="22920"/>
                    <a:pt x="7462" y="20880"/>
                  </a:cubicBezTo>
                  <a:cubicBezTo>
                    <a:pt x="8187" y="19420"/>
                    <a:pt x="8931" y="17987"/>
                    <a:pt x="9865" y="16690"/>
                  </a:cubicBezTo>
                  <a:cubicBezTo>
                    <a:pt x="9910" y="16690"/>
                    <a:pt x="9955" y="16654"/>
                    <a:pt x="9937" y="16609"/>
                  </a:cubicBezTo>
                  <a:cubicBezTo>
                    <a:pt x="10218" y="16219"/>
                    <a:pt x="10518" y="15847"/>
                    <a:pt x="10835" y="15493"/>
                  </a:cubicBezTo>
                  <a:cubicBezTo>
                    <a:pt x="10835" y="15493"/>
                    <a:pt x="10835" y="15493"/>
                    <a:pt x="10835" y="15502"/>
                  </a:cubicBezTo>
                  <a:cubicBezTo>
                    <a:pt x="11567" y="16330"/>
                    <a:pt x="12523" y="16522"/>
                    <a:pt x="13518" y="16522"/>
                  </a:cubicBezTo>
                  <a:cubicBezTo>
                    <a:pt x="14126" y="16522"/>
                    <a:pt x="14747" y="16450"/>
                    <a:pt x="15342" y="16409"/>
                  </a:cubicBezTo>
                  <a:cubicBezTo>
                    <a:pt x="15414" y="16400"/>
                    <a:pt x="15478" y="16300"/>
                    <a:pt x="15414" y="16246"/>
                  </a:cubicBezTo>
                  <a:cubicBezTo>
                    <a:pt x="14483" y="15523"/>
                    <a:pt x="13387" y="14950"/>
                    <a:pt x="12244" y="14950"/>
                  </a:cubicBezTo>
                  <a:cubicBezTo>
                    <a:pt x="11895" y="14950"/>
                    <a:pt x="11542" y="15003"/>
                    <a:pt x="11189" y="15122"/>
                  </a:cubicBezTo>
                  <a:cubicBezTo>
                    <a:pt x="11488" y="14813"/>
                    <a:pt x="11796" y="14523"/>
                    <a:pt x="12141" y="14242"/>
                  </a:cubicBezTo>
                  <a:cubicBezTo>
                    <a:pt x="12466" y="14323"/>
                    <a:pt x="12832" y="14401"/>
                    <a:pt x="13187" y="14401"/>
                  </a:cubicBezTo>
                  <a:cubicBezTo>
                    <a:pt x="13386" y="14401"/>
                    <a:pt x="13581" y="14376"/>
                    <a:pt x="13764" y="14314"/>
                  </a:cubicBezTo>
                  <a:cubicBezTo>
                    <a:pt x="14381" y="14097"/>
                    <a:pt x="14970" y="13516"/>
                    <a:pt x="15487" y="13127"/>
                  </a:cubicBezTo>
                  <a:cubicBezTo>
                    <a:pt x="15559" y="13063"/>
                    <a:pt x="15541" y="12954"/>
                    <a:pt x="15441" y="12945"/>
                  </a:cubicBezTo>
                  <a:cubicBezTo>
                    <a:pt x="15212" y="12930"/>
                    <a:pt x="14971" y="12919"/>
                    <a:pt x="14726" y="12919"/>
                  </a:cubicBezTo>
                  <a:cubicBezTo>
                    <a:pt x="13770" y="12919"/>
                    <a:pt x="12766" y="13098"/>
                    <a:pt x="12268" y="13979"/>
                  </a:cubicBezTo>
                  <a:lnTo>
                    <a:pt x="12250" y="13979"/>
                  </a:lnTo>
                  <a:cubicBezTo>
                    <a:pt x="12213" y="14006"/>
                    <a:pt x="12177" y="14033"/>
                    <a:pt x="12141" y="14061"/>
                  </a:cubicBezTo>
                  <a:cubicBezTo>
                    <a:pt x="12123" y="14070"/>
                    <a:pt x="12114" y="14070"/>
                    <a:pt x="12095" y="14079"/>
                  </a:cubicBezTo>
                  <a:cubicBezTo>
                    <a:pt x="12068" y="14088"/>
                    <a:pt x="12050" y="14106"/>
                    <a:pt x="12041" y="14133"/>
                  </a:cubicBezTo>
                  <a:cubicBezTo>
                    <a:pt x="11832" y="14287"/>
                    <a:pt x="11633" y="14460"/>
                    <a:pt x="11442" y="14623"/>
                  </a:cubicBezTo>
                  <a:cubicBezTo>
                    <a:pt x="11442" y="14623"/>
                    <a:pt x="11442" y="14614"/>
                    <a:pt x="11433" y="14614"/>
                  </a:cubicBezTo>
                  <a:cubicBezTo>
                    <a:pt x="11705" y="14206"/>
                    <a:pt x="12104" y="13952"/>
                    <a:pt x="12304" y="13498"/>
                  </a:cubicBezTo>
                  <a:cubicBezTo>
                    <a:pt x="12531" y="12991"/>
                    <a:pt x="12649" y="12428"/>
                    <a:pt x="12812" y="11902"/>
                  </a:cubicBezTo>
                  <a:cubicBezTo>
                    <a:pt x="12826" y="11844"/>
                    <a:pt x="12771" y="11781"/>
                    <a:pt x="12716" y="11781"/>
                  </a:cubicBezTo>
                  <a:cubicBezTo>
                    <a:pt x="12702" y="11781"/>
                    <a:pt x="12688" y="11785"/>
                    <a:pt x="12676" y="11794"/>
                  </a:cubicBezTo>
                  <a:cubicBezTo>
                    <a:pt x="11796" y="12446"/>
                    <a:pt x="10590" y="13562"/>
                    <a:pt x="11316" y="14741"/>
                  </a:cubicBezTo>
                  <a:cubicBezTo>
                    <a:pt x="10835" y="15176"/>
                    <a:pt x="10409" y="15657"/>
                    <a:pt x="10010" y="16164"/>
                  </a:cubicBezTo>
                  <a:cubicBezTo>
                    <a:pt x="10164" y="15756"/>
                    <a:pt x="10463" y="15403"/>
                    <a:pt x="10545" y="14958"/>
                  </a:cubicBezTo>
                  <a:cubicBezTo>
                    <a:pt x="10672" y="14251"/>
                    <a:pt x="10490" y="13526"/>
                    <a:pt x="10617" y="12818"/>
                  </a:cubicBezTo>
                  <a:cubicBezTo>
                    <a:pt x="10629" y="12759"/>
                    <a:pt x="10591" y="12723"/>
                    <a:pt x="10547" y="12723"/>
                  </a:cubicBezTo>
                  <a:cubicBezTo>
                    <a:pt x="10524" y="12723"/>
                    <a:pt x="10500" y="12733"/>
                    <a:pt x="10481" y="12755"/>
                  </a:cubicBezTo>
                  <a:cubicBezTo>
                    <a:pt x="9656" y="13897"/>
                    <a:pt x="9176" y="15176"/>
                    <a:pt x="9747" y="16518"/>
                  </a:cubicBezTo>
                  <a:cubicBezTo>
                    <a:pt x="9275" y="17171"/>
                    <a:pt x="8849" y="17860"/>
                    <a:pt x="8468" y="18567"/>
                  </a:cubicBezTo>
                  <a:cubicBezTo>
                    <a:pt x="8631" y="18023"/>
                    <a:pt x="8922" y="17543"/>
                    <a:pt x="8949" y="16944"/>
                  </a:cubicBezTo>
                  <a:cubicBezTo>
                    <a:pt x="8976" y="16155"/>
                    <a:pt x="8722" y="15384"/>
                    <a:pt x="8459" y="14650"/>
                  </a:cubicBezTo>
                  <a:cubicBezTo>
                    <a:pt x="8449" y="14625"/>
                    <a:pt x="8421" y="14609"/>
                    <a:pt x="8396" y="14609"/>
                  </a:cubicBezTo>
                  <a:cubicBezTo>
                    <a:pt x="8374" y="14609"/>
                    <a:pt x="8354" y="14621"/>
                    <a:pt x="8350" y="14650"/>
                  </a:cubicBezTo>
                  <a:cubicBezTo>
                    <a:pt x="8033" y="16201"/>
                    <a:pt x="6863" y="17515"/>
                    <a:pt x="8187" y="18948"/>
                  </a:cubicBezTo>
                  <a:cubicBezTo>
                    <a:pt x="8196" y="18966"/>
                    <a:pt x="8205" y="18966"/>
                    <a:pt x="8214" y="18975"/>
                  </a:cubicBezTo>
                  <a:cubicBezTo>
                    <a:pt x="8223" y="18984"/>
                    <a:pt x="8223" y="18994"/>
                    <a:pt x="8223" y="18994"/>
                  </a:cubicBezTo>
                  <a:cubicBezTo>
                    <a:pt x="8223" y="19003"/>
                    <a:pt x="8223" y="19003"/>
                    <a:pt x="8223" y="19012"/>
                  </a:cubicBezTo>
                  <a:cubicBezTo>
                    <a:pt x="7942" y="19556"/>
                    <a:pt x="7670" y="20109"/>
                    <a:pt x="7407" y="20662"/>
                  </a:cubicBezTo>
                  <a:cubicBezTo>
                    <a:pt x="7217" y="19973"/>
                    <a:pt x="7035" y="19293"/>
                    <a:pt x="6863" y="18622"/>
                  </a:cubicBezTo>
                  <a:cubicBezTo>
                    <a:pt x="6455" y="17053"/>
                    <a:pt x="6210" y="15457"/>
                    <a:pt x="6092" y="13870"/>
                  </a:cubicBezTo>
                  <a:cubicBezTo>
                    <a:pt x="6247" y="13516"/>
                    <a:pt x="6410" y="13190"/>
                    <a:pt x="6600" y="12873"/>
                  </a:cubicBezTo>
                  <a:cubicBezTo>
                    <a:pt x="7000" y="13044"/>
                    <a:pt x="7419" y="13125"/>
                    <a:pt x="7836" y="13125"/>
                  </a:cubicBezTo>
                  <a:cubicBezTo>
                    <a:pt x="8589" y="13125"/>
                    <a:pt x="9336" y="12859"/>
                    <a:pt x="9955" y="12374"/>
                  </a:cubicBezTo>
                  <a:cubicBezTo>
                    <a:pt x="10019" y="12329"/>
                    <a:pt x="9983" y="12220"/>
                    <a:pt x="9910" y="12202"/>
                  </a:cubicBezTo>
                  <a:cubicBezTo>
                    <a:pt x="9393" y="12069"/>
                    <a:pt x="8871" y="11994"/>
                    <a:pt x="8344" y="11994"/>
                  </a:cubicBezTo>
                  <a:cubicBezTo>
                    <a:pt x="8114" y="11994"/>
                    <a:pt x="7884" y="12008"/>
                    <a:pt x="7652" y="12038"/>
                  </a:cubicBezTo>
                  <a:cubicBezTo>
                    <a:pt x="7489" y="12057"/>
                    <a:pt x="7289" y="12075"/>
                    <a:pt x="7099" y="12111"/>
                  </a:cubicBezTo>
                  <a:cubicBezTo>
                    <a:pt x="7398" y="11721"/>
                    <a:pt x="7716" y="11349"/>
                    <a:pt x="8078" y="11014"/>
                  </a:cubicBezTo>
                  <a:cubicBezTo>
                    <a:pt x="8078" y="11032"/>
                    <a:pt x="8078" y="11050"/>
                    <a:pt x="8096" y="11068"/>
                  </a:cubicBezTo>
                  <a:cubicBezTo>
                    <a:pt x="8555" y="11438"/>
                    <a:pt x="9067" y="11561"/>
                    <a:pt x="9600" y="11561"/>
                  </a:cubicBezTo>
                  <a:cubicBezTo>
                    <a:pt x="10426" y="11561"/>
                    <a:pt x="11301" y="11264"/>
                    <a:pt x="12095" y="11132"/>
                  </a:cubicBezTo>
                  <a:cubicBezTo>
                    <a:pt x="12159" y="11123"/>
                    <a:pt x="12168" y="11023"/>
                    <a:pt x="12114" y="10996"/>
                  </a:cubicBezTo>
                  <a:cubicBezTo>
                    <a:pt x="11300" y="10623"/>
                    <a:pt x="10449" y="10345"/>
                    <a:pt x="9578" y="10345"/>
                  </a:cubicBezTo>
                  <a:cubicBezTo>
                    <a:pt x="9303" y="10345"/>
                    <a:pt x="9027" y="10373"/>
                    <a:pt x="8749" y="10433"/>
                  </a:cubicBezTo>
                  <a:cubicBezTo>
                    <a:pt x="9003" y="10243"/>
                    <a:pt x="9257" y="10053"/>
                    <a:pt x="9529" y="9871"/>
                  </a:cubicBezTo>
                  <a:cubicBezTo>
                    <a:pt x="9790" y="9964"/>
                    <a:pt x="10046" y="10006"/>
                    <a:pt x="10293" y="10006"/>
                  </a:cubicBezTo>
                  <a:cubicBezTo>
                    <a:pt x="11383" y="10006"/>
                    <a:pt x="12314" y="9183"/>
                    <a:pt x="12757" y="8148"/>
                  </a:cubicBezTo>
                  <a:cubicBezTo>
                    <a:pt x="12785" y="8085"/>
                    <a:pt x="12748" y="7994"/>
                    <a:pt x="12667" y="7994"/>
                  </a:cubicBezTo>
                  <a:cubicBezTo>
                    <a:pt x="11424" y="8012"/>
                    <a:pt x="9828" y="8194"/>
                    <a:pt x="9475" y="9626"/>
                  </a:cubicBezTo>
                  <a:cubicBezTo>
                    <a:pt x="9475" y="9644"/>
                    <a:pt x="9475" y="9644"/>
                    <a:pt x="9484" y="9654"/>
                  </a:cubicBezTo>
                  <a:lnTo>
                    <a:pt x="9466" y="9663"/>
                  </a:lnTo>
                  <a:cubicBezTo>
                    <a:pt x="9438" y="9681"/>
                    <a:pt x="9420" y="9708"/>
                    <a:pt x="9420" y="9735"/>
                  </a:cubicBezTo>
                  <a:cubicBezTo>
                    <a:pt x="9112" y="9898"/>
                    <a:pt x="8822" y="10080"/>
                    <a:pt x="8532" y="10288"/>
                  </a:cubicBezTo>
                  <a:cubicBezTo>
                    <a:pt x="8668" y="10134"/>
                    <a:pt x="8777" y="9971"/>
                    <a:pt x="8849" y="9790"/>
                  </a:cubicBezTo>
                  <a:cubicBezTo>
                    <a:pt x="9030" y="9300"/>
                    <a:pt x="8958" y="8710"/>
                    <a:pt x="8913" y="8203"/>
                  </a:cubicBezTo>
                  <a:cubicBezTo>
                    <a:pt x="8906" y="8159"/>
                    <a:pt x="8870" y="8128"/>
                    <a:pt x="8830" y="8128"/>
                  </a:cubicBezTo>
                  <a:cubicBezTo>
                    <a:pt x="8812" y="8128"/>
                    <a:pt x="8793" y="8134"/>
                    <a:pt x="8777" y="8148"/>
                  </a:cubicBezTo>
                  <a:cubicBezTo>
                    <a:pt x="8432" y="8493"/>
                    <a:pt x="7969" y="8846"/>
                    <a:pt x="7833" y="9336"/>
                  </a:cubicBezTo>
                  <a:cubicBezTo>
                    <a:pt x="7697" y="9790"/>
                    <a:pt x="7770" y="10325"/>
                    <a:pt x="7951" y="10760"/>
                  </a:cubicBezTo>
                  <a:cubicBezTo>
                    <a:pt x="7453" y="11213"/>
                    <a:pt x="7008" y="11730"/>
                    <a:pt x="6646" y="12301"/>
                  </a:cubicBezTo>
                  <a:cubicBezTo>
                    <a:pt x="6546" y="12374"/>
                    <a:pt x="6473" y="12465"/>
                    <a:pt x="6437" y="12592"/>
                  </a:cubicBezTo>
                  <a:cubicBezTo>
                    <a:pt x="6437" y="12610"/>
                    <a:pt x="6437" y="12619"/>
                    <a:pt x="6437" y="12628"/>
                  </a:cubicBezTo>
                  <a:cubicBezTo>
                    <a:pt x="6301" y="12873"/>
                    <a:pt x="6174" y="13117"/>
                    <a:pt x="6065" y="13371"/>
                  </a:cubicBezTo>
                  <a:cubicBezTo>
                    <a:pt x="5975" y="11549"/>
                    <a:pt x="6065" y="9726"/>
                    <a:pt x="6328" y="7922"/>
                  </a:cubicBezTo>
                  <a:cubicBezTo>
                    <a:pt x="6918" y="7876"/>
                    <a:pt x="7407" y="7931"/>
                    <a:pt x="7933" y="7550"/>
                  </a:cubicBezTo>
                  <a:cubicBezTo>
                    <a:pt x="8568" y="7087"/>
                    <a:pt x="9030" y="6353"/>
                    <a:pt x="9493" y="5727"/>
                  </a:cubicBezTo>
                  <a:cubicBezTo>
                    <a:pt x="9529" y="5682"/>
                    <a:pt x="9475" y="5600"/>
                    <a:pt x="9420" y="5600"/>
                  </a:cubicBezTo>
                  <a:cubicBezTo>
                    <a:pt x="8187" y="5673"/>
                    <a:pt x="7008" y="6326"/>
                    <a:pt x="6410" y="7396"/>
                  </a:cubicBezTo>
                  <a:cubicBezTo>
                    <a:pt x="6537" y="6634"/>
                    <a:pt x="6691" y="5863"/>
                    <a:pt x="6881" y="5101"/>
                  </a:cubicBezTo>
                  <a:cubicBezTo>
                    <a:pt x="7507" y="5020"/>
                    <a:pt x="8051" y="5002"/>
                    <a:pt x="8604" y="4675"/>
                  </a:cubicBezTo>
                  <a:cubicBezTo>
                    <a:pt x="9094" y="4385"/>
                    <a:pt x="9466" y="3977"/>
                    <a:pt x="9847" y="3569"/>
                  </a:cubicBezTo>
                  <a:cubicBezTo>
                    <a:pt x="9874" y="3560"/>
                    <a:pt x="9910" y="3542"/>
                    <a:pt x="9937" y="3533"/>
                  </a:cubicBezTo>
                  <a:cubicBezTo>
                    <a:pt x="9973" y="3515"/>
                    <a:pt x="9983" y="3478"/>
                    <a:pt x="9964" y="3451"/>
                  </a:cubicBezTo>
                  <a:cubicBezTo>
                    <a:pt x="9983" y="3424"/>
                    <a:pt x="10001" y="3406"/>
                    <a:pt x="10028" y="3379"/>
                  </a:cubicBezTo>
                  <a:cubicBezTo>
                    <a:pt x="10064" y="3333"/>
                    <a:pt x="10037" y="3261"/>
                    <a:pt x="9973" y="3261"/>
                  </a:cubicBezTo>
                  <a:cubicBezTo>
                    <a:pt x="8867" y="3270"/>
                    <a:pt x="7670" y="3496"/>
                    <a:pt x="7063" y="4403"/>
                  </a:cubicBezTo>
                  <a:cubicBezTo>
                    <a:pt x="7108" y="4231"/>
                    <a:pt x="7153" y="4059"/>
                    <a:pt x="7199" y="3895"/>
                  </a:cubicBezTo>
                  <a:cubicBezTo>
                    <a:pt x="7244" y="3877"/>
                    <a:pt x="7271" y="3832"/>
                    <a:pt x="7235" y="3787"/>
                  </a:cubicBezTo>
                  <a:cubicBezTo>
                    <a:pt x="7235" y="3787"/>
                    <a:pt x="7235" y="3778"/>
                    <a:pt x="7235" y="3778"/>
                  </a:cubicBezTo>
                  <a:cubicBezTo>
                    <a:pt x="7344" y="3415"/>
                    <a:pt x="7453" y="3052"/>
                    <a:pt x="7570" y="2689"/>
                  </a:cubicBezTo>
                  <a:cubicBezTo>
                    <a:pt x="7580" y="2680"/>
                    <a:pt x="7570" y="2671"/>
                    <a:pt x="7570" y="2662"/>
                  </a:cubicBezTo>
                  <a:cubicBezTo>
                    <a:pt x="7570" y="2653"/>
                    <a:pt x="7570" y="2653"/>
                    <a:pt x="7580" y="2653"/>
                  </a:cubicBezTo>
                  <a:cubicBezTo>
                    <a:pt x="8650" y="2553"/>
                    <a:pt x="10200" y="2445"/>
                    <a:pt x="10400" y="1102"/>
                  </a:cubicBezTo>
                  <a:cubicBezTo>
                    <a:pt x="10408" y="1055"/>
                    <a:pt x="10373" y="1000"/>
                    <a:pt x="10322" y="1000"/>
                  </a:cubicBezTo>
                  <a:cubicBezTo>
                    <a:pt x="10315" y="1000"/>
                    <a:pt x="10307" y="1001"/>
                    <a:pt x="10300" y="1003"/>
                  </a:cubicBezTo>
                  <a:cubicBezTo>
                    <a:pt x="9837" y="1157"/>
                    <a:pt x="9321" y="1112"/>
                    <a:pt x="8849" y="1211"/>
                  </a:cubicBezTo>
                  <a:cubicBezTo>
                    <a:pt x="8831" y="767"/>
                    <a:pt x="8695" y="377"/>
                    <a:pt x="8414" y="14"/>
                  </a:cubicBezTo>
                  <a:cubicBezTo>
                    <a:pt x="8405" y="5"/>
                    <a:pt x="8391" y="1"/>
                    <a:pt x="8378" y="1"/>
                  </a:cubicBezTo>
                  <a:close/>
                </a:path>
              </a:pathLst>
            </a:custGeom>
            <a:solidFill>
              <a:srgbClr val="CF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 rot="-2181785" flipH="1">
              <a:off x="8014943" y="4168262"/>
              <a:ext cx="915007" cy="1776776"/>
            </a:xfrm>
            <a:custGeom>
              <a:avLst/>
              <a:gdLst/>
              <a:ahLst/>
              <a:cxnLst/>
              <a:rect l="l" t="t" r="r" b="b"/>
              <a:pathLst>
                <a:path w="16792" h="32607" extrusionOk="0">
                  <a:moveTo>
                    <a:pt x="8495" y="295"/>
                  </a:moveTo>
                  <a:cubicBezTo>
                    <a:pt x="8650" y="495"/>
                    <a:pt x="8713" y="1021"/>
                    <a:pt x="8731" y="1238"/>
                  </a:cubicBezTo>
                  <a:cubicBezTo>
                    <a:pt x="8586" y="1275"/>
                    <a:pt x="8450" y="1329"/>
                    <a:pt x="8323" y="1402"/>
                  </a:cubicBezTo>
                  <a:cubicBezTo>
                    <a:pt x="8305" y="1411"/>
                    <a:pt x="8296" y="1420"/>
                    <a:pt x="8278" y="1429"/>
                  </a:cubicBezTo>
                  <a:cubicBezTo>
                    <a:pt x="8323" y="1048"/>
                    <a:pt x="8396" y="667"/>
                    <a:pt x="8495" y="295"/>
                  </a:cubicBezTo>
                  <a:close/>
                  <a:moveTo>
                    <a:pt x="10218" y="1193"/>
                  </a:moveTo>
                  <a:lnTo>
                    <a:pt x="10218" y="1193"/>
                  </a:lnTo>
                  <a:cubicBezTo>
                    <a:pt x="10209" y="1211"/>
                    <a:pt x="10209" y="1220"/>
                    <a:pt x="10200" y="1238"/>
                  </a:cubicBezTo>
                  <a:cubicBezTo>
                    <a:pt x="9402" y="1601"/>
                    <a:pt x="8595" y="1937"/>
                    <a:pt x="7815" y="2327"/>
                  </a:cubicBezTo>
                  <a:cubicBezTo>
                    <a:pt x="8006" y="1755"/>
                    <a:pt x="8468" y="1429"/>
                    <a:pt x="9103" y="1347"/>
                  </a:cubicBezTo>
                  <a:cubicBezTo>
                    <a:pt x="9484" y="1302"/>
                    <a:pt x="9847" y="1293"/>
                    <a:pt x="10218" y="1193"/>
                  </a:cubicBezTo>
                  <a:close/>
                  <a:moveTo>
                    <a:pt x="10155" y="1393"/>
                  </a:moveTo>
                  <a:lnTo>
                    <a:pt x="10155" y="1393"/>
                  </a:lnTo>
                  <a:cubicBezTo>
                    <a:pt x="9819" y="2236"/>
                    <a:pt x="8767" y="2336"/>
                    <a:pt x="7906" y="2417"/>
                  </a:cubicBezTo>
                  <a:cubicBezTo>
                    <a:pt x="8668" y="2091"/>
                    <a:pt x="9402" y="1737"/>
                    <a:pt x="10155" y="1393"/>
                  </a:cubicBezTo>
                  <a:close/>
                  <a:moveTo>
                    <a:pt x="8374" y="214"/>
                  </a:moveTo>
                  <a:cubicBezTo>
                    <a:pt x="8375" y="214"/>
                    <a:pt x="8376" y="214"/>
                    <a:pt x="8378" y="214"/>
                  </a:cubicBezTo>
                  <a:cubicBezTo>
                    <a:pt x="8405" y="214"/>
                    <a:pt x="8423" y="232"/>
                    <a:pt x="8441" y="241"/>
                  </a:cubicBezTo>
                  <a:cubicBezTo>
                    <a:pt x="8278" y="667"/>
                    <a:pt x="8169" y="1093"/>
                    <a:pt x="8124" y="1547"/>
                  </a:cubicBezTo>
                  <a:cubicBezTo>
                    <a:pt x="7861" y="1773"/>
                    <a:pt x="7706" y="2091"/>
                    <a:pt x="7688" y="2435"/>
                  </a:cubicBezTo>
                  <a:cubicBezTo>
                    <a:pt x="7643" y="2435"/>
                    <a:pt x="7607" y="2445"/>
                    <a:pt x="7570" y="2445"/>
                  </a:cubicBezTo>
                  <a:cubicBezTo>
                    <a:pt x="7543" y="2200"/>
                    <a:pt x="7498" y="1955"/>
                    <a:pt x="7516" y="1701"/>
                  </a:cubicBezTo>
                  <a:cubicBezTo>
                    <a:pt x="7534" y="1248"/>
                    <a:pt x="7752" y="939"/>
                    <a:pt x="8033" y="595"/>
                  </a:cubicBezTo>
                  <a:cubicBezTo>
                    <a:pt x="8096" y="523"/>
                    <a:pt x="8282" y="214"/>
                    <a:pt x="8374" y="214"/>
                  </a:cubicBezTo>
                  <a:close/>
                  <a:moveTo>
                    <a:pt x="6827" y="1991"/>
                  </a:moveTo>
                  <a:lnTo>
                    <a:pt x="6827" y="1991"/>
                  </a:lnTo>
                  <a:cubicBezTo>
                    <a:pt x="7063" y="2454"/>
                    <a:pt x="7226" y="2943"/>
                    <a:pt x="7144" y="3460"/>
                  </a:cubicBezTo>
                  <a:cubicBezTo>
                    <a:pt x="7063" y="2961"/>
                    <a:pt x="6963" y="2472"/>
                    <a:pt x="6827" y="1991"/>
                  </a:cubicBezTo>
                  <a:close/>
                  <a:moveTo>
                    <a:pt x="6700" y="1882"/>
                  </a:moveTo>
                  <a:cubicBezTo>
                    <a:pt x="6818" y="2417"/>
                    <a:pt x="6954" y="2943"/>
                    <a:pt x="7045" y="3478"/>
                  </a:cubicBezTo>
                  <a:cubicBezTo>
                    <a:pt x="6754" y="2989"/>
                    <a:pt x="6627" y="2454"/>
                    <a:pt x="6700" y="1882"/>
                  </a:cubicBezTo>
                  <a:close/>
                  <a:moveTo>
                    <a:pt x="5793" y="2662"/>
                  </a:moveTo>
                  <a:cubicBezTo>
                    <a:pt x="6228" y="3224"/>
                    <a:pt x="6745" y="3678"/>
                    <a:pt x="6691" y="4476"/>
                  </a:cubicBezTo>
                  <a:cubicBezTo>
                    <a:pt x="6676" y="4687"/>
                    <a:pt x="6650" y="4766"/>
                    <a:pt x="6617" y="4766"/>
                  </a:cubicBezTo>
                  <a:cubicBezTo>
                    <a:pt x="6531" y="4766"/>
                    <a:pt x="6403" y="4203"/>
                    <a:pt x="6337" y="4031"/>
                  </a:cubicBezTo>
                  <a:cubicBezTo>
                    <a:pt x="6165" y="3596"/>
                    <a:pt x="5993" y="3161"/>
                    <a:pt x="5820" y="2726"/>
                  </a:cubicBezTo>
                  <a:cubicBezTo>
                    <a:pt x="5811" y="2707"/>
                    <a:pt x="5802" y="2698"/>
                    <a:pt x="5784" y="2689"/>
                  </a:cubicBezTo>
                  <a:cubicBezTo>
                    <a:pt x="5784" y="2680"/>
                    <a:pt x="5793" y="2671"/>
                    <a:pt x="5793" y="2662"/>
                  </a:cubicBezTo>
                  <a:close/>
                  <a:moveTo>
                    <a:pt x="9705" y="3420"/>
                  </a:moveTo>
                  <a:cubicBezTo>
                    <a:pt x="9745" y="3420"/>
                    <a:pt x="9771" y="3424"/>
                    <a:pt x="9774" y="3433"/>
                  </a:cubicBezTo>
                  <a:cubicBezTo>
                    <a:pt x="9783" y="3433"/>
                    <a:pt x="9783" y="3442"/>
                    <a:pt x="9774" y="3451"/>
                  </a:cubicBezTo>
                  <a:cubicBezTo>
                    <a:pt x="8867" y="3841"/>
                    <a:pt x="7788" y="4158"/>
                    <a:pt x="7017" y="4802"/>
                  </a:cubicBezTo>
                  <a:cubicBezTo>
                    <a:pt x="7235" y="4385"/>
                    <a:pt x="7543" y="4031"/>
                    <a:pt x="7979" y="3805"/>
                  </a:cubicBezTo>
                  <a:cubicBezTo>
                    <a:pt x="8278" y="3651"/>
                    <a:pt x="8613" y="3560"/>
                    <a:pt x="8949" y="3505"/>
                  </a:cubicBezTo>
                  <a:lnTo>
                    <a:pt x="8949" y="3505"/>
                  </a:lnTo>
                  <a:cubicBezTo>
                    <a:pt x="8948" y="3506"/>
                    <a:pt x="8949" y="3506"/>
                    <a:pt x="8950" y="3506"/>
                  </a:cubicBezTo>
                  <a:cubicBezTo>
                    <a:pt x="8978" y="3506"/>
                    <a:pt x="9511" y="3420"/>
                    <a:pt x="9705" y="3420"/>
                  </a:cubicBezTo>
                  <a:close/>
                  <a:moveTo>
                    <a:pt x="9611" y="3669"/>
                  </a:moveTo>
                  <a:lnTo>
                    <a:pt x="9611" y="3669"/>
                  </a:lnTo>
                  <a:cubicBezTo>
                    <a:pt x="9302" y="3959"/>
                    <a:pt x="8677" y="4403"/>
                    <a:pt x="8595" y="4449"/>
                  </a:cubicBezTo>
                  <a:cubicBezTo>
                    <a:pt x="8105" y="4757"/>
                    <a:pt x="7607" y="4811"/>
                    <a:pt x="7063" y="4884"/>
                  </a:cubicBezTo>
                  <a:cubicBezTo>
                    <a:pt x="7779" y="4331"/>
                    <a:pt x="8758" y="4004"/>
                    <a:pt x="9611" y="3669"/>
                  </a:cubicBezTo>
                  <a:close/>
                  <a:moveTo>
                    <a:pt x="5748" y="2853"/>
                  </a:moveTo>
                  <a:lnTo>
                    <a:pt x="5748" y="2853"/>
                  </a:lnTo>
                  <a:cubicBezTo>
                    <a:pt x="6038" y="3560"/>
                    <a:pt x="6328" y="4258"/>
                    <a:pt x="6600" y="4965"/>
                  </a:cubicBezTo>
                  <a:cubicBezTo>
                    <a:pt x="5639" y="4802"/>
                    <a:pt x="5576" y="3696"/>
                    <a:pt x="5748" y="2853"/>
                  </a:cubicBezTo>
                  <a:close/>
                  <a:moveTo>
                    <a:pt x="643" y="4512"/>
                  </a:moveTo>
                  <a:lnTo>
                    <a:pt x="643" y="4512"/>
                  </a:lnTo>
                  <a:cubicBezTo>
                    <a:pt x="1078" y="4557"/>
                    <a:pt x="1513" y="4648"/>
                    <a:pt x="1885" y="4875"/>
                  </a:cubicBezTo>
                  <a:cubicBezTo>
                    <a:pt x="2356" y="5165"/>
                    <a:pt x="2628" y="5655"/>
                    <a:pt x="3000" y="6044"/>
                  </a:cubicBezTo>
                  <a:cubicBezTo>
                    <a:pt x="3000" y="6063"/>
                    <a:pt x="3009" y="6081"/>
                    <a:pt x="3027" y="6090"/>
                  </a:cubicBezTo>
                  <a:cubicBezTo>
                    <a:pt x="3036" y="6090"/>
                    <a:pt x="3036" y="6099"/>
                    <a:pt x="3046" y="6099"/>
                  </a:cubicBezTo>
                  <a:cubicBezTo>
                    <a:pt x="3009" y="6099"/>
                    <a:pt x="2973" y="6099"/>
                    <a:pt x="2946" y="6108"/>
                  </a:cubicBezTo>
                  <a:cubicBezTo>
                    <a:pt x="2937" y="6099"/>
                    <a:pt x="2937" y="6099"/>
                    <a:pt x="2937" y="6090"/>
                  </a:cubicBezTo>
                  <a:cubicBezTo>
                    <a:pt x="2202" y="5528"/>
                    <a:pt x="1431" y="5002"/>
                    <a:pt x="643" y="4512"/>
                  </a:cubicBezTo>
                  <a:close/>
                  <a:moveTo>
                    <a:pt x="298" y="4476"/>
                  </a:moveTo>
                  <a:cubicBezTo>
                    <a:pt x="334" y="4476"/>
                    <a:pt x="361" y="4485"/>
                    <a:pt x="389" y="4485"/>
                  </a:cubicBezTo>
                  <a:cubicBezTo>
                    <a:pt x="1187" y="4993"/>
                    <a:pt x="1948" y="5546"/>
                    <a:pt x="2692" y="6117"/>
                  </a:cubicBezTo>
                  <a:cubicBezTo>
                    <a:pt x="2102" y="6117"/>
                    <a:pt x="1513" y="5927"/>
                    <a:pt x="1096" y="5491"/>
                  </a:cubicBezTo>
                  <a:cubicBezTo>
                    <a:pt x="779" y="5174"/>
                    <a:pt x="606" y="4784"/>
                    <a:pt x="298" y="4476"/>
                  </a:cubicBezTo>
                  <a:close/>
                  <a:moveTo>
                    <a:pt x="5603" y="5346"/>
                  </a:moveTo>
                  <a:lnTo>
                    <a:pt x="5603" y="5346"/>
                  </a:lnTo>
                  <a:cubicBezTo>
                    <a:pt x="5857" y="5528"/>
                    <a:pt x="6147" y="5682"/>
                    <a:pt x="6228" y="5990"/>
                  </a:cubicBezTo>
                  <a:cubicBezTo>
                    <a:pt x="6283" y="6217"/>
                    <a:pt x="6256" y="6453"/>
                    <a:pt x="6256" y="6688"/>
                  </a:cubicBezTo>
                  <a:cubicBezTo>
                    <a:pt x="6056" y="6235"/>
                    <a:pt x="5838" y="5791"/>
                    <a:pt x="5603" y="5346"/>
                  </a:cubicBezTo>
                  <a:close/>
                  <a:moveTo>
                    <a:pt x="5548" y="5428"/>
                  </a:moveTo>
                  <a:cubicBezTo>
                    <a:pt x="5784" y="5918"/>
                    <a:pt x="6002" y="6398"/>
                    <a:pt x="6210" y="6897"/>
                  </a:cubicBezTo>
                  <a:cubicBezTo>
                    <a:pt x="5630" y="6616"/>
                    <a:pt x="5539" y="6017"/>
                    <a:pt x="5548" y="5428"/>
                  </a:cubicBezTo>
                  <a:close/>
                  <a:moveTo>
                    <a:pt x="4315" y="4693"/>
                  </a:moveTo>
                  <a:cubicBezTo>
                    <a:pt x="4542" y="5183"/>
                    <a:pt x="4778" y="5872"/>
                    <a:pt x="4814" y="6371"/>
                  </a:cubicBezTo>
                  <a:cubicBezTo>
                    <a:pt x="4832" y="6570"/>
                    <a:pt x="4814" y="6770"/>
                    <a:pt x="4759" y="6960"/>
                  </a:cubicBezTo>
                  <a:cubicBezTo>
                    <a:pt x="4719" y="7042"/>
                    <a:pt x="4687" y="7082"/>
                    <a:pt x="4665" y="7082"/>
                  </a:cubicBezTo>
                  <a:cubicBezTo>
                    <a:pt x="4633" y="7082"/>
                    <a:pt x="4622" y="6996"/>
                    <a:pt x="4632" y="6824"/>
                  </a:cubicBezTo>
                  <a:cubicBezTo>
                    <a:pt x="4496" y="6543"/>
                    <a:pt x="4478" y="6144"/>
                    <a:pt x="4369" y="5836"/>
                  </a:cubicBezTo>
                  <a:cubicBezTo>
                    <a:pt x="4369" y="5827"/>
                    <a:pt x="4351" y="5818"/>
                    <a:pt x="4342" y="5818"/>
                  </a:cubicBezTo>
                  <a:cubicBezTo>
                    <a:pt x="4324" y="5682"/>
                    <a:pt x="4315" y="5537"/>
                    <a:pt x="4306" y="5392"/>
                  </a:cubicBezTo>
                  <a:lnTo>
                    <a:pt x="4306" y="5392"/>
                  </a:lnTo>
                  <a:cubicBezTo>
                    <a:pt x="4315" y="5428"/>
                    <a:pt x="4324" y="5455"/>
                    <a:pt x="4333" y="5491"/>
                  </a:cubicBezTo>
                  <a:cubicBezTo>
                    <a:pt x="4324" y="5428"/>
                    <a:pt x="4315" y="5364"/>
                    <a:pt x="4306" y="5301"/>
                  </a:cubicBezTo>
                  <a:cubicBezTo>
                    <a:pt x="4297" y="5101"/>
                    <a:pt x="4306" y="4893"/>
                    <a:pt x="4315" y="4693"/>
                  </a:cubicBezTo>
                  <a:close/>
                  <a:moveTo>
                    <a:pt x="4214" y="4411"/>
                  </a:moveTo>
                  <a:cubicBezTo>
                    <a:pt x="4212" y="4436"/>
                    <a:pt x="4218" y="4460"/>
                    <a:pt x="4224" y="4485"/>
                  </a:cubicBezTo>
                  <a:cubicBezTo>
                    <a:pt x="4215" y="4494"/>
                    <a:pt x="4206" y="4503"/>
                    <a:pt x="4206" y="4512"/>
                  </a:cubicBezTo>
                  <a:cubicBezTo>
                    <a:pt x="4161" y="5247"/>
                    <a:pt x="4107" y="6017"/>
                    <a:pt x="4442" y="6697"/>
                  </a:cubicBezTo>
                  <a:cubicBezTo>
                    <a:pt x="4451" y="6716"/>
                    <a:pt x="4469" y="6725"/>
                    <a:pt x="4487" y="6725"/>
                  </a:cubicBezTo>
                  <a:cubicBezTo>
                    <a:pt x="4524" y="6879"/>
                    <a:pt x="4551" y="7033"/>
                    <a:pt x="4578" y="7196"/>
                  </a:cubicBezTo>
                  <a:cubicBezTo>
                    <a:pt x="4569" y="7187"/>
                    <a:pt x="4560" y="7169"/>
                    <a:pt x="4551" y="7160"/>
                  </a:cubicBezTo>
                  <a:cubicBezTo>
                    <a:pt x="4306" y="6725"/>
                    <a:pt x="4134" y="6262"/>
                    <a:pt x="4088" y="5745"/>
                  </a:cubicBezTo>
                  <a:cubicBezTo>
                    <a:pt x="4052" y="5419"/>
                    <a:pt x="4070" y="5092"/>
                    <a:pt x="4134" y="4766"/>
                  </a:cubicBezTo>
                  <a:cubicBezTo>
                    <a:pt x="4150" y="4642"/>
                    <a:pt x="4182" y="4526"/>
                    <a:pt x="4214" y="4411"/>
                  </a:cubicBezTo>
                  <a:close/>
                  <a:moveTo>
                    <a:pt x="9073" y="5751"/>
                  </a:moveTo>
                  <a:cubicBezTo>
                    <a:pt x="9124" y="5751"/>
                    <a:pt x="9166" y="5761"/>
                    <a:pt x="9194" y="5782"/>
                  </a:cubicBezTo>
                  <a:cubicBezTo>
                    <a:pt x="8677" y="6063"/>
                    <a:pt x="8178" y="6362"/>
                    <a:pt x="7697" y="6697"/>
                  </a:cubicBezTo>
                  <a:cubicBezTo>
                    <a:pt x="7289" y="6988"/>
                    <a:pt x="6909" y="7323"/>
                    <a:pt x="6473" y="7577"/>
                  </a:cubicBezTo>
                  <a:cubicBezTo>
                    <a:pt x="6754" y="7133"/>
                    <a:pt x="7081" y="6743"/>
                    <a:pt x="7516" y="6434"/>
                  </a:cubicBezTo>
                  <a:cubicBezTo>
                    <a:pt x="7685" y="6306"/>
                    <a:pt x="8677" y="5751"/>
                    <a:pt x="9073" y="5751"/>
                  </a:cubicBezTo>
                  <a:close/>
                  <a:moveTo>
                    <a:pt x="9148" y="5972"/>
                  </a:moveTo>
                  <a:lnTo>
                    <a:pt x="9148" y="5972"/>
                  </a:lnTo>
                  <a:cubicBezTo>
                    <a:pt x="8922" y="6317"/>
                    <a:pt x="8169" y="7096"/>
                    <a:pt x="8042" y="7214"/>
                  </a:cubicBezTo>
                  <a:cubicBezTo>
                    <a:pt x="7561" y="7631"/>
                    <a:pt x="7099" y="7668"/>
                    <a:pt x="6573" y="7713"/>
                  </a:cubicBezTo>
                  <a:cubicBezTo>
                    <a:pt x="6990" y="7450"/>
                    <a:pt x="7371" y="7124"/>
                    <a:pt x="7770" y="6833"/>
                  </a:cubicBezTo>
                  <a:cubicBezTo>
                    <a:pt x="8214" y="6516"/>
                    <a:pt x="8677" y="6226"/>
                    <a:pt x="9148" y="5972"/>
                  </a:cubicBezTo>
                  <a:close/>
                  <a:moveTo>
                    <a:pt x="3740" y="7769"/>
                  </a:moveTo>
                  <a:cubicBezTo>
                    <a:pt x="4176" y="7769"/>
                    <a:pt x="4592" y="7886"/>
                    <a:pt x="4941" y="8239"/>
                  </a:cubicBezTo>
                  <a:cubicBezTo>
                    <a:pt x="4291" y="8331"/>
                    <a:pt x="3470" y="8481"/>
                    <a:pt x="2696" y="8481"/>
                  </a:cubicBezTo>
                  <a:cubicBezTo>
                    <a:pt x="2173" y="8481"/>
                    <a:pt x="1672" y="8413"/>
                    <a:pt x="1259" y="8212"/>
                  </a:cubicBezTo>
                  <a:cubicBezTo>
                    <a:pt x="1486" y="8103"/>
                    <a:pt x="2411" y="8003"/>
                    <a:pt x="2547" y="7967"/>
                  </a:cubicBezTo>
                  <a:cubicBezTo>
                    <a:pt x="2938" y="7864"/>
                    <a:pt x="3347" y="7769"/>
                    <a:pt x="3740" y="7769"/>
                  </a:cubicBezTo>
                  <a:close/>
                  <a:moveTo>
                    <a:pt x="1214" y="8302"/>
                  </a:moveTo>
                  <a:lnTo>
                    <a:pt x="1214" y="8302"/>
                  </a:lnTo>
                  <a:cubicBezTo>
                    <a:pt x="1665" y="8547"/>
                    <a:pt x="2216" y="8627"/>
                    <a:pt x="2787" y="8627"/>
                  </a:cubicBezTo>
                  <a:cubicBezTo>
                    <a:pt x="3444" y="8627"/>
                    <a:pt x="4127" y="8521"/>
                    <a:pt x="4714" y="8438"/>
                  </a:cubicBezTo>
                  <a:lnTo>
                    <a:pt x="4714" y="8438"/>
                  </a:lnTo>
                  <a:cubicBezTo>
                    <a:pt x="4215" y="8747"/>
                    <a:pt x="3698" y="9109"/>
                    <a:pt x="3118" y="9128"/>
                  </a:cubicBezTo>
                  <a:cubicBezTo>
                    <a:pt x="2919" y="9128"/>
                    <a:pt x="1295" y="8602"/>
                    <a:pt x="1214" y="8302"/>
                  </a:cubicBezTo>
                  <a:close/>
                  <a:moveTo>
                    <a:pt x="12340" y="8212"/>
                  </a:moveTo>
                  <a:cubicBezTo>
                    <a:pt x="11433" y="8629"/>
                    <a:pt x="10545" y="9073"/>
                    <a:pt x="9665" y="9554"/>
                  </a:cubicBezTo>
                  <a:cubicBezTo>
                    <a:pt x="10246" y="8484"/>
                    <a:pt x="11216" y="8266"/>
                    <a:pt x="12340" y="8212"/>
                  </a:cubicBezTo>
                  <a:close/>
                  <a:moveTo>
                    <a:pt x="12404" y="8393"/>
                  </a:moveTo>
                  <a:lnTo>
                    <a:pt x="12404" y="8393"/>
                  </a:lnTo>
                  <a:cubicBezTo>
                    <a:pt x="11946" y="9200"/>
                    <a:pt x="11177" y="9767"/>
                    <a:pt x="10277" y="9767"/>
                  </a:cubicBezTo>
                  <a:cubicBezTo>
                    <a:pt x="10125" y="9767"/>
                    <a:pt x="9969" y="9751"/>
                    <a:pt x="9810" y="9717"/>
                  </a:cubicBezTo>
                  <a:cubicBezTo>
                    <a:pt x="10654" y="9236"/>
                    <a:pt x="11515" y="8801"/>
                    <a:pt x="12404" y="8393"/>
                  </a:cubicBezTo>
                  <a:close/>
                  <a:moveTo>
                    <a:pt x="8586" y="8556"/>
                  </a:moveTo>
                  <a:lnTo>
                    <a:pt x="8586" y="8556"/>
                  </a:lnTo>
                  <a:cubicBezTo>
                    <a:pt x="8359" y="9155"/>
                    <a:pt x="8169" y="9762"/>
                    <a:pt x="8024" y="10388"/>
                  </a:cubicBezTo>
                  <a:cubicBezTo>
                    <a:pt x="7942" y="10007"/>
                    <a:pt x="7924" y="9590"/>
                    <a:pt x="8069" y="9236"/>
                  </a:cubicBezTo>
                  <a:cubicBezTo>
                    <a:pt x="8178" y="8992"/>
                    <a:pt x="8378" y="8765"/>
                    <a:pt x="8586" y="8556"/>
                  </a:cubicBezTo>
                  <a:close/>
                  <a:moveTo>
                    <a:pt x="8777" y="8375"/>
                  </a:moveTo>
                  <a:cubicBezTo>
                    <a:pt x="8813" y="8747"/>
                    <a:pt x="8840" y="9137"/>
                    <a:pt x="8767" y="9499"/>
                  </a:cubicBezTo>
                  <a:cubicBezTo>
                    <a:pt x="8686" y="9926"/>
                    <a:pt x="8441" y="10216"/>
                    <a:pt x="8142" y="10488"/>
                  </a:cubicBezTo>
                  <a:cubicBezTo>
                    <a:pt x="8296" y="9780"/>
                    <a:pt x="8495" y="9082"/>
                    <a:pt x="8767" y="8411"/>
                  </a:cubicBezTo>
                  <a:cubicBezTo>
                    <a:pt x="8777" y="8402"/>
                    <a:pt x="8777" y="8384"/>
                    <a:pt x="8767" y="8375"/>
                  </a:cubicBezTo>
                  <a:close/>
                  <a:moveTo>
                    <a:pt x="9522" y="10508"/>
                  </a:moveTo>
                  <a:cubicBezTo>
                    <a:pt x="10078" y="10508"/>
                    <a:pt x="10628" y="10615"/>
                    <a:pt x="11170" y="10796"/>
                  </a:cubicBezTo>
                  <a:cubicBezTo>
                    <a:pt x="11189" y="10796"/>
                    <a:pt x="11343" y="10851"/>
                    <a:pt x="11488" y="10896"/>
                  </a:cubicBezTo>
                  <a:cubicBezTo>
                    <a:pt x="10372" y="10914"/>
                    <a:pt x="9266" y="10932"/>
                    <a:pt x="8151" y="10941"/>
                  </a:cubicBezTo>
                  <a:cubicBezTo>
                    <a:pt x="8269" y="10841"/>
                    <a:pt x="8378" y="10733"/>
                    <a:pt x="8504" y="10633"/>
                  </a:cubicBezTo>
                  <a:cubicBezTo>
                    <a:pt x="8846" y="10547"/>
                    <a:pt x="9185" y="10508"/>
                    <a:pt x="9522" y="10508"/>
                  </a:cubicBezTo>
                  <a:close/>
                  <a:moveTo>
                    <a:pt x="11642" y="11041"/>
                  </a:moveTo>
                  <a:cubicBezTo>
                    <a:pt x="11560" y="11050"/>
                    <a:pt x="11488" y="11068"/>
                    <a:pt x="11479" y="11068"/>
                  </a:cubicBezTo>
                  <a:cubicBezTo>
                    <a:pt x="11034" y="11195"/>
                    <a:pt x="10545" y="11286"/>
                    <a:pt x="10091" y="11340"/>
                  </a:cubicBezTo>
                  <a:cubicBezTo>
                    <a:pt x="9911" y="11360"/>
                    <a:pt x="9729" y="11375"/>
                    <a:pt x="9546" y="11375"/>
                  </a:cubicBezTo>
                  <a:cubicBezTo>
                    <a:pt x="9316" y="11375"/>
                    <a:pt x="9086" y="11352"/>
                    <a:pt x="8858" y="11286"/>
                  </a:cubicBezTo>
                  <a:cubicBezTo>
                    <a:pt x="8758" y="11259"/>
                    <a:pt x="8659" y="11222"/>
                    <a:pt x="8559" y="11168"/>
                  </a:cubicBezTo>
                  <a:cubicBezTo>
                    <a:pt x="8385" y="11110"/>
                    <a:pt x="8327" y="11081"/>
                    <a:pt x="8385" y="11081"/>
                  </a:cubicBezTo>
                  <a:cubicBezTo>
                    <a:pt x="8399" y="11081"/>
                    <a:pt x="8421" y="11083"/>
                    <a:pt x="8450" y="11086"/>
                  </a:cubicBezTo>
                  <a:cubicBezTo>
                    <a:pt x="8483" y="11060"/>
                    <a:pt x="8557" y="11052"/>
                    <a:pt x="8643" y="11052"/>
                  </a:cubicBezTo>
                  <a:cubicBezTo>
                    <a:pt x="8794" y="11052"/>
                    <a:pt x="8983" y="11077"/>
                    <a:pt x="9058" y="11077"/>
                  </a:cubicBezTo>
                  <a:cubicBezTo>
                    <a:pt x="9919" y="11068"/>
                    <a:pt x="10781" y="11050"/>
                    <a:pt x="11642" y="11041"/>
                  </a:cubicBezTo>
                  <a:close/>
                  <a:moveTo>
                    <a:pt x="842" y="11277"/>
                  </a:moveTo>
                  <a:lnTo>
                    <a:pt x="842" y="11277"/>
                  </a:lnTo>
                  <a:cubicBezTo>
                    <a:pt x="1703" y="11358"/>
                    <a:pt x="2728" y="11576"/>
                    <a:pt x="2946" y="12492"/>
                  </a:cubicBezTo>
                  <a:cubicBezTo>
                    <a:pt x="2275" y="12038"/>
                    <a:pt x="1586" y="11621"/>
                    <a:pt x="842" y="11277"/>
                  </a:cubicBezTo>
                  <a:close/>
                  <a:moveTo>
                    <a:pt x="8331" y="12189"/>
                  </a:moveTo>
                  <a:cubicBezTo>
                    <a:pt x="8745" y="12189"/>
                    <a:pt x="9146" y="12249"/>
                    <a:pt x="9547" y="12338"/>
                  </a:cubicBezTo>
                  <a:cubicBezTo>
                    <a:pt x="9030" y="12428"/>
                    <a:pt x="8514" y="12501"/>
                    <a:pt x="7997" y="12537"/>
                  </a:cubicBezTo>
                  <a:cubicBezTo>
                    <a:pt x="7877" y="12543"/>
                    <a:pt x="7456" y="12589"/>
                    <a:pt x="7131" y="12589"/>
                  </a:cubicBezTo>
                  <a:cubicBezTo>
                    <a:pt x="6987" y="12589"/>
                    <a:pt x="6863" y="12580"/>
                    <a:pt x="6791" y="12555"/>
                  </a:cubicBezTo>
                  <a:cubicBezTo>
                    <a:pt x="6827" y="12501"/>
                    <a:pt x="6863" y="12446"/>
                    <a:pt x="6909" y="12383"/>
                  </a:cubicBezTo>
                  <a:cubicBezTo>
                    <a:pt x="7271" y="12274"/>
                    <a:pt x="8069" y="12202"/>
                    <a:pt x="8169" y="12193"/>
                  </a:cubicBezTo>
                  <a:cubicBezTo>
                    <a:pt x="8223" y="12190"/>
                    <a:pt x="8277" y="12189"/>
                    <a:pt x="8331" y="12189"/>
                  </a:cubicBezTo>
                  <a:close/>
                  <a:moveTo>
                    <a:pt x="851" y="11458"/>
                  </a:moveTo>
                  <a:cubicBezTo>
                    <a:pt x="1586" y="11803"/>
                    <a:pt x="2284" y="12220"/>
                    <a:pt x="2928" y="12709"/>
                  </a:cubicBezTo>
                  <a:cubicBezTo>
                    <a:pt x="2726" y="12732"/>
                    <a:pt x="2517" y="12762"/>
                    <a:pt x="2314" y="12762"/>
                  </a:cubicBezTo>
                  <a:cubicBezTo>
                    <a:pt x="2033" y="12762"/>
                    <a:pt x="1762" y="12706"/>
                    <a:pt x="1531" y="12501"/>
                  </a:cubicBezTo>
                  <a:cubicBezTo>
                    <a:pt x="1250" y="12247"/>
                    <a:pt x="1042" y="11830"/>
                    <a:pt x="851" y="11458"/>
                  </a:cubicBezTo>
                  <a:close/>
                  <a:moveTo>
                    <a:pt x="9466" y="12465"/>
                  </a:moveTo>
                  <a:cubicBezTo>
                    <a:pt x="8944" y="12781"/>
                    <a:pt x="8374" y="12931"/>
                    <a:pt x="7789" y="12931"/>
                  </a:cubicBezTo>
                  <a:cubicBezTo>
                    <a:pt x="7418" y="12931"/>
                    <a:pt x="7040" y="12871"/>
                    <a:pt x="6664" y="12755"/>
                  </a:cubicBezTo>
                  <a:cubicBezTo>
                    <a:pt x="6682" y="12728"/>
                    <a:pt x="6700" y="12700"/>
                    <a:pt x="6718" y="12673"/>
                  </a:cubicBezTo>
                  <a:cubicBezTo>
                    <a:pt x="6830" y="12675"/>
                    <a:pt x="6941" y="12676"/>
                    <a:pt x="7052" y="12676"/>
                  </a:cubicBezTo>
                  <a:cubicBezTo>
                    <a:pt x="7864" y="12676"/>
                    <a:pt x="8668" y="12616"/>
                    <a:pt x="9466" y="12465"/>
                  </a:cubicBezTo>
                  <a:close/>
                  <a:moveTo>
                    <a:pt x="3726" y="10442"/>
                  </a:moveTo>
                  <a:cubicBezTo>
                    <a:pt x="3907" y="11295"/>
                    <a:pt x="4034" y="12165"/>
                    <a:pt x="4125" y="13045"/>
                  </a:cubicBezTo>
                  <a:cubicBezTo>
                    <a:pt x="3871" y="12691"/>
                    <a:pt x="3671" y="12310"/>
                    <a:pt x="3553" y="11884"/>
                  </a:cubicBezTo>
                  <a:cubicBezTo>
                    <a:pt x="3472" y="11594"/>
                    <a:pt x="3408" y="11295"/>
                    <a:pt x="3499" y="10996"/>
                  </a:cubicBezTo>
                  <a:cubicBezTo>
                    <a:pt x="3508" y="10950"/>
                    <a:pt x="3626" y="10633"/>
                    <a:pt x="3726" y="10442"/>
                  </a:cubicBezTo>
                  <a:close/>
                  <a:moveTo>
                    <a:pt x="3862" y="10297"/>
                  </a:moveTo>
                  <a:lnTo>
                    <a:pt x="3862" y="10297"/>
                  </a:lnTo>
                  <a:cubicBezTo>
                    <a:pt x="4025" y="10361"/>
                    <a:pt x="4388" y="11313"/>
                    <a:pt x="4442" y="11449"/>
                  </a:cubicBezTo>
                  <a:cubicBezTo>
                    <a:pt x="4687" y="12057"/>
                    <a:pt x="4587" y="12537"/>
                    <a:pt x="4279" y="13063"/>
                  </a:cubicBezTo>
                  <a:cubicBezTo>
                    <a:pt x="4179" y="12129"/>
                    <a:pt x="4034" y="11213"/>
                    <a:pt x="3862" y="10297"/>
                  </a:cubicBezTo>
                  <a:close/>
                  <a:moveTo>
                    <a:pt x="3189" y="13230"/>
                  </a:moveTo>
                  <a:cubicBezTo>
                    <a:pt x="3424" y="13230"/>
                    <a:pt x="3649" y="13260"/>
                    <a:pt x="3853" y="13335"/>
                  </a:cubicBezTo>
                  <a:cubicBezTo>
                    <a:pt x="3055" y="13399"/>
                    <a:pt x="2266" y="13471"/>
                    <a:pt x="1468" y="13535"/>
                  </a:cubicBezTo>
                  <a:cubicBezTo>
                    <a:pt x="2004" y="13400"/>
                    <a:pt x="2627" y="13230"/>
                    <a:pt x="3189" y="13230"/>
                  </a:cubicBezTo>
                  <a:close/>
                  <a:moveTo>
                    <a:pt x="3952" y="13480"/>
                  </a:moveTo>
                  <a:lnTo>
                    <a:pt x="3952" y="13480"/>
                  </a:lnTo>
                  <a:cubicBezTo>
                    <a:pt x="3510" y="13733"/>
                    <a:pt x="3021" y="13861"/>
                    <a:pt x="2529" y="13861"/>
                  </a:cubicBezTo>
                  <a:cubicBezTo>
                    <a:pt x="2175" y="13861"/>
                    <a:pt x="1819" y="13794"/>
                    <a:pt x="1477" y="13662"/>
                  </a:cubicBezTo>
                  <a:cubicBezTo>
                    <a:pt x="2302" y="13598"/>
                    <a:pt x="3127" y="13544"/>
                    <a:pt x="3952" y="13480"/>
                  </a:cubicBezTo>
                  <a:close/>
                  <a:moveTo>
                    <a:pt x="14759" y="13107"/>
                  </a:moveTo>
                  <a:cubicBezTo>
                    <a:pt x="14814" y="13107"/>
                    <a:pt x="14870" y="13107"/>
                    <a:pt x="14925" y="13108"/>
                  </a:cubicBezTo>
                  <a:cubicBezTo>
                    <a:pt x="14127" y="13417"/>
                    <a:pt x="13320" y="13707"/>
                    <a:pt x="12503" y="13952"/>
                  </a:cubicBezTo>
                  <a:cubicBezTo>
                    <a:pt x="13057" y="13253"/>
                    <a:pt x="13900" y="13107"/>
                    <a:pt x="14759" y="13107"/>
                  </a:cubicBezTo>
                  <a:close/>
                  <a:moveTo>
                    <a:pt x="15024" y="13254"/>
                  </a:moveTo>
                  <a:lnTo>
                    <a:pt x="15024" y="13254"/>
                  </a:lnTo>
                  <a:cubicBezTo>
                    <a:pt x="14689" y="13526"/>
                    <a:pt x="14335" y="13807"/>
                    <a:pt x="13972" y="13997"/>
                  </a:cubicBezTo>
                  <a:cubicBezTo>
                    <a:pt x="13688" y="14142"/>
                    <a:pt x="13387" y="14195"/>
                    <a:pt x="13081" y="14195"/>
                  </a:cubicBezTo>
                  <a:cubicBezTo>
                    <a:pt x="12872" y="14195"/>
                    <a:pt x="12660" y="14170"/>
                    <a:pt x="12449" y="14133"/>
                  </a:cubicBezTo>
                  <a:cubicBezTo>
                    <a:pt x="13311" y="13861"/>
                    <a:pt x="14172" y="13553"/>
                    <a:pt x="15024" y="13254"/>
                  </a:cubicBezTo>
                  <a:close/>
                  <a:moveTo>
                    <a:pt x="12449" y="12474"/>
                  </a:moveTo>
                  <a:lnTo>
                    <a:pt x="12449" y="12474"/>
                  </a:lnTo>
                  <a:cubicBezTo>
                    <a:pt x="12367" y="12773"/>
                    <a:pt x="12277" y="13072"/>
                    <a:pt x="12177" y="13362"/>
                  </a:cubicBezTo>
                  <a:cubicBezTo>
                    <a:pt x="12050" y="13716"/>
                    <a:pt x="11805" y="13952"/>
                    <a:pt x="11579" y="14215"/>
                  </a:cubicBezTo>
                  <a:cubicBezTo>
                    <a:pt x="11805" y="13598"/>
                    <a:pt x="12095" y="13018"/>
                    <a:pt x="12449" y="12474"/>
                  </a:cubicBezTo>
                  <a:close/>
                  <a:moveTo>
                    <a:pt x="12558" y="12120"/>
                  </a:moveTo>
                  <a:lnTo>
                    <a:pt x="12558" y="12120"/>
                  </a:lnTo>
                  <a:cubicBezTo>
                    <a:pt x="12549" y="12138"/>
                    <a:pt x="12540" y="12165"/>
                    <a:pt x="12540" y="12183"/>
                  </a:cubicBezTo>
                  <a:cubicBezTo>
                    <a:pt x="12014" y="12873"/>
                    <a:pt x="11633" y="13598"/>
                    <a:pt x="11361" y="14414"/>
                  </a:cubicBezTo>
                  <a:cubicBezTo>
                    <a:pt x="11080" y="13462"/>
                    <a:pt x="11823" y="12700"/>
                    <a:pt x="12558" y="12120"/>
                  </a:cubicBezTo>
                  <a:close/>
                  <a:moveTo>
                    <a:pt x="10436" y="13072"/>
                  </a:moveTo>
                  <a:cubicBezTo>
                    <a:pt x="10454" y="13263"/>
                    <a:pt x="10400" y="13816"/>
                    <a:pt x="10400" y="13879"/>
                  </a:cubicBezTo>
                  <a:cubicBezTo>
                    <a:pt x="10409" y="14233"/>
                    <a:pt x="10436" y="14587"/>
                    <a:pt x="10363" y="14940"/>
                  </a:cubicBezTo>
                  <a:cubicBezTo>
                    <a:pt x="10282" y="15339"/>
                    <a:pt x="9992" y="15629"/>
                    <a:pt x="9892" y="16010"/>
                  </a:cubicBezTo>
                  <a:cubicBezTo>
                    <a:pt x="9892" y="16014"/>
                    <a:pt x="9891" y="16018"/>
                    <a:pt x="9889" y="16024"/>
                  </a:cubicBezTo>
                  <a:lnTo>
                    <a:pt x="9889" y="16024"/>
                  </a:lnTo>
                  <a:cubicBezTo>
                    <a:pt x="9896" y="15988"/>
                    <a:pt x="9901" y="15952"/>
                    <a:pt x="9901" y="15910"/>
                  </a:cubicBezTo>
                  <a:cubicBezTo>
                    <a:pt x="9928" y="15684"/>
                    <a:pt x="9955" y="15457"/>
                    <a:pt x="9992" y="15230"/>
                  </a:cubicBezTo>
                  <a:cubicBezTo>
                    <a:pt x="10001" y="15235"/>
                    <a:pt x="10010" y="15237"/>
                    <a:pt x="10020" y="15237"/>
                  </a:cubicBezTo>
                  <a:cubicBezTo>
                    <a:pt x="10048" y="15237"/>
                    <a:pt x="10076" y="15217"/>
                    <a:pt x="10082" y="15176"/>
                  </a:cubicBezTo>
                  <a:cubicBezTo>
                    <a:pt x="10110" y="14886"/>
                    <a:pt x="10137" y="14605"/>
                    <a:pt x="10173" y="14314"/>
                  </a:cubicBezTo>
                  <a:cubicBezTo>
                    <a:pt x="10173" y="14305"/>
                    <a:pt x="10173" y="14305"/>
                    <a:pt x="10182" y="14296"/>
                  </a:cubicBezTo>
                  <a:cubicBezTo>
                    <a:pt x="10182" y="14287"/>
                    <a:pt x="10173" y="14287"/>
                    <a:pt x="10182" y="14287"/>
                  </a:cubicBezTo>
                  <a:cubicBezTo>
                    <a:pt x="10200" y="14151"/>
                    <a:pt x="10218" y="14024"/>
                    <a:pt x="10246" y="13888"/>
                  </a:cubicBezTo>
                  <a:cubicBezTo>
                    <a:pt x="10273" y="13752"/>
                    <a:pt x="10318" y="13616"/>
                    <a:pt x="10345" y="13480"/>
                  </a:cubicBezTo>
                  <a:lnTo>
                    <a:pt x="10354" y="13471"/>
                  </a:lnTo>
                  <a:lnTo>
                    <a:pt x="10345" y="13471"/>
                  </a:lnTo>
                  <a:cubicBezTo>
                    <a:pt x="10354" y="13435"/>
                    <a:pt x="10363" y="13399"/>
                    <a:pt x="10363" y="13362"/>
                  </a:cubicBezTo>
                  <a:cubicBezTo>
                    <a:pt x="10372" y="13299"/>
                    <a:pt x="10372" y="13263"/>
                    <a:pt x="10372" y="13235"/>
                  </a:cubicBezTo>
                  <a:cubicBezTo>
                    <a:pt x="10391" y="13181"/>
                    <a:pt x="10418" y="13127"/>
                    <a:pt x="10436" y="13072"/>
                  </a:cubicBezTo>
                  <a:close/>
                  <a:moveTo>
                    <a:pt x="10218" y="13480"/>
                  </a:moveTo>
                  <a:lnTo>
                    <a:pt x="10218" y="13480"/>
                  </a:lnTo>
                  <a:cubicBezTo>
                    <a:pt x="10091" y="13861"/>
                    <a:pt x="10010" y="14251"/>
                    <a:pt x="9973" y="14650"/>
                  </a:cubicBezTo>
                  <a:cubicBezTo>
                    <a:pt x="9847" y="15131"/>
                    <a:pt x="9792" y="15620"/>
                    <a:pt x="9783" y="16110"/>
                  </a:cubicBezTo>
                  <a:cubicBezTo>
                    <a:pt x="9611" y="15375"/>
                    <a:pt x="9656" y="14641"/>
                    <a:pt x="9973" y="13915"/>
                  </a:cubicBezTo>
                  <a:cubicBezTo>
                    <a:pt x="9992" y="13870"/>
                    <a:pt x="10110" y="13671"/>
                    <a:pt x="10218" y="13480"/>
                  </a:cubicBezTo>
                  <a:close/>
                  <a:moveTo>
                    <a:pt x="12178" y="15139"/>
                  </a:moveTo>
                  <a:cubicBezTo>
                    <a:pt x="12965" y="15139"/>
                    <a:pt x="13723" y="15377"/>
                    <a:pt x="14444" y="15802"/>
                  </a:cubicBezTo>
                  <a:cubicBezTo>
                    <a:pt x="14653" y="15919"/>
                    <a:pt x="14925" y="16037"/>
                    <a:pt x="14988" y="16119"/>
                  </a:cubicBezTo>
                  <a:cubicBezTo>
                    <a:pt x="13719" y="15666"/>
                    <a:pt x="12286" y="15566"/>
                    <a:pt x="10962" y="15348"/>
                  </a:cubicBezTo>
                  <a:cubicBezTo>
                    <a:pt x="10971" y="15339"/>
                    <a:pt x="10980" y="15330"/>
                    <a:pt x="10989" y="15321"/>
                  </a:cubicBezTo>
                  <a:cubicBezTo>
                    <a:pt x="11392" y="15198"/>
                    <a:pt x="11789" y="15139"/>
                    <a:pt x="12178" y="15139"/>
                  </a:cubicBezTo>
                  <a:close/>
                  <a:moveTo>
                    <a:pt x="11194" y="15567"/>
                  </a:moveTo>
                  <a:cubicBezTo>
                    <a:pt x="11225" y="15567"/>
                    <a:pt x="11340" y="15599"/>
                    <a:pt x="11551" y="15629"/>
                  </a:cubicBezTo>
                  <a:cubicBezTo>
                    <a:pt x="11778" y="15657"/>
                    <a:pt x="11996" y="15693"/>
                    <a:pt x="12222" y="15729"/>
                  </a:cubicBezTo>
                  <a:cubicBezTo>
                    <a:pt x="13120" y="15874"/>
                    <a:pt x="14045" y="15938"/>
                    <a:pt x="14906" y="16228"/>
                  </a:cubicBezTo>
                  <a:cubicBezTo>
                    <a:pt x="14861" y="16246"/>
                    <a:pt x="14789" y="16255"/>
                    <a:pt x="14698" y="16273"/>
                  </a:cubicBezTo>
                  <a:cubicBezTo>
                    <a:pt x="14245" y="16324"/>
                    <a:pt x="13760" y="16374"/>
                    <a:pt x="13302" y="16374"/>
                  </a:cubicBezTo>
                  <a:cubicBezTo>
                    <a:pt x="13265" y="16374"/>
                    <a:pt x="13229" y="16374"/>
                    <a:pt x="13193" y="16373"/>
                  </a:cubicBezTo>
                  <a:cubicBezTo>
                    <a:pt x="12576" y="16346"/>
                    <a:pt x="11860" y="16119"/>
                    <a:pt x="11379" y="15729"/>
                  </a:cubicBezTo>
                  <a:cubicBezTo>
                    <a:pt x="11227" y="15606"/>
                    <a:pt x="11160" y="15567"/>
                    <a:pt x="11194" y="15567"/>
                  </a:cubicBezTo>
                  <a:close/>
                  <a:moveTo>
                    <a:pt x="1314" y="16192"/>
                  </a:moveTo>
                  <a:cubicBezTo>
                    <a:pt x="1722" y="16246"/>
                    <a:pt x="2148" y="16300"/>
                    <a:pt x="2538" y="16409"/>
                  </a:cubicBezTo>
                  <a:cubicBezTo>
                    <a:pt x="3046" y="16563"/>
                    <a:pt x="3381" y="16908"/>
                    <a:pt x="3671" y="17325"/>
                  </a:cubicBezTo>
                  <a:cubicBezTo>
                    <a:pt x="2882" y="16944"/>
                    <a:pt x="2093" y="16572"/>
                    <a:pt x="1314" y="16192"/>
                  </a:cubicBezTo>
                  <a:close/>
                  <a:moveTo>
                    <a:pt x="1504" y="16464"/>
                  </a:moveTo>
                  <a:lnTo>
                    <a:pt x="1504" y="16464"/>
                  </a:lnTo>
                  <a:cubicBezTo>
                    <a:pt x="2220" y="16817"/>
                    <a:pt x="2946" y="17171"/>
                    <a:pt x="3662" y="17525"/>
                  </a:cubicBezTo>
                  <a:cubicBezTo>
                    <a:pt x="3536" y="17539"/>
                    <a:pt x="3412" y="17547"/>
                    <a:pt x="3290" y="17547"/>
                  </a:cubicBezTo>
                  <a:cubicBezTo>
                    <a:pt x="2875" y="17547"/>
                    <a:pt x="2481" y="17451"/>
                    <a:pt x="2102" y="17171"/>
                  </a:cubicBezTo>
                  <a:cubicBezTo>
                    <a:pt x="1840" y="16980"/>
                    <a:pt x="1676" y="16717"/>
                    <a:pt x="1504" y="16464"/>
                  </a:cubicBezTo>
                  <a:close/>
                  <a:moveTo>
                    <a:pt x="4333" y="15711"/>
                  </a:moveTo>
                  <a:cubicBezTo>
                    <a:pt x="4460" y="16554"/>
                    <a:pt x="4759" y="17361"/>
                    <a:pt x="5158" y="18123"/>
                  </a:cubicBezTo>
                  <a:cubicBezTo>
                    <a:pt x="4587" y="17688"/>
                    <a:pt x="4215" y="17071"/>
                    <a:pt x="4233" y="16318"/>
                  </a:cubicBezTo>
                  <a:cubicBezTo>
                    <a:pt x="4233" y="16173"/>
                    <a:pt x="4224" y="15765"/>
                    <a:pt x="4324" y="15711"/>
                  </a:cubicBezTo>
                  <a:close/>
                  <a:moveTo>
                    <a:pt x="4524" y="15956"/>
                  </a:moveTo>
                  <a:cubicBezTo>
                    <a:pt x="4623" y="16119"/>
                    <a:pt x="4714" y="16282"/>
                    <a:pt x="4823" y="16436"/>
                  </a:cubicBezTo>
                  <a:cubicBezTo>
                    <a:pt x="5022" y="16727"/>
                    <a:pt x="5267" y="17017"/>
                    <a:pt x="5376" y="17352"/>
                  </a:cubicBezTo>
                  <a:cubicBezTo>
                    <a:pt x="5430" y="17506"/>
                    <a:pt x="5494" y="17715"/>
                    <a:pt x="5467" y="17878"/>
                  </a:cubicBezTo>
                  <a:cubicBezTo>
                    <a:pt x="5434" y="18103"/>
                    <a:pt x="5400" y="18180"/>
                    <a:pt x="5365" y="18180"/>
                  </a:cubicBezTo>
                  <a:cubicBezTo>
                    <a:pt x="5313" y="18180"/>
                    <a:pt x="5258" y="18005"/>
                    <a:pt x="5204" y="17896"/>
                  </a:cubicBezTo>
                  <a:cubicBezTo>
                    <a:pt x="4895" y="17271"/>
                    <a:pt x="4687" y="16627"/>
                    <a:pt x="4524" y="15956"/>
                  </a:cubicBezTo>
                  <a:close/>
                  <a:moveTo>
                    <a:pt x="8395" y="15014"/>
                  </a:moveTo>
                  <a:cubicBezTo>
                    <a:pt x="8411" y="15014"/>
                    <a:pt x="8429" y="15030"/>
                    <a:pt x="8450" y="15067"/>
                  </a:cubicBezTo>
                  <a:cubicBezTo>
                    <a:pt x="8060" y="16255"/>
                    <a:pt x="7951" y="17425"/>
                    <a:pt x="8160" y="18640"/>
                  </a:cubicBezTo>
                  <a:cubicBezTo>
                    <a:pt x="7498" y="17661"/>
                    <a:pt x="7779" y="16745"/>
                    <a:pt x="8178" y="15693"/>
                  </a:cubicBezTo>
                  <a:cubicBezTo>
                    <a:pt x="8269" y="15442"/>
                    <a:pt x="8309" y="15014"/>
                    <a:pt x="8395" y="15014"/>
                  </a:cubicBezTo>
                  <a:close/>
                  <a:moveTo>
                    <a:pt x="8486" y="15167"/>
                  </a:moveTo>
                  <a:cubicBezTo>
                    <a:pt x="8504" y="15203"/>
                    <a:pt x="8523" y="15248"/>
                    <a:pt x="8541" y="15312"/>
                  </a:cubicBezTo>
                  <a:cubicBezTo>
                    <a:pt x="8686" y="15838"/>
                    <a:pt x="8822" y="16391"/>
                    <a:pt x="8795" y="16944"/>
                  </a:cubicBezTo>
                  <a:cubicBezTo>
                    <a:pt x="8758" y="17525"/>
                    <a:pt x="8514" y="17960"/>
                    <a:pt x="8323" y="18486"/>
                  </a:cubicBezTo>
                  <a:cubicBezTo>
                    <a:pt x="8271" y="18641"/>
                    <a:pt x="8256" y="18716"/>
                    <a:pt x="8254" y="18716"/>
                  </a:cubicBezTo>
                  <a:cubicBezTo>
                    <a:pt x="8251" y="18716"/>
                    <a:pt x="8270" y="18593"/>
                    <a:pt x="8260" y="18359"/>
                  </a:cubicBezTo>
                  <a:cubicBezTo>
                    <a:pt x="8205" y="17234"/>
                    <a:pt x="8160" y="16255"/>
                    <a:pt x="8486" y="15167"/>
                  </a:cubicBezTo>
                  <a:close/>
                  <a:moveTo>
                    <a:pt x="3456" y="18376"/>
                  </a:moveTo>
                  <a:cubicBezTo>
                    <a:pt x="4011" y="18376"/>
                    <a:pt x="4567" y="18470"/>
                    <a:pt x="5122" y="18531"/>
                  </a:cubicBezTo>
                  <a:cubicBezTo>
                    <a:pt x="4428" y="18698"/>
                    <a:pt x="3741" y="18843"/>
                    <a:pt x="3034" y="18843"/>
                  </a:cubicBezTo>
                  <a:cubicBezTo>
                    <a:pt x="2975" y="18843"/>
                    <a:pt x="2915" y="18841"/>
                    <a:pt x="2855" y="18839"/>
                  </a:cubicBezTo>
                  <a:cubicBezTo>
                    <a:pt x="2560" y="18835"/>
                    <a:pt x="2287" y="18816"/>
                    <a:pt x="2019" y="18816"/>
                  </a:cubicBezTo>
                  <a:cubicBezTo>
                    <a:pt x="1769" y="18816"/>
                    <a:pt x="1523" y="18832"/>
                    <a:pt x="1268" y="18894"/>
                  </a:cubicBezTo>
                  <a:cubicBezTo>
                    <a:pt x="1413" y="18459"/>
                    <a:pt x="3109" y="18377"/>
                    <a:pt x="3381" y="18377"/>
                  </a:cubicBezTo>
                  <a:cubicBezTo>
                    <a:pt x="3406" y="18377"/>
                    <a:pt x="3431" y="18376"/>
                    <a:pt x="3456" y="18376"/>
                  </a:cubicBezTo>
                  <a:close/>
                  <a:moveTo>
                    <a:pt x="4623" y="18848"/>
                  </a:moveTo>
                  <a:lnTo>
                    <a:pt x="4623" y="18848"/>
                  </a:lnTo>
                  <a:cubicBezTo>
                    <a:pt x="4170" y="19075"/>
                    <a:pt x="3680" y="19247"/>
                    <a:pt x="3163" y="19284"/>
                  </a:cubicBezTo>
                  <a:cubicBezTo>
                    <a:pt x="3102" y="19288"/>
                    <a:pt x="3041" y="19290"/>
                    <a:pt x="2979" y="19290"/>
                  </a:cubicBezTo>
                  <a:cubicBezTo>
                    <a:pt x="2669" y="19290"/>
                    <a:pt x="2359" y="19238"/>
                    <a:pt x="2048" y="19193"/>
                  </a:cubicBezTo>
                  <a:cubicBezTo>
                    <a:pt x="1876" y="19166"/>
                    <a:pt x="1703" y="19139"/>
                    <a:pt x="1531" y="19102"/>
                  </a:cubicBezTo>
                  <a:cubicBezTo>
                    <a:pt x="1441" y="19116"/>
                    <a:pt x="1368" y="19123"/>
                    <a:pt x="1312" y="19123"/>
                  </a:cubicBezTo>
                  <a:cubicBezTo>
                    <a:pt x="1257" y="19123"/>
                    <a:pt x="1218" y="19116"/>
                    <a:pt x="1196" y="19102"/>
                  </a:cubicBezTo>
                  <a:cubicBezTo>
                    <a:pt x="1495" y="19021"/>
                    <a:pt x="1793" y="18999"/>
                    <a:pt x="2092" y="18999"/>
                  </a:cubicBezTo>
                  <a:cubicBezTo>
                    <a:pt x="2453" y="18999"/>
                    <a:pt x="2815" y="19031"/>
                    <a:pt x="3182" y="19031"/>
                  </a:cubicBezTo>
                  <a:cubicBezTo>
                    <a:pt x="3293" y="19031"/>
                    <a:pt x="3405" y="19028"/>
                    <a:pt x="3517" y="19021"/>
                  </a:cubicBezTo>
                  <a:cubicBezTo>
                    <a:pt x="3889" y="18994"/>
                    <a:pt x="4261" y="18921"/>
                    <a:pt x="4623" y="18848"/>
                  </a:cubicBezTo>
                  <a:close/>
                  <a:moveTo>
                    <a:pt x="16285" y="18585"/>
                  </a:moveTo>
                  <a:lnTo>
                    <a:pt x="16285" y="18585"/>
                  </a:lnTo>
                  <a:cubicBezTo>
                    <a:pt x="15441" y="19048"/>
                    <a:pt x="14589" y="19492"/>
                    <a:pt x="13746" y="19946"/>
                  </a:cubicBezTo>
                  <a:cubicBezTo>
                    <a:pt x="13900" y="18740"/>
                    <a:pt x="15251" y="18649"/>
                    <a:pt x="16285" y="18585"/>
                  </a:cubicBezTo>
                  <a:close/>
                  <a:moveTo>
                    <a:pt x="16348" y="18776"/>
                  </a:moveTo>
                  <a:lnTo>
                    <a:pt x="16348" y="18776"/>
                  </a:lnTo>
                  <a:cubicBezTo>
                    <a:pt x="15804" y="19510"/>
                    <a:pt x="14970" y="19964"/>
                    <a:pt x="14054" y="20018"/>
                  </a:cubicBezTo>
                  <a:cubicBezTo>
                    <a:pt x="14816" y="19601"/>
                    <a:pt x="15587" y="19184"/>
                    <a:pt x="16348" y="18776"/>
                  </a:cubicBezTo>
                  <a:close/>
                  <a:moveTo>
                    <a:pt x="12875" y="17787"/>
                  </a:moveTo>
                  <a:cubicBezTo>
                    <a:pt x="12875" y="17987"/>
                    <a:pt x="12875" y="18205"/>
                    <a:pt x="12884" y="18277"/>
                  </a:cubicBezTo>
                  <a:cubicBezTo>
                    <a:pt x="12975" y="18876"/>
                    <a:pt x="13102" y="19429"/>
                    <a:pt x="12821" y="20009"/>
                  </a:cubicBezTo>
                  <a:cubicBezTo>
                    <a:pt x="12703" y="20245"/>
                    <a:pt x="12503" y="20526"/>
                    <a:pt x="12349" y="20744"/>
                  </a:cubicBezTo>
                  <a:cubicBezTo>
                    <a:pt x="12322" y="20789"/>
                    <a:pt x="12313" y="20816"/>
                    <a:pt x="12304" y="20843"/>
                  </a:cubicBezTo>
                  <a:cubicBezTo>
                    <a:pt x="12304" y="20825"/>
                    <a:pt x="12295" y="20798"/>
                    <a:pt x="12286" y="20771"/>
                  </a:cubicBezTo>
                  <a:cubicBezTo>
                    <a:pt x="12186" y="20508"/>
                    <a:pt x="12168" y="20163"/>
                    <a:pt x="12168" y="19891"/>
                  </a:cubicBezTo>
                  <a:cubicBezTo>
                    <a:pt x="12168" y="19456"/>
                    <a:pt x="12250" y="19021"/>
                    <a:pt x="12395" y="18604"/>
                  </a:cubicBezTo>
                  <a:cubicBezTo>
                    <a:pt x="12558" y="18341"/>
                    <a:pt x="12721" y="18060"/>
                    <a:pt x="12875" y="17787"/>
                  </a:cubicBezTo>
                  <a:close/>
                  <a:moveTo>
                    <a:pt x="12838" y="17361"/>
                  </a:moveTo>
                  <a:cubicBezTo>
                    <a:pt x="12838" y="17361"/>
                    <a:pt x="12839" y="17361"/>
                    <a:pt x="12839" y="17361"/>
                  </a:cubicBezTo>
                  <a:cubicBezTo>
                    <a:pt x="12866" y="17379"/>
                    <a:pt x="12866" y="17497"/>
                    <a:pt x="12875" y="17633"/>
                  </a:cubicBezTo>
                  <a:cubicBezTo>
                    <a:pt x="12603" y="17924"/>
                    <a:pt x="12367" y="18304"/>
                    <a:pt x="12240" y="18694"/>
                  </a:cubicBezTo>
                  <a:cubicBezTo>
                    <a:pt x="11959" y="19429"/>
                    <a:pt x="11959" y="20200"/>
                    <a:pt x="12186" y="20979"/>
                  </a:cubicBezTo>
                  <a:cubicBezTo>
                    <a:pt x="11624" y="20254"/>
                    <a:pt x="11887" y="18785"/>
                    <a:pt x="12268" y="18114"/>
                  </a:cubicBezTo>
                  <a:cubicBezTo>
                    <a:pt x="12339" y="17989"/>
                    <a:pt x="12808" y="17361"/>
                    <a:pt x="12838" y="17361"/>
                  </a:cubicBezTo>
                  <a:close/>
                  <a:moveTo>
                    <a:pt x="1696" y="20670"/>
                  </a:moveTo>
                  <a:cubicBezTo>
                    <a:pt x="2289" y="20670"/>
                    <a:pt x="3091" y="20746"/>
                    <a:pt x="3218" y="21306"/>
                  </a:cubicBezTo>
                  <a:cubicBezTo>
                    <a:pt x="2674" y="21088"/>
                    <a:pt x="2130" y="20871"/>
                    <a:pt x="1577" y="20671"/>
                  </a:cubicBezTo>
                  <a:cubicBezTo>
                    <a:pt x="1615" y="20671"/>
                    <a:pt x="1655" y="20670"/>
                    <a:pt x="1696" y="20670"/>
                  </a:cubicBezTo>
                  <a:close/>
                  <a:moveTo>
                    <a:pt x="1468" y="20771"/>
                  </a:moveTo>
                  <a:cubicBezTo>
                    <a:pt x="2003" y="20988"/>
                    <a:pt x="2538" y="21197"/>
                    <a:pt x="3073" y="21406"/>
                  </a:cubicBezTo>
                  <a:cubicBezTo>
                    <a:pt x="2879" y="21436"/>
                    <a:pt x="2659" y="21473"/>
                    <a:pt x="2456" y="21473"/>
                  </a:cubicBezTo>
                  <a:cubicBezTo>
                    <a:pt x="2300" y="21473"/>
                    <a:pt x="2154" y="21451"/>
                    <a:pt x="2039" y="21387"/>
                  </a:cubicBezTo>
                  <a:cubicBezTo>
                    <a:pt x="1821" y="21261"/>
                    <a:pt x="1613" y="21007"/>
                    <a:pt x="1468" y="20771"/>
                  </a:cubicBezTo>
                  <a:close/>
                  <a:moveTo>
                    <a:pt x="3735" y="19918"/>
                  </a:moveTo>
                  <a:cubicBezTo>
                    <a:pt x="4052" y="20372"/>
                    <a:pt x="4632" y="20608"/>
                    <a:pt x="4859" y="21115"/>
                  </a:cubicBezTo>
                  <a:cubicBezTo>
                    <a:pt x="4895" y="21215"/>
                    <a:pt x="5031" y="21959"/>
                    <a:pt x="4886" y="21986"/>
                  </a:cubicBezTo>
                  <a:cubicBezTo>
                    <a:pt x="4876" y="21988"/>
                    <a:pt x="4866" y="21989"/>
                    <a:pt x="4857" y="21989"/>
                  </a:cubicBezTo>
                  <a:cubicBezTo>
                    <a:pt x="4692" y="21989"/>
                    <a:pt x="4656" y="21697"/>
                    <a:pt x="4596" y="21560"/>
                  </a:cubicBezTo>
                  <a:cubicBezTo>
                    <a:pt x="4406" y="21134"/>
                    <a:pt x="4215" y="20698"/>
                    <a:pt x="3998" y="20281"/>
                  </a:cubicBezTo>
                  <a:cubicBezTo>
                    <a:pt x="3991" y="20268"/>
                    <a:pt x="3980" y="20259"/>
                    <a:pt x="3967" y="20259"/>
                  </a:cubicBezTo>
                  <a:cubicBezTo>
                    <a:pt x="3962" y="20259"/>
                    <a:pt x="3957" y="20261"/>
                    <a:pt x="3952" y="20263"/>
                  </a:cubicBezTo>
                  <a:cubicBezTo>
                    <a:pt x="3889" y="20154"/>
                    <a:pt x="3816" y="20045"/>
                    <a:pt x="3735" y="19946"/>
                  </a:cubicBezTo>
                  <a:cubicBezTo>
                    <a:pt x="3735" y="19937"/>
                    <a:pt x="3735" y="19928"/>
                    <a:pt x="3735" y="19918"/>
                  </a:cubicBezTo>
                  <a:close/>
                  <a:moveTo>
                    <a:pt x="3717" y="20118"/>
                  </a:moveTo>
                  <a:lnTo>
                    <a:pt x="3717" y="20118"/>
                  </a:lnTo>
                  <a:cubicBezTo>
                    <a:pt x="3816" y="20263"/>
                    <a:pt x="3916" y="20417"/>
                    <a:pt x="3998" y="20580"/>
                  </a:cubicBezTo>
                  <a:cubicBezTo>
                    <a:pt x="4007" y="20599"/>
                    <a:pt x="4025" y="20599"/>
                    <a:pt x="4043" y="20599"/>
                  </a:cubicBezTo>
                  <a:cubicBezTo>
                    <a:pt x="4233" y="21088"/>
                    <a:pt x="4451" y="21569"/>
                    <a:pt x="4669" y="22049"/>
                  </a:cubicBezTo>
                  <a:cubicBezTo>
                    <a:pt x="4197" y="21478"/>
                    <a:pt x="3671" y="20871"/>
                    <a:pt x="3717" y="20118"/>
                  </a:cubicBezTo>
                  <a:close/>
                  <a:moveTo>
                    <a:pt x="15609" y="21440"/>
                  </a:moveTo>
                  <a:cubicBezTo>
                    <a:pt x="15620" y="21440"/>
                    <a:pt x="15631" y="21441"/>
                    <a:pt x="15641" y="21442"/>
                  </a:cubicBezTo>
                  <a:cubicBezTo>
                    <a:pt x="14770" y="21786"/>
                    <a:pt x="13846" y="22077"/>
                    <a:pt x="12939" y="22240"/>
                  </a:cubicBezTo>
                  <a:cubicBezTo>
                    <a:pt x="12794" y="22267"/>
                    <a:pt x="12195" y="22349"/>
                    <a:pt x="11941" y="22394"/>
                  </a:cubicBezTo>
                  <a:cubicBezTo>
                    <a:pt x="12313" y="22258"/>
                    <a:pt x="13456" y="21696"/>
                    <a:pt x="13555" y="21669"/>
                  </a:cubicBezTo>
                  <a:cubicBezTo>
                    <a:pt x="14108" y="21505"/>
                    <a:pt x="14689" y="21496"/>
                    <a:pt x="15260" y="21478"/>
                  </a:cubicBezTo>
                  <a:cubicBezTo>
                    <a:pt x="15389" y="21470"/>
                    <a:pt x="15518" y="21440"/>
                    <a:pt x="15609" y="21440"/>
                  </a:cubicBezTo>
                  <a:close/>
                  <a:moveTo>
                    <a:pt x="4487" y="22240"/>
                  </a:moveTo>
                  <a:cubicBezTo>
                    <a:pt x="3907" y="22467"/>
                    <a:pt x="3363" y="22648"/>
                    <a:pt x="2728" y="22766"/>
                  </a:cubicBezTo>
                  <a:cubicBezTo>
                    <a:pt x="2583" y="22793"/>
                    <a:pt x="2447" y="22829"/>
                    <a:pt x="2329" y="22875"/>
                  </a:cubicBezTo>
                  <a:cubicBezTo>
                    <a:pt x="2955" y="22457"/>
                    <a:pt x="3680" y="22276"/>
                    <a:pt x="4487" y="22240"/>
                  </a:cubicBezTo>
                  <a:close/>
                  <a:moveTo>
                    <a:pt x="15704" y="21614"/>
                  </a:moveTo>
                  <a:cubicBezTo>
                    <a:pt x="15695" y="21641"/>
                    <a:pt x="15695" y="21669"/>
                    <a:pt x="15677" y="21705"/>
                  </a:cubicBezTo>
                  <a:cubicBezTo>
                    <a:pt x="15623" y="21841"/>
                    <a:pt x="15396" y="22013"/>
                    <a:pt x="15287" y="22104"/>
                  </a:cubicBezTo>
                  <a:cubicBezTo>
                    <a:pt x="14650" y="22677"/>
                    <a:pt x="13957" y="22952"/>
                    <a:pt x="13240" y="22952"/>
                  </a:cubicBezTo>
                  <a:cubicBezTo>
                    <a:pt x="12733" y="22952"/>
                    <a:pt x="12215" y="22815"/>
                    <a:pt x="11696" y="22548"/>
                  </a:cubicBezTo>
                  <a:cubicBezTo>
                    <a:pt x="13057" y="22512"/>
                    <a:pt x="14444" y="22131"/>
                    <a:pt x="15704" y="21614"/>
                  </a:cubicBezTo>
                  <a:close/>
                  <a:moveTo>
                    <a:pt x="5975" y="20961"/>
                  </a:moveTo>
                  <a:lnTo>
                    <a:pt x="5975" y="20961"/>
                  </a:lnTo>
                  <a:cubicBezTo>
                    <a:pt x="5993" y="21750"/>
                    <a:pt x="6201" y="22485"/>
                    <a:pt x="6591" y="23165"/>
                  </a:cubicBezTo>
                  <a:cubicBezTo>
                    <a:pt x="6020" y="22557"/>
                    <a:pt x="5766" y="21796"/>
                    <a:pt x="5975" y="20961"/>
                  </a:cubicBezTo>
                  <a:close/>
                  <a:moveTo>
                    <a:pt x="6101" y="20952"/>
                  </a:moveTo>
                  <a:lnTo>
                    <a:pt x="6101" y="20952"/>
                  </a:lnTo>
                  <a:cubicBezTo>
                    <a:pt x="6618" y="21650"/>
                    <a:pt x="7054" y="22421"/>
                    <a:pt x="6836" y="23292"/>
                  </a:cubicBezTo>
                  <a:cubicBezTo>
                    <a:pt x="6374" y="22584"/>
                    <a:pt x="6138" y="21796"/>
                    <a:pt x="6101" y="20952"/>
                  </a:cubicBezTo>
                  <a:close/>
                  <a:moveTo>
                    <a:pt x="4614" y="22394"/>
                  </a:moveTo>
                  <a:lnTo>
                    <a:pt x="4614" y="22394"/>
                  </a:lnTo>
                  <a:cubicBezTo>
                    <a:pt x="4079" y="23065"/>
                    <a:pt x="2900" y="23219"/>
                    <a:pt x="2003" y="23301"/>
                  </a:cubicBezTo>
                  <a:cubicBezTo>
                    <a:pt x="2411" y="22893"/>
                    <a:pt x="3018" y="22947"/>
                    <a:pt x="3535" y="22802"/>
                  </a:cubicBezTo>
                  <a:cubicBezTo>
                    <a:pt x="3907" y="22702"/>
                    <a:pt x="4261" y="22539"/>
                    <a:pt x="4614" y="22394"/>
                  </a:cubicBezTo>
                  <a:close/>
                  <a:moveTo>
                    <a:pt x="10046" y="21451"/>
                  </a:moveTo>
                  <a:lnTo>
                    <a:pt x="10046" y="21451"/>
                  </a:lnTo>
                  <a:cubicBezTo>
                    <a:pt x="10137" y="21650"/>
                    <a:pt x="10255" y="21895"/>
                    <a:pt x="10282" y="21959"/>
                  </a:cubicBezTo>
                  <a:cubicBezTo>
                    <a:pt x="10626" y="22666"/>
                    <a:pt x="10563" y="23219"/>
                    <a:pt x="10300" y="23899"/>
                  </a:cubicBezTo>
                  <a:cubicBezTo>
                    <a:pt x="10110" y="23101"/>
                    <a:pt x="10010" y="22276"/>
                    <a:pt x="10046" y="21451"/>
                  </a:cubicBezTo>
                  <a:close/>
                  <a:moveTo>
                    <a:pt x="9928" y="21224"/>
                  </a:moveTo>
                  <a:cubicBezTo>
                    <a:pt x="9928" y="21224"/>
                    <a:pt x="9937" y="21242"/>
                    <a:pt x="9955" y="21270"/>
                  </a:cubicBezTo>
                  <a:cubicBezTo>
                    <a:pt x="9955" y="21270"/>
                    <a:pt x="9946" y="21270"/>
                    <a:pt x="9946" y="21279"/>
                  </a:cubicBezTo>
                  <a:cubicBezTo>
                    <a:pt x="9901" y="22195"/>
                    <a:pt x="9946" y="23065"/>
                    <a:pt x="10137" y="23954"/>
                  </a:cubicBezTo>
                  <a:cubicBezTo>
                    <a:pt x="9910" y="23654"/>
                    <a:pt x="9765" y="23310"/>
                    <a:pt x="9720" y="22920"/>
                  </a:cubicBezTo>
                  <a:cubicBezTo>
                    <a:pt x="9701" y="22757"/>
                    <a:pt x="9701" y="21261"/>
                    <a:pt x="9928" y="21224"/>
                  </a:cubicBezTo>
                  <a:close/>
                  <a:moveTo>
                    <a:pt x="5692" y="23542"/>
                  </a:moveTo>
                  <a:cubicBezTo>
                    <a:pt x="6005" y="23542"/>
                    <a:pt x="6321" y="23568"/>
                    <a:pt x="6636" y="23591"/>
                  </a:cubicBezTo>
                  <a:cubicBezTo>
                    <a:pt x="5666" y="23908"/>
                    <a:pt x="4623" y="23845"/>
                    <a:pt x="3653" y="24189"/>
                  </a:cubicBezTo>
                  <a:cubicBezTo>
                    <a:pt x="3907" y="23954"/>
                    <a:pt x="4678" y="23664"/>
                    <a:pt x="4805" y="23636"/>
                  </a:cubicBezTo>
                  <a:cubicBezTo>
                    <a:pt x="5097" y="23565"/>
                    <a:pt x="5393" y="23542"/>
                    <a:pt x="5692" y="23542"/>
                  </a:cubicBezTo>
                  <a:close/>
                  <a:moveTo>
                    <a:pt x="6419" y="23800"/>
                  </a:moveTo>
                  <a:lnTo>
                    <a:pt x="6419" y="23800"/>
                  </a:lnTo>
                  <a:cubicBezTo>
                    <a:pt x="6101" y="23999"/>
                    <a:pt x="5766" y="24162"/>
                    <a:pt x="5394" y="24271"/>
                  </a:cubicBezTo>
                  <a:cubicBezTo>
                    <a:pt x="5222" y="24322"/>
                    <a:pt x="4524" y="24490"/>
                    <a:pt x="4037" y="24490"/>
                  </a:cubicBezTo>
                  <a:cubicBezTo>
                    <a:pt x="3832" y="24490"/>
                    <a:pt x="3665" y="24460"/>
                    <a:pt x="3590" y="24380"/>
                  </a:cubicBezTo>
                  <a:cubicBezTo>
                    <a:pt x="4496" y="24026"/>
                    <a:pt x="5485" y="24035"/>
                    <a:pt x="6419" y="23800"/>
                  </a:cubicBezTo>
                  <a:close/>
                  <a:moveTo>
                    <a:pt x="12757" y="24734"/>
                  </a:moveTo>
                  <a:cubicBezTo>
                    <a:pt x="12730" y="24761"/>
                    <a:pt x="12712" y="24788"/>
                    <a:pt x="12685" y="24815"/>
                  </a:cubicBezTo>
                  <a:cubicBezTo>
                    <a:pt x="11869" y="25196"/>
                    <a:pt x="11034" y="25559"/>
                    <a:pt x="10200" y="25894"/>
                  </a:cubicBezTo>
                  <a:cubicBezTo>
                    <a:pt x="10781" y="25051"/>
                    <a:pt x="11751" y="24734"/>
                    <a:pt x="12757" y="24734"/>
                  </a:cubicBezTo>
                  <a:close/>
                  <a:moveTo>
                    <a:pt x="12367" y="25142"/>
                  </a:moveTo>
                  <a:cubicBezTo>
                    <a:pt x="11857" y="25626"/>
                    <a:pt x="11264" y="25978"/>
                    <a:pt x="10573" y="25978"/>
                  </a:cubicBezTo>
                  <a:cubicBezTo>
                    <a:pt x="10540" y="25978"/>
                    <a:pt x="10506" y="25978"/>
                    <a:pt x="10472" y="25976"/>
                  </a:cubicBezTo>
                  <a:cubicBezTo>
                    <a:pt x="11107" y="25704"/>
                    <a:pt x="11742" y="25432"/>
                    <a:pt x="12367" y="25142"/>
                  </a:cubicBezTo>
                  <a:close/>
                  <a:moveTo>
                    <a:pt x="8378" y="1"/>
                  </a:moveTo>
                  <a:cubicBezTo>
                    <a:pt x="8364" y="1"/>
                    <a:pt x="8350" y="5"/>
                    <a:pt x="8341" y="14"/>
                  </a:cubicBezTo>
                  <a:cubicBezTo>
                    <a:pt x="8051" y="395"/>
                    <a:pt x="7643" y="703"/>
                    <a:pt x="7444" y="1148"/>
                  </a:cubicBezTo>
                  <a:cubicBezTo>
                    <a:pt x="7244" y="1610"/>
                    <a:pt x="7317" y="2154"/>
                    <a:pt x="7453" y="2626"/>
                  </a:cubicBezTo>
                  <a:cubicBezTo>
                    <a:pt x="7462" y="2644"/>
                    <a:pt x="7471" y="2653"/>
                    <a:pt x="7489" y="2662"/>
                  </a:cubicBezTo>
                  <a:cubicBezTo>
                    <a:pt x="7425" y="2816"/>
                    <a:pt x="7380" y="2961"/>
                    <a:pt x="7326" y="3106"/>
                  </a:cubicBezTo>
                  <a:cubicBezTo>
                    <a:pt x="7308" y="2553"/>
                    <a:pt x="7035" y="2018"/>
                    <a:pt x="6745" y="1511"/>
                  </a:cubicBezTo>
                  <a:cubicBezTo>
                    <a:pt x="6730" y="1487"/>
                    <a:pt x="6704" y="1476"/>
                    <a:pt x="6679" y="1476"/>
                  </a:cubicBezTo>
                  <a:cubicBezTo>
                    <a:pt x="6645" y="1476"/>
                    <a:pt x="6611" y="1496"/>
                    <a:pt x="6600" y="1538"/>
                  </a:cubicBezTo>
                  <a:cubicBezTo>
                    <a:pt x="6383" y="2336"/>
                    <a:pt x="6537" y="3197"/>
                    <a:pt x="7081" y="3832"/>
                  </a:cubicBezTo>
                  <a:cubicBezTo>
                    <a:pt x="6954" y="4213"/>
                    <a:pt x="6845" y="4594"/>
                    <a:pt x="6745" y="4984"/>
                  </a:cubicBezTo>
                  <a:lnTo>
                    <a:pt x="6709" y="4984"/>
                  </a:lnTo>
                  <a:cubicBezTo>
                    <a:pt x="6836" y="4539"/>
                    <a:pt x="6899" y="4068"/>
                    <a:pt x="6709" y="3632"/>
                  </a:cubicBezTo>
                  <a:cubicBezTo>
                    <a:pt x="6510" y="3179"/>
                    <a:pt x="6101" y="2862"/>
                    <a:pt x="5820" y="2463"/>
                  </a:cubicBezTo>
                  <a:cubicBezTo>
                    <a:pt x="5808" y="2439"/>
                    <a:pt x="5786" y="2427"/>
                    <a:pt x="5762" y="2427"/>
                  </a:cubicBezTo>
                  <a:cubicBezTo>
                    <a:pt x="5733" y="2427"/>
                    <a:pt x="5704" y="2445"/>
                    <a:pt x="5693" y="2481"/>
                  </a:cubicBezTo>
                  <a:cubicBezTo>
                    <a:pt x="5494" y="3097"/>
                    <a:pt x="5313" y="3805"/>
                    <a:pt x="5630" y="4421"/>
                  </a:cubicBezTo>
                  <a:cubicBezTo>
                    <a:pt x="5848" y="4829"/>
                    <a:pt x="6237" y="5120"/>
                    <a:pt x="6700" y="5129"/>
                  </a:cubicBezTo>
                  <a:cubicBezTo>
                    <a:pt x="6582" y="5564"/>
                    <a:pt x="6482" y="5990"/>
                    <a:pt x="6392" y="6425"/>
                  </a:cubicBezTo>
                  <a:cubicBezTo>
                    <a:pt x="6401" y="6226"/>
                    <a:pt x="6401" y="6017"/>
                    <a:pt x="6328" y="5827"/>
                  </a:cubicBezTo>
                  <a:cubicBezTo>
                    <a:pt x="6183" y="5473"/>
                    <a:pt x="5793" y="5337"/>
                    <a:pt x="5539" y="5074"/>
                  </a:cubicBezTo>
                  <a:cubicBezTo>
                    <a:pt x="5520" y="5058"/>
                    <a:pt x="5499" y="5050"/>
                    <a:pt x="5478" y="5050"/>
                  </a:cubicBezTo>
                  <a:cubicBezTo>
                    <a:pt x="5432" y="5050"/>
                    <a:pt x="5391" y="5087"/>
                    <a:pt x="5385" y="5138"/>
                  </a:cubicBezTo>
                  <a:cubicBezTo>
                    <a:pt x="5340" y="5827"/>
                    <a:pt x="5376" y="6915"/>
                    <a:pt x="6265" y="7033"/>
                  </a:cubicBezTo>
                  <a:lnTo>
                    <a:pt x="6274" y="7033"/>
                  </a:lnTo>
                  <a:cubicBezTo>
                    <a:pt x="6228" y="7269"/>
                    <a:pt x="6183" y="7513"/>
                    <a:pt x="6147" y="7749"/>
                  </a:cubicBezTo>
                  <a:cubicBezTo>
                    <a:pt x="6129" y="7758"/>
                    <a:pt x="6111" y="7767"/>
                    <a:pt x="6101" y="7776"/>
                  </a:cubicBezTo>
                  <a:cubicBezTo>
                    <a:pt x="6029" y="7804"/>
                    <a:pt x="6056" y="7912"/>
                    <a:pt x="6120" y="7931"/>
                  </a:cubicBezTo>
                  <a:cubicBezTo>
                    <a:pt x="6038" y="8447"/>
                    <a:pt x="5965" y="8964"/>
                    <a:pt x="5920" y="9490"/>
                  </a:cubicBezTo>
                  <a:cubicBezTo>
                    <a:pt x="5612" y="8729"/>
                    <a:pt x="5222" y="7994"/>
                    <a:pt x="4714" y="7368"/>
                  </a:cubicBezTo>
                  <a:cubicBezTo>
                    <a:pt x="5476" y="6389"/>
                    <a:pt x="4515" y="5156"/>
                    <a:pt x="4297" y="4149"/>
                  </a:cubicBezTo>
                  <a:cubicBezTo>
                    <a:pt x="4293" y="4119"/>
                    <a:pt x="4269" y="4105"/>
                    <a:pt x="4244" y="4105"/>
                  </a:cubicBezTo>
                  <a:cubicBezTo>
                    <a:pt x="4217" y="4105"/>
                    <a:pt x="4188" y="4121"/>
                    <a:pt x="4179" y="4149"/>
                  </a:cubicBezTo>
                  <a:cubicBezTo>
                    <a:pt x="3862" y="5002"/>
                    <a:pt x="3825" y="5954"/>
                    <a:pt x="4179" y="6770"/>
                  </a:cubicBezTo>
                  <a:cubicBezTo>
                    <a:pt x="3916" y="6525"/>
                    <a:pt x="3626" y="6307"/>
                    <a:pt x="3309" y="6126"/>
                  </a:cubicBezTo>
                  <a:cubicBezTo>
                    <a:pt x="3309" y="6095"/>
                    <a:pt x="3288" y="6070"/>
                    <a:pt x="3253" y="6070"/>
                  </a:cubicBezTo>
                  <a:cubicBezTo>
                    <a:pt x="3248" y="6070"/>
                    <a:pt x="3242" y="6071"/>
                    <a:pt x="3236" y="6072"/>
                  </a:cubicBezTo>
                  <a:lnTo>
                    <a:pt x="3227" y="6072"/>
                  </a:lnTo>
                  <a:cubicBezTo>
                    <a:pt x="3218" y="6072"/>
                    <a:pt x="3218" y="6063"/>
                    <a:pt x="3209" y="6063"/>
                  </a:cubicBezTo>
                  <a:cubicBezTo>
                    <a:pt x="3209" y="6044"/>
                    <a:pt x="3209" y="6035"/>
                    <a:pt x="3191" y="6017"/>
                  </a:cubicBezTo>
                  <a:cubicBezTo>
                    <a:pt x="2719" y="5555"/>
                    <a:pt x="2411" y="4956"/>
                    <a:pt x="1794" y="4648"/>
                  </a:cubicBezTo>
                  <a:cubicBezTo>
                    <a:pt x="1268" y="4394"/>
                    <a:pt x="670" y="4349"/>
                    <a:pt x="89" y="4313"/>
                  </a:cubicBezTo>
                  <a:cubicBezTo>
                    <a:pt x="87" y="4312"/>
                    <a:pt x="84" y="4312"/>
                    <a:pt x="81" y="4312"/>
                  </a:cubicBezTo>
                  <a:cubicBezTo>
                    <a:pt x="16" y="4312"/>
                    <a:pt x="1" y="4414"/>
                    <a:pt x="53" y="4449"/>
                  </a:cubicBezTo>
                  <a:cubicBezTo>
                    <a:pt x="688" y="4875"/>
                    <a:pt x="833" y="5682"/>
                    <a:pt x="1549" y="6063"/>
                  </a:cubicBezTo>
                  <a:cubicBezTo>
                    <a:pt x="1869" y="6228"/>
                    <a:pt x="2208" y="6309"/>
                    <a:pt x="2550" y="6309"/>
                  </a:cubicBezTo>
                  <a:cubicBezTo>
                    <a:pt x="2770" y="6309"/>
                    <a:pt x="2992" y="6275"/>
                    <a:pt x="3209" y="6208"/>
                  </a:cubicBezTo>
                  <a:cubicBezTo>
                    <a:pt x="3907" y="6661"/>
                    <a:pt x="4424" y="7260"/>
                    <a:pt x="4850" y="7931"/>
                  </a:cubicBezTo>
                  <a:cubicBezTo>
                    <a:pt x="4517" y="7682"/>
                    <a:pt x="4144" y="7596"/>
                    <a:pt x="3752" y="7596"/>
                  </a:cubicBezTo>
                  <a:cubicBezTo>
                    <a:pt x="2854" y="7596"/>
                    <a:pt x="1853" y="8049"/>
                    <a:pt x="986" y="8049"/>
                  </a:cubicBezTo>
                  <a:cubicBezTo>
                    <a:pt x="974" y="8049"/>
                    <a:pt x="963" y="8049"/>
                    <a:pt x="951" y="8049"/>
                  </a:cubicBezTo>
                  <a:cubicBezTo>
                    <a:pt x="948" y="8048"/>
                    <a:pt x="944" y="8048"/>
                    <a:pt x="941" y="8048"/>
                  </a:cubicBezTo>
                  <a:cubicBezTo>
                    <a:pt x="867" y="8048"/>
                    <a:pt x="835" y="8150"/>
                    <a:pt x="887" y="8203"/>
                  </a:cubicBezTo>
                  <a:cubicBezTo>
                    <a:pt x="1413" y="8756"/>
                    <a:pt x="2057" y="9273"/>
                    <a:pt x="2855" y="9354"/>
                  </a:cubicBezTo>
                  <a:cubicBezTo>
                    <a:pt x="2917" y="9361"/>
                    <a:pt x="2979" y="9364"/>
                    <a:pt x="3039" y="9364"/>
                  </a:cubicBezTo>
                  <a:cubicBezTo>
                    <a:pt x="3829" y="9364"/>
                    <a:pt x="4498" y="8838"/>
                    <a:pt x="5113" y="8375"/>
                  </a:cubicBezTo>
                  <a:cubicBezTo>
                    <a:pt x="5394" y="8892"/>
                    <a:pt x="5639" y="9445"/>
                    <a:pt x="5875" y="9998"/>
                  </a:cubicBezTo>
                  <a:cubicBezTo>
                    <a:pt x="5784" y="11295"/>
                    <a:pt x="5775" y="12592"/>
                    <a:pt x="5866" y="13879"/>
                  </a:cubicBezTo>
                  <a:cubicBezTo>
                    <a:pt x="5820" y="14006"/>
                    <a:pt x="5775" y="14133"/>
                    <a:pt x="5739" y="14260"/>
                  </a:cubicBezTo>
                  <a:cubicBezTo>
                    <a:pt x="5739" y="14269"/>
                    <a:pt x="5739" y="14269"/>
                    <a:pt x="5739" y="14269"/>
                  </a:cubicBezTo>
                  <a:cubicBezTo>
                    <a:pt x="5331" y="13870"/>
                    <a:pt x="4868" y="13516"/>
                    <a:pt x="4360" y="13226"/>
                  </a:cubicBezTo>
                  <a:cubicBezTo>
                    <a:pt x="4632" y="12809"/>
                    <a:pt x="4841" y="12356"/>
                    <a:pt x="4759" y="11848"/>
                  </a:cubicBezTo>
                  <a:cubicBezTo>
                    <a:pt x="4651" y="11213"/>
                    <a:pt x="4243" y="10542"/>
                    <a:pt x="3907" y="10007"/>
                  </a:cubicBezTo>
                  <a:cubicBezTo>
                    <a:pt x="3888" y="9983"/>
                    <a:pt x="3854" y="9970"/>
                    <a:pt x="3822" y="9970"/>
                  </a:cubicBezTo>
                  <a:cubicBezTo>
                    <a:pt x="3793" y="9970"/>
                    <a:pt x="3766" y="9981"/>
                    <a:pt x="3753" y="10007"/>
                  </a:cubicBezTo>
                  <a:cubicBezTo>
                    <a:pt x="3499" y="10551"/>
                    <a:pt x="3200" y="11023"/>
                    <a:pt x="3309" y="11630"/>
                  </a:cubicBezTo>
                  <a:cubicBezTo>
                    <a:pt x="3399" y="12111"/>
                    <a:pt x="3608" y="12564"/>
                    <a:pt x="3880" y="12963"/>
                  </a:cubicBezTo>
                  <a:cubicBezTo>
                    <a:pt x="3644" y="12845"/>
                    <a:pt x="3408" y="12746"/>
                    <a:pt x="3163" y="12655"/>
                  </a:cubicBezTo>
                  <a:cubicBezTo>
                    <a:pt x="3046" y="11367"/>
                    <a:pt x="1613" y="11113"/>
                    <a:pt x="561" y="11041"/>
                  </a:cubicBezTo>
                  <a:cubicBezTo>
                    <a:pt x="557" y="11041"/>
                    <a:pt x="554" y="11040"/>
                    <a:pt x="551" y="11040"/>
                  </a:cubicBezTo>
                  <a:cubicBezTo>
                    <a:pt x="475" y="11040"/>
                    <a:pt x="427" y="11135"/>
                    <a:pt x="470" y="11204"/>
                  </a:cubicBezTo>
                  <a:cubicBezTo>
                    <a:pt x="769" y="11712"/>
                    <a:pt x="1042" y="12483"/>
                    <a:pt x="1586" y="12791"/>
                  </a:cubicBezTo>
                  <a:cubicBezTo>
                    <a:pt x="1796" y="12911"/>
                    <a:pt x="2029" y="12960"/>
                    <a:pt x="2265" y="12960"/>
                  </a:cubicBezTo>
                  <a:cubicBezTo>
                    <a:pt x="2527" y="12960"/>
                    <a:pt x="2793" y="12900"/>
                    <a:pt x="3036" y="12809"/>
                  </a:cubicBezTo>
                  <a:cubicBezTo>
                    <a:pt x="3046" y="12827"/>
                    <a:pt x="3064" y="12836"/>
                    <a:pt x="3082" y="12845"/>
                  </a:cubicBezTo>
                  <a:cubicBezTo>
                    <a:pt x="3245" y="12927"/>
                    <a:pt x="3399" y="13009"/>
                    <a:pt x="3553" y="13090"/>
                  </a:cubicBezTo>
                  <a:cubicBezTo>
                    <a:pt x="3431" y="13071"/>
                    <a:pt x="3304" y="13063"/>
                    <a:pt x="3175" y="13063"/>
                  </a:cubicBezTo>
                  <a:cubicBezTo>
                    <a:pt x="2431" y="13063"/>
                    <a:pt x="1595" y="13336"/>
                    <a:pt x="969" y="13444"/>
                  </a:cubicBezTo>
                  <a:cubicBezTo>
                    <a:pt x="878" y="13453"/>
                    <a:pt x="878" y="13580"/>
                    <a:pt x="942" y="13625"/>
                  </a:cubicBezTo>
                  <a:cubicBezTo>
                    <a:pt x="1424" y="13923"/>
                    <a:pt x="1961" y="14071"/>
                    <a:pt x="2494" y="14071"/>
                  </a:cubicBezTo>
                  <a:cubicBezTo>
                    <a:pt x="3114" y="14071"/>
                    <a:pt x="3730" y="13871"/>
                    <a:pt x="4252" y="13471"/>
                  </a:cubicBezTo>
                  <a:cubicBezTo>
                    <a:pt x="4823" y="13816"/>
                    <a:pt x="5376" y="14188"/>
                    <a:pt x="5920" y="14605"/>
                  </a:cubicBezTo>
                  <a:cubicBezTo>
                    <a:pt x="6047" y="15983"/>
                    <a:pt x="6265" y="17352"/>
                    <a:pt x="6600" y="18694"/>
                  </a:cubicBezTo>
                  <a:cubicBezTo>
                    <a:pt x="6655" y="18939"/>
                    <a:pt x="6718" y="19184"/>
                    <a:pt x="6782" y="19429"/>
                  </a:cubicBezTo>
                  <a:cubicBezTo>
                    <a:pt x="6364" y="19048"/>
                    <a:pt x="5929" y="18703"/>
                    <a:pt x="5467" y="18386"/>
                  </a:cubicBezTo>
                  <a:cubicBezTo>
                    <a:pt x="6074" y="17252"/>
                    <a:pt x="4732" y="16418"/>
                    <a:pt x="4415" y="15421"/>
                  </a:cubicBezTo>
                  <a:cubicBezTo>
                    <a:pt x="4404" y="15394"/>
                    <a:pt x="4374" y="15376"/>
                    <a:pt x="4345" y="15376"/>
                  </a:cubicBezTo>
                  <a:cubicBezTo>
                    <a:pt x="4326" y="15376"/>
                    <a:pt x="4308" y="15384"/>
                    <a:pt x="4297" y="15403"/>
                  </a:cubicBezTo>
                  <a:cubicBezTo>
                    <a:pt x="3880" y="16273"/>
                    <a:pt x="4070" y="17271"/>
                    <a:pt x="4705" y="17924"/>
                  </a:cubicBezTo>
                  <a:cubicBezTo>
                    <a:pt x="4505" y="17806"/>
                    <a:pt x="4306" y="17697"/>
                    <a:pt x="4097" y="17606"/>
                  </a:cubicBezTo>
                  <a:cubicBezTo>
                    <a:pt x="4122" y="17549"/>
                    <a:pt x="4087" y="17477"/>
                    <a:pt x="4020" y="17477"/>
                  </a:cubicBezTo>
                  <a:cubicBezTo>
                    <a:pt x="4013" y="17477"/>
                    <a:pt x="4006" y="17477"/>
                    <a:pt x="3998" y="17479"/>
                  </a:cubicBezTo>
                  <a:cubicBezTo>
                    <a:pt x="3735" y="17053"/>
                    <a:pt x="3426" y="16627"/>
                    <a:pt x="2982" y="16382"/>
                  </a:cubicBezTo>
                  <a:cubicBezTo>
                    <a:pt x="2420" y="16074"/>
                    <a:pt x="1676" y="16065"/>
                    <a:pt x="1060" y="15965"/>
                  </a:cubicBezTo>
                  <a:cubicBezTo>
                    <a:pt x="1054" y="15963"/>
                    <a:pt x="1047" y="15963"/>
                    <a:pt x="1041" y="15963"/>
                  </a:cubicBezTo>
                  <a:cubicBezTo>
                    <a:pt x="965" y="15963"/>
                    <a:pt x="894" y="16061"/>
                    <a:pt x="969" y="16128"/>
                  </a:cubicBezTo>
                  <a:cubicBezTo>
                    <a:pt x="1504" y="16609"/>
                    <a:pt x="1649" y="17243"/>
                    <a:pt x="2347" y="17579"/>
                  </a:cubicBezTo>
                  <a:cubicBezTo>
                    <a:pt x="2637" y="17714"/>
                    <a:pt x="2932" y="17774"/>
                    <a:pt x="3229" y="17774"/>
                  </a:cubicBezTo>
                  <a:cubicBezTo>
                    <a:pt x="3472" y="17774"/>
                    <a:pt x="3717" y="17734"/>
                    <a:pt x="3961" y="17661"/>
                  </a:cubicBezTo>
                  <a:cubicBezTo>
                    <a:pt x="4360" y="17887"/>
                    <a:pt x="4750" y="18132"/>
                    <a:pt x="5131" y="18395"/>
                  </a:cubicBezTo>
                  <a:cubicBezTo>
                    <a:pt x="4556" y="18238"/>
                    <a:pt x="3952" y="18143"/>
                    <a:pt x="3356" y="18143"/>
                  </a:cubicBezTo>
                  <a:cubicBezTo>
                    <a:pt x="2402" y="18143"/>
                    <a:pt x="1467" y="18387"/>
                    <a:pt x="697" y="19012"/>
                  </a:cubicBezTo>
                  <a:cubicBezTo>
                    <a:pt x="633" y="19066"/>
                    <a:pt x="670" y="19193"/>
                    <a:pt x="751" y="19202"/>
                  </a:cubicBezTo>
                  <a:cubicBezTo>
                    <a:pt x="1448" y="19318"/>
                    <a:pt x="2191" y="19504"/>
                    <a:pt x="2915" y="19504"/>
                  </a:cubicBezTo>
                  <a:cubicBezTo>
                    <a:pt x="3096" y="19504"/>
                    <a:pt x="3276" y="19492"/>
                    <a:pt x="3454" y="19465"/>
                  </a:cubicBezTo>
                  <a:cubicBezTo>
                    <a:pt x="4143" y="19365"/>
                    <a:pt x="4778" y="19030"/>
                    <a:pt x="5376" y="18667"/>
                  </a:cubicBezTo>
                  <a:cubicBezTo>
                    <a:pt x="5403" y="18649"/>
                    <a:pt x="5421" y="18622"/>
                    <a:pt x="5421" y="18595"/>
                  </a:cubicBezTo>
                  <a:cubicBezTo>
                    <a:pt x="5938" y="18966"/>
                    <a:pt x="6419" y="19365"/>
                    <a:pt x="6881" y="19819"/>
                  </a:cubicBezTo>
                  <a:cubicBezTo>
                    <a:pt x="7271" y="21378"/>
                    <a:pt x="7706" y="22974"/>
                    <a:pt x="8232" y="24543"/>
                  </a:cubicBezTo>
                  <a:cubicBezTo>
                    <a:pt x="7824" y="24180"/>
                    <a:pt x="7389" y="23845"/>
                    <a:pt x="6954" y="23518"/>
                  </a:cubicBezTo>
                  <a:cubicBezTo>
                    <a:pt x="6954" y="23509"/>
                    <a:pt x="6954" y="23491"/>
                    <a:pt x="6936" y="23482"/>
                  </a:cubicBezTo>
                  <a:cubicBezTo>
                    <a:pt x="6936" y="23482"/>
                    <a:pt x="6936" y="23473"/>
                    <a:pt x="6927" y="23473"/>
                  </a:cubicBezTo>
                  <a:cubicBezTo>
                    <a:pt x="7308" y="22394"/>
                    <a:pt x="6673" y="21460"/>
                    <a:pt x="6056" y="20617"/>
                  </a:cubicBezTo>
                  <a:cubicBezTo>
                    <a:pt x="6036" y="20593"/>
                    <a:pt x="6009" y="20581"/>
                    <a:pt x="5983" y="20581"/>
                  </a:cubicBezTo>
                  <a:cubicBezTo>
                    <a:pt x="5951" y="20581"/>
                    <a:pt x="5921" y="20599"/>
                    <a:pt x="5911" y="20635"/>
                  </a:cubicBezTo>
                  <a:cubicBezTo>
                    <a:pt x="5603" y="21433"/>
                    <a:pt x="5702" y="22340"/>
                    <a:pt x="6201" y="22993"/>
                  </a:cubicBezTo>
                  <a:cubicBezTo>
                    <a:pt x="5802" y="22720"/>
                    <a:pt x="5385" y="22457"/>
                    <a:pt x="4968" y="22222"/>
                  </a:cubicBezTo>
                  <a:cubicBezTo>
                    <a:pt x="4977" y="22213"/>
                    <a:pt x="4986" y="22204"/>
                    <a:pt x="4995" y="22185"/>
                  </a:cubicBezTo>
                  <a:cubicBezTo>
                    <a:pt x="5131" y="21714"/>
                    <a:pt x="5195" y="21242"/>
                    <a:pt x="4886" y="20825"/>
                  </a:cubicBezTo>
                  <a:cubicBezTo>
                    <a:pt x="4578" y="20399"/>
                    <a:pt x="4070" y="20163"/>
                    <a:pt x="3771" y="19719"/>
                  </a:cubicBezTo>
                  <a:cubicBezTo>
                    <a:pt x="3754" y="19698"/>
                    <a:pt x="3730" y="19687"/>
                    <a:pt x="3707" y="19687"/>
                  </a:cubicBezTo>
                  <a:cubicBezTo>
                    <a:pt x="3680" y="19687"/>
                    <a:pt x="3654" y="19703"/>
                    <a:pt x="3644" y="19737"/>
                  </a:cubicBezTo>
                  <a:cubicBezTo>
                    <a:pt x="3635" y="19792"/>
                    <a:pt x="3626" y="19846"/>
                    <a:pt x="3626" y="19891"/>
                  </a:cubicBezTo>
                  <a:cubicBezTo>
                    <a:pt x="3599" y="19909"/>
                    <a:pt x="3581" y="19946"/>
                    <a:pt x="3608" y="19973"/>
                  </a:cubicBezTo>
                  <a:cubicBezTo>
                    <a:pt x="3526" y="20707"/>
                    <a:pt x="3871" y="21351"/>
                    <a:pt x="4351" y="21895"/>
                  </a:cubicBezTo>
                  <a:cubicBezTo>
                    <a:pt x="4043" y="21741"/>
                    <a:pt x="3735" y="21587"/>
                    <a:pt x="3417" y="21442"/>
                  </a:cubicBezTo>
                  <a:cubicBezTo>
                    <a:pt x="3417" y="21415"/>
                    <a:pt x="3408" y="21387"/>
                    <a:pt x="3372" y="21369"/>
                  </a:cubicBezTo>
                  <a:cubicBezTo>
                    <a:pt x="3293" y="20663"/>
                    <a:pt x="2446" y="20535"/>
                    <a:pt x="1779" y="20535"/>
                  </a:cubicBezTo>
                  <a:cubicBezTo>
                    <a:pt x="1606" y="20535"/>
                    <a:pt x="1446" y="20544"/>
                    <a:pt x="1314" y="20553"/>
                  </a:cubicBezTo>
                  <a:cubicBezTo>
                    <a:pt x="1268" y="20553"/>
                    <a:pt x="1232" y="20599"/>
                    <a:pt x="1259" y="20644"/>
                  </a:cubicBezTo>
                  <a:cubicBezTo>
                    <a:pt x="1459" y="20970"/>
                    <a:pt x="1640" y="21442"/>
                    <a:pt x="2030" y="21596"/>
                  </a:cubicBezTo>
                  <a:cubicBezTo>
                    <a:pt x="2153" y="21650"/>
                    <a:pt x="2297" y="21670"/>
                    <a:pt x="2448" y="21670"/>
                  </a:cubicBezTo>
                  <a:cubicBezTo>
                    <a:pt x="2731" y="21670"/>
                    <a:pt x="3039" y="21598"/>
                    <a:pt x="3281" y="21533"/>
                  </a:cubicBezTo>
                  <a:cubicBezTo>
                    <a:pt x="3635" y="21696"/>
                    <a:pt x="3970" y="21877"/>
                    <a:pt x="4315" y="22059"/>
                  </a:cubicBezTo>
                  <a:cubicBezTo>
                    <a:pt x="4246" y="22053"/>
                    <a:pt x="4176" y="22051"/>
                    <a:pt x="4107" y="22051"/>
                  </a:cubicBezTo>
                  <a:cubicBezTo>
                    <a:pt x="3086" y="22051"/>
                    <a:pt x="2068" y="22601"/>
                    <a:pt x="1431" y="23373"/>
                  </a:cubicBezTo>
                  <a:cubicBezTo>
                    <a:pt x="1379" y="23435"/>
                    <a:pt x="1394" y="23573"/>
                    <a:pt x="1494" y="23573"/>
                  </a:cubicBezTo>
                  <a:cubicBezTo>
                    <a:pt x="1498" y="23573"/>
                    <a:pt x="1501" y="23573"/>
                    <a:pt x="1504" y="23573"/>
                  </a:cubicBezTo>
                  <a:cubicBezTo>
                    <a:pt x="2547" y="23446"/>
                    <a:pt x="4261" y="23391"/>
                    <a:pt x="4868" y="22376"/>
                  </a:cubicBezTo>
                  <a:cubicBezTo>
                    <a:pt x="5430" y="22702"/>
                    <a:pt x="5975" y="23056"/>
                    <a:pt x="6510" y="23437"/>
                  </a:cubicBezTo>
                  <a:cubicBezTo>
                    <a:pt x="6217" y="23400"/>
                    <a:pt x="5910" y="23375"/>
                    <a:pt x="5603" y="23375"/>
                  </a:cubicBezTo>
                  <a:cubicBezTo>
                    <a:pt x="4705" y="23375"/>
                    <a:pt x="3811" y="23591"/>
                    <a:pt x="3290" y="24362"/>
                  </a:cubicBezTo>
                  <a:cubicBezTo>
                    <a:pt x="3263" y="24407"/>
                    <a:pt x="3290" y="24471"/>
                    <a:pt x="3336" y="24480"/>
                  </a:cubicBezTo>
                  <a:cubicBezTo>
                    <a:pt x="3635" y="24533"/>
                    <a:pt x="3932" y="24561"/>
                    <a:pt x="4226" y="24561"/>
                  </a:cubicBezTo>
                  <a:cubicBezTo>
                    <a:pt x="5170" y="24561"/>
                    <a:pt x="6075" y="24279"/>
                    <a:pt x="6863" y="23691"/>
                  </a:cubicBezTo>
                  <a:cubicBezTo>
                    <a:pt x="7371" y="24063"/>
                    <a:pt x="7870" y="24462"/>
                    <a:pt x="8350" y="24888"/>
                  </a:cubicBezTo>
                  <a:cubicBezTo>
                    <a:pt x="9312" y="27690"/>
                    <a:pt x="10590" y="30374"/>
                    <a:pt x="12467" y="32541"/>
                  </a:cubicBezTo>
                  <a:cubicBezTo>
                    <a:pt x="12507" y="32587"/>
                    <a:pt x="12554" y="32607"/>
                    <a:pt x="12600" y="32607"/>
                  </a:cubicBezTo>
                  <a:cubicBezTo>
                    <a:pt x="12753" y="32607"/>
                    <a:pt x="12899" y="32395"/>
                    <a:pt x="12766" y="32242"/>
                  </a:cubicBezTo>
                  <a:cubicBezTo>
                    <a:pt x="11506" y="30791"/>
                    <a:pt x="10508" y="29104"/>
                    <a:pt x="9692" y="27300"/>
                  </a:cubicBezTo>
                  <a:cubicBezTo>
                    <a:pt x="9747" y="26910"/>
                    <a:pt x="9819" y="26529"/>
                    <a:pt x="9901" y="26148"/>
                  </a:cubicBezTo>
                  <a:cubicBezTo>
                    <a:pt x="9921" y="26168"/>
                    <a:pt x="9940" y="26183"/>
                    <a:pt x="9967" y="26183"/>
                  </a:cubicBezTo>
                  <a:cubicBezTo>
                    <a:pt x="9977" y="26183"/>
                    <a:pt x="9988" y="26180"/>
                    <a:pt x="10001" y="26175"/>
                  </a:cubicBezTo>
                  <a:cubicBezTo>
                    <a:pt x="10055" y="26148"/>
                    <a:pt x="10119" y="26121"/>
                    <a:pt x="10182" y="26103"/>
                  </a:cubicBezTo>
                  <a:cubicBezTo>
                    <a:pt x="10331" y="26135"/>
                    <a:pt x="10478" y="26151"/>
                    <a:pt x="10623" y="26151"/>
                  </a:cubicBezTo>
                  <a:cubicBezTo>
                    <a:pt x="11486" y="26151"/>
                    <a:pt x="12274" y="25607"/>
                    <a:pt x="12848" y="24924"/>
                  </a:cubicBezTo>
                  <a:cubicBezTo>
                    <a:pt x="12875" y="24915"/>
                    <a:pt x="12912" y="24897"/>
                    <a:pt x="12948" y="24879"/>
                  </a:cubicBezTo>
                  <a:cubicBezTo>
                    <a:pt x="12993" y="24860"/>
                    <a:pt x="12993" y="24806"/>
                    <a:pt x="12966" y="24770"/>
                  </a:cubicBezTo>
                  <a:cubicBezTo>
                    <a:pt x="12993" y="24743"/>
                    <a:pt x="13011" y="24724"/>
                    <a:pt x="13029" y="24697"/>
                  </a:cubicBezTo>
                  <a:cubicBezTo>
                    <a:pt x="13075" y="24634"/>
                    <a:pt x="13011" y="24561"/>
                    <a:pt x="12948" y="24561"/>
                  </a:cubicBezTo>
                  <a:cubicBezTo>
                    <a:pt x="12882" y="24559"/>
                    <a:pt x="12816" y="24557"/>
                    <a:pt x="12750" y="24557"/>
                  </a:cubicBezTo>
                  <a:cubicBezTo>
                    <a:pt x="11654" y="24557"/>
                    <a:pt x="10564" y="24919"/>
                    <a:pt x="9983" y="25894"/>
                  </a:cubicBezTo>
                  <a:cubicBezTo>
                    <a:pt x="9973" y="25894"/>
                    <a:pt x="9973" y="25894"/>
                    <a:pt x="9964" y="25885"/>
                  </a:cubicBezTo>
                  <a:cubicBezTo>
                    <a:pt x="10273" y="24697"/>
                    <a:pt x="10762" y="23555"/>
                    <a:pt x="11442" y="22539"/>
                  </a:cubicBezTo>
                  <a:cubicBezTo>
                    <a:pt x="12011" y="22996"/>
                    <a:pt x="12616" y="23195"/>
                    <a:pt x="13211" y="23195"/>
                  </a:cubicBezTo>
                  <a:cubicBezTo>
                    <a:pt x="14363" y="23195"/>
                    <a:pt x="15477" y="22452"/>
                    <a:pt x="16212" y="21406"/>
                  </a:cubicBezTo>
                  <a:cubicBezTo>
                    <a:pt x="16258" y="21324"/>
                    <a:pt x="16194" y="21215"/>
                    <a:pt x="16103" y="21215"/>
                  </a:cubicBezTo>
                  <a:cubicBezTo>
                    <a:pt x="15351" y="21233"/>
                    <a:pt x="14544" y="21206"/>
                    <a:pt x="13809" y="21378"/>
                  </a:cubicBezTo>
                  <a:cubicBezTo>
                    <a:pt x="13029" y="21560"/>
                    <a:pt x="12340" y="21995"/>
                    <a:pt x="11606" y="22312"/>
                  </a:cubicBezTo>
                  <a:cubicBezTo>
                    <a:pt x="11841" y="21977"/>
                    <a:pt x="12095" y="21650"/>
                    <a:pt x="12376" y="21351"/>
                  </a:cubicBezTo>
                  <a:cubicBezTo>
                    <a:pt x="12413" y="21351"/>
                    <a:pt x="12440" y="21315"/>
                    <a:pt x="12449" y="21279"/>
                  </a:cubicBezTo>
                  <a:cubicBezTo>
                    <a:pt x="12794" y="20916"/>
                    <a:pt x="13174" y="20580"/>
                    <a:pt x="13583" y="20281"/>
                  </a:cubicBezTo>
                  <a:cubicBezTo>
                    <a:pt x="13601" y="20272"/>
                    <a:pt x="13610" y="20254"/>
                    <a:pt x="13619" y="20227"/>
                  </a:cubicBezTo>
                  <a:cubicBezTo>
                    <a:pt x="13619" y="20227"/>
                    <a:pt x="13628" y="20236"/>
                    <a:pt x="13628" y="20236"/>
                  </a:cubicBezTo>
                  <a:cubicBezTo>
                    <a:pt x="13713" y="20242"/>
                    <a:pt x="13799" y="20246"/>
                    <a:pt x="13883" y="20246"/>
                  </a:cubicBezTo>
                  <a:cubicBezTo>
                    <a:pt x="15090" y="20246"/>
                    <a:pt x="16189" y="19589"/>
                    <a:pt x="16756" y="18513"/>
                  </a:cubicBezTo>
                  <a:cubicBezTo>
                    <a:pt x="16791" y="18452"/>
                    <a:pt x="16759" y="18358"/>
                    <a:pt x="16685" y="18358"/>
                  </a:cubicBezTo>
                  <a:cubicBezTo>
                    <a:pt x="16682" y="18358"/>
                    <a:pt x="16678" y="18358"/>
                    <a:pt x="16675" y="18359"/>
                  </a:cubicBezTo>
                  <a:cubicBezTo>
                    <a:pt x="15550" y="18440"/>
                    <a:pt x="13519" y="18449"/>
                    <a:pt x="13564" y="20045"/>
                  </a:cubicBezTo>
                  <a:cubicBezTo>
                    <a:pt x="13537" y="20064"/>
                    <a:pt x="13528" y="20091"/>
                    <a:pt x="13528" y="20118"/>
                  </a:cubicBezTo>
                  <a:cubicBezTo>
                    <a:pt x="13519" y="20127"/>
                    <a:pt x="13501" y="20127"/>
                    <a:pt x="13492" y="20136"/>
                  </a:cubicBezTo>
                  <a:cubicBezTo>
                    <a:pt x="13120" y="20399"/>
                    <a:pt x="12766" y="20707"/>
                    <a:pt x="12440" y="21034"/>
                  </a:cubicBezTo>
                  <a:cubicBezTo>
                    <a:pt x="12594" y="20517"/>
                    <a:pt x="13048" y="20154"/>
                    <a:pt x="13156" y="19619"/>
                  </a:cubicBezTo>
                  <a:cubicBezTo>
                    <a:pt x="13338" y="18794"/>
                    <a:pt x="12875" y="17987"/>
                    <a:pt x="13057" y="17153"/>
                  </a:cubicBezTo>
                  <a:cubicBezTo>
                    <a:pt x="13070" y="17094"/>
                    <a:pt x="13026" y="17049"/>
                    <a:pt x="12977" y="17049"/>
                  </a:cubicBezTo>
                  <a:cubicBezTo>
                    <a:pt x="12958" y="17049"/>
                    <a:pt x="12938" y="17056"/>
                    <a:pt x="12921" y="17071"/>
                  </a:cubicBezTo>
                  <a:cubicBezTo>
                    <a:pt x="12277" y="17688"/>
                    <a:pt x="11778" y="18422"/>
                    <a:pt x="11705" y="19329"/>
                  </a:cubicBezTo>
                  <a:cubicBezTo>
                    <a:pt x="11651" y="19928"/>
                    <a:pt x="11687" y="20862"/>
                    <a:pt x="12204" y="21270"/>
                  </a:cubicBezTo>
                  <a:cubicBezTo>
                    <a:pt x="11615" y="21895"/>
                    <a:pt x="11107" y="22603"/>
                    <a:pt x="10690" y="23364"/>
                  </a:cubicBezTo>
                  <a:cubicBezTo>
                    <a:pt x="10753" y="23129"/>
                    <a:pt x="10771" y="22893"/>
                    <a:pt x="10735" y="22648"/>
                  </a:cubicBezTo>
                  <a:cubicBezTo>
                    <a:pt x="10626" y="22040"/>
                    <a:pt x="10173" y="21560"/>
                    <a:pt x="9992" y="20979"/>
                  </a:cubicBezTo>
                  <a:cubicBezTo>
                    <a:pt x="9983" y="20957"/>
                    <a:pt x="9962" y="20945"/>
                    <a:pt x="9942" y="20945"/>
                  </a:cubicBezTo>
                  <a:cubicBezTo>
                    <a:pt x="9921" y="20945"/>
                    <a:pt x="9901" y="20957"/>
                    <a:pt x="9892" y="20979"/>
                  </a:cubicBezTo>
                  <a:cubicBezTo>
                    <a:pt x="9574" y="22040"/>
                    <a:pt x="9221" y="23464"/>
                    <a:pt x="10227" y="24244"/>
                  </a:cubicBezTo>
                  <a:cubicBezTo>
                    <a:pt x="10227" y="24244"/>
                    <a:pt x="10227" y="24244"/>
                    <a:pt x="10227" y="24253"/>
                  </a:cubicBezTo>
                  <a:cubicBezTo>
                    <a:pt x="10236" y="24253"/>
                    <a:pt x="10246" y="24262"/>
                    <a:pt x="10255" y="24271"/>
                  </a:cubicBezTo>
                  <a:cubicBezTo>
                    <a:pt x="9892" y="25133"/>
                    <a:pt x="9647" y="26048"/>
                    <a:pt x="9547" y="26973"/>
                  </a:cubicBezTo>
                  <a:cubicBezTo>
                    <a:pt x="8686" y="25006"/>
                    <a:pt x="8024" y="22920"/>
                    <a:pt x="7462" y="20880"/>
                  </a:cubicBezTo>
                  <a:cubicBezTo>
                    <a:pt x="8187" y="19420"/>
                    <a:pt x="8931" y="17987"/>
                    <a:pt x="9865" y="16690"/>
                  </a:cubicBezTo>
                  <a:cubicBezTo>
                    <a:pt x="9910" y="16690"/>
                    <a:pt x="9955" y="16654"/>
                    <a:pt x="9937" y="16609"/>
                  </a:cubicBezTo>
                  <a:cubicBezTo>
                    <a:pt x="10218" y="16219"/>
                    <a:pt x="10518" y="15847"/>
                    <a:pt x="10835" y="15493"/>
                  </a:cubicBezTo>
                  <a:cubicBezTo>
                    <a:pt x="10835" y="15493"/>
                    <a:pt x="10835" y="15493"/>
                    <a:pt x="10835" y="15502"/>
                  </a:cubicBezTo>
                  <a:cubicBezTo>
                    <a:pt x="11567" y="16330"/>
                    <a:pt x="12523" y="16522"/>
                    <a:pt x="13518" y="16522"/>
                  </a:cubicBezTo>
                  <a:cubicBezTo>
                    <a:pt x="14126" y="16522"/>
                    <a:pt x="14747" y="16450"/>
                    <a:pt x="15342" y="16409"/>
                  </a:cubicBezTo>
                  <a:cubicBezTo>
                    <a:pt x="15414" y="16400"/>
                    <a:pt x="15478" y="16300"/>
                    <a:pt x="15414" y="16246"/>
                  </a:cubicBezTo>
                  <a:cubicBezTo>
                    <a:pt x="14483" y="15523"/>
                    <a:pt x="13387" y="14950"/>
                    <a:pt x="12244" y="14950"/>
                  </a:cubicBezTo>
                  <a:cubicBezTo>
                    <a:pt x="11895" y="14950"/>
                    <a:pt x="11542" y="15003"/>
                    <a:pt x="11189" y="15122"/>
                  </a:cubicBezTo>
                  <a:cubicBezTo>
                    <a:pt x="11488" y="14813"/>
                    <a:pt x="11796" y="14523"/>
                    <a:pt x="12141" y="14242"/>
                  </a:cubicBezTo>
                  <a:cubicBezTo>
                    <a:pt x="12466" y="14323"/>
                    <a:pt x="12832" y="14401"/>
                    <a:pt x="13187" y="14401"/>
                  </a:cubicBezTo>
                  <a:cubicBezTo>
                    <a:pt x="13386" y="14401"/>
                    <a:pt x="13581" y="14376"/>
                    <a:pt x="13764" y="14314"/>
                  </a:cubicBezTo>
                  <a:cubicBezTo>
                    <a:pt x="14381" y="14097"/>
                    <a:pt x="14970" y="13516"/>
                    <a:pt x="15487" y="13127"/>
                  </a:cubicBezTo>
                  <a:cubicBezTo>
                    <a:pt x="15559" y="13063"/>
                    <a:pt x="15541" y="12954"/>
                    <a:pt x="15441" y="12945"/>
                  </a:cubicBezTo>
                  <a:cubicBezTo>
                    <a:pt x="15212" y="12930"/>
                    <a:pt x="14971" y="12919"/>
                    <a:pt x="14726" y="12919"/>
                  </a:cubicBezTo>
                  <a:cubicBezTo>
                    <a:pt x="13770" y="12919"/>
                    <a:pt x="12766" y="13098"/>
                    <a:pt x="12268" y="13979"/>
                  </a:cubicBezTo>
                  <a:lnTo>
                    <a:pt x="12250" y="13979"/>
                  </a:lnTo>
                  <a:cubicBezTo>
                    <a:pt x="12213" y="14006"/>
                    <a:pt x="12177" y="14033"/>
                    <a:pt x="12141" y="14061"/>
                  </a:cubicBezTo>
                  <a:cubicBezTo>
                    <a:pt x="12123" y="14070"/>
                    <a:pt x="12114" y="14070"/>
                    <a:pt x="12095" y="14079"/>
                  </a:cubicBezTo>
                  <a:cubicBezTo>
                    <a:pt x="12068" y="14088"/>
                    <a:pt x="12050" y="14106"/>
                    <a:pt x="12041" y="14133"/>
                  </a:cubicBezTo>
                  <a:cubicBezTo>
                    <a:pt x="11832" y="14287"/>
                    <a:pt x="11633" y="14460"/>
                    <a:pt x="11442" y="14623"/>
                  </a:cubicBezTo>
                  <a:cubicBezTo>
                    <a:pt x="11442" y="14623"/>
                    <a:pt x="11442" y="14614"/>
                    <a:pt x="11433" y="14614"/>
                  </a:cubicBezTo>
                  <a:cubicBezTo>
                    <a:pt x="11705" y="14206"/>
                    <a:pt x="12104" y="13952"/>
                    <a:pt x="12304" y="13498"/>
                  </a:cubicBezTo>
                  <a:cubicBezTo>
                    <a:pt x="12531" y="12991"/>
                    <a:pt x="12649" y="12428"/>
                    <a:pt x="12812" y="11902"/>
                  </a:cubicBezTo>
                  <a:cubicBezTo>
                    <a:pt x="12826" y="11844"/>
                    <a:pt x="12771" y="11781"/>
                    <a:pt x="12716" y="11781"/>
                  </a:cubicBezTo>
                  <a:cubicBezTo>
                    <a:pt x="12702" y="11781"/>
                    <a:pt x="12688" y="11785"/>
                    <a:pt x="12676" y="11794"/>
                  </a:cubicBezTo>
                  <a:cubicBezTo>
                    <a:pt x="11796" y="12446"/>
                    <a:pt x="10590" y="13562"/>
                    <a:pt x="11316" y="14741"/>
                  </a:cubicBezTo>
                  <a:cubicBezTo>
                    <a:pt x="10835" y="15176"/>
                    <a:pt x="10409" y="15657"/>
                    <a:pt x="10010" y="16164"/>
                  </a:cubicBezTo>
                  <a:cubicBezTo>
                    <a:pt x="10164" y="15756"/>
                    <a:pt x="10463" y="15403"/>
                    <a:pt x="10545" y="14958"/>
                  </a:cubicBezTo>
                  <a:cubicBezTo>
                    <a:pt x="10672" y="14251"/>
                    <a:pt x="10490" y="13526"/>
                    <a:pt x="10617" y="12818"/>
                  </a:cubicBezTo>
                  <a:cubicBezTo>
                    <a:pt x="10629" y="12759"/>
                    <a:pt x="10591" y="12723"/>
                    <a:pt x="10547" y="12723"/>
                  </a:cubicBezTo>
                  <a:cubicBezTo>
                    <a:pt x="10524" y="12723"/>
                    <a:pt x="10500" y="12733"/>
                    <a:pt x="10481" y="12755"/>
                  </a:cubicBezTo>
                  <a:cubicBezTo>
                    <a:pt x="9656" y="13897"/>
                    <a:pt x="9176" y="15176"/>
                    <a:pt x="9747" y="16518"/>
                  </a:cubicBezTo>
                  <a:cubicBezTo>
                    <a:pt x="9275" y="17171"/>
                    <a:pt x="8849" y="17860"/>
                    <a:pt x="8468" y="18567"/>
                  </a:cubicBezTo>
                  <a:cubicBezTo>
                    <a:pt x="8631" y="18023"/>
                    <a:pt x="8922" y="17543"/>
                    <a:pt x="8949" y="16944"/>
                  </a:cubicBezTo>
                  <a:cubicBezTo>
                    <a:pt x="8976" y="16155"/>
                    <a:pt x="8722" y="15384"/>
                    <a:pt x="8459" y="14650"/>
                  </a:cubicBezTo>
                  <a:cubicBezTo>
                    <a:pt x="8449" y="14625"/>
                    <a:pt x="8421" y="14609"/>
                    <a:pt x="8396" y="14609"/>
                  </a:cubicBezTo>
                  <a:cubicBezTo>
                    <a:pt x="8374" y="14609"/>
                    <a:pt x="8354" y="14621"/>
                    <a:pt x="8350" y="14650"/>
                  </a:cubicBezTo>
                  <a:cubicBezTo>
                    <a:pt x="8033" y="16201"/>
                    <a:pt x="6863" y="17515"/>
                    <a:pt x="8187" y="18948"/>
                  </a:cubicBezTo>
                  <a:cubicBezTo>
                    <a:pt x="8196" y="18966"/>
                    <a:pt x="8205" y="18966"/>
                    <a:pt x="8214" y="18975"/>
                  </a:cubicBezTo>
                  <a:cubicBezTo>
                    <a:pt x="8223" y="18984"/>
                    <a:pt x="8223" y="18994"/>
                    <a:pt x="8223" y="18994"/>
                  </a:cubicBezTo>
                  <a:cubicBezTo>
                    <a:pt x="8223" y="19003"/>
                    <a:pt x="8223" y="19003"/>
                    <a:pt x="8223" y="19012"/>
                  </a:cubicBezTo>
                  <a:cubicBezTo>
                    <a:pt x="7942" y="19556"/>
                    <a:pt x="7670" y="20109"/>
                    <a:pt x="7407" y="20662"/>
                  </a:cubicBezTo>
                  <a:cubicBezTo>
                    <a:pt x="7217" y="19973"/>
                    <a:pt x="7035" y="19293"/>
                    <a:pt x="6863" y="18622"/>
                  </a:cubicBezTo>
                  <a:cubicBezTo>
                    <a:pt x="6455" y="17053"/>
                    <a:pt x="6210" y="15457"/>
                    <a:pt x="6092" y="13870"/>
                  </a:cubicBezTo>
                  <a:cubicBezTo>
                    <a:pt x="6247" y="13516"/>
                    <a:pt x="6410" y="13190"/>
                    <a:pt x="6600" y="12873"/>
                  </a:cubicBezTo>
                  <a:cubicBezTo>
                    <a:pt x="7000" y="13044"/>
                    <a:pt x="7419" y="13125"/>
                    <a:pt x="7836" y="13125"/>
                  </a:cubicBezTo>
                  <a:cubicBezTo>
                    <a:pt x="8589" y="13125"/>
                    <a:pt x="9336" y="12859"/>
                    <a:pt x="9955" y="12374"/>
                  </a:cubicBezTo>
                  <a:cubicBezTo>
                    <a:pt x="10019" y="12329"/>
                    <a:pt x="9983" y="12220"/>
                    <a:pt x="9910" y="12202"/>
                  </a:cubicBezTo>
                  <a:cubicBezTo>
                    <a:pt x="9393" y="12069"/>
                    <a:pt x="8871" y="11994"/>
                    <a:pt x="8344" y="11994"/>
                  </a:cubicBezTo>
                  <a:cubicBezTo>
                    <a:pt x="8114" y="11994"/>
                    <a:pt x="7884" y="12008"/>
                    <a:pt x="7652" y="12038"/>
                  </a:cubicBezTo>
                  <a:cubicBezTo>
                    <a:pt x="7489" y="12057"/>
                    <a:pt x="7289" y="12075"/>
                    <a:pt x="7099" y="12111"/>
                  </a:cubicBezTo>
                  <a:cubicBezTo>
                    <a:pt x="7398" y="11721"/>
                    <a:pt x="7716" y="11349"/>
                    <a:pt x="8078" y="11014"/>
                  </a:cubicBezTo>
                  <a:cubicBezTo>
                    <a:pt x="8078" y="11032"/>
                    <a:pt x="8078" y="11050"/>
                    <a:pt x="8096" y="11068"/>
                  </a:cubicBezTo>
                  <a:cubicBezTo>
                    <a:pt x="8555" y="11438"/>
                    <a:pt x="9067" y="11561"/>
                    <a:pt x="9600" y="11561"/>
                  </a:cubicBezTo>
                  <a:cubicBezTo>
                    <a:pt x="10426" y="11561"/>
                    <a:pt x="11301" y="11264"/>
                    <a:pt x="12095" y="11132"/>
                  </a:cubicBezTo>
                  <a:cubicBezTo>
                    <a:pt x="12159" y="11123"/>
                    <a:pt x="12168" y="11023"/>
                    <a:pt x="12114" y="10996"/>
                  </a:cubicBezTo>
                  <a:cubicBezTo>
                    <a:pt x="11300" y="10623"/>
                    <a:pt x="10449" y="10345"/>
                    <a:pt x="9578" y="10345"/>
                  </a:cubicBezTo>
                  <a:cubicBezTo>
                    <a:pt x="9303" y="10345"/>
                    <a:pt x="9027" y="10373"/>
                    <a:pt x="8749" y="10433"/>
                  </a:cubicBezTo>
                  <a:cubicBezTo>
                    <a:pt x="9003" y="10243"/>
                    <a:pt x="9257" y="10053"/>
                    <a:pt x="9529" y="9871"/>
                  </a:cubicBezTo>
                  <a:cubicBezTo>
                    <a:pt x="9790" y="9964"/>
                    <a:pt x="10046" y="10006"/>
                    <a:pt x="10293" y="10006"/>
                  </a:cubicBezTo>
                  <a:cubicBezTo>
                    <a:pt x="11383" y="10006"/>
                    <a:pt x="12314" y="9183"/>
                    <a:pt x="12757" y="8148"/>
                  </a:cubicBezTo>
                  <a:cubicBezTo>
                    <a:pt x="12785" y="8085"/>
                    <a:pt x="12748" y="7994"/>
                    <a:pt x="12667" y="7994"/>
                  </a:cubicBezTo>
                  <a:cubicBezTo>
                    <a:pt x="11424" y="8012"/>
                    <a:pt x="9828" y="8194"/>
                    <a:pt x="9475" y="9626"/>
                  </a:cubicBezTo>
                  <a:cubicBezTo>
                    <a:pt x="9475" y="9644"/>
                    <a:pt x="9475" y="9644"/>
                    <a:pt x="9484" y="9654"/>
                  </a:cubicBezTo>
                  <a:lnTo>
                    <a:pt x="9466" y="9663"/>
                  </a:lnTo>
                  <a:cubicBezTo>
                    <a:pt x="9438" y="9681"/>
                    <a:pt x="9420" y="9708"/>
                    <a:pt x="9420" y="9735"/>
                  </a:cubicBezTo>
                  <a:cubicBezTo>
                    <a:pt x="9112" y="9898"/>
                    <a:pt x="8822" y="10080"/>
                    <a:pt x="8532" y="10288"/>
                  </a:cubicBezTo>
                  <a:cubicBezTo>
                    <a:pt x="8668" y="10134"/>
                    <a:pt x="8777" y="9971"/>
                    <a:pt x="8849" y="9790"/>
                  </a:cubicBezTo>
                  <a:cubicBezTo>
                    <a:pt x="9030" y="9300"/>
                    <a:pt x="8958" y="8710"/>
                    <a:pt x="8913" y="8203"/>
                  </a:cubicBezTo>
                  <a:cubicBezTo>
                    <a:pt x="8906" y="8159"/>
                    <a:pt x="8870" y="8128"/>
                    <a:pt x="8830" y="8128"/>
                  </a:cubicBezTo>
                  <a:cubicBezTo>
                    <a:pt x="8812" y="8128"/>
                    <a:pt x="8793" y="8134"/>
                    <a:pt x="8777" y="8148"/>
                  </a:cubicBezTo>
                  <a:cubicBezTo>
                    <a:pt x="8432" y="8493"/>
                    <a:pt x="7969" y="8846"/>
                    <a:pt x="7833" y="9336"/>
                  </a:cubicBezTo>
                  <a:cubicBezTo>
                    <a:pt x="7697" y="9790"/>
                    <a:pt x="7770" y="10325"/>
                    <a:pt x="7951" y="10760"/>
                  </a:cubicBezTo>
                  <a:cubicBezTo>
                    <a:pt x="7453" y="11213"/>
                    <a:pt x="7008" y="11730"/>
                    <a:pt x="6646" y="12301"/>
                  </a:cubicBezTo>
                  <a:cubicBezTo>
                    <a:pt x="6546" y="12374"/>
                    <a:pt x="6473" y="12465"/>
                    <a:pt x="6437" y="12592"/>
                  </a:cubicBezTo>
                  <a:cubicBezTo>
                    <a:pt x="6437" y="12610"/>
                    <a:pt x="6437" y="12619"/>
                    <a:pt x="6437" y="12628"/>
                  </a:cubicBezTo>
                  <a:cubicBezTo>
                    <a:pt x="6301" y="12873"/>
                    <a:pt x="6174" y="13117"/>
                    <a:pt x="6065" y="13371"/>
                  </a:cubicBezTo>
                  <a:cubicBezTo>
                    <a:pt x="5975" y="11549"/>
                    <a:pt x="6065" y="9726"/>
                    <a:pt x="6328" y="7922"/>
                  </a:cubicBezTo>
                  <a:cubicBezTo>
                    <a:pt x="6918" y="7876"/>
                    <a:pt x="7407" y="7931"/>
                    <a:pt x="7933" y="7550"/>
                  </a:cubicBezTo>
                  <a:cubicBezTo>
                    <a:pt x="8568" y="7087"/>
                    <a:pt x="9030" y="6353"/>
                    <a:pt x="9493" y="5727"/>
                  </a:cubicBezTo>
                  <a:cubicBezTo>
                    <a:pt x="9529" y="5682"/>
                    <a:pt x="9475" y="5600"/>
                    <a:pt x="9420" y="5600"/>
                  </a:cubicBezTo>
                  <a:cubicBezTo>
                    <a:pt x="8187" y="5673"/>
                    <a:pt x="7008" y="6326"/>
                    <a:pt x="6410" y="7396"/>
                  </a:cubicBezTo>
                  <a:cubicBezTo>
                    <a:pt x="6537" y="6634"/>
                    <a:pt x="6691" y="5863"/>
                    <a:pt x="6881" y="5101"/>
                  </a:cubicBezTo>
                  <a:cubicBezTo>
                    <a:pt x="7507" y="5020"/>
                    <a:pt x="8051" y="5002"/>
                    <a:pt x="8604" y="4675"/>
                  </a:cubicBezTo>
                  <a:cubicBezTo>
                    <a:pt x="9094" y="4385"/>
                    <a:pt x="9466" y="3977"/>
                    <a:pt x="9847" y="3569"/>
                  </a:cubicBezTo>
                  <a:cubicBezTo>
                    <a:pt x="9874" y="3560"/>
                    <a:pt x="9910" y="3542"/>
                    <a:pt x="9937" y="3533"/>
                  </a:cubicBezTo>
                  <a:cubicBezTo>
                    <a:pt x="9973" y="3515"/>
                    <a:pt x="9983" y="3478"/>
                    <a:pt x="9964" y="3451"/>
                  </a:cubicBezTo>
                  <a:cubicBezTo>
                    <a:pt x="9983" y="3424"/>
                    <a:pt x="10001" y="3406"/>
                    <a:pt x="10028" y="3379"/>
                  </a:cubicBezTo>
                  <a:cubicBezTo>
                    <a:pt x="10064" y="3333"/>
                    <a:pt x="10037" y="3261"/>
                    <a:pt x="9973" y="3261"/>
                  </a:cubicBezTo>
                  <a:cubicBezTo>
                    <a:pt x="8867" y="3270"/>
                    <a:pt x="7670" y="3496"/>
                    <a:pt x="7063" y="4403"/>
                  </a:cubicBezTo>
                  <a:cubicBezTo>
                    <a:pt x="7108" y="4231"/>
                    <a:pt x="7153" y="4059"/>
                    <a:pt x="7199" y="3895"/>
                  </a:cubicBezTo>
                  <a:cubicBezTo>
                    <a:pt x="7244" y="3877"/>
                    <a:pt x="7271" y="3832"/>
                    <a:pt x="7235" y="3787"/>
                  </a:cubicBezTo>
                  <a:cubicBezTo>
                    <a:pt x="7235" y="3787"/>
                    <a:pt x="7235" y="3778"/>
                    <a:pt x="7235" y="3778"/>
                  </a:cubicBezTo>
                  <a:cubicBezTo>
                    <a:pt x="7344" y="3415"/>
                    <a:pt x="7453" y="3052"/>
                    <a:pt x="7570" y="2689"/>
                  </a:cubicBezTo>
                  <a:cubicBezTo>
                    <a:pt x="7580" y="2680"/>
                    <a:pt x="7570" y="2671"/>
                    <a:pt x="7570" y="2662"/>
                  </a:cubicBezTo>
                  <a:cubicBezTo>
                    <a:pt x="7570" y="2653"/>
                    <a:pt x="7570" y="2653"/>
                    <a:pt x="7580" y="2653"/>
                  </a:cubicBezTo>
                  <a:cubicBezTo>
                    <a:pt x="8650" y="2553"/>
                    <a:pt x="10200" y="2445"/>
                    <a:pt x="10400" y="1102"/>
                  </a:cubicBezTo>
                  <a:cubicBezTo>
                    <a:pt x="10408" y="1055"/>
                    <a:pt x="10373" y="1000"/>
                    <a:pt x="10322" y="1000"/>
                  </a:cubicBezTo>
                  <a:cubicBezTo>
                    <a:pt x="10315" y="1000"/>
                    <a:pt x="10307" y="1001"/>
                    <a:pt x="10300" y="1003"/>
                  </a:cubicBezTo>
                  <a:cubicBezTo>
                    <a:pt x="9837" y="1157"/>
                    <a:pt x="9321" y="1112"/>
                    <a:pt x="8849" y="1211"/>
                  </a:cubicBezTo>
                  <a:cubicBezTo>
                    <a:pt x="8831" y="767"/>
                    <a:pt x="8695" y="377"/>
                    <a:pt x="8414" y="14"/>
                  </a:cubicBezTo>
                  <a:cubicBezTo>
                    <a:pt x="8405" y="5"/>
                    <a:pt x="8391" y="1"/>
                    <a:pt x="8378" y="1"/>
                  </a:cubicBezTo>
                  <a:close/>
                </a:path>
              </a:pathLst>
            </a:custGeom>
            <a:solidFill>
              <a:srgbClr val="CF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1;p9"/>
          <p:cNvGrpSpPr/>
          <p:nvPr/>
        </p:nvGrpSpPr>
        <p:grpSpPr>
          <a:xfrm rot="-8999956">
            <a:off x="7470284" y="-826776"/>
            <a:ext cx="2004312" cy="2451697"/>
            <a:chOff x="7577304" y="3591550"/>
            <a:chExt cx="2004356" cy="2451751"/>
          </a:xfrm>
        </p:grpSpPr>
        <p:sp>
          <p:nvSpPr>
            <p:cNvPr id="102" name="Google Shape;102;p9"/>
            <p:cNvSpPr/>
            <p:nvPr/>
          </p:nvSpPr>
          <p:spPr>
            <a:xfrm rot="899939">
              <a:off x="8452307" y="3679687"/>
              <a:ext cx="915021" cy="1776804"/>
            </a:xfrm>
            <a:custGeom>
              <a:avLst/>
              <a:gdLst/>
              <a:ahLst/>
              <a:cxnLst/>
              <a:rect l="l" t="t" r="r" b="b"/>
              <a:pathLst>
                <a:path w="16792" h="32607" extrusionOk="0">
                  <a:moveTo>
                    <a:pt x="8495" y="295"/>
                  </a:moveTo>
                  <a:cubicBezTo>
                    <a:pt x="8650" y="495"/>
                    <a:pt x="8713" y="1021"/>
                    <a:pt x="8731" y="1238"/>
                  </a:cubicBezTo>
                  <a:cubicBezTo>
                    <a:pt x="8586" y="1275"/>
                    <a:pt x="8450" y="1329"/>
                    <a:pt x="8323" y="1402"/>
                  </a:cubicBezTo>
                  <a:cubicBezTo>
                    <a:pt x="8305" y="1411"/>
                    <a:pt x="8296" y="1420"/>
                    <a:pt x="8278" y="1429"/>
                  </a:cubicBezTo>
                  <a:cubicBezTo>
                    <a:pt x="8323" y="1048"/>
                    <a:pt x="8396" y="667"/>
                    <a:pt x="8495" y="295"/>
                  </a:cubicBezTo>
                  <a:close/>
                  <a:moveTo>
                    <a:pt x="10218" y="1193"/>
                  </a:moveTo>
                  <a:lnTo>
                    <a:pt x="10218" y="1193"/>
                  </a:lnTo>
                  <a:cubicBezTo>
                    <a:pt x="10209" y="1211"/>
                    <a:pt x="10209" y="1220"/>
                    <a:pt x="10200" y="1238"/>
                  </a:cubicBezTo>
                  <a:cubicBezTo>
                    <a:pt x="9402" y="1601"/>
                    <a:pt x="8595" y="1937"/>
                    <a:pt x="7815" y="2327"/>
                  </a:cubicBezTo>
                  <a:cubicBezTo>
                    <a:pt x="8006" y="1755"/>
                    <a:pt x="8468" y="1429"/>
                    <a:pt x="9103" y="1347"/>
                  </a:cubicBezTo>
                  <a:cubicBezTo>
                    <a:pt x="9484" y="1302"/>
                    <a:pt x="9847" y="1293"/>
                    <a:pt x="10218" y="1193"/>
                  </a:cubicBezTo>
                  <a:close/>
                  <a:moveTo>
                    <a:pt x="10155" y="1393"/>
                  </a:moveTo>
                  <a:lnTo>
                    <a:pt x="10155" y="1393"/>
                  </a:lnTo>
                  <a:cubicBezTo>
                    <a:pt x="9819" y="2236"/>
                    <a:pt x="8767" y="2336"/>
                    <a:pt x="7906" y="2417"/>
                  </a:cubicBezTo>
                  <a:cubicBezTo>
                    <a:pt x="8668" y="2091"/>
                    <a:pt x="9402" y="1737"/>
                    <a:pt x="10155" y="1393"/>
                  </a:cubicBezTo>
                  <a:close/>
                  <a:moveTo>
                    <a:pt x="8374" y="214"/>
                  </a:moveTo>
                  <a:cubicBezTo>
                    <a:pt x="8375" y="214"/>
                    <a:pt x="8376" y="214"/>
                    <a:pt x="8378" y="214"/>
                  </a:cubicBezTo>
                  <a:cubicBezTo>
                    <a:pt x="8405" y="214"/>
                    <a:pt x="8423" y="232"/>
                    <a:pt x="8441" y="241"/>
                  </a:cubicBezTo>
                  <a:cubicBezTo>
                    <a:pt x="8278" y="667"/>
                    <a:pt x="8169" y="1093"/>
                    <a:pt x="8124" y="1547"/>
                  </a:cubicBezTo>
                  <a:cubicBezTo>
                    <a:pt x="7861" y="1773"/>
                    <a:pt x="7706" y="2091"/>
                    <a:pt x="7688" y="2435"/>
                  </a:cubicBezTo>
                  <a:cubicBezTo>
                    <a:pt x="7643" y="2435"/>
                    <a:pt x="7607" y="2445"/>
                    <a:pt x="7570" y="2445"/>
                  </a:cubicBezTo>
                  <a:cubicBezTo>
                    <a:pt x="7543" y="2200"/>
                    <a:pt x="7498" y="1955"/>
                    <a:pt x="7516" y="1701"/>
                  </a:cubicBezTo>
                  <a:cubicBezTo>
                    <a:pt x="7534" y="1248"/>
                    <a:pt x="7752" y="939"/>
                    <a:pt x="8033" y="595"/>
                  </a:cubicBezTo>
                  <a:cubicBezTo>
                    <a:pt x="8096" y="523"/>
                    <a:pt x="8282" y="214"/>
                    <a:pt x="8374" y="214"/>
                  </a:cubicBezTo>
                  <a:close/>
                  <a:moveTo>
                    <a:pt x="6827" y="1991"/>
                  </a:moveTo>
                  <a:lnTo>
                    <a:pt x="6827" y="1991"/>
                  </a:lnTo>
                  <a:cubicBezTo>
                    <a:pt x="7063" y="2454"/>
                    <a:pt x="7226" y="2943"/>
                    <a:pt x="7144" y="3460"/>
                  </a:cubicBezTo>
                  <a:cubicBezTo>
                    <a:pt x="7063" y="2961"/>
                    <a:pt x="6963" y="2472"/>
                    <a:pt x="6827" y="1991"/>
                  </a:cubicBezTo>
                  <a:close/>
                  <a:moveTo>
                    <a:pt x="6700" y="1882"/>
                  </a:moveTo>
                  <a:cubicBezTo>
                    <a:pt x="6818" y="2417"/>
                    <a:pt x="6954" y="2943"/>
                    <a:pt x="7045" y="3478"/>
                  </a:cubicBezTo>
                  <a:cubicBezTo>
                    <a:pt x="6754" y="2989"/>
                    <a:pt x="6627" y="2454"/>
                    <a:pt x="6700" y="1882"/>
                  </a:cubicBezTo>
                  <a:close/>
                  <a:moveTo>
                    <a:pt x="5793" y="2662"/>
                  </a:moveTo>
                  <a:cubicBezTo>
                    <a:pt x="6228" y="3224"/>
                    <a:pt x="6745" y="3678"/>
                    <a:pt x="6691" y="4476"/>
                  </a:cubicBezTo>
                  <a:cubicBezTo>
                    <a:pt x="6676" y="4687"/>
                    <a:pt x="6650" y="4766"/>
                    <a:pt x="6617" y="4766"/>
                  </a:cubicBezTo>
                  <a:cubicBezTo>
                    <a:pt x="6531" y="4766"/>
                    <a:pt x="6403" y="4203"/>
                    <a:pt x="6337" y="4031"/>
                  </a:cubicBezTo>
                  <a:cubicBezTo>
                    <a:pt x="6165" y="3596"/>
                    <a:pt x="5993" y="3161"/>
                    <a:pt x="5820" y="2726"/>
                  </a:cubicBezTo>
                  <a:cubicBezTo>
                    <a:pt x="5811" y="2707"/>
                    <a:pt x="5802" y="2698"/>
                    <a:pt x="5784" y="2689"/>
                  </a:cubicBezTo>
                  <a:cubicBezTo>
                    <a:pt x="5784" y="2680"/>
                    <a:pt x="5793" y="2671"/>
                    <a:pt x="5793" y="2662"/>
                  </a:cubicBezTo>
                  <a:close/>
                  <a:moveTo>
                    <a:pt x="9705" y="3420"/>
                  </a:moveTo>
                  <a:cubicBezTo>
                    <a:pt x="9745" y="3420"/>
                    <a:pt x="9771" y="3424"/>
                    <a:pt x="9774" y="3433"/>
                  </a:cubicBezTo>
                  <a:cubicBezTo>
                    <a:pt x="9783" y="3433"/>
                    <a:pt x="9783" y="3442"/>
                    <a:pt x="9774" y="3451"/>
                  </a:cubicBezTo>
                  <a:cubicBezTo>
                    <a:pt x="8867" y="3841"/>
                    <a:pt x="7788" y="4158"/>
                    <a:pt x="7017" y="4802"/>
                  </a:cubicBezTo>
                  <a:cubicBezTo>
                    <a:pt x="7235" y="4385"/>
                    <a:pt x="7543" y="4031"/>
                    <a:pt x="7979" y="3805"/>
                  </a:cubicBezTo>
                  <a:cubicBezTo>
                    <a:pt x="8278" y="3651"/>
                    <a:pt x="8613" y="3560"/>
                    <a:pt x="8949" y="3505"/>
                  </a:cubicBezTo>
                  <a:lnTo>
                    <a:pt x="8949" y="3505"/>
                  </a:lnTo>
                  <a:cubicBezTo>
                    <a:pt x="8948" y="3506"/>
                    <a:pt x="8949" y="3506"/>
                    <a:pt x="8950" y="3506"/>
                  </a:cubicBezTo>
                  <a:cubicBezTo>
                    <a:pt x="8978" y="3506"/>
                    <a:pt x="9511" y="3420"/>
                    <a:pt x="9705" y="3420"/>
                  </a:cubicBezTo>
                  <a:close/>
                  <a:moveTo>
                    <a:pt x="9611" y="3669"/>
                  </a:moveTo>
                  <a:lnTo>
                    <a:pt x="9611" y="3669"/>
                  </a:lnTo>
                  <a:cubicBezTo>
                    <a:pt x="9302" y="3959"/>
                    <a:pt x="8677" y="4403"/>
                    <a:pt x="8595" y="4449"/>
                  </a:cubicBezTo>
                  <a:cubicBezTo>
                    <a:pt x="8105" y="4757"/>
                    <a:pt x="7607" y="4811"/>
                    <a:pt x="7063" y="4884"/>
                  </a:cubicBezTo>
                  <a:cubicBezTo>
                    <a:pt x="7779" y="4331"/>
                    <a:pt x="8758" y="4004"/>
                    <a:pt x="9611" y="3669"/>
                  </a:cubicBezTo>
                  <a:close/>
                  <a:moveTo>
                    <a:pt x="5748" y="2853"/>
                  </a:moveTo>
                  <a:lnTo>
                    <a:pt x="5748" y="2853"/>
                  </a:lnTo>
                  <a:cubicBezTo>
                    <a:pt x="6038" y="3560"/>
                    <a:pt x="6328" y="4258"/>
                    <a:pt x="6600" y="4965"/>
                  </a:cubicBezTo>
                  <a:cubicBezTo>
                    <a:pt x="5639" y="4802"/>
                    <a:pt x="5576" y="3696"/>
                    <a:pt x="5748" y="2853"/>
                  </a:cubicBezTo>
                  <a:close/>
                  <a:moveTo>
                    <a:pt x="643" y="4512"/>
                  </a:moveTo>
                  <a:lnTo>
                    <a:pt x="643" y="4512"/>
                  </a:lnTo>
                  <a:cubicBezTo>
                    <a:pt x="1078" y="4557"/>
                    <a:pt x="1513" y="4648"/>
                    <a:pt x="1885" y="4875"/>
                  </a:cubicBezTo>
                  <a:cubicBezTo>
                    <a:pt x="2356" y="5165"/>
                    <a:pt x="2628" y="5655"/>
                    <a:pt x="3000" y="6044"/>
                  </a:cubicBezTo>
                  <a:cubicBezTo>
                    <a:pt x="3000" y="6063"/>
                    <a:pt x="3009" y="6081"/>
                    <a:pt x="3027" y="6090"/>
                  </a:cubicBezTo>
                  <a:cubicBezTo>
                    <a:pt x="3036" y="6090"/>
                    <a:pt x="3036" y="6099"/>
                    <a:pt x="3046" y="6099"/>
                  </a:cubicBezTo>
                  <a:cubicBezTo>
                    <a:pt x="3009" y="6099"/>
                    <a:pt x="2973" y="6099"/>
                    <a:pt x="2946" y="6108"/>
                  </a:cubicBezTo>
                  <a:cubicBezTo>
                    <a:pt x="2937" y="6099"/>
                    <a:pt x="2937" y="6099"/>
                    <a:pt x="2937" y="6090"/>
                  </a:cubicBezTo>
                  <a:cubicBezTo>
                    <a:pt x="2202" y="5528"/>
                    <a:pt x="1431" y="5002"/>
                    <a:pt x="643" y="4512"/>
                  </a:cubicBezTo>
                  <a:close/>
                  <a:moveTo>
                    <a:pt x="298" y="4476"/>
                  </a:moveTo>
                  <a:cubicBezTo>
                    <a:pt x="334" y="4476"/>
                    <a:pt x="361" y="4485"/>
                    <a:pt x="389" y="4485"/>
                  </a:cubicBezTo>
                  <a:cubicBezTo>
                    <a:pt x="1187" y="4993"/>
                    <a:pt x="1948" y="5546"/>
                    <a:pt x="2692" y="6117"/>
                  </a:cubicBezTo>
                  <a:cubicBezTo>
                    <a:pt x="2102" y="6117"/>
                    <a:pt x="1513" y="5927"/>
                    <a:pt x="1096" y="5491"/>
                  </a:cubicBezTo>
                  <a:cubicBezTo>
                    <a:pt x="779" y="5174"/>
                    <a:pt x="606" y="4784"/>
                    <a:pt x="298" y="4476"/>
                  </a:cubicBezTo>
                  <a:close/>
                  <a:moveTo>
                    <a:pt x="5603" y="5346"/>
                  </a:moveTo>
                  <a:lnTo>
                    <a:pt x="5603" y="5346"/>
                  </a:lnTo>
                  <a:cubicBezTo>
                    <a:pt x="5857" y="5528"/>
                    <a:pt x="6147" y="5682"/>
                    <a:pt x="6228" y="5990"/>
                  </a:cubicBezTo>
                  <a:cubicBezTo>
                    <a:pt x="6283" y="6217"/>
                    <a:pt x="6256" y="6453"/>
                    <a:pt x="6256" y="6688"/>
                  </a:cubicBezTo>
                  <a:cubicBezTo>
                    <a:pt x="6056" y="6235"/>
                    <a:pt x="5838" y="5791"/>
                    <a:pt x="5603" y="5346"/>
                  </a:cubicBezTo>
                  <a:close/>
                  <a:moveTo>
                    <a:pt x="5548" y="5428"/>
                  </a:moveTo>
                  <a:cubicBezTo>
                    <a:pt x="5784" y="5918"/>
                    <a:pt x="6002" y="6398"/>
                    <a:pt x="6210" y="6897"/>
                  </a:cubicBezTo>
                  <a:cubicBezTo>
                    <a:pt x="5630" y="6616"/>
                    <a:pt x="5539" y="6017"/>
                    <a:pt x="5548" y="5428"/>
                  </a:cubicBezTo>
                  <a:close/>
                  <a:moveTo>
                    <a:pt x="4315" y="4693"/>
                  </a:moveTo>
                  <a:cubicBezTo>
                    <a:pt x="4542" y="5183"/>
                    <a:pt x="4778" y="5872"/>
                    <a:pt x="4814" y="6371"/>
                  </a:cubicBezTo>
                  <a:cubicBezTo>
                    <a:pt x="4832" y="6570"/>
                    <a:pt x="4814" y="6770"/>
                    <a:pt x="4759" y="6960"/>
                  </a:cubicBezTo>
                  <a:cubicBezTo>
                    <a:pt x="4719" y="7042"/>
                    <a:pt x="4687" y="7082"/>
                    <a:pt x="4665" y="7082"/>
                  </a:cubicBezTo>
                  <a:cubicBezTo>
                    <a:pt x="4633" y="7082"/>
                    <a:pt x="4622" y="6996"/>
                    <a:pt x="4632" y="6824"/>
                  </a:cubicBezTo>
                  <a:cubicBezTo>
                    <a:pt x="4496" y="6543"/>
                    <a:pt x="4478" y="6144"/>
                    <a:pt x="4369" y="5836"/>
                  </a:cubicBezTo>
                  <a:cubicBezTo>
                    <a:pt x="4369" y="5827"/>
                    <a:pt x="4351" y="5818"/>
                    <a:pt x="4342" y="5818"/>
                  </a:cubicBezTo>
                  <a:cubicBezTo>
                    <a:pt x="4324" y="5682"/>
                    <a:pt x="4315" y="5537"/>
                    <a:pt x="4306" y="5392"/>
                  </a:cubicBezTo>
                  <a:lnTo>
                    <a:pt x="4306" y="5392"/>
                  </a:lnTo>
                  <a:cubicBezTo>
                    <a:pt x="4315" y="5428"/>
                    <a:pt x="4324" y="5455"/>
                    <a:pt x="4333" y="5491"/>
                  </a:cubicBezTo>
                  <a:cubicBezTo>
                    <a:pt x="4324" y="5428"/>
                    <a:pt x="4315" y="5364"/>
                    <a:pt x="4306" y="5301"/>
                  </a:cubicBezTo>
                  <a:cubicBezTo>
                    <a:pt x="4297" y="5101"/>
                    <a:pt x="4306" y="4893"/>
                    <a:pt x="4315" y="4693"/>
                  </a:cubicBezTo>
                  <a:close/>
                  <a:moveTo>
                    <a:pt x="4214" y="4411"/>
                  </a:moveTo>
                  <a:cubicBezTo>
                    <a:pt x="4212" y="4436"/>
                    <a:pt x="4218" y="4460"/>
                    <a:pt x="4224" y="4485"/>
                  </a:cubicBezTo>
                  <a:cubicBezTo>
                    <a:pt x="4215" y="4494"/>
                    <a:pt x="4206" y="4503"/>
                    <a:pt x="4206" y="4512"/>
                  </a:cubicBezTo>
                  <a:cubicBezTo>
                    <a:pt x="4161" y="5247"/>
                    <a:pt x="4107" y="6017"/>
                    <a:pt x="4442" y="6697"/>
                  </a:cubicBezTo>
                  <a:cubicBezTo>
                    <a:pt x="4451" y="6716"/>
                    <a:pt x="4469" y="6725"/>
                    <a:pt x="4487" y="6725"/>
                  </a:cubicBezTo>
                  <a:cubicBezTo>
                    <a:pt x="4524" y="6879"/>
                    <a:pt x="4551" y="7033"/>
                    <a:pt x="4578" y="7196"/>
                  </a:cubicBezTo>
                  <a:cubicBezTo>
                    <a:pt x="4569" y="7187"/>
                    <a:pt x="4560" y="7169"/>
                    <a:pt x="4551" y="7160"/>
                  </a:cubicBezTo>
                  <a:cubicBezTo>
                    <a:pt x="4306" y="6725"/>
                    <a:pt x="4134" y="6262"/>
                    <a:pt x="4088" y="5745"/>
                  </a:cubicBezTo>
                  <a:cubicBezTo>
                    <a:pt x="4052" y="5419"/>
                    <a:pt x="4070" y="5092"/>
                    <a:pt x="4134" y="4766"/>
                  </a:cubicBezTo>
                  <a:cubicBezTo>
                    <a:pt x="4150" y="4642"/>
                    <a:pt x="4182" y="4526"/>
                    <a:pt x="4214" y="4411"/>
                  </a:cubicBezTo>
                  <a:close/>
                  <a:moveTo>
                    <a:pt x="9073" y="5751"/>
                  </a:moveTo>
                  <a:cubicBezTo>
                    <a:pt x="9124" y="5751"/>
                    <a:pt x="9166" y="5761"/>
                    <a:pt x="9194" y="5782"/>
                  </a:cubicBezTo>
                  <a:cubicBezTo>
                    <a:pt x="8677" y="6063"/>
                    <a:pt x="8178" y="6362"/>
                    <a:pt x="7697" y="6697"/>
                  </a:cubicBezTo>
                  <a:cubicBezTo>
                    <a:pt x="7289" y="6988"/>
                    <a:pt x="6909" y="7323"/>
                    <a:pt x="6473" y="7577"/>
                  </a:cubicBezTo>
                  <a:cubicBezTo>
                    <a:pt x="6754" y="7133"/>
                    <a:pt x="7081" y="6743"/>
                    <a:pt x="7516" y="6434"/>
                  </a:cubicBezTo>
                  <a:cubicBezTo>
                    <a:pt x="7685" y="6306"/>
                    <a:pt x="8677" y="5751"/>
                    <a:pt x="9073" y="5751"/>
                  </a:cubicBezTo>
                  <a:close/>
                  <a:moveTo>
                    <a:pt x="9148" y="5972"/>
                  </a:moveTo>
                  <a:lnTo>
                    <a:pt x="9148" y="5972"/>
                  </a:lnTo>
                  <a:cubicBezTo>
                    <a:pt x="8922" y="6317"/>
                    <a:pt x="8169" y="7096"/>
                    <a:pt x="8042" y="7214"/>
                  </a:cubicBezTo>
                  <a:cubicBezTo>
                    <a:pt x="7561" y="7631"/>
                    <a:pt x="7099" y="7668"/>
                    <a:pt x="6573" y="7713"/>
                  </a:cubicBezTo>
                  <a:cubicBezTo>
                    <a:pt x="6990" y="7450"/>
                    <a:pt x="7371" y="7124"/>
                    <a:pt x="7770" y="6833"/>
                  </a:cubicBezTo>
                  <a:cubicBezTo>
                    <a:pt x="8214" y="6516"/>
                    <a:pt x="8677" y="6226"/>
                    <a:pt x="9148" y="5972"/>
                  </a:cubicBezTo>
                  <a:close/>
                  <a:moveTo>
                    <a:pt x="3740" y="7769"/>
                  </a:moveTo>
                  <a:cubicBezTo>
                    <a:pt x="4176" y="7769"/>
                    <a:pt x="4592" y="7886"/>
                    <a:pt x="4941" y="8239"/>
                  </a:cubicBezTo>
                  <a:cubicBezTo>
                    <a:pt x="4291" y="8331"/>
                    <a:pt x="3470" y="8481"/>
                    <a:pt x="2696" y="8481"/>
                  </a:cubicBezTo>
                  <a:cubicBezTo>
                    <a:pt x="2173" y="8481"/>
                    <a:pt x="1672" y="8413"/>
                    <a:pt x="1259" y="8212"/>
                  </a:cubicBezTo>
                  <a:cubicBezTo>
                    <a:pt x="1486" y="8103"/>
                    <a:pt x="2411" y="8003"/>
                    <a:pt x="2547" y="7967"/>
                  </a:cubicBezTo>
                  <a:cubicBezTo>
                    <a:pt x="2938" y="7864"/>
                    <a:pt x="3347" y="7769"/>
                    <a:pt x="3740" y="7769"/>
                  </a:cubicBezTo>
                  <a:close/>
                  <a:moveTo>
                    <a:pt x="1214" y="8302"/>
                  </a:moveTo>
                  <a:lnTo>
                    <a:pt x="1214" y="8302"/>
                  </a:lnTo>
                  <a:cubicBezTo>
                    <a:pt x="1665" y="8547"/>
                    <a:pt x="2216" y="8627"/>
                    <a:pt x="2787" y="8627"/>
                  </a:cubicBezTo>
                  <a:cubicBezTo>
                    <a:pt x="3444" y="8627"/>
                    <a:pt x="4127" y="8521"/>
                    <a:pt x="4714" y="8438"/>
                  </a:cubicBezTo>
                  <a:lnTo>
                    <a:pt x="4714" y="8438"/>
                  </a:lnTo>
                  <a:cubicBezTo>
                    <a:pt x="4215" y="8747"/>
                    <a:pt x="3698" y="9109"/>
                    <a:pt x="3118" y="9128"/>
                  </a:cubicBezTo>
                  <a:cubicBezTo>
                    <a:pt x="2919" y="9128"/>
                    <a:pt x="1295" y="8602"/>
                    <a:pt x="1214" y="8302"/>
                  </a:cubicBezTo>
                  <a:close/>
                  <a:moveTo>
                    <a:pt x="12340" y="8212"/>
                  </a:moveTo>
                  <a:cubicBezTo>
                    <a:pt x="11433" y="8629"/>
                    <a:pt x="10545" y="9073"/>
                    <a:pt x="9665" y="9554"/>
                  </a:cubicBezTo>
                  <a:cubicBezTo>
                    <a:pt x="10246" y="8484"/>
                    <a:pt x="11216" y="8266"/>
                    <a:pt x="12340" y="8212"/>
                  </a:cubicBezTo>
                  <a:close/>
                  <a:moveTo>
                    <a:pt x="12404" y="8393"/>
                  </a:moveTo>
                  <a:lnTo>
                    <a:pt x="12404" y="8393"/>
                  </a:lnTo>
                  <a:cubicBezTo>
                    <a:pt x="11946" y="9200"/>
                    <a:pt x="11177" y="9767"/>
                    <a:pt x="10277" y="9767"/>
                  </a:cubicBezTo>
                  <a:cubicBezTo>
                    <a:pt x="10125" y="9767"/>
                    <a:pt x="9969" y="9751"/>
                    <a:pt x="9810" y="9717"/>
                  </a:cubicBezTo>
                  <a:cubicBezTo>
                    <a:pt x="10654" y="9236"/>
                    <a:pt x="11515" y="8801"/>
                    <a:pt x="12404" y="8393"/>
                  </a:cubicBezTo>
                  <a:close/>
                  <a:moveTo>
                    <a:pt x="8586" y="8556"/>
                  </a:moveTo>
                  <a:lnTo>
                    <a:pt x="8586" y="8556"/>
                  </a:lnTo>
                  <a:cubicBezTo>
                    <a:pt x="8359" y="9155"/>
                    <a:pt x="8169" y="9762"/>
                    <a:pt x="8024" y="10388"/>
                  </a:cubicBezTo>
                  <a:cubicBezTo>
                    <a:pt x="7942" y="10007"/>
                    <a:pt x="7924" y="9590"/>
                    <a:pt x="8069" y="9236"/>
                  </a:cubicBezTo>
                  <a:cubicBezTo>
                    <a:pt x="8178" y="8992"/>
                    <a:pt x="8378" y="8765"/>
                    <a:pt x="8586" y="8556"/>
                  </a:cubicBezTo>
                  <a:close/>
                  <a:moveTo>
                    <a:pt x="8777" y="8375"/>
                  </a:moveTo>
                  <a:cubicBezTo>
                    <a:pt x="8813" y="8747"/>
                    <a:pt x="8840" y="9137"/>
                    <a:pt x="8767" y="9499"/>
                  </a:cubicBezTo>
                  <a:cubicBezTo>
                    <a:pt x="8686" y="9926"/>
                    <a:pt x="8441" y="10216"/>
                    <a:pt x="8142" y="10488"/>
                  </a:cubicBezTo>
                  <a:cubicBezTo>
                    <a:pt x="8296" y="9780"/>
                    <a:pt x="8495" y="9082"/>
                    <a:pt x="8767" y="8411"/>
                  </a:cubicBezTo>
                  <a:cubicBezTo>
                    <a:pt x="8777" y="8402"/>
                    <a:pt x="8777" y="8384"/>
                    <a:pt x="8767" y="8375"/>
                  </a:cubicBezTo>
                  <a:close/>
                  <a:moveTo>
                    <a:pt x="9522" y="10508"/>
                  </a:moveTo>
                  <a:cubicBezTo>
                    <a:pt x="10078" y="10508"/>
                    <a:pt x="10628" y="10615"/>
                    <a:pt x="11170" y="10796"/>
                  </a:cubicBezTo>
                  <a:cubicBezTo>
                    <a:pt x="11189" y="10796"/>
                    <a:pt x="11343" y="10851"/>
                    <a:pt x="11488" y="10896"/>
                  </a:cubicBezTo>
                  <a:cubicBezTo>
                    <a:pt x="10372" y="10914"/>
                    <a:pt x="9266" y="10932"/>
                    <a:pt x="8151" y="10941"/>
                  </a:cubicBezTo>
                  <a:cubicBezTo>
                    <a:pt x="8269" y="10841"/>
                    <a:pt x="8378" y="10733"/>
                    <a:pt x="8504" y="10633"/>
                  </a:cubicBezTo>
                  <a:cubicBezTo>
                    <a:pt x="8846" y="10547"/>
                    <a:pt x="9185" y="10508"/>
                    <a:pt x="9522" y="10508"/>
                  </a:cubicBezTo>
                  <a:close/>
                  <a:moveTo>
                    <a:pt x="11642" y="11041"/>
                  </a:moveTo>
                  <a:cubicBezTo>
                    <a:pt x="11560" y="11050"/>
                    <a:pt x="11488" y="11068"/>
                    <a:pt x="11479" y="11068"/>
                  </a:cubicBezTo>
                  <a:cubicBezTo>
                    <a:pt x="11034" y="11195"/>
                    <a:pt x="10545" y="11286"/>
                    <a:pt x="10091" y="11340"/>
                  </a:cubicBezTo>
                  <a:cubicBezTo>
                    <a:pt x="9911" y="11360"/>
                    <a:pt x="9729" y="11375"/>
                    <a:pt x="9546" y="11375"/>
                  </a:cubicBezTo>
                  <a:cubicBezTo>
                    <a:pt x="9316" y="11375"/>
                    <a:pt x="9086" y="11352"/>
                    <a:pt x="8858" y="11286"/>
                  </a:cubicBezTo>
                  <a:cubicBezTo>
                    <a:pt x="8758" y="11259"/>
                    <a:pt x="8659" y="11222"/>
                    <a:pt x="8559" y="11168"/>
                  </a:cubicBezTo>
                  <a:cubicBezTo>
                    <a:pt x="8385" y="11110"/>
                    <a:pt x="8327" y="11081"/>
                    <a:pt x="8385" y="11081"/>
                  </a:cubicBezTo>
                  <a:cubicBezTo>
                    <a:pt x="8399" y="11081"/>
                    <a:pt x="8421" y="11083"/>
                    <a:pt x="8450" y="11086"/>
                  </a:cubicBezTo>
                  <a:cubicBezTo>
                    <a:pt x="8483" y="11060"/>
                    <a:pt x="8557" y="11052"/>
                    <a:pt x="8643" y="11052"/>
                  </a:cubicBezTo>
                  <a:cubicBezTo>
                    <a:pt x="8794" y="11052"/>
                    <a:pt x="8983" y="11077"/>
                    <a:pt x="9058" y="11077"/>
                  </a:cubicBezTo>
                  <a:cubicBezTo>
                    <a:pt x="9919" y="11068"/>
                    <a:pt x="10781" y="11050"/>
                    <a:pt x="11642" y="11041"/>
                  </a:cubicBezTo>
                  <a:close/>
                  <a:moveTo>
                    <a:pt x="842" y="11277"/>
                  </a:moveTo>
                  <a:lnTo>
                    <a:pt x="842" y="11277"/>
                  </a:lnTo>
                  <a:cubicBezTo>
                    <a:pt x="1703" y="11358"/>
                    <a:pt x="2728" y="11576"/>
                    <a:pt x="2946" y="12492"/>
                  </a:cubicBezTo>
                  <a:cubicBezTo>
                    <a:pt x="2275" y="12038"/>
                    <a:pt x="1586" y="11621"/>
                    <a:pt x="842" y="11277"/>
                  </a:cubicBezTo>
                  <a:close/>
                  <a:moveTo>
                    <a:pt x="8331" y="12189"/>
                  </a:moveTo>
                  <a:cubicBezTo>
                    <a:pt x="8745" y="12189"/>
                    <a:pt x="9146" y="12249"/>
                    <a:pt x="9547" y="12338"/>
                  </a:cubicBezTo>
                  <a:cubicBezTo>
                    <a:pt x="9030" y="12428"/>
                    <a:pt x="8514" y="12501"/>
                    <a:pt x="7997" y="12537"/>
                  </a:cubicBezTo>
                  <a:cubicBezTo>
                    <a:pt x="7877" y="12543"/>
                    <a:pt x="7456" y="12589"/>
                    <a:pt x="7131" y="12589"/>
                  </a:cubicBezTo>
                  <a:cubicBezTo>
                    <a:pt x="6987" y="12589"/>
                    <a:pt x="6863" y="12580"/>
                    <a:pt x="6791" y="12555"/>
                  </a:cubicBezTo>
                  <a:cubicBezTo>
                    <a:pt x="6827" y="12501"/>
                    <a:pt x="6863" y="12446"/>
                    <a:pt x="6909" y="12383"/>
                  </a:cubicBezTo>
                  <a:cubicBezTo>
                    <a:pt x="7271" y="12274"/>
                    <a:pt x="8069" y="12202"/>
                    <a:pt x="8169" y="12193"/>
                  </a:cubicBezTo>
                  <a:cubicBezTo>
                    <a:pt x="8223" y="12190"/>
                    <a:pt x="8277" y="12189"/>
                    <a:pt x="8331" y="12189"/>
                  </a:cubicBezTo>
                  <a:close/>
                  <a:moveTo>
                    <a:pt x="851" y="11458"/>
                  </a:moveTo>
                  <a:cubicBezTo>
                    <a:pt x="1586" y="11803"/>
                    <a:pt x="2284" y="12220"/>
                    <a:pt x="2928" y="12709"/>
                  </a:cubicBezTo>
                  <a:cubicBezTo>
                    <a:pt x="2726" y="12732"/>
                    <a:pt x="2517" y="12762"/>
                    <a:pt x="2314" y="12762"/>
                  </a:cubicBezTo>
                  <a:cubicBezTo>
                    <a:pt x="2033" y="12762"/>
                    <a:pt x="1762" y="12706"/>
                    <a:pt x="1531" y="12501"/>
                  </a:cubicBezTo>
                  <a:cubicBezTo>
                    <a:pt x="1250" y="12247"/>
                    <a:pt x="1042" y="11830"/>
                    <a:pt x="851" y="11458"/>
                  </a:cubicBezTo>
                  <a:close/>
                  <a:moveTo>
                    <a:pt x="9466" y="12465"/>
                  </a:moveTo>
                  <a:cubicBezTo>
                    <a:pt x="8944" y="12781"/>
                    <a:pt x="8374" y="12931"/>
                    <a:pt x="7789" y="12931"/>
                  </a:cubicBezTo>
                  <a:cubicBezTo>
                    <a:pt x="7418" y="12931"/>
                    <a:pt x="7040" y="12871"/>
                    <a:pt x="6664" y="12755"/>
                  </a:cubicBezTo>
                  <a:cubicBezTo>
                    <a:pt x="6682" y="12728"/>
                    <a:pt x="6700" y="12700"/>
                    <a:pt x="6718" y="12673"/>
                  </a:cubicBezTo>
                  <a:cubicBezTo>
                    <a:pt x="6830" y="12675"/>
                    <a:pt x="6941" y="12676"/>
                    <a:pt x="7052" y="12676"/>
                  </a:cubicBezTo>
                  <a:cubicBezTo>
                    <a:pt x="7864" y="12676"/>
                    <a:pt x="8668" y="12616"/>
                    <a:pt x="9466" y="12465"/>
                  </a:cubicBezTo>
                  <a:close/>
                  <a:moveTo>
                    <a:pt x="3726" y="10442"/>
                  </a:moveTo>
                  <a:cubicBezTo>
                    <a:pt x="3907" y="11295"/>
                    <a:pt x="4034" y="12165"/>
                    <a:pt x="4125" y="13045"/>
                  </a:cubicBezTo>
                  <a:cubicBezTo>
                    <a:pt x="3871" y="12691"/>
                    <a:pt x="3671" y="12310"/>
                    <a:pt x="3553" y="11884"/>
                  </a:cubicBezTo>
                  <a:cubicBezTo>
                    <a:pt x="3472" y="11594"/>
                    <a:pt x="3408" y="11295"/>
                    <a:pt x="3499" y="10996"/>
                  </a:cubicBezTo>
                  <a:cubicBezTo>
                    <a:pt x="3508" y="10950"/>
                    <a:pt x="3626" y="10633"/>
                    <a:pt x="3726" y="10442"/>
                  </a:cubicBezTo>
                  <a:close/>
                  <a:moveTo>
                    <a:pt x="3862" y="10297"/>
                  </a:moveTo>
                  <a:lnTo>
                    <a:pt x="3862" y="10297"/>
                  </a:lnTo>
                  <a:cubicBezTo>
                    <a:pt x="4025" y="10361"/>
                    <a:pt x="4388" y="11313"/>
                    <a:pt x="4442" y="11449"/>
                  </a:cubicBezTo>
                  <a:cubicBezTo>
                    <a:pt x="4687" y="12057"/>
                    <a:pt x="4587" y="12537"/>
                    <a:pt x="4279" y="13063"/>
                  </a:cubicBezTo>
                  <a:cubicBezTo>
                    <a:pt x="4179" y="12129"/>
                    <a:pt x="4034" y="11213"/>
                    <a:pt x="3862" y="10297"/>
                  </a:cubicBezTo>
                  <a:close/>
                  <a:moveTo>
                    <a:pt x="3189" y="13230"/>
                  </a:moveTo>
                  <a:cubicBezTo>
                    <a:pt x="3424" y="13230"/>
                    <a:pt x="3649" y="13260"/>
                    <a:pt x="3853" y="13335"/>
                  </a:cubicBezTo>
                  <a:cubicBezTo>
                    <a:pt x="3055" y="13399"/>
                    <a:pt x="2266" y="13471"/>
                    <a:pt x="1468" y="13535"/>
                  </a:cubicBezTo>
                  <a:cubicBezTo>
                    <a:pt x="2004" y="13400"/>
                    <a:pt x="2627" y="13230"/>
                    <a:pt x="3189" y="13230"/>
                  </a:cubicBezTo>
                  <a:close/>
                  <a:moveTo>
                    <a:pt x="3952" y="13480"/>
                  </a:moveTo>
                  <a:lnTo>
                    <a:pt x="3952" y="13480"/>
                  </a:lnTo>
                  <a:cubicBezTo>
                    <a:pt x="3510" y="13733"/>
                    <a:pt x="3021" y="13861"/>
                    <a:pt x="2529" y="13861"/>
                  </a:cubicBezTo>
                  <a:cubicBezTo>
                    <a:pt x="2175" y="13861"/>
                    <a:pt x="1819" y="13794"/>
                    <a:pt x="1477" y="13662"/>
                  </a:cubicBezTo>
                  <a:cubicBezTo>
                    <a:pt x="2302" y="13598"/>
                    <a:pt x="3127" y="13544"/>
                    <a:pt x="3952" y="13480"/>
                  </a:cubicBezTo>
                  <a:close/>
                  <a:moveTo>
                    <a:pt x="14759" y="13107"/>
                  </a:moveTo>
                  <a:cubicBezTo>
                    <a:pt x="14814" y="13107"/>
                    <a:pt x="14870" y="13107"/>
                    <a:pt x="14925" y="13108"/>
                  </a:cubicBezTo>
                  <a:cubicBezTo>
                    <a:pt x="14127" y="13417"/>
                    <a:pt x="13320" y="13707"/>
                    <a:pt x="12503" y="13952"/>
                  </a:cubicBezTo>
                  <a:cubicBezTo>
                    <a:pt x="13057" y="13253"/>
                    <a:pt x="13900" y="13107"/>
                    <a:pt x="14759" y="13107"/>
                  </a:cubicBezTo>
                  <a:close/>
                  <a:moveTo>
                    <a:pt x="15024" y="13254"/>
                  </a:moveTo>
                  <a:lnTo>
                    <a:pt x="15024" y="13254"/>
                  </a:lnTo>
                  <a:cubicBezTo>
                    <a:pt x="14689" y="13526"/>
                    <a:pt x="14335" y="13807"/>
                    <a:pt x="13972" y="13997"/>
                  </a:cubicBezTo>
                  <a:cubicBezTo>
                    <a:pt x="13688" y="14142"/>
                    <a:pt x="13387" y="14195"/>
                    <a:pt x="13081" y="14195"/>
                  </a:cubicBezTo>
                  <a:cubicBezTo>
                    <a:pt x="12872" y="14195"/>
                    <a:pt x="12660" y="14170"/>
                    <a:pt x="12449" y="14133"/>
                  </a:cubicBezTo>
                  <a:cubicBezTo>
                    <a:pt x="13311" y="13861"/>
                    <a:pt x="14172" y="13553"/>
                    <a:pt x="15024" y="13254"/>
                  </a:cubicBezTo>
                  <a:close/>
                  <a:moveTo>
                    <a:pt x="12449" y="12474"/>
                  </a:moveTo>
                  <a:lnTo>
                    <a:pt x="12449" y="12474"/>
                  </a:lnTo>
                  <a:cubicBezTo>
                    <a:pt x="12367" y="12773"/>
                    <a:pt x="12277" y="13072"/>
                    <a:pt x="12177" y="13362"/>
                  </a:cubicBezTo>
                  <a:cubicBezTo>
                    <a:pt x="12050" y="13716"/>
                    <a:pt x="11805" y="13952"/>
                    <a:pt x="11579" y="14215"/>
                  </a:cubicBezTo>
                  <a:cubicBezTo>
                    <a:pt x="11805" y="13598"/>
                    <a:pt x="12095" y="13018"/>
                    <a:pt x="12449" y="12474"/>
                  </a:cubicBezTo>
                  <a:close/>
                  <a:moveTo>
                    <a:pt x="12558" y="12120"/>
                  </a:moveTo>
                  <a:lnTo>
                    <a:pt x="12558" y="12120"/>
                  </a:lnTo>
                  <a:cubicBezTo>
                    <a:pt x="12549" y="12138"/>
                    <a:pt x="12540" y="12165"/>
                    <a:pt x="12540" y="12183"/>
                  </a:cubicBezTo>
                  <a:cubicBezTo>
                    <a:pt x="12014" y="12873"/>
                    <a:pt x="11633" y="13598"/>
                    <a:pt x="11361" y="14414"/>
                  </a:cubicBezTo>
                  <a:cubicBezTo>
                    <a:pt x="11080" y="13462"/>
                    <a:pt x="11823" y="12700"/>
                    <a:pt x="12558" y="12120"/>
                  </a:cubicBezTo>
                  <a:close/>
                  <a:moveTo>
                    <a:pt x="10436" y="13072"/>
                  </a:moveTo>
                  <a:cubicBezTo>
                    <a:pt x="10454" y="13263"/>
                    <a:pt x="10400" y="13816"/>
                    <a:pt x="10400" y="13879"/>
                  </a:cubicBezTo>
                  <a:cubicBezTo>
                    <a:pt x="10409" y="14233"/>
                    <a:pt x="10436" y="14587"/>
                    <a:pt x="10363" y="14940"/>
                  </a:cubicBezTo>
                  <a:cubicBezTo>
                    <a:pt x="10282" y="15339"/>
                    <a:pt x="9992" y="15629"/>
                    <a:pt x="9892" y="16010"/>
                  </a:cubicBezTo>
                  <a:cubicBezTo>
                    <a:pt x="9892" y="16014"/>
                    <a:pt x="9891" y="16018"/>
                    <a:pt x="9889" y="16024"/>
                  </a:cubicBezTo>
                  <a:lnTo>
                    <a:pt x="9889" y="16024"/>
                  </a:lnTo>
                  <a:cubicBezTo>
                    <a:pt x="9896" y="15988"/>
                    <a:pt x="9901" y="15952"/>
                    <a:pt x="9901" y="15910"/>
                  </a:cubicBezTo>
                  <a:cubicBezTo>
                    <a:pt x="9928" y="15684"/>
                    <a:pt x="9955" y="15457"/>
                    <a:pt x="9992" y="15230"/>
                  </a:cubicBezTo>
                  <a:cubicBezTo>
                    <a:pt x="10001" y="15235"/>
                    <a:pt x="10010" y="15237"/>
                    <a:pt x="10020" y="15237"/>
                  </a:cubicBezTo>
                  <a:cubicBezTo>
                    <a:pt x="10048" y="15237"/>
                    <a:pt x="10076" y="15217"/>
                    <a:pt x="10082" y="15176"/>
                  </a:cubicBezTo>
                  <a:cubicBezTo>
                    <a:pt x="10110" y="14886"/>
                    <a:pt x="10137" y="14605"/>
                    <a:pt x="10173" y="14314"/>
                  </a:cubicBezTo>
                  <a:cubicBezTo>
                    <a:pt x="10173" y="14305"/>
                    <a:pt x="10173" y="14305"/>
                    <a:pt x="10182" y="14296"/>
                  </a:cubicBezTo>
                  <a:cubicBezTo>
                    <a:pt x="10182" y="14287"/>
                    <a:pt x="10173" y="14287"/>
                    <a:pt x="10182" y="14287"/>
                  </a:cubicBezTo>
                  <a:cubicBezTo>
                    <a:pt x="10200" y="14151"/>
                    <a:pt x="10218" y="14024"/>
                    <a:pt x="10246" y="13888"/>
                  </a:cubicBezTo>
                  <a:cubicBezTo>
                    <a:pt x="10273" y="13752"/>
                    <a:pt x="10318" y="13616"/>
                    <a:pt x="10345" y="13480"/>
                  </a:cubicBezTo>
                  <a:lnTo>
                    <a:pt x="10354" y="13471"/>
                  </a:lnTo>
                  <a:lnTo>
                    <a:pt x="10345" y="13471"/>
                  </a:lnTo>
                  <a:cubicBezTo>
                    <a:pt x="10354" y="13435"/>
                    <a:pt x="10363" y="13399"/>
                    <a:pt x="10363" y="13362"/>
                  </a:cubicBezTo>
                  <a:cubicBezTo>
                    <a:pt x="10372" y="13299"/>
                    <a:pt x="10372" y="13263"/>
                    <a:pt x="10372" y="13235"/>
                  </a:cubicBezTo>
                  <a:cubicBezTo>
                    <a:pt x="10391" y="13181"/>
                    <a:pt x="10418" y="13127"/>
                    <a:pt x="10436" y="13072"/>
                  </a:cubicBezTo>
                  <a:close/>
                  <a:moveTo>
                    <a:pt x="10218" y="13480"/>
                  </a:moveTo>
                  <a:lnTo>
                    <a:pt x="10218" y="13480"/>
                  </a:lnTo>
                  <a:cubicBezTo>
                    <a:pt x="10091" y="13861"/>
                    <a:pt x="10010" y="14251"/>
                    <a:pt x="9973" y="14650"/>
                  </a:cubicBezTo>
                  <a:cubicBezTo>
                    <a:pt x="9847" y="15131"/>
                    <a:pt x="9792" y="15620"/>
                    <a:pt x="9783" y="16110"/>
                  </a:cubicBezTo>
                  <a:cubicBezTo>
                    <a:pt x="9611" y="15375"/>
                    <a:pt x="9656" y="14641"/>
                    <a:pt x="9973" y="13915"/>
                  </a:cubicBezTo>
                  <a:cubicBezTo>
                    <a:pt x="9992" y="13870"/>
                    <a:pt x="10110" y="13671"/>
                    <a:pt x="10218" y="13480"/>
                  </a:cubicBezTo>
                  <a:close/>
                  <a:moveTo>
                    <a:pt x="12178" y="15139"/>
                  </a:moveTo>
                  <a:cubicBezTo>
                    <a:pt x="12965" y="15139"/>
                    <a:pt x="13723" y="15377"/>
                    <a:pt x="14444" y="15802"/>
                  </a:cubicBezTo>
                  <a:cubicBezTo>
                    <a:pt x="14653" y="15919"/>
                    <a:pt x="14925" y="16037"/>
                    <a:pt x="14988" y="16119"/>
                  </a:cubicBezTo>
                  <a:cubicBezTo>
                    <a:pt x="13719" y="15666"/>
                    <a:pt x="12286" y="15566"/>
                    <a:pt x="10962" y="15348"/>
                  </a:cubicBezTo>
                  <a:cubicBezTo>
                    <a:pt x="10971" y="15339"/>
                    <a:pt x="10980" y="15330"/>
                    <a:pt x="10989" y="15321"/>
                  </a:cubicBezTo>
                  <a:cubicBezTo>
                    <a:pt x="11392" y="15198"/>
                    <a:pt x="11789" y="15139"/>
                    <a:pt x="12178" y="15139"/>
                  </a:cubicBezTo>
                  <a:close/>
                  <a:moveTo>
                    <a:pt x="11194" y="15567"/>
                  </a:moveTo>
                  <a:cubicBezTo>
                    <a:pt x="11225" y="15567"/>
                    <a:pt x="11340" y="15599"/>
                    <a:pt x="11551" y="15629"/>
                  </a:cubicBezTo>
                  <a:cubicBezTo>
                    <a:pt x="11778" y="15657"/>
                    <a:pt x="11996" y="15693"/>
                    <a:pt x="12222" y="15729"/>
                  </a:cubicBezTo>
                  <a:cubicBezTo>
                    <a:pt x="13120" y="15874"/>
                    <a:pt x="14045" y="15938"/>
                    <a:pt x="14906" y="16228"/>
                  </a:cubicBezTo>
                  <a:cubicBezTo>
                    <a:pt x="14861" y="16246"/>
                    <a:pt x="14789" y="16255"/>
                    <a:pt x="14698" y="16273"/>
                  </a:cubicBezTo>
                  <a:cubicBezTo>
                    <a:pt x="14245" y="16324"/>
                    <a:pt x="13760" y="16374"/>
                    <a:pt x="13302" y="16374"/>
                  </a:cubicBezTo>
                  <a:cubicBezTo>
                    <a:pt x="13265" y="16374"/>
                    <a:pt x="13229" y="16374"/>
                    <a:pt x="13193" y="16373"/>
                  </a:cubicBezTo>
                  <a:cubicBezTo>
                    <a:pt x="12576" y="16346"/>
                    <a:pt x="11860" y="16119"/>
                    <a:pt x="11379" y="15729"/>
                  </a:cubicBezTo>
                  <a:cubicBezTo>
                    <a:pt x="11227" y="15606"/>
                    <a:pt x="11160" y="15567"/>
                    <a:pt x="11194" y="15567"/>
                  </a:cubicBezTo>
                  <a:close/>
                  <a:moveTo>
                    <a:pt x="1314" y="16192"/>
                  </a:moveTo>
                  <a:cubicBezTo>
                    <a:pt x="1722" y="16246"/>
                    <a:pt x="2148" y="16300"/>
                    <a:pt x="2538" y="16409"/>
                  </a:cubicBezTo>
                  <a:cubicBezTo>
                    <a:pt x="3046" y="16563"/>
                    <a:pt x="3381" y="16908"/>
                    <a:pt x="3671" y="17325"/>
                  </a:cubicBezTo>
                  <a:cubicBezTo>
                    <a:pt x="2882" y="16944"/>
                    <a:pt x="2093" y="16572"/>
                    <a:pt x="1314" y="16192"/>
                  </a:cubicBezTo>
                  <a:close/>
                  <a:moveTo>
                    <a:pt x="1504" y="16464"/>
                  </a:moveTo>
                  <a:lnTo>
                    <a:pt x="1504" y="16464"/>
                  </a:lnTo>
                  <a:cubicBezTo>
                    <a:pt x="2220" y="16817"/>
                    <a:pt x="2946" y="17171"/>
                    <a:pt x="3662" y="17525"/>
                  </a:cubicBezTo>
                  <a:cubicBezTo>
                    <a:pt x="3536" y="17539"/>
                    <a:pt x="3412" y="17547"/>
                    <a:pt x="3290" y="17547"/>
                  </a:cubicBezTo>
                  <a:cubicBezTo>
                    <a:pt x="2875" y="17547"/>
                    <a:pt x="2481" y="17451"/>
                    <a:pt x="2102" y="17171"/>
                  </a:cubicBezTo>
                  <a:cubicBezTo>
                    <a:pt x="1840" y="16980"/>
                    <a:pt x="1676" y="16717"/>
                    <a:pt x="1504" y="16464"/>
                  </a:cubicBezTo>
                  <a:close/>
                  <a:moveTo>
                    <a:pt x="4333" y="15711"/>
                  </a:moveTo>
                  <a:cubicBezTo>
                    <a:pt x="4460" y="16554"/>
                    <a:pt x="4759" y="17361"/>
                    <a:pt x="5158" y="18123"/>
                  </a:cubicBezTo>
                  <a:cubicBezTo>
                    <a:pt x="4587" y="17688"/>
                    <a:pt x="4215" y="17071"/>
                    <a:pt x="4233" y="16318"/>
                  </a:cubicBezTo>
                  <a:cubicBezTo>
                    <a:pt x="4233" y="16173"/>
                    <a:pt x="4224" y="15765"/>
                    <a:pt x="4324" y="15711"/>
                  </a:cubicBezTo>
                  <a:close/>
                  <a:moveTo>
                    <a:pt x="4524" y="15956"/>
                  </a:moveTo>
                  <a:cubicBezTo>
                    <a:pt x="4623" y="16119"/>
                    <a:pt x="4714" y="16282"/>
                    <a:pt x="4823" y="16436"/>
                  </a:cubicBezTo>
                  <a:cubicBezTo>
                    <a:pt x="5022" y="16727"/>
                    <a:pt x="5267" y="17017"/>
                    <a:pt x="5376" y="17352"/>
                  </a:cubicBezTo>
                  <a:cubicBezTo>
                    <a:pt x="5430" y="17506"/>
                    <a:pt x="5494" y="17715"/>
                    <a:pt x="5467" y="17878"/>
                  </a:cubicBezTo>
                  <a:cubicBezTo>
                    <a:pt x="5434" y="18103"/>
                    <a:pt x="5400" y="18180"/>
                    <a:pt x="5365" y="18180"/>
                  </a:cubicBezTo>
                  <a:cubicBezTo>
                    <a:pt x="5313" y="18180"/>
                    <a:pt x="5258" y="18005"/>
                    <a:pt x="5204" y="17896"/>
                  </a:cubicBezTo>
                  <a:cubicBezTo>
                    <a:pt x="4895" y="17271"/>
                    <a:pt x="4687" y="16627"/>
                    <a:pt x="4524" y="15956"/>
                  </a:cubicBezTo>
                  <a:close/>
                  <a:moveTo>
                    <a:pt x="8395" y="15014"/>
                  </a:moveTo>
                  <a:cubicBezTo>
                    <a:pt x="8411" y="15014"/>
                    <a:pt x="8429" y="15030"/>
                    <a:pt x="8450" y="15067"/>
                  </a:cubicBezTo>
                  <a:cubicBezTo>
                    <a:pt x="8060" y="16255"/>
                    <a:pt x="7951" y="17425"/>
                    <a:pt x="8160" y="18640"/>
                  </a:cubicBezTo>
                  <a:cubicBezTo>
                    <a:pt x="7498" y="17661"/>
                    <a:pt x="7779" y="16745"/>
                    <a:pt x="8178" y="15693"/>
                  </a:cubicBezTo>
                  <a:cubicBezTo>
                    <a:pt x="8269" y="15442"/>
                    <a:pt x="8309" y="15014"/>
                    <a:pt x="8395" y="15014"/>
                  </a:cubicBezTo>
                  <a:close/>
                  <a:moveTo>
                    <a:pt x="8486" y="15167"/>
                  </a:moveTo>
                  <a:cubicBezTo>
                    <a:pt x="8504" y="15203"/>
                    <a:pt x="8523" y="15248"/>
                    <a:pt x="8541" y="15312"/>
                  </a:cubicBezTo>
                  <a:cubicBezTo>
                    <a:pt x="8686" y="15838"/>
                    <a:pt x="8822" y="16391"/>
                    <a:pt x="8795" y="16944"/>
                  </a:cubicBezTo>
                  <a:cubicBezTo>
                    <a:pt x="8758" y="17525"/>
                    <a:pt x="8514" y="17960"/>
                    <a:pt x="8323" y="18486"/>
                  </a:cubicBezTo>
                  <a:cubicBezTo>
                    <a:pt x="8271" y="18641"/>
                    <a:pt x="8256" y="18716"/>
                    <a:pt x="8254" y="18716"/>
                  </a:cubicBezTo>
                  <a:cubicBezTo>
                    <a:pt x="8251" y="18716"/>
                    <a:pt x="8270" y="18593"/>
                    <a:pt x="8260" y="18359"/>
                  </a:cubicBezTo>
                  <a:cubicBezTo>
                    <a:pt x="8205" y="17234"/>
                    <a:pt x="8160" y="16255"/>
                    <a:pt x="8486" y="15167"/>
                  </a:cubicBezTo>
                  <a:close/>
                  <a:moveTo>
                    <a:pt x="3456" y="18376"/>
                  </a:moveTo>
                  <a:cubicBezTo>
                    <a:pt x="4011" y="18376"/>
                    <a:pt x="4567" y="18470"/>
                    <a:pt x="5122" y="18531"/>
                  </a:cubicBezTo>
                  <a:cubicBezTo>
                    <a:pt x="4428" y="18698"/>
                    <a:pt x="3741" y="18843"/>
                    <a:pt x="3034" y="18843"/>
                  </a:cubicBezTo>
                  <a:cubicBezTo>
                    <a:pt x="2975" y="18843"/>
                    <a:pt x="2915" y="18841"/>
                    <a:pt x="2855" y="18839"/>
                  </a:cubicBezTo>
                  <a:cubicBezTo>
                    <a:pt x="2560" y="18835"/>
                    <a:pt x="2287" y="18816"/>
                    <a:pt x="2019" y="18816"/>
                  </a:cubicBezTo>
                  <a:cubicBezTo>
                    <a:pt x="1769" y="18816"/>
                    <a:pt x="1523" y="18832"/>
                    <a:pt x="1268" y="18894"/>
                  </a:cubicBezTo>
                  <a:cubicBezTo>
                    <a:pt x="1413" y="18459"/>
                    <a:pt x="3109" y="18377"/>
                    <a:pt x="3381" y="18377"/>
                  </a:cubicBezTo>
                  <a:cubicBezTo>
                    <a:pt x="3406" y="18377"/>
                    <a:pt x="3431" y="18376"/>
                    <a:pt x="3456" y="18376"/>
                  </a:cubicBezTo>
                  <a:close/>
                  <a:moveTo>
                    <a:pt x="4623" y="18848"/>
                  </a:moveTo>
                  <a:lnTo>
                    <a:pt x="4623" y="18848"/>
                  </a:lnTo>
                  <a:cubicBezTo>
                    <a:pt x="4170" y="19075"/>
                    <a:pt x="3680" y="19247"/>
                    <a:pt x="3163" y="19284"/>
                  </a:cubicBezTo>
                  <a:cubicBezTo>
                    <a:pt x="3102" y="19288"/>
                    <a:pt x="3041" y="19290"/>
                    <a:pt x="2979" y="19290"/>
                  </a:cubicBezTo>
                  <a:cubicBezTo>
                    <a:pt x="2669" y="19290"/>
                    <a:pt x="2359" y="19238"/>
                    <a:pt x="2048" y="19193"/>
                  </a:cubicBezTo>
                  <a:cubicBezTo>
                    <a:pt x="1876" y="19166"/>
                    <a:pt x="1703" y="19139"/>
                    <a:pt x="1531" y="19102"/>
                  </a:cubicBezTo>
                  <a:cubicBezTo>
                    <a:pt x="1441" y="19116"/>
                    <a:pt x="1368" y="19123"/>
                    <a:pt x="1312" y="19123"/>
                  </a:cubicBezTo>
                  <a:cubicBezTo>
                    <a:pt x="1257" y="19123"/>
                    <a:pt x="1218" y="19116"/>
                    <a:pt x="1196" y="19102"/>
                  </a:cubicBezTo>
                  <a:cubicBezTo>
                    <a:pt x="1495" y="19021"/>
                    <a:pt x="1793" y="18999"/>
                    <a:pt x="2092" y="18999"/>
                  </a:cubicBezTo>
                  <a:cubicBezTo>
                    <a:pt x="2453" y="18999"/>
                    <a:pt x="2815" y="19031"/>
                    <a:pt x="3182" y="19031"/>
                  </a:cubicBezTo>
                  <a:cubicBezTo>
                    <a:pt x="3293" y="19031"/>
                    <a:pt x="3405" y="19028"/>
                    <a:pt x="3517" y="19021"/>
                  </a:cubicBezTo>
                  <a:cubicBezTo>
                    <a:pt x="3889" y="18994"/>
                    <a:pt x="4261" y="18921"/>
                    <a:pt x="4623" y="18848"/>
                  </a:cubicBezTo>
                  <a:close/>
                  <a:moveTo>
                    <a:pt x="16285" y="18585"/>
                  </a:moveTo>
                  <a:lnTo>
                    <a:pt x="16285" y="18585"/>
                  </a:lnTo>
                  <a:cubicBezTo>
                    <a:pt x="15441" y="19048"/>
                    <a:pt x="14589" y="19492"/>
                    <a:pt x="13746" y="19946"/>
                  </a:cubicBezTo>
                  <a:cubicBezTo>
                    <a:pt x="13900" y="18740"/>
                    <a:pt x="15251" y="18649"/>
                    <a:pt x="16285" y="18585"/>
                  </a:cubicBezTo>
                  <a:close/>
                  <a:moveTo>
                    <a:pt x="16348" y="18776"/>
                  </a:moveTo>
                  <a:lnTo>
                    <a:pt x="16348" y="18776"/>
                  </a:lnTo>
                  <a:cubicBezTo>
                    <a:pt x="15804" y="19510"/>
                    <a:pt x="14970" y="19964"/>
                    <a:pt x="14054" y="20018"/>
                  </a:cubicBezTo>
                  <a:cubicBezTo>
                    <a:pt x="14816" y="19601"/>
                    <a:pt x="15587" y="19184"/>
                    <a:pt x="16348" y="18776"/>
                  </a:cubicBezTo>
                  <a:close/>
                  <a:moveTo>
                    <a:pt x="12875" y="17787"/>
                  </a:moveTo>
                  <a:cubicBezTo>
                    <a:pt x="12875" y="17987"/>
                    <a:pt x="12875" y="18205"/>
                    <a:pt x="12884" y="18277"/>
                  </a:cubicBezTo>
                  <a:cubicBezTo>
                    <a:pt x="12975" y="18876"/>
                    <a:pt x="13102" y="19429"/>
                    <a:pt x="12821" y="20009"/>
                  </a:cubicBezTo>
                  <a:cubicBezTo>
                    <a:pt x="12703" y="20245"/>
                    <a:pt x="12503" y="20526"/>
                    <a:pt x="12349" y="20744"/>
                  </a:cubicBezTo>
                  <a:cubicBezTo>
                    <a:pt x="12322" y="20789"/>
                    <a:pt x="12313" y="20816"/>
                    <a:pt x="12304" y="20843"/>
                  </a:cubicBezTo>
                  <a:cubicBezTo>
                    <a:pt x="12304" y="20825"/>
                    <a:pt x="12295" y="20798"/>
                    <a:pt x="12286" y="20771"/>
                  </a:cubicBezTo>
                  <a:cubicBezTo>
                    <a:pt x="12186" y="20508"/>
                    <a:pt x="12168" y="20163"/>
                    <a:pt x="12168" y="19891"/>
                  </a:cubicBezTo>
                  <a:cubicBezTo>
                    <a:pt x="12168" y="19456"/>
                    <a:pt x="12250" y="19021"/>
                    <a:pt x="12395" y="18604"/>
                  </a:cubicBezTo>
                  <a:cubicBezTo>
                    <a:pt x="12558" y="18341"/>
                    <a:pt x="12721" y="18060"/>
                    <a:pt x="12875" y="17787"/>
                  </a:cubicBezTo>
                  <a:close/>
                  <a:moveTo>
                    <a:pt x="12838" y="17361"/>
                  </a:moveTo>
                  <a:cubicBezTo>
                    <a:pt x="12838" y="17361"/>
                    <a:pt x="12839" y="17361"/>
                    <a:pt x="12839" y="17361"/>
                  </a:cubicBezTo>
                  <a:cubicBezTo>
                    <a:pt x="12866" y="17379"/>
                    <a:pt x="12866" y="17497"/>
                    <a:pt x="12875" y="17633"/>
                  </a:cubicBezTo>
                  <a:cubicBezTo>
                    <a:pt x="12603" y="17924"/>
                    <a:pt x="12367" y="18304"/>
                    <a:pt x="12240" y="18694"/>
                  </a:cubicBezTo>
                  <a:cubicBezTo>
                    <a:pt x="11959" y="19429"/>
                    <a:pt x="11959" y="20200"/>
                    <a:pt x="12186" y="20979"/>
                  </a:cubicBezTo>
                  <a:cubicBezTo>
                    <a:pt x="11624" y="20254"/>
                    <a:pt x="11887" y="18785"/>
                    <a:pt x="12268" y="18114"/>
                  </a:cubicBezTo>
                  <a:cubicBezTo>
                    <a:pt x="12339" y="17989"/>
                    <a:pt x="12808" y="17361"/>
                    <a:pt x="12838" y="17361"/>
                  </a:cubicBezTo>
                  <a:close/>
                  <a:moveTo>
                    <a:pt x="1696" y="20670"/>
                  </a:moveTo>
                  <a:cubicBezTo>
                    <a:pt x="2289" y="20670"/>
                    <a:pt x="3091" y="20746"/>
                    <a:pt x="3218" y="21306"/>
                  </a:cubicBezTo>
                  <a:cubicBezTo>
                    <a:pt x="2674" y="21088"/>
                    <a:pt x="2130" y="20871"/>
                    <a:pt x="1577" y="20671"/>
                  </a:cubicBezTo>
                  <a:cubicBezTo>
                    <a:pt x="1615" y="20671"/>
                    <a:pt x="1655" y="20670"/>
                    <a:pt x="1696" y="20670"/>
                  </a:cubicBezTo>
                  <a:close/>
                  <a:moveTo>
                    <a:pt x="1468" y="20771"/>
                  </a:moveTo>
                  <a:cubicBezTo>
                    <a:pt x="2003" y="20988"/>
                    <a:pt x="2538" y="21197"/>
                    <a:pt x="3073" y="21406"/>
                  </a:cubicBezTo>
                  <a:cubicBezTo>
                    <a:pt x="2879" y="21436"/>
                    <a:pt x="2659" y="21473"/>
                    <a:pt x="2456" y="21473"/>
                  </a:cubicBezTo>
                  <a:cubicBezTo>
                    <a:pt x="2300" y="21473"/>
                    <a:pt x="2154" y="21451"/>
                    <a:pt x="2039" y="21387"/>
                  </a:cubicBezTo>
                  <a:cubicBezTo>
                    <a:pt x="1821" y="21261"/>
                    <a:pt x="1613" y="21007"/>
                    <a:pt x="1468" y="20771"/>
                  </a:cubicBezTo>
                  <a:close/>
                  <a:moveTo>
                    <a:pt x="3735" y="19918"/>
                  </a:moveTo>
                  <a:cubicBezTo>
                    <a:pt x="4052" y="20372"/>
                    <a:pt x="4632" y="20608"/>
                    <a:pt x="4859" y="21115"/>
                  </a:cubicBezTo>
                  <a:cubicBezTo>
                    <a:pt x="4895" y="21215"/>
                    <a:pt x="5031" y="21959"/>
                    <a:pt x="4886" y="21986"/>
                  </a:cubicBezTo>
                  <a:cubicBezTo>
                    <a:pt x="4876" y="21988"/>
                    <a:pt x="4866" y="21989"/>
                    <a:pt x="4857" y="21989"/>
                  </a:cubicBezTo>
                  <a:cubicBezTo>
                    <a:pt x="4692" y="21989"/>
                    <a:pt x="4656" y="21697"/>
                    <a:pt x="4596" y="21560"/>
                  </a:cubicBezTo>
                  <a:cubicBezTo>
                    <a:pt x="4406" y="21134"/>
                    <a:pt x="4215" y="20698"/>
                    <a:pt x="3998" y="20281"/>
                  </a:cubicBezTo>
                  <a:cubicBezTo>
                    <a:pt x="3991" y="20268"/>
                    <a:pt x="3980" y="20259"/>
                    <a:pt x="3967" y="20259"/>
                  </a:cubicBezTo>
                  <a:cubicBezTo>
                    <a:pt x="3962" y="20259"/>
                    <a:pt x="3957" y="20261"/>
                    <a:pt x="3952" y="20263"/>
                  </a:cubicBezTo>
                  <a:cubicBezTo>
                    <a:pt x="3889" y="20154"/>
                    <a:pt x="3816" y="20045"/>
                    <a:pt x="3735" y="19946"/>
                  </a:cubicBezTo>
                  <a:cubicBezTo>
                    <a:pt x="3735" y="19937"/>
                    <a:pt x="3735" y="19928"/>
                    <a:pt x="3735" y="19918"/>
                  </a:cubicBezTo>
                  <a:close/>
                  <a:moveTo>
                    <a:pt x="3717" y="20118"/>
                  </a:moveTo>
                  <a:lnTo>
                    <a:pt x="3717" y="20118"/>
                  </a:lnTo>
                  <a:cubicBezTo>
                    <a:pt x="3816" y="20263"/>
                    <a:pt x="3916" y="20417"/>
                    <a:pt x="3998" y="20580"/>
                  </a:cubicBezTo>
                  <a:cubicBezTo>
                    <a:pt x="4007" y="20599"/>
                    <a:pt x="4025" y="20599"/>
                    <a:pt x="4043" y="20599"/>
                  </a:cubicBezTo>
                  <a:cubicBezTo>
                    <a:pt x="4233" y="21088"/>
                    <a:pt x="4451" y="21569"/>
                    <a:pt x="4669" y="22049"/>
                  </a:cubicBezTo>
                  <a:cubicBezTo>
                    <a:pt x="4197" y="21478"/>
                    <a:pt x="3671" y="20871"/>
                    <a:pt x="3717" y="20118"/>
                  </a:cubicBezTo>
                  <a:close/>
                  <a:moveTo>
                    <a:pt x="15609" y="21440"/>
                  </a:moveTo>
                  <a:cubicBezTo>
                    <a:pt x="15620" y="21440"/>
                    <a:pt x="15631" y="21441"/>
                    <a:pt x="15641" y="21442"/>
                  </a:cubicBezTo>
                  <a:cubicBezTo>
                    <a:pt x="14770" y="21786"/>
                    <a:pt x="13846" y="22077"/>
                    <a:pt x="12939" y="22240"/>
                  </a:cubicBezTo>
                  <a:cubicBezTo>
                    <a:pt x="12794" y="22267"/>
                    <a:pt x="12195" y="22349"/>
                    <a:pt x="11941" y="22394"/>
                  </a:cubicBezTo>
                  <a:cubicBezTo>
                    <a:pt x="12313" y="22258"/>
                    <a:pt x="13456" y="21696"/>
                    <a:pt x="13555" y="21669"/>
                  </a:cubicBezTo>
                  <a:cubicBezTo>
                    <a:pt x="14108" y="21505"/>
                    <a:pt x="14689" y="21496"/>
                    <a:pt x="15260" y="21478"/>
                  </a:cubicBezTo>
                  <a:cubicBezTo>
                    <a:pt x="15389" y="21470"/>
                    <a:pt x="15518" y="21440"/>
                    <a:pt x="15609" y="21440"/>
                  </a:cubicBezTo>
                  <a:close/>
                  <a:moveTo>
                    <a:pt x="4487" y="22240"/>
                  </a:moveTo>
                  <a:cubicBezTo>
                    <a:pt x="3907" y="22467"/>
                    <a:pt x="3363" y="22648"/>
                    <a:pt x="2728" y="22766"/>
                  </a:cubicBezTo>
                  <a:cubicBezTo>
                    <a:pt x="2583" y="22793"/>
                    <a:pt x="2447" y="22829"/>
                    <a:pt x="2329" y="22875"/>
                  </a:cubicBezTo>
                  <a:cubicBezTo>
                    <a:pt x="2955" y="22457"/>
                    <a:pt x="3680" y="22276"/>
                    <a:pt x="4487" y="22240"/>
                  </a:cubicBezTo>
                  <a:close/>
                  <a:moveTo>
                    <a:pt x="15704" y="21614"/>
                  </a:moveTo>
                  <a:cubicBezTo>
                    <a:pt x="15695" y="21641"/>
                    <a:pt x="15695" y="21669"/>
                    <a:pt x="15677" y="21705"/>
                  </a:cubicBezTo>
                  <a:cubicBezTo>
                    <a:pt x="15623" y="21841"/>
                    <a:pt x="15396" y="22013"/>
                    <a:pt x="15287" y="22104"/>
                  </a:cubicBezTo>
                  <a:cubicBezTo>
                    <a:pt x="14650" y="22677"/>
                    <a:pt x="13957" y="22952"/>
                    <a:pt x="13240" y="22952"/>
                  </a:cubicBezTo>
                  <a:cubicBezTo>
                    <a:pt x="12733" y="22952"/>
                    <a:pt x="12215" y="22815"/>
                    <a:pt x="11696" y="22548"/>
                  </a:cubicBezTo>
                  <a:cubicBezTo>
                    <a:pt x="13057" y="22512"/>
                    <a:pt x="14444" y="22131"/>
                    <a:pt x="15704" y="21614"/>
                  </a:cubicBezTo>
                  <a:close/>
                  <a:moveTo>
                    <a:pt x="5975" y="20961"/>
                  </a:moveTo>
                  <a:lnTo>
                    <a:pt x="5975" y="20961"/>
                  </a:lnTo>
                  <a:cubicBezTo>
                    <a:pt x="5993" y="21750"/>
                    <a:pt x="6201" y="22485"/>
                    <a:pt x="6591" y="23165"/>
                  </a:cubicBezTo>
                  <a:cubicBezTo>
                    <a:pt x="6020" y="22557"/>
                    <a:pt x="5766" y="21796"/>
                    <a:pt x="5975" y="20961"/>
                  </a:cubicBezTo>
                  <a:close/>
                  <a:moveTo>
                    <a:pt x="6101" y="20952"/>
                  </a:moveTo>
                  <a:lnTo>
                    <a:pt x="6101" y="20952"/>
                  </a:lnTo>
                  <a:cubicBezTo>
                    <a:pt x="6618" y="21650"/>
                    <a:pt x="7054" y="22421"/>
                    <a:pt x="6836" y="23292"/>
                  </a:cubicBezTo>
                  <a:cubicBezTo>
                    <a:pt x="6374" y="22584"/>
                    <a:pt x="6138" y="21796"/>
                    <a:pt x="6101" y="20952"/>
                  </a:cubicBezTo>
                  <a:close/>
                  <a:moveTo>
                    <a:pt x="4614" y="22394"/>
                  </a:moveTo>
                  <a:lnTo>
                    <a:pt x="4614" y="22394"/>
                  </a:lnTo>
                  <a:cubicBezTo>
                    <a:pt x="4079" y="23065"/>
                    <a:pt x="2900" y="23219"/>
                    <a:pt x="2003" y="23301"/>
                  </a:cubicBezTo>
                  <a:cubicBezTo>
                    <a:pt x="2411" y="22893"/>
                    <a:pt x="3018" y="22947"/>
                    <a:pt x="3535" y="22802"/>
                  </a:cubicBezTo>
                  <a:cubicBezTo>
                    <a:pt x="3907" y="22702"/>
                    <a:pt x="4261" y="22539"/>
                    <a:pt x="4614" y="22394"/>
                  </a:cubicBezTo>
                  <a:close/>
                  <a:moveTo>
                    <a:pt x="10046" y="21451"/>
                  </a:moveTo>
                  <a:lnTo>
                    <a:pt x="10046" y="21451"/>
                  </a:lnTo>
                  <a:cubicBezTo>
                    <a:pt x="10137" y="21650"/>
                    <a:pt x="10255" y="21895"/>
                    <a:pt x="10282" y="21959"/>
                  </a:cubicBezTo>
                  <a:cubicBezTo>
                    <a:pt x="10626" y="22666"/>
                    <a:pt x="10563" y="23219"/>
                    <a:pt x="10300" y="23899"/>
                  </a:cubicBezTo>
                  <a:cubicBezTo>
                    <a:pt x="10110" y="23101"/>
                    <a:pt x="10010" y="22276"/>
                    <a:pt x="10046" y="21451"/>
                  </a:cubicBezTo>
                  <a:close/>
                  <a:moveTo>
                    <a:pt x="9928" y="21224"/>
                  </a:moveTo>
                  <a:cubicBezTo>
                    <a:pt x="9928" y="21224"/>
                    <a:pt x="9937" y="21242"/>
                    <a:pt x="9955" y="21270"/>
                  </a:cubicBezTo>
                  <a:cubicBezTo>
                    <a:pt x="9955" y="21270"/>
                    <a:pt x="9946" y="21270"/>
                    <a:pt x="9946" y="21279"/>
                  </a:cubicBezTo>
                  <a:cubicBezTo>
                    <a:pt x="9901" y="22195"/>
                    <a:pt x="9946" y="23065"/>
                    <a:pt x="10137" y="23954"/>
                  </a:cubicBezTo>
                  <a:cubicBezTo>
                    <a:pt x="9910" y="23654"/>
                    <a:pt x="9765" y="23310"/>
                    <a:pt x="9720" y="22920"/>
                  </a:cubicBezTo>
                  <a:cubicBezTo>
                    <a:pt x="9701" y="22757"/>
                    <a:pt x="9701" y="21261"/>
                    <a:pt x="9928" y="21224"/>
                  </a:cubicBezTo>
                  <a:close/>
                  <a:moveTo>
                    <a:pt x="5692" y="23542"/>
                  </a:moveTo>
                  <a:cubicBezTo>
                    <a:pt x="6005" y="23542"/>
                    <a:pt x="6321" y="23568"/>
                    <a:pt x="6636" y="23591"/>
                  </a:cubicBezTo>
                  <a:cubicBezTo>
                    <a:pt x="5666" y="23908"/>
                    <a:pt x="4623" y="23845"/>
                    <a:pt x="3653" y="24189"/>
                  </a:cubicBezTo>
                  <a:cubicBezTo>
                    <a:pt x="3907" y="23954"/>
                    <a:pt x="4678" y="23664"/>
                    <a:pt x="4805" y="23636"/>
                  </a:cubicBezTo>
                  <a:cubicBezTo>
                    <a:pt x="5097" y="23565"/>
                    <a:pt x="5393" y="23542"/>
                    <a:pt x="5692" y="23542"/>
                  </a:cubicBezTo>
                  <a:close/>
                  <a:moveTo>
                    <a:pt x="6419" y="23800"/>
                  </a:moveTo>
                  <a:lnTo>
                    <a:pt x="6419" y="23800"/>
                  </a:lnTo>
                  <a:cubicBezTo>
                    <a:pt x="6101" y="23999"/>
                    <a:pt x="5766" y="24162"/>
                    <a:pt x="5394" y="24271"/>
                  </a:cubicBezTo>
                  <a:cubicBezTo>
                    <a:pt x="5222" y="24322"/>
                    <a:pt x="4524" y="24490"/>
                    <a:pt x="4037" y="24490"/>
                  </a:cubicBezTo>
                  <a:cubicBezTo>
                    <a:pt x="3832" y="24490"/>
                    <a:pt x="3665" y="24460"/>
                    <a:pt x="3590" y="24380"/>
                  </a:cubicBezTo>
                  <a:cubicBezTo>
                    <a:pt x="4496" y="24026"/>
                    <a:pt x="5485" y="24035"/>
                    <a:pt x="6419" y="23800"/>
                  </a:cubicBezTo>
                  <a:close/>
                  <a:moveTo>
                    <a:pt x="12757" y="24734"/>
                  </a:moveTo>
                  <a:cubicBezTo>
                    <a:pt x="12730" y="24761"/>
                    <a:pt x="12712" y="24788"/>
                    <a:pt x="12685" y="24815"/>
                  </a:cubicBezTo>
                  <a:cubicBezTo>
                    <a:pt x="11869" y="25196"/>
                    <a:pt x="11034" y="25559"/>
                    <a:pt x="10200" y="25894"/>
                  </a:cubicBezTo>
                  <a:cubicBezTo>
                    <a:pt x="10781" y="25051"/>
                    <a:pt x="11751" y="24734"/>
                    <a:pt x="12757" y="24734"/>
                  </a:cubicBezTo>
                  <a:close/>
                  <a:moveTo>
                    <a:pt x="12367" y="25142"/>
                  </a:moveTo>
                  <a:cubicBezTo>
                    <a:pt x="11857" y="25626"/>
                    <a:pt x="11264" y="25978"/>
                    <a:pt x="10573" y="25978"/>
                  </a:cubicBezTo>
                  <a:cubicBezTo>
                    <a:pt x="10540" y="25978"/>
                    <a:pt x="10506" y="25978"/>
                    <a:pt x="10472" y="25976"/>
                  </a:cubicBezTo>
                  <a:cubicBezTo>
                    <a:pt x="11107" y="25704"/>
                    <a:pt x="11742" y="25432"/>
                    <a:pt x="12367" y="25142"/>
                  </a:cubicBezTo>
                  <a:close/>
                  <a:moveTo>
                    <a:pt x="8378" y="1"/>
                  </a:moveTo>
                  <a:cubicBezTo>
                    <a:pt x="8364" y="1"/>
                    <a:pt x="8350" y="5"/>
                    <a:pt x="8341" y="14"/>
                  </a:cubicBezTo>
                  <a:cubicBezTo>
                    <a:pt x="8051" y="395"/>
                    <a:pt x="7643" y="703"/>
                    <a:pt x="7444" y="1148"/>
                  </a:cubicBezTo>
                  <a:cubicBezTo>
                    <a:pt x="7244" y="1610"/>
                    <a:pt x="7317" y="2154"/>
                    <a:pt x="7453" y="2626"/>
                  </a:cubicBezTo>
                  <a:cubicBezTo>
                    <a:pt x="7462" y="2644"/>
                    <a:pt x="7471" y="2653"/>
                    <a:pt x="7489" y="2662"/>
                  </a:cubicBezTo>
                  <a:cubicBezTo>
                    <a:pt x="7425" y="2816"/>
                    <a:pt x="7380" y="2961"/>
                    <a:pt x="7326" y="3106"/>
                  </a:cubicBezTo>
                  <a:cubicBezTo>
                    <a:pt x="7308" y="2553"/>
                    <a:pt x="7035" y="2018"/>
                    <a:pt x="6745" y="1511"/>
                  </a:cubicBezTo>
                  <a:cubicBezTo>
                    <a:pt x="6730" y="1487"/>
                    <a:pt x="6704" y="1476"/>
                    <a:pt x="6679" y="1476"/>
                  </a:cubicBezTo>
                  <a:cubicBezTo>
                    <a:pt x="6645" y="1476"/>
                    <a:pt x="6611" y="1496"/>
                    <a:pt x="6600" y="1538"/>
                  </a:cubicBezTo>
                  <a:cubicBezTo>
                    <a:pt x="6383" y="2336"/>
                    <a:pt x="6537" y="3197"/>
                    <a:pt x="7081" y="3832"/>
                  </a:cubicBezTo>
                  <a:cubicBezTo>
                    <a:pt x="6954" y="4213"/>
                    <a:pt x="6845" y="4594"/>
                    <a:pt x="6745" y="4984"/>
                  </a:cubicBezTo>
                  <a:lnTo>
                    <a:pt x="6709" y="4984"/>
                  </a:lnTo>
                  <a:cubicBezTo>
                    <a:pt x="6836" y="4539"/>
                    <a:pt x="6899" y="4068"/>
                    <a:pt x="6709" y="3632"/>
                  </a:cubicBezTo>
                  <a:cubicBezTo>
                    <a:pt x="6510" y="3179"/>
                    <a:pt x="6101" y="2862"/>
                    <a:pt x="5820" y="2463"/>
                  </a:cubicBezTo>
                  <a:cubicBezTo>
                    <a:pt x="5808" y="2439"/>
                    <a:pt x="5786" y="2427"/>
                    <a:pt x="5762" y="2427"/>
                  </a:cubicBezTo>
                  <a:cubicBezTo>
                    <a:pt x="5733" y="2427"/>
                    <a:pt x="5704" y="2445"/>
                    <a:pt x="5693" y="2481"/>
                  </a:cubicBezTo>
                  <a:cubicBezTo>
                    <a:pt x="5494" y="3097"/>
                    <a:pt x="5313" y="3805"/>
                    <a:pt x="5630" y="4421"/>
                  </a:cubicBezTo>
                  <a:cubicBezTo>
                    <a:pt x="5848" y="4829"/>
                    <a:pt x="6237" y="5120"/>
                    <a:pt x="6700" y="5129"/>
                  </a:cubicBezTo>
                  <a:cubicBezTo>
                    <a:pt x="6582" y="5564"/>
                    <a:pt x="6482" y="5990"/>
                    <a:pt x="6392" y="6425"/>
                  </a:cubicBezTo>
                  <a:cubicBezTo>
                    <a:pt x="6401" y="6226"/>
                    <a:pt x="6401" y="6017"/>
                    <a:pt x="6328" y="5827"/>
                  </a:cubicBezTo>
                  <a:cubicBezTo>
                    <a:pt x="6183" y="5473"/>
                    <a:pt x="5793" y="5337"/>
                    <a:pt x="5539" y="5074"/>
                  </a:cubicBezTo>
                  <a:cubicBezTo>
                    <a:pt x="5520" y="5058"/>
                    <a:pt x="5499" y="5050"/>
                    <a:pt x="5478" y="5050"/>
                  </a:cubicBezTo>
                  <a:cubicBezTo>
                    <a:pt x="5432" y="5050"/>
                    <a:pt x="5391" y="5087"/>
                    <a:pt x="5385" y="5138"/>
                  </a:cubicBezTo>
                  <a:cubicBezTo>
                    <a:pt x="5340" y="5827"/>
                    <a:pt x="5376" y="6915"/>
                    <a:pt x="6265" y="7033"/>
                  </a:cubicBezTo>
                  <a:lnTo>
                    <a:pt x="6274" y="7033"/>
                  </a:lnTo>
                  <a:cubicBezTo>
                    <a:pt x="6228" y="7269"/>
                    <a:pt x="6183" y="7513"/>
                    <a:pt x="6147" y="7749"/>
                  </a:cubicBezTo>
                  <a:cubicBezTo>
                    <a:pt x="6129" y="7758"/>
                    <a:pt x="6111" y="7767"/>
                    <a:pt x="6101" y="7776"/>
                  </a:cubicBezTo>
                  <a:cubicBezTo>
                    <a:pt x="6029" y="7804"/>
                    <a:pt x="6056" y="7912"/>
                    <a:pt x="6120" y="7931"/>
                  </a:cubicBezTo>
                  <a:cubicBezTo>
                    <a:pt x="6038" y="8447"/>
                    <a:pt x="5965" y="8964"/>
                    <a:pt x="5920" y="9490"/>
                  </a:cubicBezTo>
                  <a:cubicBezTo>
                    <a:pt x="5612" y="8729"/>
                    <a:pt x="5222" y="7994"/>
                    <a:pt x="4714" y="7368"/>
                  </a:cubicBezTo>
                  <a:cubicBezTo>
                    <a:pt x="5476" y="6389"/>
                    <a:pt x="4515" y="5156"/>
                    <a:pt x="4297" y="4149"/>
                  </a:cubicBezTo>
                  <a:cubicBezTo>
                    <a:pt x="4293" y="4119"/>
                    <a:pt x="4269" y="4105"/>
                    <a:pt x="4244" y="4105"/>
                  </a:cubicBezTo>
                  <a:cubicBezTo>
                    <a:pt x="4217" y="4105"/>
                    <a:pt x="4188" y="4121"/>
                    <a:pt x="4179" y="4149"/>
                  </a:cubicBezTo>
                  <a:cubicBezTo>
                    <a:pt x="3862" y="5002"/>
                    <a:pt x="3825" y="5954"/>
                    <a:pt x="4179" y="6770"/>
                  </a:cubicBezTo>
                  <a:cubicBezTo>
                    <a:pt x="3916" y="6525"/>
                    <a:pt x="3626" y="6307"/>
                    <a:pt x="3309" y="6126"/>
                  </a:cubicBezTo>
                  <a:cubicBezTo>
                    <a:pt x="3309" y="6095"/>
                    <a:pt x="3288" y="6070"/>
                    <a:pt x="3253" y="6070"/>
                  </a:cubicBezTo>
                  <a:cubicBezTo>
                    <a:pt x="3248" y="6070"/>
                    <a:pt x="3242" y="6071"/>
                    <a:pt x="3236" y="6072"/>
                  </a:cubicBezTo>
                  <a:lnTo>
                    <a:pt x="3227" y="6072"/>
                  </a:lnTo>
                  <a:cubicBezTo>
                    <a:pt x="3218" y="6072"/>
                    <a:pt x="3218" y="6063"/>
                    <a:pt x="3209" y="6063"/>
                  </a:cubicBezTo>
                  <a:cubicBezTo>
                    <a:pt x="3209" y="6044"/>
                    <a:pt x="3209" y="6035"/>
                    <a:pt x="3191" y="6017"/>
                  </a:cubicBezTo>
                  <a:cubicBezTo>
                    <a:pt x="2719" y="5555"/>
                    <a:pt x="2411" y="4956"/>
                    <a:pt x="1794" y="4648"/>
                  </a:cubicBezTo>
                  <a:cubicBezTo>
                    <a:pt x="1268" y="4394"/>
                    <a:pt x="670" y="4349"/>
                    <a:pt x="89" y="4313"/>
                  </a:cubicBezTo>
                  <a:cubicBezTo>
                    <a:pt x="87" y="4312"/>
                    <a:pt x="84" y="4312"/>
                    <a:pt x="81" y="4312"/>
                  </a:cubicBezTo>
                  <a:cubicBezTo>
                    <a:pt x="16" y="4312"/>
                    <a:pt x="1" y="4414"/>
                    <a:pt x="53" y="4449"/>
                  </a:cubicBezTo>
                  <a:cubicBezTo>
                    <a:pt x="688" y="4875"/>
                    <a:pt x="833" y="5682"/>
                    <a:pt x="1549" y="6063"/>
                  </a:cubicBezTo>
                  <a:cubicBezTo>
                    <a:pt x="1869" y="6228"/>
                    <a:pt x="2208" y="6309"/>
                    <a:pt x="2550" y="6309"/>
                  </a:cubicBezTo>
                  <a:cubicBezTo>
                    <a:pt x="2770" y="6309"/>
                    <a:pt x="2992" y="6275"/>
                    <a:pt x="3209" y="6208"/>
                  </a:cubicBezTo>
                  <a:cubicBezTo>
                    <a:pt x="3907" y="6661"/>
                    <a:pt x="4424" y="7260"/>
                    <a:pt x="4850" y="7931"/>
                  </a:cubicBezTo>
                  <a:cubicBezTo>
                    <a:pt x="4517" y="7682"/>
                    <a:pt x="4144" y="7596"/>
                    <a:pt x="3752" y="7596"/>
                  </a:cubicBezTo>
                  <a:cubicBezTo>
                    <a:pt x="2854" y="7596"/>
                    <a:pt x="1853" y="8049"/>
                    <a:pt x="986" y="8049"/>
                  </a:cubicBezTo>
                  <a:cubicBezTo>
                    <a:pt x="974" y="8049"/>
                    <a:pt x="963" y="8049"/>
                    <a:pt x="951" y="8049"/>
                  </a:cubicBezTo>
                  <a:cubicBezTo>
                    <a:pt x="948" y="8048"/>
                    <a:pt x="944" y="8048"/>
                    <a:pt x="941" y="8048"/>
                  </a:cubicBezTo>
                  <a:cubicBezTo>
                    <a:pt x="867" y="8048"/>
                    <a:pt x="835" y="8150"/>
                    <a:pt x="887" y="8203"/>
                  </a:cubicBezTo>
                  <a:cubicBezTo>
                    <a:pt x="1413" y="8756"/>
                    <a:pt x="2057" y="9273"/>
                    <a:pt x="2855" y="9354"/>
                  </a:cubicBezTo>
                  <a:cubicBezTo>
                    <a:pt x="2917" y="9361"/>
                    <a:pt x="2979" y="9364"/>
                    <a:pt x="3039" y="9364"/>
                  </a:cubicBezTo>
                  <a:cubicBezTo>
                    <a:pt x="3829" y="9364"/>
                    <a:pt x="4498" y="8838"/>
                    <a:pt x="5113" y="8375"/>
                  </a:cubicBezTo>
                  <a:cubicBezTo>
                    <a:pt x="5394" y="8892"/>
                    <a:pt x="5639" y="9445"/>
                    <a:pt x="5875" y="9998"/>
                  </a:cubicBezTo>
                  <a:cubicBezTo>
                    <a:pt x="5784" y="11295"/>
                    <a:pt x="5775" y="12592"/>
                    <a:pt x="5866" y="13879"/>
                  </a:cubicBezTo>
                  <a:cubicBezTo>
                    <a:pt x="5820" y="14006"/>
                    <a:pt x="5775" y="14133"/>
                    <a:pt x="5739" y="14260"/>
                  </a:cubicBezTo>
                  <a:cubicBezTo>
                    <a:pt x="5739" y="14269"/>
                    <a:pt x="5739" y="14269"/>
                    <a:pt x="5739" y="14269"/>
                  </a:cubicBezTo>
                  <a:cubicBezTo>
                    <a:pt x="5331" y="13870"/>
                    <a:pt x="4868" y="13516"/>
                    <a:pt x="4360" y="13226"/>
                  </a:cubicBezTo>
                  <a:cubicBezTo>
                    <a:pt x="4632" y="12809"/>
                    <a:pt x="4841" y="12356"/>
                    <a:pt x="4759" y="11848"/>
                  </a:cubicBezTo>
                  <a:cubicBezTo>
                    <a:pt x="4651" y="11213"/>
                    <a:pt x="4243" y="10542"/>
                    <a:pt x="3907" y="10007"/>
                  </a:cubicBezTo>
                  <a:cubicBezTo>
                    <a:pt x="3888" y="9983"/>
                    <a:pt x="3854" y="9970"/>
                    <a:pt x="3822" y="9970"/>
                  </a:cubicBezTo>
                  <a:cubicBezTo>
                    <a:pt x="3793" y="9970"/>
                    <a:pt x="3766" y="9981"/>
                    <a:pt x="3753" y="10007"/>
                  </a:cubicBezTo>
                  <a:cubicBezTo>
                    <a:pt x="3499" y="10551"/>
                    <a:pt x="3200" y="11023"/>
                    <a:pt x="3309" y="11630"/>
                  </a:cubicBezTo>
                  <a:cubicBezTo>
                    <a:pt x="3399" y="12111"/>
                    <a:pt x="3608" y="12564"/>
                    <a:pt x="3880" y="12963"/>
                  </a:cubicBezTo>
                  <a:cubicBezTo>
                    <a:pt x="3644" y="12845"/>
                    <a:pt x="3408" y="12746"/>
                    <a:pt x="3163" y="12655"/>
                  </a:cubicBezTo>
                  <a:cubicBezTo>
                    <a:pt x="3046" y="11367"/>
                    <a:pt x="1613" y="11113"/>
                    <a:pt x="561" y="11041"/>
                  </a:cubicBezTo>
                  <a:cubicBezTo>
                    <a:pt x="557" y="11041"/>
                    <a:pt x="554" y="11040"/>
                    <a:pt x="551" y="11040"/>
                  </a:cubicBezTo>
                  <a:cubicBezTo>
                    <a:pt x="475" y="11040"/>
                    <a:pt x="427" y="11135"/>
                    <a:pt x="470" y="11204"/>
                  </a:cubicBezTo>
                  <a:cubicBezTo>
                    <a:pt x="769" y="11712"/>
                    <a:pt x="1042" y="12483"/>
                    <a:pt x="1586" y="12791"/>
                  </a:cubicBezTo>
                  <a:cubicBezTo>
                    <a:pt x="1796" y="12911"/>
                    <a:pt x="2029" y="12960"/>
                    <a:pt x="2265" y="12960"/>
                  </a:cubicBezTo>
                  <a:cubicBezTo>
                    <a:pt x="2527" y="12960"/>
                    <a:pt x="2793" y="12900"/>
                    <a:pt x="3036" y="12809"/>
                  </a:cubicBezTo>
                  <a:cubicBezTo>
                    <a:pt x="3046" y="12827"/>
                    <a:pt x="3064" y="12836"/>
                    <a:pt x="3082" y="12845"/>
                  </a:cubicBezTo>
                  <a:cubicBezTo>
                    <a:pt x="3245" y="12927"/>
                    <a:pt x="3399" y="13009"/>
                    <a:pt x="3553" y="13090"/>
                  </a:cubicBezTo>
                  <a:cubicBezTo>
                    <a:pt x="3431" y="13071"/>
                    <a:pt x="3304" y="13063"/>
                    <a:pt x="3175" y="13063"/>
                  </a:cubicBezTo>
                  <a:cubicBezTo>
                    <a:pt x="2431" y="13063"/>
                    <a:pt x="1595" y="13336"/>
                    <a:pt x="969" y="13444"/>
                  </a:cubicBezTo>
                  <a:cubicBezTo>
                    <a:pt x="878" y="13453"/>
                    <a:pt x="878" y="13580"/>
                    <a:pt x="942" y="13625"/>
                  </a:cubicBezTo>
                  <a:cubicBezTo>
                    <a:pt x="1424" y="13923"/>
                    <a:pt x="1961" y="14071"/>
                    <a:pt x="2494" y="14071"/>
                  </a:cubicBezTo>
                  <a:cubicBezTo>
                    <a:pt x="3114" y="14071"/>
                    <a:pt x="3730" y="13871"/>
                    <a:pt x="4252" y="13471"/>
                  </a:cubicBezTo>
                  <a:cubicBezTo>
                    <a:pt x="4823" y="13816"/>
                    <a:pt x="5376" y="14188"/>
                    <a:pt x="5920" y="14605"/>
                  </a:cubicBezTo>
                  <a:cubicBezTo>
                    <a:pt x="6047" y="15983"/>
                    <a:pt x="6265" y="17352"/>
                    <a:pt x="6600" y="18694"/>
                  </a:cubicBezTo>
                  <a:cubicBezTo>
                    <a:pt x="6655" y="18939"/>
                    <a:pt x="6718" y="19184"/>
                    <a:pt x="6782" y="19429"/>
                  </a:cubicBezTo>
                  <a:cubicBezTo>
                    <a:pt x="6364" y="19048"/>
                    <a:pt x="5929" y="18703"/>
                    <a:pt x="5467" y="18386"/>
                  </a:cubicBezTo>
                  <a:cubicBezTo>
                    <a:pt x="6074" y="17252"/>
                    <a:pt x="4732" y="16418"/>
                    <a:pt x="4415" y="15421"/>
                  </a:cubicBezTo>
                  <a:cubicBezTo>
                    <a:pt x="4404" y="15394"/>
                    <a:pt x="4374" y="15376"/>
                    <a:pt x="4345" y="15376"/>
                  </a:cubicBezTo>
                  <a:cubicBezTo>
                    <a:pt x="4326" y="15376"/>
                    <a:pt x="4308" y="15384"/>
                    <a:pt x="4297" y="15403"/>
                  </a:cubicBezTo>
                  <a:cubicBezTo>
                    <a:pt x="3880" y="16273"/>
                    <a:pt x="4070" y="17271"/>
                    <a:pt x="4705" y="17924"/>
                  </a:cubicBezTo>
                  <a:cubicBezTo>
                    <a:pt x="4505" y="17806"/>
                    <a:pt x="4306" y="17697"/>
                    <a:pt x="4097" y="17606"/>
                  </a:cubicBezTo>
                  <a:cubicBezTo>
                    <a:pt x="4122" y="17549"/>
                    <a:pt x="4087" y="17477"/>
                    <a:pt x="4020" y="17477"/>
                  </a:cubicBezTo>
                  <a:cubicBezTo>
                    <a:pt x="4013" y="17477"/>
                    <a:pt x="4006" y="17477"/>
                    <a:pt x="3998" y="17479"/>
                  </a:cubicBezTo>
                  <a:cubicBezTo>
                    <a:pt x="3735" y="17053"/>
                    <a:pt x="3426" y="16627"/>
                    <a:pt x="2982" y="16382"/>
                  </a:cubicBezTo>
                  <a:cubicBezTo>
                    <a:pt x="2420" y="16074"/>
                    <a:pt x="1676" y="16065"/>
                    <a:pt x="1060" y="15965"/>
                  </a:cubicBezTo>
                  <a:cubicBezTo>
                    <a:pt x="1054" y="15963"/>
                    <a:pt x="1047" y="15963"/>
                    <a:pt x="1041" y="15963"/>
                  </a:cubicBezTo>
                  <a:cubicBezTo>
                    <a:pt x="965" y="15963"/>
                    <a:pt x="894" y="16061"/>
                    <a:pt x="969" y="16128"/>
                  </a:cubicBezTo>
                  <a:cubicBezTo>
                    <a:pt x="1504" y="16609"/>
                    <a:pt x="1649" y="17243"/>
                    <a:pt x="2347" y="17579"/>
                  </a:cubicBezTo>
                  <a:cubicBezTo>
                    <a:pt x="2637" y="17714"/>
                    <a:pt x="2932" y="17774"/>
                    <a:pt x="3229" y="17774"/>
                  </a:cubicBezTo>
                  <a:cubicBezTo>
                    <a:pt x="3472" y="17774"/>
                    <a:pt x="3717" y="17734"/>
                    <a:pt x="3961" y="17661"/>
                  </a:cubicBezTo>
                  <a:cubicBezTo>
                    <a:pt x="4360" y="17887"/>
                    <a:pt x="4750" y="18132"/>
                    <a:pt x="5131" y="18395"/>
                  </a:cubicBezTo>
                  <a:cubicBezTo>
                    <a:pt x="4556" y="18238"/>
                    <a:pt x="3952" y="18143"/>
                    <a:pt x="3356" y="18143"/>
                  </a:cubicBezTo>
                  <a:cubicBezTo>
                    <a:pt x="2402" y="18143"/>
                    <a:pt x="1467" y="18387"/>
                    <a:pt x="697" y="19012"/>
                  </a:cubicBezTo>
                  <a:cubicBezTo>
                    <a:pt x="633" y="19066"/>
                    <a:pt x="670" y="19193"/>
                    <a:pt x="751" y="19202"/>
                  </a:cubicBezTo>
                  <a:cubicBezTo>
                    <a:pt x="1448" y="19318"/>
                    <a:pt x="2191" y="19504"/>
                    <a:pt x="2915" y="19504"/>
                  </a:cubicBezTo>
                  <a:cubicBezTo>
                    <a:pt x="3096" y="19504"/>
                    <a:pt x="3276" y="19492"/>
                    <a:pt x="3454" y="19465"/>
                  </a:cubicBezTo>
                  <a:cubicBezTo>
                    <a:pt x="4143" y="19365"/>
                    <a:pt x="4778" y="19030"/>
                    <a:pt x="5376" y="18667"/>
                  </a:cubicBezTo>
                  <a:cubicBezTo>
                    <a:pt x="5403" y="18649"/>
                    <a:pt x="5421" y="18622"/>
                    <a:pt x="5421" y="18595"/>
                  </a:cubicBezTo>
                  <a:cubicBezTo>
                    <a:pt x="5938" y="18966"/>
                    <a:pt x="6419" y="19365"/>
                    <a:pt x="6881" y="19819"/>
                  </a:cubicBezTo>
                  <a:cubicBezTo>
                    <a:pt x="7271" y="21378"/>
                    <a:pt x="7706" y="22974"/>
                    <a:pt x="8232" y="24543"/>
                  </a:cubicBezTo>
                  <a:cubicBezTo>
                    <a:pt x="7824" y="24180"/>
                    <a:pt x="7389" y="23845"/>
                    <a:pt x="6954" y="23518"/>
                  </a:cubicBezTo>
                  <a:cubicBezTo>
                    <a:pt x="6954" y="23509"/>
                    <a:pt x="6954" y="23491"/>
                    <a:pt x="6936" y="23482"/>
                  </a:cubicBezTo>
                  <a:cubicBezTo>
                    <a:pt x="6936" y="23482"/>
                    <a:pt x="6936" y="23473"/>
                    <a:pt x="6927" y="23473"/>
                  </a:cubicBezTo>
                  <a:cubicBezTo>
                    <a:pt x="7308" y="22394"/>
                    <a:pt x="6673" y="21460"/>
                    <a:pt x="6056" y="20617"/>
                  </a:cubicBezTo>
                  <a:cubicBezTo>
                    <a:pt x="6036" y="20593"/>
                    <a:pt x="6009" y="20581"/>
                    <a:pt x="5983" y="20581"/>
                  </a:cubicBezTo>
                  <a:cubicBezTo>
                    <a:pt x="5951" y="20581"/>
                    <a:pt x="5921" y="20599"/>
                    <a:pt x="5911" y="20635"/>
                  </a:cubicBezTo>
                  <a:cubicBezTo>
                    <a:pt x="5603" y="21433"/>
                    <a:pt x="5702" y="22340"/>
                    <a:pt x="6201" y="22993"/>
                  </a:cubicBezTo>
                  <a:cubicBezTo>
                    <a:pt x="5802" y="22720"/>
                    <a:pt x="5385" y="22457"/>
                    <a:pt x="4968" y="22222"/>
                  </a:cubicBezTo>
                  <a:cubicBezTo>
                    <a:pt x="4977" y="22213"/>
                    <a:pt x="4986" y="22204"/>
                    <a:pt x="4995" y="22185"/>
                  </a:cubicBezTo>
                  <a:cubicBezTo>
                    <a:pt x="5131" y="21714"/>
                    <a:pt x="5195" y="21242"/>
                    <a:pt x="4886" y="20825"/>
                  </a:cubicBezTo>
                  <a:cubicBezTo>
                    <a:pt x="4578" y="20399"/>
                    <a:pt x="4070" y="20163"/>
                    <a:pt x="3771" y="19719"/>
                  </a:cubicBezTo>
                  <a:cubicBezTo>
                    <a:pt x="3754" y="19698"/>
                    <a:pt x="3730" y="19687"/>
                    <a:pt x="3707" y="19687"/>
                  </a:cubicBezTo>
                  <a:cubicBezTo>
                    <a:pt x="3680" y="19687"/>
                    <a:pt x="3654" y="19703"/>
                    <a:pt x="3644" y="19737"/>
                  </a:cubicBezTo>
                  <a:cubicBezTo>
                    <a:pt x="3635" y="19792"/>
                    <a:pt x="3626" y="19846"/>
                    <a:pt x="3626" y="19891"/>
                  </a:cubicBezTo>
                  <a:cubicBezTo>
                    <a:pt x="3599" y="19909"/>
                    <a:pt x="3581" y="19946"/>
                    <a:pt x="3608" y="19973"/>
                  </a:cubicBezTo>
                  <a:cubicBezTo>
                    <a:pt x="3526" y="20707"/>
                    <a:pt x="3871" y="21351"/>
                    <a:pt x="4351" y="21895"/>
                  </a:cubicBezTo>
                  <a:cubicBezTo>
                    <a:pt x="4043" y="21741"/>
                    <a:pt x="3735" y="21587"/>
                    <a:pt x="3417" y="21442"/>
                  </a:cubicBezTo>
                  <a:cubicBezTo>
                    <a:pt x="3417" y="21415"/>
                    <a:pt x="3408" y="21387"/>
                    <a:pt x="3372" y="21369"/>
                  </a:cubicBezTo>
                  <a:cubicBezTo>
                    <a:pt x="3293" y="20663"/>
                    <a:pt x="2446" y="20535"/>
                    <a:pt x="1779" y="20535"/>
                  </a:cubicBezTo>
                  <a:cubicBezTo>
                    <a:pt x="1606" y="20535"/>
                    <a:pt x="1446" y="20544"/>
                    <a:pt x="1314" y="20553"/>
                  </a:cubicBezTo>
                  <a:cubicBezTo>
                    <a:pt x="1268" y="20553"/>
                    <a:pt x="1232" y="20599"/>
                    <a:pt x="1259" y="20644"/>
                  </a:cubicBezTo>
                  <a:cubicBezTo>
                    <a:pt x="1459" y="20970"/>
                    <a:pt x="1640" y="21442"/>
                    <a:pt x="2030" y="21596"/>
                  </a:cubicBezTo>
                  <a:cubicBezTo>
                    <a:pt x="2153" y="21650"/>
                    <a:pt x="2297" y="21670"/>
                    <a:pt x="2448" y="21670"/>
                  </a:cubicBezTo>
                  <a:cubicBezTo>
                    <a:pt x="2731" y="21670"/>
                    <a:pt x="3039" y="21598"/>
                    <a:pt x="3281" y="21533"/>
                  </a:cubicBezTo>
                  <a:cubicBezTo>
                    <a:pt x="3635" y="21696"/>
                    <a:pt x="3970" y="21877"/>
                    <a:pt x="4315" y="22059"/>
                  </a:cubicBezTo>
                  <a:cubicBezTo>
                    <a:pt x="4246" y="22053"/>
                    <a:pt x="4176" y="22051"/>
                    <a:pt x="4107" y="22051"/>
                  </a:cubicBezTo>
                  <a:cubicBezTo>
                    <a:pt x="3086" y="22051"/>
                    <a:pt x="2068" y="22601"/>
                    <a:pt x="1431" y="23373"/>
                  </a:cubicBezTo>
                  <a:cubicBezTo>
                    <a:pt x="1379" y="23435"/>
                    <a:pt x="1394" y="23573"/>
                    <a:pt x="1494" y="23573"/>
                  </a:cubicBezTo>
                  <a:cubicBezTo>
                    <a:pt x="1498" y="23573"/>
                    <a:pt x="1501" y="23573"/>
                    <a:pt x="1504" y="23573"/>
                  </a:cubicBezTo>
                  <a:cubicBezTo>
                    <a:pt x="2547" y="23446"/>
                    <a:pt x="4261" y="23391"/>
                    <a:pt x="4868" y="22376"/>
                  </a:cubicBezTo>
                  <a:cubicBezTo>
                    <a:pt x="5430" y="22702"/>
                    <a:pt x="5975" y="23056"/>
                    <a:pt x="6510" y="23437"/>
                  </a:cubicBezTo>
                  <a:cubicBezTo>
                    <a:pt x="6217" y="23400"/>
                    <a:pt x="5910" y="23375"/>
                    <a:pt x="5603" y="23375"/>
                  </a:cubicBezTo>
                  <a:cubicBezTo>
                    <a:pt x="4705" y="23375"/>
                    <a:pt x="3811" y="23591"/>
                    <a:pt x="3290" y="24362"/>
                  </a:cubicBezTo>
                  <a:cubicBezTo>
                    <a:pt x="3263" y="24407"/>
                    <a:pt x="3290" y="24471"/>
                    <a:pt x="3336" y="24480"/>
                  </a:cubicBezTo>
                  <a:cubicBezTo>
                    <a:pt x="3635" y="24533"/>
                    <a:pt x="3932" y="24561"/>
                    <a:pt x="4226" y="24561"/>
                  </a:cubicBezTo>
                  <a:cubicBezTo>
                    <a:pt x="5170" y="24561"/>
                    <a:pt x="6075" y="24279"/>
                    <a:pt x="6863" y="23691"/>
                  </a:cubicBezTo>
                  <a:cubicBezTo>
                    <a:pt x="7371" y="24063"/>
                    <a:pt x="7870" y="24462"/>
                    <a:pt x="8350" y="24888"/>
                  </a:cubicBezTo>
                  <a:cubicBezTo>
                    <a:pt x="9312" y="27690"/>
                    <a:pt x="10590" y="30374"/>
                    <a:pt x="12467" y="32541"/>
                  </a:cubicBezTo>
                  <a:cubicBezTo>
                    <a:pt x="12507" y="32587"/>
                    <a:pt x="12554" y="32607"/>
                    <a:pt x="12600" y="32607"/>
                  </a:cubicBezTo>
                  <a:cubicBezTo>
                    <a:pt x="12753" y="32607"/>
                    <a:pt x="12899" y="32395"/>
                    <a:pt x="12766" y="32242"/>
                  </a:cubicBezTo>
                  <a:cubicBezTo>
                    <a:pt x="11506" y="30791"/>
                    <a:pt x="10508" y="29104"/>
                    <a:pt x="9692" y="27300"/>
                  </a:cubicBezTo>
                  <a:cubicBezTo>
                    <a:pt x="9747" y="26910"/>
                    <a:pt x="9819" y="26529"/>
                    <a:pt x="9901" y="26148"/>
                  </a:cubicBezTo>
                  <a:cubicBezTo>
                    <a:pt x="9921" y="26168"/>
                    <a:pt x="9940" y="26183"/>
                    <a:pt x="9967" y="26183"/>
                  </a:cubicBezTo>
                  <a:cubicBezTo>
                    <a:pt x="9977" y="26183"/>
                    <a:pt x="9988" y="26180"/>
                    <a:pt x="10001" y="26175"/>
                  </a:cubicBezTo>
                  <a:cubicBezTo>
                    <a:pt x="10055" y="26148"/>
                    <a:pt x="10119" y="26121"/>
                    <a:pt x="10182" y="26103"/>
                  </a:cubicBezTo>
                  <a:cubicBezTo>
                    <a:pt x="10331" y="26135"/>
                    <a:pt x="10478" y="26151"/>
                    <a:pt x="10623" y="26151"/>
                  </a:cubicBezTo>
                  <a:cubicBezTo>
                    <a:pt x="11486" y="26151"/>
                    <a:pt x="12274" y="25607"/>
                    <a:pt x="12848" y="24924"/>
                  </a:cubicBezTo>
                  <a:cubicBezTo>
                    <a:pt x="12875" y="24915"/>
                    <a:pt x="12912" y="24897"/>
                    <a:pt x="12948" y="24879"/>
                  </a:cubicBezTo>
                  <a:cubicBezTo>
                    <a:pt x="12993" y="24860"/>
                    <a:pt x="12993" y="24806"/>
                    <a:pt x="12966" y="24770"/>
                  </a:cubicBezTo>
                  <a:cubicBezTo>
                    <a:pt x="12993" y="24743"/>
                    <a:pt x="13011" y="24724"/>
                    <a:pt x="13029" y="24697"/>
                  </a:cubicBezTo>
                  <a:cubicBezTo>
                    <a:pt x="13075" y="24634"/>
                    <a:pt x="13011" y="24561"/>
                    <a:pt x="12948" y="24561"/>
                  </a:cubicBezTo>
                  <a:cubicBezTo>
                    <a:pt x="12882" y="24559"/>
                    <a:pt x="12816" y="24557"/>
                    <a:pt x="12750" y="24557"/>
                  </a:cubicBezTo>
                  <a:cubicBezTo>
                    <a:pt x="11654" y="24557"/>
                    <a:pt x="10564" y="24919"/>
                    <a:pt x="9983" y="25894"/>
                  </a:cubicBezTo>
                  <a:cubicBezTo>
                    <a:pt x="9973" y="25894"/>
                    <a:pt x="9973" y="25894"/>
                    <a:pt x="9964" y="25885"/>
                  </a:cubicBezTo>
                  <a:cubicBezTo>
                    <a:pt x="10273" y="24697"/>
                    <a:pt x="10762" y="23555"/>
                    <a:pt x="11442" y="22539"/>
                  </a:cubicBezTo>
                  <a:cubicBezTo>
                    <a:pt x="12011" y="22996"/>
                    <a:pt x="12616" y="23195"/>
                    <a:pt x="13211" y="23195"/>
                  </a:cubicBezTo>
                  <a:cubicBezTo>
                    <a:pt x="14363" y="23195"/>
                    <a:pt x="15477" y="22452"/>
                    <a:pt x="16212" y="21406"/>
                  </a:cubicBezTo>
                  <a:cubicBezTo>
                    <a:pt x="16258" y="21324"/>
                    <a:pt x="16194" y="21215"/>
                    <a:pt x="16103" y="21215"/>
                  </a:cubicBezTo>
                  <a:cubicBezTo>
                    <a:pt x="15351" y="21233"/>
                    <a:pt x="14544" y="21206"/>
                    <a:pt x="13809" y="21378"/>
                  </a:cubicBezTo>
                  <a:cubicBezTo>
                    <a:pt x="13029" y="21560"/>
                    <a:pt x="12340" y="21995"/>
                    <a:pt x="11606" y="22312"/>
                  </a:cubicBezTo>
                  <a:cubicBezTo>
                    <a:pt x="11841" y="21977"/>
                    <a:pt x="12095" y="21650"/>
                    <a:pt x="12376" y="21351"/>
                  </a:cubicBezTo>
                  <a:cubicBezTo>
                    <a:pt x="12413" y="21351"/>
                    <a:pt x="12440" y="21315"/>
                    <a:pt x="12449" y="21279"/>
                  </a:cubicBezTo>
                  <a:cubicBezTo>
                    <a:pt x="12794" y="20916"/>
                    <a:pt x="13174" y="20580"/>
                    <a:pt x="13583" y="20281"/>
                  </a:cubicBezTo>
                  <a:cubicBezTo>
                    <a:pt x="13601" y="20272"/>
                    <a:pt x="13610" y="20254"/>
                    <a:pt x="13619" y="20227"/>
                  </a:cubicBezTo>
                  <a:cubicBezTo>
                    <a:pt x="13619" y="20227"/>
                    <a:pt x="13628" y="20236"/>
                    <a:pt x="13628" y="20236"/>
                  </a:cubicBezTo>
                  <a:cubicBezTo>
                    <a:pt x="13713" y="20242"/>
                    <a:pt x="13799" y="20246"/>
                    <a:pt x="13883" y="20246"/>
                  </a:cubicBezTo>
                  <a:cubicBezTo>
                    <a:pt x="15090" y="20246"/>
                    <a:pt x="16189" y="19589"/>
                    <a:pt x="16756" y="18513"/>
                  </a:cubicBezTo>
                  <a:cubicBezTo>
                    <a:pt x="16791" y="18452"/>
                    <a:pt x="16759" y="18358"/>
                    <a:pt x="16685" y="18358"/>
                  </a:cubicBezTo>
                  <a:cubicBezTo>
                    <a:pt x="16682" y="18358"/>
                    <a:pt x="16678" y="18358"/>
                    <a:pt x="16675" y="18359"/>
                  </a:cubicBezTo>
                  <a:cubicBezTo>
                    <a:pt x="15550" y="18440"/>
                    <a:pt x="13519" y="18449"/>
                    <a:pt x="13564" y="20045"/>
                  </a:cubicBezTo>
                  <a:cubicBezTo>
                    <a:pt x="13537" y="20064"/>
                    <a:pt x="13528" y="20091"/>
                    <a:pt x="13528" y="20118"/>
                  </a:cubicBezTo>
                  <a:cubicBezTo>
                    <a:pt x="13519" y="20127"/>
                    <a:pt x="13501" y="20127"/>
                    <a:pt x="13492" y="20136"/>
                  </a:cubicBezTo>
                  <a:cubicBezTo>
                    <a:pt x="13120" y="20399"/>
                    <a:pt x="12766" y="20707"/>
                    <a:pt x="12440" y="21034"/>
                  </a:cubicBezTo>
                  <a:cubicBezTo>
                    <a:pt x="12594" y="20517"/>
                    <a:pt x="13048" y="20154"/>
                    <a:pt x="13156" y="19619"/>
                  </a:cubicBezTo>
                  <a:cubicBezTo>
                    <a:pt x="13338" y="18794"/>
                    <a:pt x="12875" y="17987"/>
                    <a:pt x="13057" y="17153"/>
                  </a:cubicBezTo>
                  <a:cubicBezTo>
                    <a:pt x="13070" y="17094"/>
                    <a:pt x="13026" y="17049"/>
                    <a:pt x="12977" y="17049"/>
                  </a:cubicBezTo>
                  <a:cubicBezTo>
                    <a:pt x="12958" y="17049"/>
                    <a:pt x="12938" y="17056"/>
                    <a:pt x="12921" y="17071"/>
                  </a:cubicBezTo>
                  <a:cubicBezTo>
                    <a:pt x="12277" y="17688"/>
                    <a:pt x="11778" y="18422"/>
                    <a:pt x="11705" y="19329"/>
                  </a:cubicBezTo>
                  <a:cubicBezTo>
                    <a:pt x="11651" y="19928"/>
                    <a:pt x="11687" y="20862"/>
                    <a:pt x="12204" y="21270"/>
                  </a:cubicBezTo>
                  <a:cubicBezTo>
                    <a:pt x="11615" y="21895"/>
                    <a:pt x="11107" y="22603"/>
                    <a:pt x="10690" y="23364"/>
                  </a:cubicBezTo>
                  <a:cubicBezTo>
                    <a:pt x="10753" y="23129"/>
                    <a:pt x="10771" y="22893"/>
                    <a:pt x="10735" y="22648"/>
                  </a:cubicBezTo>
                  <a:cubicBezTo>
                    <a:pt x="10626" y="22040"/>
                    <a:pt x="10173" y="21560"/>
                    <a:pt x="9992" y="20979"/>
                  </a:cubicBezTo>
                  <a:cubicBezTo>
                    <a:pt x="9983" y="20957"/>
                    <a:pt x="9962" y="20945"/>
                    <a:pt x="9942" y="20945"/>
                  </a:cubicBezTo>
                  <a:cubicBezTo>
                    <a:pt x="9921" y="20945"/>
                    <a:pt x="9901" y="20957"/>
                    <a:pt x="9892" y="20979"/>
                  </a:cubicBezTo>
                  <a:cubicBezTo>
                    <a:pt x="9574" y="22040"/>
                    <a:pt x="9221" y="23464"/>
                    <a:pt x="10227" y="24244"/>
                  </a:cubicBezTo>
                  <a:cubicBezTo>
                    <a:pt x="10227" y="24244"/>
                    <a:pt x="10227" y="24244"/>
                    <a:pt x="10227" y="24253"/>
                  </a:cubicBezTo>
                  <a:cubicBezTo>
                    <a:pt x="10236" y="24253"/>
                    <a:pt x="10246" y="24262"/>
                    <a:pt x="10255" y="24271"/>
                  </a:cubicBezTo>
                  <a:cubicBezTo>
                    <a:pt x="9892" y="25133"/>
                    <a:pt x="9647" y="26048"/>
                    <a:pt x="9547" y="26973"/>
                  </a:cubicBezTo>
                  <a:cubicBezTo>
                    <a:pt x="8686" y="25006"/>
                    <a:pt x="8024" y="22920"/>
                    <a:pt x="7462" y="20880"/>
                  </a:cubicBezTo>
                  <a:cubicBezTo>
                    <a:pt x="8187" y="19420"/>
                    <a:pt x="8931" y="17987"/>
                    <a:pt x="9865" y="16690"/>
                  </a:cubicBezTo>
                  <a:cubicBezTo>
                    <a:pt x="9910" y="16690"/>
                    <a:pt x="9955" y="16654"/>
                    <a:pt x="9937" y="16609"/>
                  </a:cubicBezTo>
                  <a:cubicBezTo>
                    <a:pt x="10218" y="16219"/>
                    <a:pt x="10518" y="15847"/>
                    <a:pt x="10835" y="15493"/>
                  </a:cubicBezTo>
                  <a:cubicBezTo>
                    <a:pt x="10835" y="15493"/>
                    <a:pt x="10835" y="15493"/>
                    <a:pt x="10835" y="15502"/>
                  </a:cubicBezTo>
                  <a:cubicBezTo>
                    <a:pt x="11567" y="16330"/>
                    <a:pt x="12523" y="16522"/>
                    <a:pt x="13518" y="16522"/>
                  </a:cubicBezTo>
                  <a:cubicBezTo>
                    <a:pt x="14126" y="16522"/>
                    <a:pt x="14747" y="16450"/>
                    <a:pt x="15342" y="16409"/>
                  </a:cubicBezTo>
                  <a:cubicBezTo>
                    <a:pt x="15414" y="16400"/>
                    <a:pt x="15478" y="16300"/>
                    <a:pt x="15414" y="16246"/>
                  </a:cubicBezTo>
                  <a:cubicBezTo>
                    <a:pt x="14483" y="15523"/>
                    <a:pt x="13387" y="14950"/>
                    <a:pt x="12244" y="14950"/>
                  </a:cubicBezTo>
                  <a:cubicBezTo>
                    <a:pt x="11895" y="14950"/>
                    <a:pt x="11542" y="15003"/>
                    <a:pt x="11189" y="15122"/>
                  </a:cubicBezTo>
                  <a:cubicBezTo>
                    <a:pt x="11488" y="14813"/>
                    <a:pt x="11796" y="14523"/>
                    <a:pt x="12141" y="14242"/>
                  </a:cubicBezTo>
                  <a:cubicBezTo>
                    <a:pt x="12466" y="14323"/>
                    <a:pt x="12832" y="14401"/>
                    <a:pt x="13187" y="14401"/>
                  </a:cubicBezTo>
                  <a:cubicBezTo>
                    <a:pt x="13386" y="14401"/>
                    <a:pt x="13581" y="14376"/>
                    <a:pt x="13764" y="14314"/>
                  </a:cubicBezTo>
                  <a:cubicBezTo>
                    <a:pt x="14381" y="14097"/>
                    <a:pt x="14970" y="13516"/>
                    <a:pt x="15487" y="13127"/>
                  </a:cubicBezTo>
                  <a:cubicBezTo>
                    <a:pt x="15559" y="13063"/>
                    <a:pt x="15541" y="12954"/>
                    <a:pt x="15441" y="12945"/>
                  </a:cubicBezTo>
                  <a:cubicBezTo>
                    <a:pt x="15212" y="12930"/>
                    <a:pt x="14971" y="12919"/>
                    <a:pt x="14726" y="12919"/>
                  </a:cubicBezTo>
                  <a:cubicBezTo>
                    <a:pt x="13770" y="12919"/>
                    <a:pt x="12766" y="13098"/>
                    <a:pt x="12268" y="13979"/>
                  </a:cubicBezTo>
                  <a:lnTo>
                    <a:pt x="12250" y="13979"/>
                  </a:lnTo>
                  <a:cubicBezTo>
                    <a:pt x="12213" y="14006"/>
                    <a:pt x="12177" y="14033"/>
                    <a:pt x="12141" y="14061"/>
                  </a:cubicBezTo>
                  <a:cubicBezTo>
                    <a:pt x="12123" y="14070"/>
                    <a:pt x="12114" y="14070"/>
                    <a:pt x="12095" y="14079"/>
                  </a:cubicBezTo>
                  <a:cubicBezTo>
                    <a:pt x="12068" y="14088"/>
                    <a:pt x="12050" y="14106"/>
                    <a:pt x="12041" y="14133"/>
                  </a:cubicBezTo>
                  <a:cubicBezTo>
                    <a:pt x="11832" y="14287"/>
                    <a:pt x="11633" y="14460"/>
                    <a:pt x="11442" y="14623"/>
                  </a:cubicBezTo>
                  <a:cubicBezTo>
                    <a:pt x="11442" y="14623"/>
                    <a:pt x="11442" y="14614"/>
                    <a:pt x="11433" y="14614"/>
                  </a:cubicBezTo>
                  <a:cubicBezTo>
                    <a:pt x="11705" y="14206"/>
                    <a:pt x="12104" y="13952"/>
                    <a:pt x="12304" y="13498"/>
                  </a:cubicBezTo>
                  <a:cubicBezTo>
                    <a:pt x="12531" y="12991"/>
                    <a:pt x="12649" y="12428"/>
                    <a:pt x="12812" y="11902"/>
                  </a:cubicBezTo>
                  <a:cubicBezTo>
                    <a:pt x="12826" y="11844"/>
                    <a:pt x="12771" y="11781"/>
                    <a:pt x="12716" y="11781"/>
                  </a:cubicBezTo>
                  <a:cubicBezTo>
                    <a:pt x="12702" y="11781"/>
                    <a:pt x="12688" y="11785"/>
                    <a:pt x="12676" y="11794"/>
                  </a:cubicBezTo>
                  <a:cubicBezTo>
                    <a:pt x="11796" y="12446"/>
                    <a:pt x="10590" y="13562"/>
                    <a:pt x="11316" y="14741"/>
                  </a:cubicBezTo>
                  <a:cubicBezTo>
                    <a:pt x="10835" y="15176"/>
                    <a:pt x="10409" y="15657"/>
                    <a:pt x="10010" y="16164"/>
                  </a:cubicBezTo>
                  <a:cubicBezTo>
                    <a:pt x="10164" y="15756"/>
                    <a:pt x="10463" y="15403"/>
                    <a:pt x="10545" y="14958"/>
                  </a:cubicBezTo>
                  <a:cubicBezTo>
                    <a:pt x="10672" y="14251"/>
                    <a:pt x="10490" y="13526"/>
                    <a:pt x="10617" y="12818"/>
                  </a:cubicBezTo>
                  <a:cubicBezTo>
                    <a:pt x="10629" y="12759"/>
                    <a:pt x="10591" y="12723"/>
                    <a:pt x="10547" y="12723"/>
                  </a:cubicBezTo>
                  <a:cubicBezTo>
                    <a:pt x="10524" y="12723"/>
                    <a:pt x="10500" y="12733"/>
                    <a:pt x="10481" y="12755"/>
                  </a:cubicBezTo>
                  <a:cubicBezTo>
                    <a:pt x="9656" y="13897"/>
                    <a:pt x="9176" y="15176"/>
                    <a:pt x="9747" y="16518"/>
                  </a:cubicBezTo>
                  <a:cubicBezTo>
                    <a:pt x="9275" y="17171"/>
                    <a:pt x="8849" y="17860"/>
                    <a:pt x="8468" y="18567"/>
                  </a:cubicBezTo>
                  <a:cubicBezTo>
                    <a:pt x="8631" y="18023"/>
                    <a:pt x="8922" y="17543"/>
                    <a:pt x="8949" y="16944"/>
                  </a:cubicBezTo>
                  <a:cubicBezTo>
                    <a:pt x="8976" y="16155"/>
                    <a:pt x="8722" y="15384"/>
                    <a:pt x="8459" y="14650"/>
                  </a:cubicBezTo>
                  <a:cubicBezTo>
                    <a:pt x="8449" y="14625"/>
                    <a:pt x="8421" y="14609"/>
                    <a:pt x="8396" y="14609"/>
                  </a:cubicBezTo>
                  <a:cubicBezTo>
                    <a:pt x="8374" y="14609"/>
                    <a:pt x="8354" y="14621"/>
                    <a:pt x="8350" y="14650"/>
                  </a:cubicBezTo>
                  <a:cubicBezTo>
                    <a:pt x="8033" y="16201"/>
                    <a:pt x="6863" y="17515"/>
                    <a:pt x="8187" y="18948"/>
                  </a:cubicBezTo>
                  <a:cubicBezTo>
                    <a:pt x="8196" y="18966"/>
                    <a:pt x="8205" y="18966"/>
                    <a:pt x="8214" y="18975"/>
                  </a:cubicBezTo>
                  <a:cubicBezTo>
                    <a:pt x="8223" y="18984"/>
                    <a:pt x="8223" y="18994"/>
                    <a:pt x="8223" y="18994"/>
                  </a:cubicBezTo>
                  <a:cubicBezTo>
                    <a:pt x="8223" y="19003"/>
                    <a:pt x="8223" y="19003"/>
                    <a:pt x="8223" y="19012"/>
                  </a:cubicBezTo>
                  <a:cubicBezTo>
                    <a:pt x="7942" y="19556"/>
                    <a:pt x="7670" y="20109"/>
                    <a:pt x="7407" y="20662"/>
                  </a:cubicBezTo>
                  <a:cubicBezTo>
                    <a:pt x="7217" y="19973"/>
                    <a:pt x="7035" y="19293"/>
                    <a:pt x="6863" y="18622"/>
                  </a:cubicBezTo>
                  <a:cubicBezTo>
                    <a:pt x="6455" y="17053"/>
                    <a:pt x="6210" y="15457"/>
                    <a:pt x="6092" y="13870"/>
                  </a:cubicBezTo>
                  <a:cubicBezTo>
                    <a:pt x="6247" y="13516"/>
                    <a:pt x="6410" y="13190"/>
                    <a:pt x="6600" y="12873"/>
                  </a:cubicBezTo>
                  <a:cubicBezTo>
                    <a:pt x="7000" y="13044"/>
                    <a:pt x="7419" y="13125"/>
                    <a:pt x="7836" y="13125"/>
                  </a:cubicBezTo>
                  <a:cubicBezTo>
                    <a:pt x="8589" y="13125"/>
                    <a:pt x="9336" y="12859"/>
                    <a:pt x="9955" y="12374"/>
                  </a:cubicBezTo>
                  <a:cubicBezTo>
                    <a:pt x="10019" y="12329"/>
                    <a:pt x="9983" y="12220"/>
                    <a:pt x="9910" y="12202"/>
                  </a:cubicBezTo>
                  <a:cubicBezTo>
                    <a:pt x="9393" y="12069"/>
                    <a:pt x="8871" y="11994"/>
                    <a:pt x="8344" y="11994"/>
                  </a:cubicBezTo>
                  <a:cubicBezTo>
                    <a:pt x="8114" y="11994"/>
                    <a:pt x="7884" y="12008"/>
                    <a:pt x="7652" y="12038"/>
                  </a:cubicBezTo>
                  <a:cubicBezTo>
                    <a:pt x="7489" y="12057"/>
                    <a:pt x="7289" y="12075"/>
                    <a:pt x="7099" y="12111"/>
                  </a:cubicBezTo>
                  <a:cubicBezTo>
                    <a:pt x="7398" y="11721"/>
                    <a:pt x="7716" y="11349"/>
                    <a:pt x="8078" y="11014"/>
                  </a:cubicBezTo>
                  <a:cubicBezTo>
                    <a:pt x="8078" y="11032"/>
                    <a:pt x="8078" y="11050"/>
                    <a:pt x="8096" y="11068"/>
                  </a:cubicBezTo>
                  <a:cubicBezTo>
                    <a:pt x="8555" y="11438"/>
                    <a:pt x="9067" y="11561"/>
                    <a:pt x="9600" y="11561"/>
                  </a:cubicBezTo>
                  <a:cubicBezTo>
                    <a:pt x="10426" y="11561"/>
                    <a:pt x="11301" y="11264"/>
                    <a:pt x="12095" y="11132"/>
                  </a:cubicBezTo>
                  <a:cubicBezTo>
                    <a:pt x="12159" y="11123"/>
                    <a:pt x="12168" y="11023"/>
                    <a:pt x="12114" y="10996"/>
                  </a:cubicBezTo>
                  <a:cubicBezTo>
                    <a:pt x="11300" y="10623"/>
                    <a:pt x="10449" y="10345"/>
                    <a:pt x="9578" y="10345"/>
                  </a:cubicBezTo>
                  <a:cubicBezTo>
                    <a:pt x="9303" y="10345"/>
                    <a:pt x="9027" y="10373"/>
                    <a:pt x="8749" y="10433"/>
                  </a:cubicBezTo>
                  <a:cubicBezTo>
                    <a:pt x="9003" y="10243"/>
                    <a:pt x="9257" y="10053"/>
                    <a:pt x="9529" y="9871"/>
                  </a:cubicBezTo>
                  <a:cubicBezTo>
                    <a:pt x="9790" y="9964"/>
                    <a:pt x="10046" y="10006"/>
                    <a:pt x="10293" y="10006"/>
                  </a:cubicBezTo>
                  <a:cubicBezTo>
                    <a:pt x="11383" y="10006"/>
                    <a:pt x="12314" y="9183"/>
                    <a:pt x="12757" y="8148"/>
                  </a:cubicBezTo>
                  <a:cubicBezTo>
                    <a:pt x="12785" y="8085"/>
                    <a:pt x="12748" y="7994"/>
                    <a:pt x="12667" y="7994"/>
                  </a:cubicBezTo>
                  <a:cubicBezTo>
                    <a:pt x="11424" y="8012"/>
                    <a:pt x="9828" y="8194"/>
                    <a:pt x="9475" y="9626"/>
                  </a:cubicBezTo>
                  <a:cubicBezTo>
                    <a:pt x="9475" y="9644"/>
                    <a:pt x="9475" y="9644"/>
                    <a:pt x="9484" y="9654"/>
                  </a:cubicBezTo>
                  <a:lnTo>
                    <a:pt x="9466" y="9663"/>
                  </a:lnTo>
                  <a:cubicBezTo>
                    <a:pt x="9438" y="9681"/>
                    <a:pt x="9420" y="9708"/>
                    <a:pt x="9420" y="9735"/>
                  </a:cubicBezTo>
                  <a:cubicBezTo>
                    <a:pt x="9112" y="9898"/>
                    <a:pt x="8822" y="10080"/>
                    <a:pt x="8532" y="10288"/>
                  </a:cubicBezTo>
                  <a:cubicBezTo>
                    <a:pt x="8668" y="10134"/>
                    <a:pt x="8777" y="9971"/>
                    <a:pt x="8849" y="9790"/>
                  </a:cubicBezTo>
                  <a:cubicBezTo>
                    <a:pt x="9030" y="9300"/>
                    <a:pt x="8958" y="8710"/>
                    <a:pt x="8913" y="8203"/>
                  </a:cubicBezTo>
                  <a:cubicBezTo>
                    <a:pt x="8906" y="8159"/>
                    <a:pt x="8870" y="8128"/>
                    <a:pt x="8830" y="8128"/>
                  </a:cubicBezTo>
                  <a:cubicBezTo>
                    <a:pt x="8812" y="8128"/>
                    <a:pt x="8793" y="8134"/>
                    <a:pt x="8777" y="8148"/>
                  </a:cubicBezTo>
                  <a:cubicBezTo>
                    <a:pt x="8432" y="8493"/>
                    <a:pt x="7969" y="8846"/>
                    <a:pt x="7833" y="9336"/>
                  </a:cubicBezTo>
                  <a:cubicBezTo>
                    <a:pt x="7697" y="9790"/>
                    <a:pt x="7770" y="10325"/>
                    <a:pt x="7951" y="10760"/>
                  </a:cubicBezTo>
                  <a:cubicBezTo>
                    <a:pt x="7453" y="11213"/>
                    <a:pt x="7008" y="11730"/>
                    <a:pt x="6646" y="12301"/>
                  </a:cubicBezTo>
                  <a:cubicBezTo>
                    <a:pt x="6546" y="12374"/>
                    <a:pt x="6473" y="12465"/>
                    <a:pt x="6437" y="12592"/>
                  </a:cubicBezTo>
                  <a:cubicBezTo>
                    <a:pt x="6437" y="12610"/>
                    <a:pt x="6437" y="12619"/>
                    <a:pt x="6437" y="12628"/>
                  </a:cubicBezTo>
                  <a:cubicBezTo>
                    <a:pt x="6301" y="12873"/>
                    <a:pt x="6174" y="13117"/>
                    <a:pt x="6065" y="13371"/>
                  </a:cubicBezTo>
                  <a:cubicBezTo>
                    <a:pt x="5975" y="11549"/>
                    <a:pt x="6065" y="9726"/>
                    <a:pt x="6328" y="7922"/>
                  </a:cubicBezTo>
                  <a:cubicBezTo>
                    <a:pt x="6918" y="7876"/>
                    <a:pt x="7407" y="7931"/>
                    <a:pt x="7933" y="7550"/>
                  </a:cubicBezTo>
                  <a:cubicBezTo>
                    <a:pt x="8568" y="7087"/>
                    <a:pt x="9030" y="6353"/>
                    <a:pt x="9493" y="5727"/>
                  </a:cubicBezTo>
                  <a:cubicBezTo>
                    <a:pt x="9529" y="5682"/>
                    <a:pt x="9475" y="5600"/>
                    <a:pt x="9420" y="5600"/>
                  </a:cubicBezTo>
                  <a:cubicBezTo>
                    <a:pt x="8187" y="5673"/>
                    <a:pt x="7008" y="6326"/>
                    <a:pt x="6410" y="7396"/>
                  </a:cubicBezTo>
                  <a:cubicBezTo>
                    <a:pt x="6537" y="6634"/>
                    <a:pt x="6691" y="5863"/>
                    <a:pt x="6881" y="5101"/>
                  </a:cubicBezTo>
                  <a:cubicBezTo>
                    <a:pt x="7507" y="5020"/>
                    <a:pt x="8051" y="5002"/>
                    <a:pt x="8604" y="4675"/>
                  </a:cubicBezTo>
                  <a:cubicBezTo>
                    <a:pt x="9094" y="4385"/>
                    <a:pt x="9466" y="3977"/>
                    <a:pt x="9847" y="3569"/>
                  </a:cubicBezTo>
                  <a:cubicBezTo>
                    <a:pt x="9874" y="3560"/>
                    <a:pt x="9910" y="3542"/>
                    <a:pt x="9937" y="3533"/>
                  </a:cubicBezTo>
                  <a:cubicBezTo>
                    <a:pt x="9973" y="3515"/>
                    <a:pt x="9983" y="3478"/>
                    <a:pt x="9964" y="3451"/>
                  </a:cubicBezTo>
                  <a:cubicBezTo>
                    <a:pt x="9983" y="3424"/>
                    <a:pt x="10001" y="3406"/>
                    <a:pt x="10028" y="3379"/>
                  </a:cubicBezTo>
                  <a:cubicBezTo>
                    <a:pt x="10064" y="3333"/>
                    <a:pt x="10037" y="3261"/>
                    <a:pt x="9973" y="3261"/>
                  </a:cubicBezTo>
                  <a:cubicBezTo>
                    <a:pt x="8867" y="3270"/>
                    <a:pt x="7670" y="3496"/>
                    <a:pt x="7063" y="4403"/>
                  </a:cubicBezTo>
                  <a:cubicBezTo>
                    <a:pt x="7108" y="4231"/>
                    <a:pt x="7153" y="4059"/>
                    <a:pt x="7199" y="3895"/>
                  </a:cubicBezTo>
                  <a:cubicBezTo>
                    <a:pt x="7244" y="3877"/>
                    <a:pt x="7271" y="3832"/>
                    <a:pt x="7235" y="3787"/>
                  </a:cubicBezTo>
                  <a:cubicBezTo>
                    <a:pt x="7235" y="3787"/>
                    <a:pt x="7235" y="3778"/>
                    <a:pt x="7235" y="3778"/>
                  </a:cubicBezTo>
                  <a:cubicBezTo>
                    <a:pt x="7344" y="3415"/>
                    <a:pt x="7453" y="3052"/>
                    <a:pt x="7570" y="2689"/>
                  </a:cubicBezTo>
                  <a:cubicBezTo>
                    <a:pt x="7580" y="2680"/>
                    <a:pt x="7570" y="2671"/>
                    <a:pt x="7570" y="2662"/>
                  </a:cubicBezTo>
                  <a:cubicBezTo>
                    <a:pt x="7570" y="2653"/>
                    <a:pt x="7570" y="2653"/>
                    <a:pt x="7580" y="2653"/>
                  </a:cubicBezTo>
                  <a:cubicBezTo>
                    <a:pt x="8650" y="2553"/>
                    <a:pt x="10200" y="2445"/>
                    <a:pt x="10400" y="1102"/>
                  </a:cubicBezTo>
                  <a:cubicBezTo>
                    <a:pt x="10408" y="1055"/>
                    <a:pt x="10373" y="1000"/>
                    <a:pt x="10322" y="1000"/>
                  </a:cubicBezTo>
                  <a:cubicBezTo>
                    <a:pt x="10315" y="1000"/>
                    <a:pt x="10307" y="1001"/>
                    <a:pt x="10300" y="1003"/>
                  </a:cubicBezTo>
                  <a:cubicBezTo>
                    <a:pt x="9837" y="1157"/>
                    <a:pt x="9321" y="1112"/>
                    <a:pt x="8849" y="1211"/>
                  </a:cubicBezTo>
                  <a:cubicBezTo>
                    <a:pt x="8831" y="767"/>
                    <a:pt x="8695" y="377"/>
                    <a:pt x="8414" y="14"/>
                  </a:cubicBezTo>
                  <a:cubicBezTo>
                    <a:pt x="8405" y="5"/>
                    <a:pt x="8391" y="1"/>
                    <a:pt x="8378" y="1"/>
                  </a:cubicBezTo>
                  <a:close/>
                </a:path>
              </a:pathLst>
            </a:custGeom>
            <a:solidFill>
              <a:srgbClr val="CF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9"/>
            <p:cNvSpPr/>
            <p:nvPr/>
          </p:nvSpPr>
          <p:spPr>
            <a:xfrm rot="-2181785" flipH="1">
              <a:off x="8014943" y="4168262"/>
              <a:ext cx="915007" cy="1776776"/>
            </a:xfrm>
            <a:custGeom>
              <a:avLst/>
              <a:gdLst/>
              <a:ahLst/>
              <a:cxnLst/>
              <a:rect l="l" t="t" r="r" b="b"/>
              <a:pathLst>
                <a:path w="16792" h="32607" extrusionOk="0">
                  <a:moveTo>
                    <a:pt x="8495" y="295"/>
                  </a:moveTo>
                  <a:cubicBezTo>
                    <a:pt x="8650" y="495"/>
                    <a:pt x="8713" y="1021"/>
                    <a:pt x="8731" y="1238"/>
                  </a:cubicBezTo>
                  <a:cubicBezTo>
                    <a:pt x="8586" y="1275"/>
                    <a:pt x="8450" y="1329"/>
                    <a:pt x="8323" y="1402"/>
                  </a:cubicBezTo>
                  <a:cubicBezTo>
                    <a:pt x="8305" y="1411"/>
                    <a:pt x="8296" y="1420"/>
                    <a:pt x="8278" y="1429"/>
                  </a:cubicBezTo>
                  <a:cubicBezTo>
                    <a:pt x="8323" y="1048"/>
                    <a:pt x="8396" y="667"/>
                    <a:pt x="8495" y="295"/>
                  </a:cubicBezTo>
                  <a:close/>
                  <a:moveTo>
                    <a:pt x="10218" y="1193"/>
                  </a:moveTo>
                  <a:lnTo>
                    <a:pt x="10218" y="1193"/>
                  </a:lnTo>
                  <a:cubicBezTo>
                    <a:pt x="10209" y="1211"/>
                    <a:pt x="10209" y="1220"/>
                    <a:pt x="10200" y="1238"/>
                  </a:cubicBezTo>
                  <a:cubicBezTo>
                    <a:pt x="9402" y="1601"/>
                    <a:pt x="8595" y="1937"/>
                    <a:pt x="7815" y="2327"/>
                  </a:cubicBezTo>
                  <a:cubicBezTo>
                    <a:pt x="8006" y="1755"/>
                    <a:pt x="8468" y="1429"/>
                    <a:pt x="9103" y="1347"/>
                  </a:cubicBezTo>
                  <a:cubicBezTo>
                    <a:pt x="9484" y="1302"/>
                    <a:pt x="9847" y="1293"/>
                    <a:pt x="10218" y="1193"/>
                  </a:cubicBezTo>
                  <a:close/>
                  <a:moveTo>
                    <a:pt x="10155" y="1393"/>
                  </a:moveTo>
                  <a:lnTo>
                    <a:pt x="10155" y="1393"/>
                  </a:lnTo>
                  <a:cubicBezTo>
                    <a:pt x="9819" y="2236"/>
                    <a:pt x="8767" y="2336"/>
                    <a:pt x="7906" y="2417"/>
                  </a:cubicBezTo>
                  <a:cubicBezTo>
                    <a:pt x="8668" y="2091"/>
                    <a:pt x="9402" y="1737"/>
                    <a:pt x="10155" y="1393"/>
                  </a:cubicBezTo>
                  <a:close/>
                  <a:moveTo>
                    <a:pt x="8374" y="214"/>
                  </a:moveTo>
                  <a:cubicBezTo>
                    <a:pt x="8375" y="214"/>
                    <a:pt x="8376" y="214"/>
                    <a:pt x="8378" y="214"/>
                  </a:cubicBezTo>
                  <a:cubicBezTo>
                    <a:pt x="8405" y="214"/>
                    <a:pt x="8423" y="232"/>
                    <a:pt x="8441" y="241"/>
                  </a:cubicBezTo>
                  <a:cubicBezTo>
                    <a:pt x="8278" y="667"/>
                    <a:pt x="8169" y="1093"/>
                    <a:pt x="8124" y="1547"/>
                  </a:cubicBezTo>
                  <a:cubicBezTo>
                    <a:pt x="7861" y="1773"/>
                    <a:pt x="7706" y="2091"/>
                    <a:pt x="7688" y="2435"/>
                  </a:cubicBezTo>
                  <a:cubicBezTo>
                    <a:pt x="7643" y="2435"/>
                    <a:pt x="7607" y="2445"/>
                    <a:pt x="7570" y="2445"/>
                  </a:cubicBezTo>
                  <a:cubicBezTo>
                    <a:pt x="7543" y="2200"/>
                    <a:pt x="7498" y="1955"/>
                    <a:pt x="7516" y="1701"/>
                  </a:cubicBezTo>
                  <a:cubicBezTo>
                    <a:pt x="7534" y="1248"/>
                    <a:pt x="7752" y="939"/>
                    <a:pt x="8033" y="595"/>
                  </a:cubicBezTo>
                  <a:cubicBezTo>
                    <a:pt x="8096" y="523"/>
                    <a:pt x="8282" y="214"/>
                    <a:pt x="8374" y="214"/>
                  </a:cubicBezTo>
                  <a:close/>
                  <a:moveTo>
                    <a:pt x="6827" y="1991"/>
                  </a:moveTo>
                  <a:lnTo>
                    <a:pt x="6827" y="1991"/>
                  </a:lnTo>
                  <a:cubicBezTo>
                    <a:pt x="7063" y="2454"/>
                    <a:pt x="7226" y="2943"/>
                    <a:pt x="7144" y="3460"/>
                  </a:cubicBezTo>
                  <a:cubicBezTo>
                    <a:pt x="7063" y="2961"/>
                    <a:pt x="6963" y="2472"/>
                    <a:pt x="6827" y="1991"/>
                  </a:cubicBezTo>
                  <a:close/>
                  <a:moveTo>
                    <a:pt x="6700" y="1882"/>
                  </a:moveTo>
                  <a:cubicBezTo>
                    <a:pt x="6818" y="2417"/>
                    <a:pt x="6954" y="2943"/>
                    <a:pt x="7045" y="3478"/>
                  </a:cubicBezTo>
                  <a:cubicBezTo>
                    <a:pt x="6754" y="2989"/>
                    <a:pt x="6627" y="2454"/>
                    <a:pt x="6700" y="1882"/>
                  </a:cubicBezTo>
                  <a:close/>
                  <a:moveTo>
                    <a:pt x="5793" y="2662"/>
                  </a:moveTo>
                  <a:cubicBezTo>
                    <a:pt x="6228" y="3224"/>
                    <a:pt x="6745" y="3678"/>
                    <a:pt x="6691" y="4476"/>
                  </a:cubicBezTo>
                  <a:cubicBezTo>
                    <a:pt x="6676" y="4687"/>
                    <a:pt x="6650" y="4766"/>
                    <a:pt x="6617" y="4766"/>
                  </a:cubicBezTo>
                  <a:cubicBezTo>
                    <a:pt x="6531" y="4766"/>
                    <a:pt x="6403" y="4203"/>
                    <a:pt x="6337" y="4031"/>
                  </a:cubicBezTo>
                  <a:cubicBezTo>
                    <a:pt x="6165" y="3596"/>
                    <a:pt x="5993" y="3161"/>
                    <a:pt x="5820" y="2726"/>
                  </a:cubicBezTo>
                  <a:cubicBezTo>
                    <a:pt x="5811" y="2707"/>
                    <a:pt x="5802" y="2698"/>
                    <a:pt x="5784" y="2689"/>
                  </a:cubicBezTo>
                  <a:cubicBezTo>
                    <a:pt x="5784" y="2680"/>
                    <a:pt x="5793" y="2671"/>
                    <a:pt x="5793" y="2662"/>
                  </a:cubicBezTo>
                  <a:close/>
                  <a:moveTo>
                    <a:pt x="9705" y="3420"/>
                  </a:moveTo>
                  <a:cubicBezTo>
                    <a:pt x="9745" y="3420"/>
                    <a:pt x="9771" y="3424"/>
                    <a:pt x="9774" y="3433"/>
                  </a:cubicBezTo>
                  <a:cubicBezTo>
                    <a:pt x="9783" y="3433"/>
                    <a:pt x="9783" y="3442"/>
                    <a:pt x="9774" y="3451"/>
                  </a:cubicBezTo>
                  <a:cubicBezTo>
                    <a:pt x="8867" y="3841"/>
                    <a:pt x="7788" y="4158"/>
                    <a:pt x="7017" y="4802"/>
                  </a:cubicBezTo>
                  <a:cubicBezTo>
                    <a:pt x="7235" y="4385"/>
                    <a:pt x="7543" y="4031"/>
                    <a:pt x="7979" y="3805"/>
                  </a:cubicBezTo>
                  <a:cubicBezTo>
                    <a:pt x="8278" y="3651"/>
                    <a:pt x="8613" y="3560"/>
                    <a:pt x="8949" y="3505"/>
                  </a:cubicBezTo>
                  <a:lnTo>
                    <a:pt x="8949" y="3505"/>
                  </a:lnTo>
                  <a:cubicBezTo>
                    <a:pt x="8948" y="3506"/>
                    <a:pt x="8949" y="3506"/>
                    <a:pt x="8950" y="3506"/>
                  </a:cubicBezTo>
                  <a:cubicBezTo>
                    <a:pt x="8978" y="3506"/>
                    <a:pt x="9511" y="3420"/>
                    <a:pt x="9705" y="3420"/>
                  </a:cubicBezTo>
                  <a:close/>
                  <a:moveTo>
                    <a:pt x="9611" y="3669"/>
                  </a:moveTo>
                  <a:lnTo>
                    <a:pt x="9611" y="3669"/>
                  </a:lnTo>
                  <a:cubicBezTo>
                    <a:pt x="9302" y="3959"/>
                    <a:pt x="8677" y="4403"/>
                    <a:pt x="8595" y="4449"/>
                  </a:cubicBezTo>
                  <a:cubicBezTo>
                    <a:pt x="8105" y="4757"/>
                    <a:pt x="7607" y="4811"/>
                    <a:pt x="7063" y="4884"/>
                  </a:cubicBezTo>
                  <a:cubicBezTo>
                    <a:pt x="7779" y="4331"/>
                    <a:pt x="8758" y="4004"/>
                    <a:pt x="9611" y="3669"/>
                  </a:cubicBezTo>
                  <a:close/>
                  <a:moveTo>
                    <a:pt x="5748" y="2853"/>
                  </a:moveTo>
                  <a:lnTo>
                    <a:pt x="5748" y="2853"/>
                  </a:lnTo>
                  <a:cubicBezTo>
                    <a:pt x="6038" y="3560"/>
                    <a:pt x="6328" y="4258"/>
                    <a:pt x="6600" y="4965"/>
                  </a:cubicBezTo>
                  <a:cubicBezTo>
                    <a:pt x="5639" y="4802"/>
                    <a:pt x="5576" y="3696"/>
                    <a:pt x="5748" y="2853"/>
                  </a:cubicBezTo>
                  <a:close/>
                  <a:moveTo>
                    <a:pt x="643" y="4512"/>
                  </a:moveTo>
                  <a:lnTo>
                    <a:pt x="643" y="4512"/>
                  </a:lnTo>
                  <a:cubicBezTo>
                    <a:pt x="1078" y="4557"/>
                    <a:pt x="1513" y="4648"/>
                    <a:pt x="1885" y="4875"/>
                  </a:cubicBezTo>
                  <a:cubicBezTo>
                    <a:pt x="2356" y="5165"/>
                    <a:pt x="2628" y="5655"/>
                    <a:pt x="3000" y="6044"/>
                  </a:cubicBezTo>
                  <a:cubicBezTo>
                    <a:pt x="3000" y="6063"/>
                    <a:pt x="3009" y="6081"/>
                    <a:pt x="3027" y="6090"/>
                  </a:cubicBezTo>
                  <a:cubicBezTo>
                    <a:pt x="3036" y="6090"/>
                    <a:pt x="3036" y="6099"/>
                    <a:pt x="3046" y="6099"/>
                  </a:cubicBezTo>
                  <a:cubicBezTo>
                    <a:pt x="3009" y="6099"/>
                    <a:pt x="2973" y="6099"/>
                    <a:pt x="2946" y="6108"/>
                  </a:cubicBezTo>
                  <a:cubicBezTo>
                    <a:pt x="2937" y="6099"/>
                    <a:pt x="2937" y="6099"/>
                    <a:pt x="2937" y="6090"/>
                  </a:cubicBezTo>
                  <a:cubicBezTo>
                    <a:pt x="2202" y="5528"/>
                    <a:pt x="1431" y="5002"/>
                    <a:pt x="643" y="4512"/>
                  </a:cubicBezTo>
                  <a:close/>
                  <a:moveTo>
                    <a:pt x="298" y="4476"/>
                  </a:moveTo>
                  <a:cubicBezTo>
                    <a:pt x="334" y="4476"/>
                    <a:pt x="361" y="4485"/>
                    <a:pt x="389" y="4485"/>
                  </a:cubicBezTo>
                  <a:cubicBezTo>
                    <a:pt x="1187" y="4993"/>
                    <a:pt x="1948" y="5546"/>
                    <a:pt x="2692" y="6117"/>
                  </a:cubicBezTo>
                  <a:cubicBezTo>
                    <a:pt x="2102" y="6117"/>
                    <a:pt x="1513" y="5927"/>
                    <a:pt x="1096" y="5491"/>
                  </a:cubicBezTo>
                  <a:cubicBezTo>
                    <a:pt x="779" y="5174"/>
                    <a:pt x="606" y="4784"/>
                    <a:pt x="298" y="4476"/>
                  </a:cubicBezTo>
                  <a:close/>
                  <a:moveTo>
                    <a:pt x="5603" y="5346"/>
                  </a:moveTo>
                  <a:lnTo>
                    <a:pt x="5603" y="5346"/>
                  </a:lnTo>
                  <a:cubicBezTo>
                    <a:pt x="5857" y="5528"/>
                    <a:pt x="6147" y="5682"/>
                    <a:pt x="6228" y="5990"/>
                  </a:cubicBezTo>
                  <a:cubicBezTo>
                    <a:pt x="6283" y="6217"/>
                    <a:pt x="6256" y="6453"/>
                    <a:pt x="6256" y="6688"/>
                  </a:cubicBezTo>
                  <a:cubicBezTo>
                    <a:pt x="6056" y="6235"/>
                    <a:pt x="5838" y="5791"/>
                    <a:pt x="5603" y="5346"/>
                  </a:cubicBezTo>
                  <a:close/>
                  <a:moveTo>
                    <a:pt x="5548" y="5428"/>
                  </a:moveTo>
                  <a:cubicBezTo>
                    <a:pt x="5784" y="5918"/>
                    <a:pt x="6002" y="6398"/>
                    <a:pt x="6210" y="6897"/>
                  </a:cubicBezTo>
                  <a:cubicBezTo>
                    <a:pt x="5630" y="6616"/>
                    <a:pt x="5539" y="6017"/>
                    <a:pt x="5548" y="5428"/>
                  </a:cubicBezTo>
                  <a:close/>
                  <a:moveTo>
                    <a:pt x="4315" y="4693"/>
                  </a:moveTo>
                  <a:cubicBezTo>
                    <a:pt x="4542" y="5183"/>
                    <a:pt x="4778" y="5872"/>
                    <a:pt x="4814" y="6371"/>
                  </a:cubicBezTo>
                  <a:cubicBezTo>
                    <a:pt x="4832" y="6570"/>
                    <a:pt x="4814" y="6770"/>
                    <a:pt x="4759" y="6960"/>
                  </a:cubicBezTo>
                  <a:cubicBezTo>
                    <a:pt x="4719" y="7042"/>
                    <a:pt x="4687" y="7082"/>
                    <a:pt x="4665" y="7082"/>
                  </a:cubicBezTo>
                  <a:cubicBezTo>
                    <a:pt x="4633" y="7082"/>
                    <a:pt x="4622" y="6996"/>
                    <a:pt x="4632" y="6824"/>
                  </a:cubicBezTo>
                  <a:cubicBezTo>
                    <a:pt x="4496" y="6543"/>
                    <a:pt x="4478" y="6144"/>
                    <a:pt x="4369" y="5836"/>
                  </a:cubicBezTo>
                  <a:cubicBezTo>
                    <a:pt x="4369" y="5827"/>
                    <a:pt x="4351" y="5818"/>
                    <a:pt x="4342" y="5818"/>
                  </a:cubicBezTo>
                  <a:cubicBezTo>
                    <a:pt x="4324" y="5682"/>
                    <a:pt x="4315" y="5537"/>
                    <a:pt x="4306" y="5392"/>
                  </a:cubicBezTo>
                  <a:lnTo>
                    <a:pt x="4306" y="5392"/>
                  </a:lnTo>
                  <a:cubicBezTo>
                    <a:pt x="4315" y="5428"/>
                    <a:pt x="4324" y="5455"/>
                    <a:pt x="4333" y="5491"/>
                  </a:cubicBezTo>
                  <a:cubicBezTo>
                    <a:pt x="4324" y="5428"/>
                    <a:pt x="4315" y="5364"/>
                    <a:pt x="4306" y="5301"/>
                  </a:cubicBezTo>
                  <a:cubicBezTo>
                    <a:pt x="4297" y="5101"/>
                    <a:pt x="4306" y="4893"/>
                    <a:pt x="4315" y="4693"/>
                  </a:cubicBezTo>
                  <a:close/>
                  <a:moveTo>
                    <a:pt x="4214" y="4411"/>
                  </a:moveTo>
                  <a:cubicBezTo>
                    <a:pt x="4212" y="4436"/>
                    <a:pt x="4218" y="4460"/>
                    <a:pt x="4224" y="4485"/>
                  </a:cubicBezTo>
                  <a:cubicBezTo>
                    <a:pt x="4215" y="4494"/>
                    <a:pt x="4206" y="4503"/>
                    <a:pt x="4206" y="4512"/>
                  </a:cubicBezTo>
                  <a:cubicBezTo>
                    <a:pt x="4161" y="5247"/>
                    <a:pt x="4107" y="6017"/>
                    <a:pt x="4442" y="6697"/>
                  </a:cubicBezTo>
                  <a:cubicBezTo>
                    <a:pt x="4451" y="6716"/>
                    <a:pt x="4469" y="6725"/>
                    <a:pt x="4487" y="6725"/>
                  </a:cubicBezTo>
                  <a:cubicBezTo>
                    <a:pt x="4524" y="6879"/>
                    <a:pt x="4551" y="7033"/>
                    <a:pt x="4578" y="7196"/>
                  </a:cubicBezTo>
                  <a:cubicBezTo>
                    <a:pt x="4569" y="7187"/>
                    <a:pt x="4560" y="7169"/>
                    <a:pt x="4551" y="7160"/>
                  </a:cubicBezTo>
                  <a:cubicBezTo>
                    <a:pt x="4306" y="6725"/>
                    <a:pt x="4134" y="6262"/>
                    <a:pt x="4088" y="5745"/>
                  </a:cubicBezTo>
                  <a:cubicBezTo>
                    <a:pt x="4052" y="5419"/>
                    <a:pt x="4070" y="5092"/>
                    <a:pt x="4134" y="4766"/>
                  </a:cubicBezTo>
                  <a:cubicBezTo>
                    <a:pt x="4150" y="4642"/>
                    <a:pt x="4182" y="4526"/>
                    <a:pt x="4214" y="4411"/>
                  </a:cubicBezTo>
                  <a:close/>
                  <a:moveTo>
                    <a:pt x="9073" y="5751"/>
                  </a:moveTo>
                  <a:cubicBezTo>
                    <a:pt x="9124" y="5751"/>
                    <a:pt x="9166" y="5761"/>
                    <a:pt x="9194" y="5782"/>
                  </a:cubicBezTo>
                  <a:cubicBezTo>
                    <a:pt x="8677" y="6063"/>
                    <a:pt x="8178" y="6362"/>
                    <a:pt x="7697" y="6697"/>
                  </a:cubicBezTo>
                  <a:cubicBezTo>
                    <a:pt x="7289" y="6988"/>
                    <a:pt x="6909" y="7323"/>
                    <a:pt x="6473" y="7577"/>
                  </a:cubicBezTo>
                  <a:cubicBezTo>
                    <a:pt x="6754" y="7133"/>
                    <a:pt x="7081" y="6743"/>
                    <a:pt x="7516" y="6434"/>
                  </a:cubicBezTo>
                  <a:cubicBezTo>
                    <a:pt x="7685" y="6306"/>
                    <a:pt x="8677" y="5751"/>
                    <a:pt x="9073" y="5751"/>
                  </a:cubicBezTo>
                  <a:close/>
                  <a:moveTo>
                    <a:pt x="9148" y="5972"/>
                  </a:moveTo>
                  <a:lnTo>
                    <a:pt x="9148" y="5972"/>
                  </a:lnTo>
                  <a:cubicBezTo>
                    <a:pt x="8922" y="6317"/>
                    <a:pt x="8169" y="7096"/>
                    <a:pt x="8042" y="7214"/>
                  </a:cubicBezTo>
                  <a:cubicBezTo>
                    <a:pt x="7561" y="7631"/>
                    <a:pt x="7099" y="7668"/>
                    <a:pt x="6573" y="7713"/>
                  </a:cubicBezTo>
                  <a:cubicBezTo>
                    <a:pt x="6990" y="7450"/>
                    <a:pt x="7371" y="7124"/>
                    <a:pt x="7770" y="6833"/>
                  </a:cubicBezTo>
                  <a:cubicBezTo>
                    <a:pt x="8214" y="6516"/>
                    <a:pt x="8677" y="6226"/>
                    <a:pt x="9148" y="5972"/>
                  </a:cubicBezTo>
                  <a:close/>
                  <a:moveTo>
                    <a:pt x="3740" y="7769"/>
                  </a:moveTo>
                  <a:cubicBezTo>
                    <a:pt x="4176" y="7769"/>
                    <a:pt x="4592" y="7886"/>
                    <a:pt x="4941" y="8239"/>
                  </a:cubicBezTo>
                  <a:cubicBezTo>
                    <a:pt x="4291" y="8331"/>
                    <a:pt x="3470" y="8481"/>
                    <a:pt x="2696" y="8481"/>
                  </a:cubicBezTo>
                  <a:cubicBezTo>
                    <a:pt x="2173" y="8481"/>
                    <a:pt x="1672" y="8413"/>
                    <a:pt x="1259" y="8212"/>
                  </a:cubicBezTo>
                  <a:cubicBezTo>
                    <a:pt x="1486" y="8103"/>
                    <a:pt x="2411" y="8003"/>
                    <a:pt x="2547" y="7967"/>
                  </a:cubicBezTo>
                  <a:cubicBezTo>
                    <a:pt x="2938" y="7864"/>
                    <a:pt x="3347" y="7769"/>
                    <a:pt x="3740" y="7769"/>
                  </a:cubicBezTo>
                  <a:close/>
                  <a:moveTo>
                    <a:pt x="1214" y="8302"/>
                  </a:moveTo>
                  <a:lnTo>
                    <a:pt x="1214" y="8302"/>
                  </a:lnTo>
                  <a:cubicBezTo>
                    <a:pt x="1665" y="8547"/>
                    <a:pt x="2216" y="8627"/>
                    <a:pt x="2787" y="8627"/>
                  </a:cubicBezTo>
                  <a:cubicBezTo>
                    <a:pt x="3444" y="8627"/>
                    <a:pt x="4127" y="8521"/>
                    <a:pt x="4714" y="8438"/>
                  </a:cubicBezTo>
                  <a:lnTo>
                    <a:pt x="4714" y="8438"/>
                  </a:lnTo>
                  <a:cubicBezTo>
                    <a:pt x="4215" y="8747"/>
                    <a:pt x="3698" y="9109"/>
                    <a:pt x="3118" y="9128"/>
                  </a:cubicBezTo>
                  <a:cubicBezTo>
                    <a:pt x="2919" y="9128"/>
                    <a:pt x="1295" y="8602"/>
                    <a:pt x="1214" y="8302"/>
                  </a:cubicBezTo>
                  <a:close/>
                  <a:moveTo>
                    <a:pt x="12340" y="8212"/>
                  </a:moveTo>
                  <a:cubicBezTo>
                    <a:pt x="11433" y="8629"/>
                    <a:pt x="10545" y="9073"/>
                    <a:pt x="9665" y="9554"/>
                  </a:cubicBezTo>
                  <a:cubicBezTo>
                    <a:pt x="10246" y="8484"/>
                    <a:pt x="11216" y="8266"/>
                    <a:pt x="12340" y="8212"/>
                  </a:cubicBezTo>
                  <a:close/>
                  <a:moveTo>
                    <a:pt x="12404" y="8393"/>
                  </a:moveTo>
                  <a:lnTo>
                    <a:pt x="12404" y="8393"/>
                  </a:lnTo>
                  <a:cubicBezTo>
                    <a:pt x="11946" y="9200"/>
                    <a:pt x="11177" y="9767"/>
                    <a:pt x="10277" y="9767"/>
                  </a:cubicBezTo>
                  <a:cubicBezTo>
                    <a:pt x="10125" y="9767"/>
                    <a:pt x="9969" y="9751"/>
                    <a:pt x="9810" y="9717"/>
                  </a:cubicBezTo>
                  <a:cubicBezTo>
                    <a:pt x="10654" y="9236"/>
                    <a:pt x="11515" y="8801"/>
                    <a:pt x="12404" y="8393"/>
                  </a:cubicBezTo>
                  <a:close/>
                  <a:moveTo>
                    <a:pt x="8586" y="8556"/>
                  </a:moveTo>
                  <a:lnTo>
                    <a:pt x="8586" y="8556"/>
                  </a:lnTo>
                  <a:cubicBezTo>
                    <a:pt x="8359" y="9155"/>
                    <a:pt x="8169" y="9762"/>
                    <a:pt x="8024" y="10388"/>
                  </a:cubicBezTo>
                  <a:cubicBezTo>
                    <a:pt x="7942" y="10007"/>
                    <a:pt x="7924" y="9590"/>
                    <a:pt x="8069" y="9236"/>
                  </a:cubicBezTo>
                  <a:cubicBezTo>
                    <a:pt x="8178" y="8992"/>
                    <a:pt x="8378" y="8765"/>
                    <a:pt x="8586" y="8556"/>
                  </a:cubicBezTo>
                  <a:close/>
                  <a:moveTo>
                    <a:pt x="8777" y="8375"/>
                  </a:moveTo>
                  <a:cubicBezTo>
                    <a:pt x="8813" y="8747"/>
                    <a:pt x="8840" y="9137"/>
                    <a:pt x="8767" y="9499"/>
                  </a:cubicBezTo>
                  <a:cubicBezTo>
                    <a:pt x="8686" y="9926"/>
                    <a:pt x="8441" y="10216"/>
                    <a:pt x="8142" y="10488"/>
                  </a:cubicBezTo>
                  <a:cubicBezTo>
                    <a:pt x="8296" y="9780"/>
                    <a:pt x="8495" y="9082"/>
                    <a:pt x="8767" y="8411"/>
                  </a:cubicBezTo>
                  <a:cubicBezTo>
                    <a:pt x="8777" y="8402"/>
                    <a:pt x="8777" y="8384"/>
                    <a:pt x="8767" y="8375"/>
                  </a:cubicBezTo>
                  <a:close/>
                  <a:moveTo>
                    <a:pt x="9522" y="10508"/>
                  </a:moveTo>
                  <a:cubicBezTo>
                    <a:pt x="10078" y="10508"/>
                    <a:pt x="10628" y="10615"/>
                    <a:pt x="11170" y="10796"/>
                  </a:cubicBezTo>
                  <a:cubicBezTo>
                    <a:pt x="11189" y="10796"/>
                    <a:pt x="11343" y="10851"/>
                    <a:pt x="11488" y="10896"/>
                  </a:cubicBezTo>
                  <a:cubicBezTo>
                    <a:pt x="10372" y="10914"/>
                    <a:pt x="9266" y="10932"/>
                    <a:pt x="8151" y="10941"/>
                  </a:cubicBezTo>
                  <a:cubicBezTo>
                    <a:pt x="8269" y="10841"/>
                    <a:pt x="8378" y="10733"/>
                    <a:pt x="8504" y="10633"/>
                  </a:cubicBezTo>
                  <a:cubicBezTo>
                    <a:pt x="8846" y="10547"/>
                    <a:pt x="9185" y="10508"/>
                    <a:pt x="9522" y="10508"/>
                  </a:cubicBezTo>
                  <a:close/>
                  <a:moveTo>
                    <a:pt x="11642" y="11041"/>
                  </a:moveTo>
                  <a:cubicBezTo>
                    <a:pt x="11560" y="11050"/>
                    <a:pt x="11488" y="11068"/>
                    <a:pt x="11479" y="11068"/>
                  </a:cubicBezTo>
                  <a:cubicBezTo>
                    <a:pt x="11034" y="11195"/>
                    <a:pt x="10545" y="11286"/>
                    <a:pt x="10091" y="11340"/>
                  </a:cubicBezTo>
                  <a:cubicBezTo>
                    <a:pt x="9911" y="11360"/>
                    <a:pt x="9729" y="11375"/>
                    <a:pt x="9546" y="11375"/>
                  </a:cubicBezTo>
                  <a:cubicBezTo>
                    <a:pt x="9316" y="11375"/>
                    <a:pt x="9086" y="11352"/>
                    <a:pt x="8858" y="11286"/>
                  </a:cubicBezTo>
                  <a:cubicBezTo>
                    <a:pt x="8758" y="11259"/>
                    <a:pt x="8659" y="11222"/>
                    <a:pt x="8559" y="11168"/>
                  </a:cubicBezTo>
                  <a:cubicBezTo>
                    <a:pt x="8385" y="11110"/>
                    <a:pt x="8327" y="11081"/>
                    <a:pt x="8385" y="11081"/>
                  </a:cubicBezTo>
                  <a:cubicBezTo>
                    <a:pt x="8399" y="11081"/>
                    <a:pt x="8421" y="11083"/>
                    <a:pt x="8450" y="11086"/>
                  </a:cubicBezTo>
                  <a:cubicBezTo>
                    <a:pt x="8483" y="11060"/>
                    <a:pt x="8557" y="11052"/>
                    <a:pt x="8643" y="11052"/>
                  </a:cubicBezTo>
                  <a:cubicBezTo>
                    <a:pt x="8794" y="11052"/>
                    <a:pt x="8983" y="11077"/>
                    <a:pt x="9058" y="11077"/>
                  </a:cubicBezTo>
                  <a:cubicBezTo>
                    <a:pt x="9919" y="11068"/>
                    <a:pt x="10781" y="11050"/>
                    <a:pt x="11642" y="11041"/>
                  </a:cubicBezTo>
                  <a:close/>
                  <a:moveTo>
                    <a:pt x="842" y="11277"/>
                  </a:moveTo>
                  <a:lnTo>
                    <a:pt x="842" y="11277"/>
                  </a:lnTo>
                  <a:cubicBezTo>
                    <a:pt x="1703" y="11358"/>
                    <a:pt x="2728" y="11576"/>
                    <a:pt x="2946" y="12492"/>
                  </a:cubicBezTo>
                  <a:cubicBezTo>
                    <a:pt x="2275" y="12038"/>
                    <a:pt x="1586" y="11621"/>
                    <a:pt x="842" y="11277"/>
                  </a:cubicBezTo>
                  <a:close/>
                  <a:moveTo>
                    <a:pt x="8331" y="12189"/>
                  </a:moveTo>
                  <a:cubicBezTo>
                    <a:pt x="8745" y="12189"/>
                    <a:pt x="9146" y="12249"/>
                    <a:pt x="9547" y="12338"/>
                  </a:cubicBezTo>
                  <a:cubicBezTo>
                    <a:pt x="9030" y="12428"/>
                    <a:pt x="8514" y="12501"/>
                    <a:pt x="7997" y="12537"/>
                  </a:cubicBezTo>
                  <a:cubicBezTo>
                    <a:pt x="7877" y="12543"/>
                    <a:pt x="7456" y="12589"/>
                    <a:pt x="7131" y="12589"/>
                  </a:cubicBezTo>
                  <a:cubicBezTo>
                    <a:pt x="6987" y="12589"/>
                    <a:pt x="6863" y="12580"/>
                    <a:pt x="6791" y="12555"/>
                  </a:cubicBezTo>
                  <a:cubicBezTo>
                    <a:pt x="6827" y="12501"/>
                    <a:pt x="6863" y="12446"/>
                    <a:pt x="6909" y="12383"/>
                  </a:cubicBezTo>
                  <a:cubicBezTo>
                    <a:pt x="7271" y="12274"/>
                    <a:pt x="8069" y="12202"/>
                    <a:pt x="8169" y="12193"/>
                  </a:cubicBezTo>
                  <a:cubicBezTo>
                    <a:pt x="8223" y="12190"/>
                    <a:pt x="8277" y="12189"/>
                    <a:pt x="8331" y="12189"/>
                  </a:cubicBezTo>
                  <a:close/>
                  <a:moveTo>
                    <a:pt x="851" y="11458"/>
                  </a:moveTo>
                  <a:cubicBezTo>
                    <a:pt x="1586" y="11803"/>
                    <a:pt x="2284" y="12220"/>
                    <a:pt x="2928" y="12709"/>
                  </a:cubicBezTo>
                  <a:cubicBezTo>
                    <a:pt x="2726" y="12732"/>
                    <a:pt x="2517" y="12762"/>
                    <a:pt x="2314" y="12762"/>
                  </a:cubicBezTo>
                  <a:cubicBezTo>
                    <a:pt x="2033" y="12762"/>
                    <a:pt x="1762" y="12706"/>
                    <a:pt x="1531" y="12501"/>
                  </a:cubicBezTo>
                  <a:cubicBezTo>
                    <a:pt x="1250" y="12247"/>
                    <a:pt x="1042" y="11830"/>
                    <a:pt x="851" y="11458"/>
                  </a:cubicBezTo>
                  <a:close/>
                  <a:moveTo>
                    <a:pt x="9466" y="12465"/>
                  </a:moveTo>
                  <a:cubicBezTo>
                    <a:pt x="8944" y="12781"/>
                    <a:pt x="8374" y="12931"/>
                    <a:pt x="7789" y="12931"/>
                  </a:cubicBezTo>
                  <a:cubicBezTo>
                    <a:pt x="7418" y="12931"/>
                    <a:pt x="7040" y="12871"/>
                    <a:pt x="6664" y="12755"/>
                  </a:cubicBezTo>
                  <a:cubicBezTo>
                    <a:pt x="6682" y="12728"/>
                    <a:pt x="6700" y="12700"/>
                    <a:pt x="6718" y="12673"/>
                  </a:cubicBezTo>
                  <a:cubicBezTo>
                    <a:pt x="6830" y="12675"/>
                    <a:pt x="6941" y="12676"/>
                    <a:pt x="7052" y="12676"/>
                  </a:cubicBezTo>
                  <a:cubicBezTo>
                    <a:pt x="7864" y="12676"/>
                    <a:pt x="8668" y="12616"/>
                    <a:pt x="9466" y="12465"/>
                  </a:cubicBezTo>
                  <a:close/>
                  <a:moveTo>
                    <a:pt x="3726" y="10442"/>
                  </a:moveTo>
                  <a:cubicBezTo>
                    <a:pt x="3907" y="11295"/>
                    <a:pt x="4034" y="12165"/>
                    <a:pt x="4125" y="13045"/>
                  </a:cubicBezTo>
                  <a:cubicBezTo>
                    <a:pt x="3871" y="12691"/>
                    <a:pt x="3671" y="12310"/>
                    <a:pt x="3553" y="11884"/>
                  </a:cubicBezTo>
                  <a:cubicBezTo>
                    <a:pt x="3472" y="11594"/>
                    <a:pt x="3408" y="11295"/>
                    <a:pt x="3499" y="10996"/>
                  </a:cubicBezTo>
                  <a:cubicBezTo>
                    <a:pt x="3508" y="10950"/>
                    <a:pt x="3626" y="10633"/>
                    <a:pt x="3726" y="10442"/>
                  </a:cubicBezTo>
                  <a:close/>
                  <a:moveTo>
                    <a:pt x="3862" y="10297"/>
                  </a:moveTo>
                  <a:lnTo>
                    <a:pt x="3862" y="10297"/>
                  </a:lnTo>
                  <a:cubicBezTo>
                    <a:pt x="4025" y="10361"/>
                    <a:pt x="4388" y="11313"/>
                    <a:pt x="4442" y="11449"/>
                  </a:cubicBezTo>
                  <a:cubicBezTo>
                    <a:pt x="4687" y="12057"/>
                    <a:pt x="4587" y="12537"/>
                    <a:pt x="4279" y="13063"/>
                  </a:cubicBezTo>
                  <a:cubicBezTo>
                    <a:pt x="4179" y="12129"/>
                    <a:pt x="4034" y="11213"/>
                    <a:pt x="3862" y="10297"/>
                  </a:cubicBezTo>
                  <a:close/>
                  <a:moveTo>
                    <a:pt x="3189" y="13230"/>
                  </a:moveTo>
                  <a:cubicBezTo>
                    <a:pt x="3424" y="13230"/>
                    <a:pt x="3649" y="13260"/>
                    <a:pt x="3853" y="13335"/>
                  </a:cubicBezTo>
                  <a:cubicBezTo>
                    <a:pt x="3055" y="13399"/>
                    <a:pt x="2266" y="13471"/>
                    <a:pt x="1468" y="13535"/>
                  </a:cubicBezTo>
                  <a:cubicBezTo>
                    <a:pt x="2004" y="13400"/>
                    <a:pt x="2627" y="13230"/>
                    <a:pt x="3189" y="13230"/>
                  </a:cubicBezTo>
                  <a:close/>
                  <a:moveTo>
                    <a:pt x="3952" y="13480"/>
                  </a:moveTo>
                  <a:lnTo>
                    <a:pt x="3952" y="13480"/>
                  </a:lnTo>
                  <a:cubicBezTo>
                    <a:pt x="3510" y="13733"/>
                    <a:pt x="3021" y="13861"/>
                    <a:pt x="2529" y="13861"/>
                  </a:cubicBezTo>
                  <a:cubicBezTo>
                    <a:pt x="2175" y="13861"/>
                    <a:pt x="1819" y="13794"/>
                    <a:pt x="1477" y="13662"/>
                  </a:cubicBezTo>
                  <a:cubicBezTo>
                    <a:pt x="2302" y="13598"/>
                    <a:pt x="3127" y="13544"/>
                    <a:pt x="3952" y="13480"/>
                  </a:cubicBezTo>
                  <a:close/>
                  <a:moveTo>
                    <a:pt x="14759" y="13107"/>
                  </a:moveTo>
                  <a:cubicBezTo>
                    <a:pt x="14814" y="13107"/>
                    <a:pt x="14870" y="13107"/>
                    <a:pt x="14925" y="13108"/>
                  </a:cubicBezTo>
                  <a:cubicBezTo>
                    <a:pt x="14127" y="13417"/>
                    <a:pt x="13320" y="13707"/>
                    <a:pt x="12503" y="13952"/>
                  </a:cubicBezTo>
                  <a:cubicBezTo>
                    <a:pt x="13057" y="13253"/>
                    <a:pt x="13900" y="13107"/>
                    <a:pt x="14759" y="13107"/>
                  </a:cubicBezTo>
                  <a:close/>
                  <a:moveTo>
                    <a:pt x="15024" y="13254"/>
                  </a:moveTo>
                  <a:lnTo>
                    <a:pt x="15024" y="13254"/>
                  </a:lnTo>
                  <a:cubicBezTo>
                    <a:pt x="14689" y="13526"/>
                    <a:pt x="14335" y="13807"/>
                    <a:pt x="13972" y="13997"/>
                  </a:cubicBezTo>
                  <a:cubicBezTo>
                    <a:pt x="13688" y="14142"/>
                    <a:pt x="13387" y="14195"/>
                    <a:pt x="13081" y="14195"/>
                  </a:cubicBezTo>
                  <a:cubicBezTo>
                    <a:pt x="12872" y="14195"/>
                    <a:pt x="12660" y="14170"/>
                    <a:pt x="12449" y="14133"/>
                  </a:cubicBezTo>
                  <a:cubicBezTo>
                    <a:pt x="13311" y="13861"/>
                    <a:pt x="14172" y="13553"/>
                    <a:pt x="15024" y="13254"/>
                  </a:cubicBezTo>
                  <a:close/>
                  <a:moveTo>
                    <a:pt x="12449" y="12474"/>
                  </a:moveTo>
                  <a:lnTo>
                    <a:pt x="12449" y="12474"/>
                  </a:lnTo>
                  <a:cubicBezTo>
                    <a:pt x="12367" y="12773"/>
                    <a:pt x="12277" y="13072"/>
                    <a:pt x="12177" y="13362"/>
                  </a:cubicBezTo>
                  <a:cubicBezTo>
                    <a:pt x="12050" y="13716"/>
                    <a:pt x="11805" y="13952"/>
                    <a:pt x="11579" y="14215"/>
                  </a:cubicBezTo>
                  <a:cubicBezTo>
                    <a:pt x="11805" y="13598"/>
                    <a:pt x="12095" y="13018"/>
                    <a:pt x="12449" y="12474"/>
                  </a:cubicBezTo>
                  <a:close/>
                  <a:moveTo>
                    <a:pt x="12558" y="12120"/>
                  </a:moveTo>
                  <a:lnTo>
                    <a:pt x="12558" y="12120"/>
                  </a:lnTo>
                  <a:cubicBezTo>
                    <a:pt x="12549" y="12138"/>
                    <a:pt x="12540" y="12165"/>
                    <a:pt x="12540" y="12183"/>
                  </a:cubicBezTo>
                  <a:cubicBezTo>
                    <a:pt x="12014" y="12873"/>
                    <a:pt x="11633" y="13598"/>
                    <a:pt x="11361" y="14414"/>
                  </a:cubicBezTo>
                  <a:cubicBezTo>
                    <a:pt x="11080" y="13462"/>
                    <a:pt x="11823" y="12700"/>
                    <a:pt x="12558" y="12120"/>
                  </a:cubicBezTo>
                  <a:close/>
                  <a:moveTo>
                    <a:pt x="10436" y="13072"/>
                  </a:moveTo>
                  <a:cubicBezTo>
                    <a:pt x="10454" y="13263"/>
                    <a:pt x="10400" y="13816"/>
                    <a:pt x="10400" y="13879"/>
                  </a:cubicBezTo>
                  <a:cubicBezTo>
                    <a:pt x="10409" y="14233"/>
                    <a:pt x="10436" y="14587"/>
                    <a:pt x="10363" y="14940"/>
                  </a:cubicBezTo>
                  <a:cubicBezTo>
                    <a:pt x="10282" y="15339"/>
                    <a:pt x="9992" y="15629"/>
                    <a:pt x="9892" y="16010"/>
                  </a:cubicBezTo>
                  <a:cubicBezTo>
                    <a:pt x="9892" y="16014"/>
                    <a:pt x="9891" y="16018"/>
                    <a:pt x="9889" y="16024"/>
                  </a:cubicBezTo>
                  <a:lnTo>
                    <a:pt x="9889" y="16024"/>
                  </a:lnTo>
                  <a:cubicBezTo>
                    <a:pt x="9896" y="15988"/>
                    <a:pt x="9901" y="15952"/>
                    <a:pt x="9901" y="15910"/>
                  </a:cubicBezTo>
                  <a:cubicBezTo>
                    <a:pt x="9928" y="15684"/>
                    <a:pt x="9955" y="15457"/>
                    <a:pt x="9992" y="15230"/>
                  </a:cubicBezTo>
                  <a:cubicBezTo>
                    <a:pt x="10001" y="15235"/>
                    <a:pt x="10010" y="15237"/>
                    <a:pt x="10020" y="15237"/>
                  </a:cubicBezTo>
                  <a:cubicBezTo>
                    <a:pt x="10048" y="15237"/>
                    <a:pt x="10076" y="15217"/>
                    <a:pt x="10082" y="15176"/>
                  </a:cubicBezTo>
                  <a:cubicBezTo>
                    <a:pt x="10110" y="14886"/>
                    <a:pt x="10137" y="14605"/>
                    <a:pt x="10173" y="14314"/>
                  </a:cubicBezTo>
                  <a:cubicBezTo>
                    <a:pt x="10173" y="14305"/>
                    <a:pt x="10173" y="14305"/>
                    <a:pt x="10182" y="14296"/>
                  </a:cubicBezTo>
                  <a:cubicBezTo>
                    <a:pt x="10182" y="14287"/>
                    <a:pt x="10173" y="14287"/>
                    <a:pt x="10182" y="14287"/>
                  </a:cubicBezTo>
                  <a:cubicBezTo>
                    <a:pt x="10200" y="14151"/>
                    <a:pt x="10218" y="14024"/>
                    <a:pt x="10246" y="13888"/>
                  </a:cubicBezTo>
                  <a:cubicBezTo>
                    <a:pt x="10273" y="13752"/>
                    <a:pt x="10318" y="13616"/>
                    <a:pt x="10345" y="13480"/>
                  </a:cubicBezTo>
                  <a:lnTo>
                    <a:pt x="10354" y="13471"/>
                  </a:lnTo>
                  <a:lnTo>
                    <a:pt x="10345" y="13471"/>
                  </a:lnTo>
                  <a:cubicBezTo>
                    <a:pt x="10354" y="13435"/>
                    <a:pt x="10363" y="13399"/>
                    <a:pt x="10363" y="13362"/>
                  </a:cubicBezTo>
                  <a:cubicBezTo>
                    <a:pt x="10372" y="13299"/>
                    <a:pt x="10372" y="13263"/>
                    <a:pt x="10372" y="13235"/>
                  </a:cubicBezTo>
                  <a:cubicBezTo>
                    <a:pt x="10391" y="13181"/>
                    <a:pt x="10418" y="13127"/>
                    <a:pt x="10436" y="13072"/>
                  </a:cubicBezTo>
                  <a:close/>
                  <a:moveTo>
                    <a:pt x="10218" y="13480"/>
                  </a:moveTo>
                  <a:lnTo>
                    <a:pt x="10218" y="13480"/>
                  </a:lnTo>
                  <a:cubicBezTo>
                    <a:pt x="10091" y="13861"/>
                    <a:pt x="10010" y="14251"/>
                    <a:pt x="9973" y="14650"/>
                  </a:cubicBezTo>
                  <a:cubicBezTo>
                    <a:pt x="9847" y="15131"/>
                    <a:pt x="9792" y="15620"/>
                    <a:pt x="9783" y="16110"/>
                  </a:cubicBezTo>
                  <a:cubicBezTo>
                    <a:pt x="9611" y="15375"/>
                    <a:pt x="9656" y="14641"/>
                    <a:pt x="9973" y="13915"/>
                  </a:cubicBezTo>
                  <a:cubicBezTo>
                    <a:pt x="9992" y="13870"/>
                    <a:pt x="10110" y="13671"/>
                    <a:pt x="10218" y="13480"/>
                  </a:cubicBezTo>
                  <a:close/>
                  <a:moveTo>
                    <a:pt x="12178" y="15139"/>
                  </a:moveTo>
                  <a:cubicBezTo>
                    <a:pt x="12965" y="15139"/>
                    <a:pt x="13723" y="15377"/>
                    <a:pt x="14444" y="15802"/>
                  </a:cubicBezTo>
                  <a:cubicBezTo>
                    <a:pt x="14653" y="15919"/>
                    <a:pt x="14925" y="16037"/>
                    <a:pt x="14988" y="16119"/>
                  </a:cubicBezTo>
                  <a:cubicBezTo>
                    <a:pt x="13719" y="15666"/>
                    <a:pt x="12286" y="15566"/>
                    <a:pt x="10962" y="15348"/>
                  </a:cubicBezTo>
                  <a:cubicBezTo>
                    <a:pt x="10971" y="15339"/>
                    <a:pt x="10980" y="15330"/>
                    <a:pt x="10989" y="15321"/>
                  </a:cubicBezTo>
                  <a:cubicBezTo>
                    <a:pt x="11392" y="15198"/>
                    <a:pt x="11789" y="15139"/>
                    <a:pt x="12178" y="15139"/>
                  </a:cubicBezTo>
                  <a:close/>
                  <a:moveTo>
                    <a:pt x="11194" y="15567"/>
                  </a:moveTo>
                  <a:cubicBezTo>
                    <a:pt x="11225" y="15567"/>
                    <a:pt x="11340" y="15599"/>
                    <a:pt x="11551" y="15629"/>
                  </a:cubicBezTo>
                  <a:cubicBezTo>
                    <a:pt x="11778" y="15657"/>
                    <a:pt x="11996" y="15693"/>
                    <a:pt x="12222" y="15729"/>
                  </a:cubicBezTo>
                  <a:cubicBezTo>
                    <a:pt x="13120" y="15874"/>
                    <a:pt x="14045" y="15938"/>
                    <a:pt x="14906" y="16228"/>
                  </a:cubicBezTo>
                  <a:cubicBezTo>
                    <a:pt x="14861" y="16246"/>
                    <a:pt x="14789" y="16255"/>
                    <a:pt x="14698" y="16273"/>
                  </a:cubicBezTo>
                  <a:cubicBezTo>
                    <a:pt x="14245" y="16324"/>
                    <a:pt x="13760" y="16374"/>
                    <a:pt x="13302" y="16374"/>
                  </a:cubicBezTo>
                  <a:cubicBezTo>
                    <a:pt x="13265" y="16374"/>
                    <a:pt x="13229" y="16374"/>
                    <a:pt x="13193" y="16373"/>
                  </a:cubicBezTo>
                  <a:cubicBezTo>
                    <a:pt x="12576" y="16346"/>
                    <a:pt x="11860" y="16119"/>
                    <a:pt x="11379" y="15729"/>
                  </a:cubicBezTo>
                  <a:cubicBezTo>
                    <a:pt x="11227" y="15606"/>
                    <a:pt x="11160" y="15567"/>
                    <a:pt x="11194" y="15567"/>
                  </a:cubicBezTo>
                  <a:close/>
                  <a:moveTo>
                    <a:pt x="1314" y="16192"/>
                  </a:moveTo>
                  <a:cubicBezTo>
                    <a:pt x="1722" y="16246"/>
                    <a:pt x="2148" y="16300"/>
                    <a:pt x="2538" y="16409"/>
                  </a:cubicBezTo>
                  <a:cubicBezTo>
                    <a:pt x="3046" y="16563"/>
                    <a:pt x="3381" y="16908"/>
                    <a:pt x="3671" y="17325"/>
                  </a:cubicBezTo>
                  <a:cubicBezTo>
                    <a:pt x="2882" y="16944"/>
                    <a:pt x="2093" y="16572"/>
                    <a:pt x="1314" y="16192"/>
                  </a:cubicBezTo>
                  <a:close/>
                  <a:moveTo>
                    <a:pt x="1504" y="16464"/>
                  </a:moveTo>
                  <a:lnTo>
                    <a:pt x="1504" y="16464"/>
                  </a:lnTo>
                  <a:cubicBezTo>
                    <a:pt x="2220" y="16817"/>
                    <a:pt x="2946" y="17171"/>
                    <a:pt x="3662" y="17525"/>
                  </a:cubicBezTo>
                  <a:cubicBezTo>
                    <a:pt x="3536" y="17539"/>
                    <a:pt x="3412" y="17547"/>
                    <a:pt x="3290" y="17547"/>
                  </a:cubicBezTo>
                  <a:cubicBezTo>
                    <a:pt x="2875" y="17547"/>
                    <a:pt x="2481" y="17451"/>
                    <a:pt x="2102" y="17171"/>
                  </a:cubicBezTo>
                  <a:cubicBezTo>
                    <a:pt x="1840" y="16980"/>
                    <a:pt x="1676" y="16717"/>
                    <a:pt x="1504" y="16464"/>
                  </a:cubicBezTo>
                  <a:close/>
                  <a:moveTo>
                    <a:pt x="4333" y="15711"/>
                  </a:moveTo>
                  <a:cubicBezTo>
                    <a:pt x="4460" y="16554"/>
                    <a:pt x="4759" y="17361"/>
                    <a:pt x="5158" y="18123"/>
                  </a:cubicBezTo>
                  <a:cubicBezTo>
                    <a:pt x="4587" y="17688"/>
                    <a:pt x="4215" y="17071"/>
                    <a:pt x="4233" y="16318"/>
                  </a:cubicBezTo>
                  <a:cubicBezTo>
                    <a:pt x="4233" y="16173"/>
                    <a:pt x="4224" y="15765"/>
                    <a:pt x="4324" y="15711"/>
                  </a:cubicBezTo>
                  <a:close/>
                  <a:moveTo>
                    <a:pt x="4524" y="15956"/>
                  </a:moveTo>
                  <a:cubicBezTo>
                    <a:pt x="4623" y="16119"/>
                    <a:pt x="4714" y="16282"/>
                    <a:pt x="4823" y="16436"/>
                  </a:cubicBezTo>
                  <a:cubicBezTo>
                    <a:pt x="5022" y="16727"/>
                    <a:pt x="5267" y="17017"/>
                    <a:pt x="5376" y="17352"/>
                  </a:cubicBezTo>
                  <a:cubicBezTo>
                    <a:pt x="5430" y="17506"/>
                    <a:pt x="5494" y="17715"/>
                    <a:pt x="5467" y="17878"/>
                  </a:cubicBezTo>
                  <a:cubicBezTo>
                    <a:pt x="5434" y="18103"/>
                    <a:pt x="5400" y="18180"/>
                    <a:pt x="5365" y="18180"/>
                  </a:cubicBezTo>
                  <a:cubicBezTo>
                    <a:pt x="5313" y="18180"/>
                    <a:pt x="5258" y="18005"/>
                    <a:pt x="5204" y="17896"/>
                  </a:cubicBezTo>
                  <a:cubicBezTo>
                    <a:pt x="4895" y="17271"/>
                    <a:pt x="4687" y="16627"/>
                    <a:pt x="4524" y="15956"/>
                  </a:cubicBezTo>
                  <a:close/>
                  <a:moveTo>
                    <a:pt x="8395" y="15014"/>
                  </a:moveTo>
                  <a:cubicBezTo>
                    <a:pt x="8411" y="15014"/>
                    <a:pt x="8429" y="15030"/>
                    <a:pt x="8450" y="15067"/>
                  </a:cubicBezTo>
                  <a:cubicBezTo>
                    <a:pt x="8060" y="16255"/>
                    <a:pt x="7951" y="17425"/>
                    <a:pt x="8160" y="18640"/>
                  </a:cubicBezTo>
                  <a:cubicBezTo>
                    <a:pt x="7498" y="17661"/>
                    <a:pt x="7779" y="16745"/>
                    <a:pt x="8178" y="15693"/>
                  </a:cubicBezTo>
                  <a:cubicBezTo>
                    <a:pt x="8269" y="15442"/>
                    <a:pt x="8309" y="15014"/>
                    <a:pt x="8395" y="15014"/>
                  </a:cubicBezTo>
                  <a:close/>
                  <a:moveTo>
                    <a:pt x="8486" y="15167"/>
                  </a:moveTo>
                  <a:cubicBezTo>
                    <a:pt x="8504" y="15203"/>
                    <a:pt x="8523" y="15248"/>
                    <a:pt x="8541" y="15312"/>
                  </a:cubicBezTo>
                  <a:cubicBezTo>
                    <a:pt x="8686" y="15838"/>
                    <a:pt x="8822" y="16391"/>
                    <a:pt x="8795" y="16944"/>
                  </a:cubicBezTo>
                  <a:cubicBezTo>
                    <a:pt x="8758" y="17525"/>
                    <a:pt x="8514" y="17960"/>
                    <a:pt x="8323" y="18486"/>
                  </a:cubicBezTo>
                  <a:cubicBezTo>
                    <a:pt x="8271" y="18641"/>
                    <a:pt x="8256" y="18716"/>
                    <a:pt x="8254" y="18716"/>
                  </a:cubicBezTo>
                  <a:cubicBezTo>
                    <a:pt x="8251" y="18716"/>
                    <a:pt x="8270" y="18593"/>
                    <a:pt x="8260" y="18359"/>
                  </a:cubicBezTo>
                  <a:cubicBezTo>
                    <a:pt x="8205" y="17234"/>
                    <a:pt x="8160" y="16255"/>
                    <a:pt x="8486" y="15167"/>
                  </a:cubicBezTo>
                  <a:close/>
                  <a:moveTo>
                    <a:pt x="3456" y="18376"/>
                  </a:moveTo>
                  <a:cubicBezTo>
                    <a:pt x="4011" y="18376"/>
                    <a:pt x="4567" y="18470"/>
                    <a:pt x="5122" y="18531"/>
                  </a:cubicBezTo>
                  <a:cubicBezTo>
                    <a:pt x="4428" y="18698"/>
                    <a:pt x="3741" y="18843"/>
                    <a:pt x="3034" y="18843"/>
                  </a:cubicBezTo>
                  <a:cubicBezTo>
                    <a:pt x="2975" y="18843"/>
                    <a:pt x="2915" y="18841"/>
                    <a:pt x="2855" y="18839"/>
                  </a:cubicBezTo>
                  <a:cubicBezTo>
                    <a:pt x="2560" y="18835"/>
                    <a:pt x="2287" y="18816"/>
                    <a:pt x="2019" y="18816"/>
                  </a:cubicBezTo>
                  <a:cubicBezTo>
                    <a:pt x="1769" y="18816"/>
                    <a:pt x="1523" y="18832"/>
                    <a:pt x="1268" y="18894"/>
                  </a:cubicBezTo>
                  <a:cubicBezTo>
                    <a:pt x="1413" y="18459"/>
                    <a:pt x="3109" y="18377"/>
                    <a:pt x="3381" y="18377"/>
                  </a:cubicBezTo>
                  <a:cubicBezTo>
                    <a:pt x="3406" y="18377"/>
                    <a:pt x="3431" y="18376"/>
                    <a:pt x="3456" y="18376"/>
                  </a:cubicBezTo>
                  <a:close/>
                  <a:moveTo>
                    <a:pt x="4623" y="18848"/>
                  </a:moveTo>
                  <a:lnTo>
                    <a:pt x="4623" y="18848"/>
                  </a:lnTo>
                  <a:cubicBezTo>
                    <a:pt x="4170" y="19075"/>
                    <a:pt x="3680" y="19247"/>
                    <a:pt x="3163" y="19284"/>
                  </a:cubicBezTo>
                  <a:cubicBezTo>
                    <a:pt x="3102" y="19288"/>
                    <a:pt x="3041" y="19290"/>
                    <a:pt x="2979" y="19290"/>
                  </a:cubicBezTo>
                  <a:cubicBezTo>
                    <a:pt x="2669" y="19290"/>
                    <a:pt x="2359" y="19238"/>
                    <a:pt x="2048" y="19193"/>
                  </a:cubicBezTo>
                  <a:cubicBezTo>
                    <a:pt x="1876" y="19166"/>
                    <a:pt x="1703" y="19139"/>
                    <a:pt x="1531" y="19102"/>
                  </a:cubicBezTo>
                  <a:cubicBezTo>
                    <a:pt x="1441" y="19116"/>
                    <a:pt x="1368" y="19123"/>
                    <a:pt x="1312" y="19123"/>
                  </a:cubicBezTo>
                  <a:cubicBezTo>
                    <a:pt x="1257" y="19123"/>
                    <a:pt x="1218" y="19116"/>
                    <a:pt x="1196" y="19102"/>
                  </a:cubicBezTo>
                  <a:cubicBezTo>
                    <a:pt x="1495" y="19021"/>
                    <a:pt x="1793" y="18999"/>
                    <a:pt x="2092" y="18999"/>
                  </a:cubicBezTo>
                  <a:cubicBezTo>
                    <a:pt x="2453" y="18999"/>
                    <a:pt x="2815" y="19031"/>
                    <a:pt x="3182" y="19031"/>
                  </a:cubicBezTo>
                  <a:cubicBezTo>
                    <a:pt x="3293" y="19031"/>
                    <a:pt x="3405" y="19028"/>
                    <a:pt x="3517" y="19021"/>
                  </a:cubicBezTo>
                  <a:cubicBezTo>
                    <a:pt x="3889" y="18994"/>
                    <a:pt x="4261" y="18921"/>
                    <a:pt x="4623" y="18848"/>
                  </a:cubicBezTo>
                  <a:close/>
                  <a:moveTo>
                    <a:pt x="16285" y="18585"/>
                  </a:moveTo>
                  <a:lnTo>
                    <a:pt x="16285" y="18585"/>
                  </a:lnTo>
                  <a:cubicBezTo>
                    <a:pt x="15441" y="19048"/>
                    <a:pt x="14589" y="19492"/>
                    <a:pt x="13746" y="19946"/>
                  </a:cubicBezTo>
                  <a:cubicBezTo>
                    <a:pt x="13900" y="18740"/>
                    <a:pt x="15251" y="18649"/>
                    <a:pt x="16285" y="18585"/>
                  </a:cubicBezTo>
                  <a:close/>
                  <a:moveTo>
                    <a:pt x="16348" y="18776"/>
                  </a:moveTo>
                  <a:lnTo>
                    <a:pt x="16348" y="18776"/>
                  </a:lnTo>
                  <a:cubicBezTo>
                    <a:pt x="15804" y="19510"/>
                    <a:pt x="14970" y="19964"/>
                    <a:pt x="14054" y="20018"/>
                  </a:cubicBezTo>
                  <a:cubicBezTo>
                    <a:pt x="14816" y="19601"/>
                    <a:pt x="15587" y="19184"/>
                    <a:pt x="16348" y="18776"/>
                  </a:cubicBezTo>
                  <a:close/>
                  <a:moveTo>
                    <a:pt x="12875" y="17787"/>
                  </a:moveTo>
                  <a:cubicBezTo>
                    <a:pt x="12875" y="17987"/>
                    <a:pt x="12875" y="18205"/>
                    <a:pt x="12884" y="18277"/>
                  </a:cubicBezTo>
                  <a:cubicBezTo>
                    <a:pt x="12975" y="18876"/>
                    <a:pt x="13102" y="19429"/>
                    <a:pt x="12821" y="20009"/>
                  </a:cubicBezTo>
                  <a:cubicBezTo>
                    <a:pt x="12703" y="20245"/>
                    <a:pt x="12503" y="20526"/>
                    <a:pt x="12349" y="20744"/>
                  </a:cubicBezTo>
                  <a:cubicBezTo>
                    <a:pt x="12322" y="20789"/>
                    <a:pt x="12313" y="20816"/>
                    <a:pt x="12304" y="20843"/>
                  </a:cubicBezTo>
                  <a:cubicBezTo>
                    <a:pt x="12304" y="20825"/>
                    <a:pt x="12295" y="20798"/>
                    <a:pt x="12286" y="20771"/>
                  </a:cubicBezTo>
                  <a:cubicBezTo>
                    <a:pt x="12186" y="20508"/>
                    <a:pt x="12168" y="20163"/>
                    <a:pt x="12168" y="19891"/>
                  </a:cubicBezTo>
                  <a:cubicBezTo>
                    <a:pt x="12168" y="19456"/>
                    <a:pt x="12250" y="19021"/>
                    <a:pt x="12395" y="18604"/>
                  </a:cubicBezTo>
                  <a:cubicBezTo>
                    <a:pt x="12558" y="18341"/>
                    <a:pt x="12721" y="18060"/>
                    <a:pt x="12875" y="17787"/>
                  </a:cubicBezTo>
                  <a:close/>
                  <a:moveTo>
                    <a:pt x="12838" y="17361"/>
                  </a:moveTo>
                  <a:cubicBezTo>
                    <a:pt x="12838" y="17361"/>
                    <a:pt x="12839" y="17361"/>
                    <a:pt x="12839" y="17361"/>
                  </a:cubicBezTo>
                  <a:cubicBezTo>
                    <a:pt x="12866" y="17379"/>
                    <a:pt x="12866" y="17497"/>
                    <a:pt x="12875" y="17633"/>
                  </a:cubicBezTo>
                  <a:cubicBezTo>
                    <a:pt x="12603" y="17924"/>
                    <a:pt x="12367" y="18304"/>
                    <a:pt x="12240" y="18694"/>
                  </a:cubicBezTo>
                  <a:cubicBezTo>
                    <a:pt x="11959" y="19429"/>
                    <a:pt x="11959" y="20200"/>
                    <a:pt x="12186" y="20979"/>
                  </a:cubicBezTo>
                  <a:cubicBezTo>
                    <a:pt x="11624" y="20254"/>
                    <a:pt x="11887" y="18785"/>
                    <a:pt x="12268" y="18114"/>
                  </a:cubicBezTo>
                  <a:cubicBezTo>
                    <a:pt x="12339" y="17989"/>
                    <a:pt x="12808" y="17361"/>
                    <a:pt x="12838" y="17361"/>
                  </a:cubicBezTo>
                  <a:close/>
                  <a:moveTo>
                    <a:pt x="1696" y="20670"/>
                  </a:moveTo>
                  <a:cubicBezTo>
                    <a:pt x="2289" y="20670"/>
                    <a:pt x="3091" y="20746"/>
                    <a:pt x="3218" y="21306"/>
                  </a:cubicBezTo>
                  <a:cubicBezTo>
                    <a:pt x="2674" y="21088"/>
                    <a:pt x="2130" y="20871"/>
                    <a:pt x="1577" y="20671"/>
                  </a:cubicBezTo>
                  <a:cubicBezTo>
                    <a:pt x="1615" y="20671"/>
                    <a:pt x="1655" y="20670"/>
                    <a:pt x="1696" y="20670"/>
                  </a:cubicBezTo>
                  <a:close/>
                  <a:moveTo>
                    <a:pt x="1468" y="20771"/>
                  </a:moveTo>
                  <a:cubicBezTo>
                    <a:pt x="2003" y="20988"/>
                    <a:pt x="2538" y="21197"/>
                    <a:pt x="3073" y="21406"/>
                  </a:cubicBezTo>
                  <a:cubicBezTo>
                    <a:pt x="2879" y="21436"/>
                    <a:pt x="2659" y="21473"/>
                    <a:pt x="2456" y="21473"/>
                  </a:cubicBezTo>
                  <a:cubicBezTo>
                    <a:pt x="2300" y="21473"/>
                    <a:pt x="2154" y="21451"/>
                    <a:pt x="2039" y="21387"/>
                  </a:cubicBezTo>
                  <a:cubicBezTo>
                    <a:pt x="1821" y="21261"/>
                    <a:pt x="1613" y="21007"/>
                    <a:pt x="1468" y="20771"/>
                  </a:cubicBezTo>
                  <a:close/>
                  <a:moveTo>
                    <a:pt x="3735" y="19918"/>
                  </a:moveTo>
                  <a:cubicBezTo>
                    <a:pt x="4052" y="20372"/>
                    <a:pt x="4632" y="20608"/>
                    <a:pt x="4859" y="21115"/>
                  </a:cubicBezTo>
                  <a:cubicBezTo>
                    <a:pt x="4895" y="21215"/>
                    <a:pt x="5031" y="21959"/>
                    <a:pt x="4886" y="21986"/>
                  </a:cubicBezTo>
                  <a:cubicBezTo>
                    <a:pt x="4876" y="21988"/>
                    <a:pt x="4866" y="21989"/>
                    <a:pt x="4857" y="21989"/>
                  </a:cubicBezTo>
                  <a:cubicBezTo>
                    <a:pt x="4692" y="21989"/>
                    <a:pt x="4656" y="21697"/>
                    <a:pt x="4596" y="21560"/>
                  </a:cubicBezTo>
                  <a:cubicBezTo>
                    <a:pt x="4406" y="21134"/>
                    <a:pt x="4215" y="20698"/>
                    <a:pt x="3998" y="20281"/>
                  </a:cubicBezTo>
                  <a:cubicBezTo>
                    <a:pt x="3991" y="20268"/>
                    <a:pt x="3980" y="20259"/>
                    <a:pt x="3967" y="20259"/>
                  </a:cubicBezTo>
                  <a:cubicBezTo>
                    <a:pt x="3962" y="20259"/>
                    <a:pt x="3957" y="20261"/>
                    <a:pt x="3952" y="20263"/>
                  </a:cubicBezTo>
                  <a:cubicBezTo>
                    <a:pt x="3889" y="20154"/>
                    <a:pt x="3816" y="20045"/>
                    <a:pt x="3735" y="19946"/>
                  </a:cubicBezTo>
                  <a:cubicBezTo>
                    <a:pt x="3735" y="19937"/>
                    <a:pt x="3735" y="19928"/>
                    <a:pt x="3735" y="19918"/>
                  </a:cubicBezTo>
                  <a:close/>
                  <a:moveTo>
                    <a:pt x="3717" y="20118"/>
                  </a:moveTo>
                  <a:lnTo>
                    <a:pt x="3717" y="20118"/>
                  </a:lnTo>
                  <a:cubicBezTo>
                    <a:pt x="3816" y="20263"/>
                    <a:pt x="3916" y="20417"/>
                    <a:pt x="3998" y="20580"/>
                  </a:cubicBezTo>
                  <a:cubicBezTo>
                    <a:pt x="4007" y="20599"/>
                    <a:pt x="4025" y="20599"/>
                    <a:pt x="4043" y="20599"/>
                  </a:cubicBezTo>
                  <a:cubicBezTo>
                    <a:pt x="4233" y="21088"/>
                    <a:pt x="4451" y="21569"/>
                    <a:pt x="4669" y="22049"/>
                  </a:cubicBezTo>
                  <a:cubicBezTo>
                    <a:pt x="4197" y="21478"/>
                    <a:pt x="3671" y="20871"/>
                    <a:pt x="3717" y="20118"/>
                  </a:cubicBezTo>
                  <a:close/>
                  <a:moveTo>
                    <a:pt x="15609" y="21440"/>
                  </a:moveTo>
                  <a:cubicBezTo>
                    <a:pt x="15620" y="21440"/>
                    <a:pt x="15631" y="21441"/>
                    <a:pt x="15641" y="21442"/>
                  </a:cubicBezTo>
                  <a:cubicBezTo>
                    <a:pt x="14770" y="21786"/>
                    <a:pt x="13846" y="22077"/>
                    <a:pt x="12939" y="22240"/>
                  </a:cubicBezTo>
                  <a:cubicBezTo>
                    <a:pt x="12794" y="22267"/>
                    <a:pt x="12195" y="22349"/>
                    <a:pt x="11941" y="22394"/>
                  </a:cubicBezTo>
                  <a:cubicBezTo>
                    <a:pt x="12313" y="22258"/>
                    <a:pt x="13456" y="21696"/>
                    <a:pt x="13555" y="21669"/>
                  </a:cubicBezTo>
                  <a:cubicBezTo>
                    <a:pt x="14108" y="21505"/>
                    <a:pt x="14689" y="21496"/>
                    <a:pt x="15260" y="21478"/>
                  </a:cubicBezTo>
                  <a:cubicBezTo>
                    <a:pt x="15389" y="21470"/>
                    <a:pt x="15518" y="21440"/>
                    <a:pt x="15609" y="21440"/>
                  </a:cubicBezTo>
                  <a:close/>
                  <a:moveTo>
                    <a:pt x="4487" y="22240"/>
                  </a:moveTo>
                  <a:cubicBezTo>
                    <a:pt x="3907" y="22467"/>
                    <a:pt x="3363" y="22648"/>
                    <a:pt x="2728" y="22766"/>
                  </a:cubicBezTo>
                  <a:cubicBezTo>
                    <a:pt x="2583" y="22793"/>
                    <a:pt x="2447" y="22829"/>
                    <a:pt x="2329" y="22875"/>
                  </a:cubicBezTo>
                  <a:cubicBezTo>
                    <a:pt x="2955" y="22457"/>
                    <a:pt x="3680" y="22276"/>
                    <a:pt x="4487" y="22240"/>
                  </a:cubicBezTo>
                  <a:close/>
                  <a:moveTo>
                    <a:pt x="15704" y="21614"/>
                  </a:moveTo>
                  <a:cubicBezTo>
                    <a:pt x="15695" y="21641"/>
                    <a:pt x="15695" y="21669"/>
                    <a:pt x="15677" y="21705"/>
                  </a:cubicBezTo>
                  <a:cubicBezTo>
                    <a:pt x="15623" y="21841"/>
                    <a:pt x="15396" y="22013"/>
                    <a:pt x="15287" y="22104"/>
                  </a:cubicBezTo>
                  <a:cubicBezTo>
                    <a:pt x="14650" y="22677"/>
                    <a:pt x="13957" y="22952"/>
                    <a:pt x="13240" y="22952"/>
                  </a:cubicBezTo>
                  <a:cubicBezTo>
                    <a:pt x="12733" y="22952"/>
                    <a:pt x="12215" y="22815"/>
                    <a:pt x="11696" y="22548"/>
                  </a:cubicBezTo>
                  <a:cubicBezTo>
                    <a:pt x="13057" y="22512"/>
                    <a:pt x="14444" y="22131"/>
                    <a:pt x="15704" y="21614"/>
                  </a:cubicBezTo>
                  <a:close/>
                  <a:moveTo>
                    <a:pt x="5975" y="20961"/>
                  </a:moveTo>
                  <a:lnTo>
                    <a:pt x="5975" y="20961"/>
                  </a:lnTo>
                  <a:cubicBezTo>
                    <a:pt x="5993" y="21750"/>
                    <a:pt x="6201" y="22485"/>
                    <a:pt x="6591" y="23165"/>
                  </a:cubicBezTo>
                  <a:cubicBezTo>
                    <a:pt x="6020" y="22557"/>
                    <a:pt x="5766" y="21796"/>
                    <a:pt x="5975" y="20961"/>
                  </a:cubicBezTo>
                  <a:close/>
                  <a:moveTo>
                    <a:pt x="6101" y="20952"/>
                  </a:moveTo>
                  <a:lnTo>
                    <a:pt x="6101" y="20952"/>
                  </a:lnTo>
                  <a:cubicBezTo>
                    <a:pt x="6618" y="21650"/>
                    <a:pt x="7054" y="22421"/>
                    <a:pt x="6836" y="23292"/>
                  </a:cubicBezTo>
                  <a:cubicBezTo>
                    <a:pt x="6374" y="22584"/>
                    <a:pt x="6138" y="21796"/>
                    <a:pt x="6101" y="20952"/>
                  </a:cubicBezTo>
                  <a:close/>
                  <a:moveTo>
                    <a:pt x="4614" y="22394"/>
                  </a:moveTo>
                  <a:lnTo>
                    <a:pt x="4614" y="22394"/>
                  </a:lnTo>
                  <a:cubicBezTo>
                    <a:pt x="4079" y="23065"/>
                    <a:pt x="2900" y="23219"/>
                    <a:pt x="2003" y="23301"/>
                  </a:cubicBezTo>
                  <a:cubicBezTo>
                    <a:pt x="2411" y="22893"/>
                    <a:pt x="3018" y="22947"/>
                    <a:pt x="3535" y="22802"/>
                  </a:cubicBezTo>
                  <a:cubicBezTo>
                    <a:pt x="3907" y="22702"/>
                    <a:pt x="4261" y="22539"/>
                    <a:pt x="4614" y="22394"/>
                  </a:cubicBezTo>
                  <a:close/>
                  <a:moveTo>
                    <a:pt x="10046" y="21451"/>
                  </a:moveTo>
                  <a:lnTo>
                    <a:pt x="10046" y="21451"/>
                  </a:lnTo>
                  <a:cubicBezTo>
                    <a:pt x="10137" y="21650"/>
                    <a:pt x="10255" y="21895"/>
                    <a:pt x="10282" y="21959"/>
                  </a:cubicBezTo>
                  <a:cubicBezTo>
                    <a:pt x="10626" y="22666"/>
                    <a:pt x="10563" y="23219"/>
                    <a:pt x="10300" y="23899"/>
                  </a:cubicBezTo>
                  <a:cubicBezTo>
                    <a:pt x="10110" y="23101"/>
                    <a:pt x="10010" y="22276"/>
                    <a:pt x="10046" y="21451"/>
                  </a:cubicBezTo>
                  <a:close/>
                  <a:moveTo>
                    <a:pt x="9928" y="21224"/>
                  </a:moveTo>
                  <a:cubicBezTo>
                    <a:pt x="9928" y="21224"/>
                    <a:pt x="9937" y="21242"/>
                    <a:pt x="9955" y="21270"/>
                  </a:cubicBezTo>
                  <a:cubicBezTo>
                    <a:pt x="9955" y="21270"/>
                    <a:pt x="9946" y="21270"/>
                    <a:pt x="9946" y="21279"/>
                  </a:cubicBezTo>
                  <a:cubicBezTo>
                    <a:pt x="9901" y="22195"/>
                    <a:pt x="9946" y="23065"/>
                    <a:pt x="10137" y="23954"/>
                  </a:cubicBezTo>
                  <a:cubicBezTo>
                    <a:pt x="9910" y="23654"/>
                    <a:pt x="9765" y="23310"/>
                    <a:pt x="9720" y="22920"/>
                  </a:cubicBezTo>
                  <a:cubicBezTo>
                    <a:pt x="9701" y="22757"/>
                    <a:pt x="9701" y="21261"/>
                    <a:pt x="9928" y="21224"/>
                  </a:cubicBezTo>
                  <a:close/>
                  <a:moveTo>
                    <a:pt x="5692" y="23542"/>
                  </a:moveTo>
                  <a:cubicBezTo>
                    <a:pt x="6005" y="23542"/>
                    <a:pt x="6321" y="23568"/>
                    <a:pt x="6636" y="23591"/>
                  </a:cubicBezTo>
                  <a:cubicBezTo>
                    <a:pt x="5666" y="23908"/>
                    <a:pt x="4623" y="23845"/>
                    <a:pt x="3653" y="24189"/>
                  </a:cubicBezTo>
                  <a:cubicBezTo>
                    <a:pt x="3907" y="23954"/>
                    <a:pt x="4678" y="23664"/>
                    <a:pt x="4805" y="23636"/>
                  </a:cubicBezTo>
                  <a:cubicBezTo>
                    <a:pt x="5097" y="23565"/>
                    <a:pt x="5393" y="23542"/>
                    <a:pt x="5692" y="23542"/>
                  </a:cubicBezTo>
                  <a:close/>
                  <a:moveTo>
                    <a:pt x="6419" y="23800"/>
                  </a:moveTo>
                  <a:lnTo>
                    <a:pt x="6419" y="23800"/>
                  </a:lnTo>
                  <a:cubicBezTo>
                    <a:pt x="6101" y="23999"/>
                    <a:pt x="5766" y="24162"/>
                    <a:pt x="5394" y="24271"/>
                  </a:cubicBezTo>
                  <a:cubicBezTo>
                    <a:pt x="5222" y="24322"/>
                    <a:pt x="4524" y="24490"/>
                    <a:pt x="4037" y="24490"/>
                  </a:cubicBezTo>
                  <a:cubicBezTo>
                    <a:pt x="3832" y="24490"/>
                    <a:pt x="3665" y="24460"/>
                    <a:pt x="3590" y="24380"/>
                  </a:cubicBezTo>
                  <a:cubicBezTo>
                    <a:pt x="4496" y="24026"/>
                    <a:pt x="5485" y="24035"/>
                    <a:pt x="6419" y="23800"/>
                  </a:cubicBezTo>
                  <a:close/>
                  <a:moveTo>
                    <a:pt x="12757" y="24734"/>
                  </a:moveTo>
                  <a:cubicBezTo>
                    <a:pt x="12730" y="24761"/>
                    <a:pt x="12712" y="24788"/>
                    <a:pt x="12685" y="24815"/>
                  </a:cubicBezTo>
                  <a:cubicBezTo>
                    <a:pt x="11869" y="25196"/>
                    <a:pt x="11034" y="25559"/>
                    <a:pt x="10200" y="25894"/>
                  </a:cubicBezTo>
                  <a:cubicBezTo>
                    <a:pt x="10781" y="25051"/>
                    <a:pt x="11751" y="24734"/>
                    <a:pt x="12757" y="24734"/>
                  </a:cubicBezTo>
                  <a:close/>
                  <a:moveTo>
                    <a:pt x="12367" y="25142"/>
                  </a:moveTo>
                  <a:cubicBezTo>
                    <a:pt x="11857" y="25626"/>
                    <a:pt x="11264" y="25978"/>
                    <a:pt x="10573" y="25978"/>
                  </a:cubicBezTo>
                  <a:cubicBezTo>
                    <a:pt x="10540" y="25978"/>
                    <a:pt x="10506" y="25978"/>
                    <a:pt x="10472" y="25976"/>
                  </a:cubicBezTo>
                  <a:cubicBezTo>
                    <a:pt x="11107" y="25704"/>
                    <a:pt x="11742" y="25432"/>
                    <a:pt x="12367" y="25142"/>
                  </a:cubicBezTo>
                  <a:close/>
                  <a:moveTo>
                    <a:pt x="8378" y="1"/>
                  </a:moveTo>
                  <a:cubicBezTo>
                    <a:pt x="8364" y="1"/>
                    <a:pt x="8350" y="5"/>
                    <a:pt x="8341" y="14"/>
                  </a:cubicBezTo>
                  <a:cubicBezTo>
                    <a:pt x="8051" y="395"/>
                    <a:pt x="7643" y="703"/>
                    <a:pt x="7444" y="1148"/>
                  </a:cubicBezTo>
                  <a:cubicBezTo>
                    <a:pt x="7244" y="1610"/>
                    <a:pt x="7317" y="2154"/>
                    <a:pt x="7453" y="2626"/>
                  </a:cubicBezTo>
                  <a:cubicBezTo>
                    <a:pt x="7462" y="2644"/>
                    <a:pt x="7471" y="2653"/>
                    <a:pt x="7489" y="2662"/>
                  </a:cubicBezTo>
                  <a:cubicBezTo>
                    <a:pt x="7425" y="2816"/>
                    <a:pt x="7380" y="2961"/>
                    <a:pt x="7326" y="3106"/>
                  </a:cubicBezTo>
                  <a:cubicBezTo>
                    <a:pt x="7308" y="2553"/>
                    <a:pt x="7035" y="2018"/>
                    <a:pt x="6745" y="1511"/>
                  </a:cubicBezTo>
                  <a:cubicBezTo>
                    <a:pt x="6730" y="1487"/>
                    <a:pt x="6704" y="1476"/>
                    <a:pt x="6679" y="1476"/>
                  </a:cubicBezTo>
                  <a:cubicBezTo>
                    <a:pt x="6645" y="1476"/>
                    <a:pt x="6611" y="1496"/>
                    <a:pt x="6600" y="1538"/>
                  </a:cubicBezTo>
                  <a:cubicBezTo>
                    <a:pt x="6383" y="2336"/>
                    <a:pt x="6537" y="3197"/>
                    <a:pt x="7081" y="3832"/>
                  </a:cubicBezTo>
                  <a:cubicBezTo>
                    <a:pt x="6954" y="4213"/>
                    <a:pt x="6845" y="4594"/>
                    <a:pt x="6745" y="4984"/>
                  </a:cubicBezTo>
                  <a:lnTo>
                    <a:pt x="6709" y="4984"/>
                  </a:lnTo>
                  <a:cubicBezTo>
                    <a:pt x="6836" y="4539"/>
                    <a:pt x="6899" y="4068"/>
                    <a:pt x="6709" y="3632"/>
                  </a:cubicBezTo>
                  <a:cubicBezTo>
                    <a:pt x="6510" y="3179"/>
                    <a:pt x="6101" y="2862"/>
                    <a:pt x="5820" y="2463"/>
                  </a:cubicBezTo>
                  <a:cubicBezTo>
                    <a:pt x="5808" y="2439"/>
                    <a:pt x="5786" y="2427"/>
                    <a:pt x="5762" y="2427"/>
                  </a:cubicBezTo>
                  <a:cubicBezTo>
                    <a:pt x="5733" y="2427"/>
                    <a:pt x="5704" y="2445"/>
                    <a:pt x="5693" y="2481"/>
                  </a:cubicBezTo>
                  <a:cubicBezTo>
                    <a:pt x="5494" y="3097"/>
                    <a:pt x="5313" y="3805"/>
                    <a:pt x="5630" y="4421"/>
                  </a:cubicBezTo>
                  <a:cubicBezTo>
                    <a:pt x="5848" y="4829"/>
                    <a:pt x="6237" y="5120"/>
                    <a:pt x="6700" y="5129"/>
                  </a:cubicBezTo>
                  <a:cubicBezTo>
                    <a:pt x="6582" y="5564"/>
                    <a:pt x="6482" y="5990"/>
                    <a:pt x="6392" y="6425"/>
                  </a:cubicBezTo>
                  <a:cubicBezTo>
                    <a:pt x="6401" y="6226"/>
                    <a:pt x="6401" y="6017"/>
                    <a:pt x="6328" y="5827"/>
                  </a:cubicBezTo>
                  <a:cubicBezTo>
                    <a:pt x="6183" y="5473"/>
                    <a:pt x="5793" y="5337"/>
                    <a:pt x="5539" y="5074"/>
                  </a:cubicBezTo>
                  <a:cubicBezTo>
                    <a:pt x="5520" y="5058"/>
                    <a:pt x="5499" y="5050"/>
                    <a:pt x="5478" y="5050"/>
                  </a:cubicBezTo>
                  <a:cubicBezTo>
                    <a:pt x="5432" y="5050"/>
                    <a:pt x="5391" y="5087"/>
                    <a:pt x="5385" y="5138"/>
                  </a:cubicBezTo>
                  <a:cubicBezTo>
                    <a:pt x="5340" y="5827"/>
                    <a:pt x="5376" y="6915"/>
                    <a:pt x="6265" y="7033"/>
                  </a:cubicBezTo>
                  <a:lnTo>
                    <a:pt x="6274" y="7033"/>
                  </a:lnTo>
                  <a:cubicBezTo>
                    <a:pt x="6228" y="7269"/>
                    <a:pt x="6183" y="7513"/>
                    <a:pt x="6147" y="7749"/>
                  </a:cubicBezTo>
                  <a:cubicBezTo>
                    <a:pt x="6129" y="7758"/>
                    <a:pt x="6111" y="7767"/>
                    <a:pt x="6101" y="7776"/>
                  </a:cubicBezTo>
                  <a:cubicBezTo>
                    <a:pt x="6029" y="7804"/>
                    <a:pt x="6056" y="7912"/>
                    <a:pt x="6120" y="7931"/>
                  </a:cubicBezTo>
                  <a:cubicBezTo>
                    <a:pt x="6038" y="8447"/>
                    <a:pt x="5965" y="8964"/>
                    <a:pt x="5920" y="9490"/>
                  </a:cubicBezTo>
                  <a:cubicBezTo>
                    <a:pt x="5612" y="8729"/>
                    <a:pt x="5222" y="7994"/>
                    <a:pt x="4714" y="7368"/>
                  </a:cubicBezTo>
                  <a:cubicBezTo>
                    <a:pt x="5476" y="6389"/>
                    <a:pt x="4515" y="5156"/>
                    <a:pt x="4297" y="4149"/>
                  </a:cubicBezTo>
                  <a:cubicBezTo>
                    <a:pt x="4293" y="4119"/>
                    <a:pt x="4269" y="4105"/>
                    <a:pt x="4244" y="4105"/>
                  </a:cubicBezTo>
                  <a:cubicBezTo>
                    <a:pt x="4217" y="4105"/>
                    <a:pt x="4188" y="4121"/>
                    <a:pt x="4179" y="4149"/>
                  </a:cubicBezTo>
                  <a:cubicBezTo>
                    <a:pt x="3862" y="5002"/>
                    <a:pt x="3825" y="5954"/>
                    <a:pt x="4179" y="6770"/>
                  </a:cubicBezTo>
                  <a:cubicBezTo>
                    <a:pt x="3916" y="6525"/>
                    <a:pt x="3626" y="6307"/>
                    <a:pt x="3309" y="6126"/>
                  </a:cubicBezTo>
                  <a:cubicBezTo>
                    <a:pt x="3309" y="6095"/>
                    <a:pt x="3288" y="6070"/>
                    <a:pt x="3253" y="6070"/>
                  </a:cubicBezTo>
                  <a:cubicBezTo>
                    <a:pt x="3248" y="6070"/>
                    <a:pt x="3242" y="6071"/>
                    <a:pt x="3236" y="6072"/>
                  </a:cubicBezTo>
                  <a:lnTo>
                    <a:pt x="3227" y="6072"/>
                  </a:lnTo>
                  <a:cubicBezTo>
                    <a:pt x="3218" y="6072"/>
                    <a:pt x="3218" y="6063"/>
                    <a:pt x="3209" y="6063"/>
                  </a:cubicBezTo>
                  <a:cubicBezTo>
                    <a:pt x="3209" y="6044"/>
                    <a:pt x="3209" y="6035"/>
                    <a:pt x="3191" y="6017"/>
                  </a:cubicBezTo>
                  <a:cubicBezTo>
                    <a:pt x="2719" y="5555"/>
                    <a:pt x="2411" y="4956"/>
                    <a:pt x="1794" y="4648"/>
                  </a:cubicBezTo>
                  <a:cubicBezTo>
                    <a:pt x="1268" y="4394"/>
                    <a:pt x="670" y="4349"/>
                    <a:pt x="89" y="4313"/>
                  </a:cubicBezTo>
                  <a:cubicBezTo>
                    <a:pt x="87" y="4312"/>
                    <a:pt x="84" y="4312"/>
                    <a:pt x="81" y="4312"/>
                  </a:cubicBezTo>
                  <a:cubicBezTo>
                    <a:pt x="16" y="4312"/>
                    <a:pt x="1" y="4414"/>
                    <a:pt x="53" y="4449"/>
                  </a:cubicBezTo>
                  <a:cubicBezTo>
                    <a:pt x="688" y="4875"/>
                    <a:pt x="833" y="5682"/>
                    <a:pt x="1549" y="6063"/>
                  </a:cubicBezTo>
                  <a:cubicBezTo>
                    <a:pt x="1869" y="6228"/>
                    <a:pt x="2208" y="6309"/>
                    <a:pt x="2550" y="6309"/>
                  </a:cubicBezTo>
                  <a:cubicBezTo>
                    <a:pt x="2770" y="6309"/>
                    <a:pt x="2992" y="6275"/>
                    <a:pt x="3209" y="6208"/>
                  </a:cubicBezTo>
                  <a:cubicBezTo>
                    <a:pt x="3907" y="6661"/>
                    <a:pt x="4424" y="7260"/>
                    <a:pt x="4850" y="7931"/>
                  </a:cubicBezTo>
                  <a:cubicBezTo>
                    <a:pt x="4517" y="7682"/>
                    <a:pt x="4144" y="7596"/>
                    <a:pt x="3752" y="7596"/>
                  </a:cubicBezTo>
                  <a:cubicBezTo>
                    <a:pt x="2854" y="7596"/>
                    <a:pt x="1853" y="8049"/>
                    <a:pt x="986" y="8049"/>
                  </a:cubicBezTo>
                  <a:cubicBezTo>
                    <a:pt x="974" y="8049"/>
                    <a:pt x="963" y="8049"/>
                    <a:pt x="951" y="8049"/>
                  </a:cubicBezTo>
                  <a:cubicBezTo>
                    <a:pt x="948" y="8048"/>
                    <a:pt x="944" y="8048"/>
                    <a:pt x="941" y="8048"/>
                  </a:cubicBezTo>
                  <a:cubicBezTo>
                    <a:pt x="867" y="8048"/>
                    <a:pt x="835" y="8150"/>
                    <a:pt x="887" y="8203"/>
                  </a:cubicBezTo>
                  <a:cubicBezTo>
                    <a:pt x="1413" y="8756"/>
                    <a:pt x="2057" y="9273"/>
                    <a:pt x="2855" y="9354"/>
                  </a:cubicBezTo>
                  <a:cubicBezTo>
                    <a:pt x="2917" y="9361"/>
                    <a:pt x="2979" y="9364"/>
                    <a:pt x="3039" y="9364"/>
                  </a:cubicBezTo>
                  <a:cubicBezTo>
                    <a:pt x="3829" y="9364"/>
                    <a:pt x="4498" y="8838"/>
                    <a:pt x="5113" y="8375"/>
                  </a:cubicBezTo>
                  <a:cubicBezTo>
                    <a:pt x="5394" y="8892"/>
                    <a:pt x="5639" y="9445"/>
                    <a:pt x="5875" y="9998"/>
                  </a:cubicBezTo>
                  <a:cubicBezTo>
                    <a:pt x="5784" y="11295"/>
                    <a:pt x="5775" y="12592"/>
                    <a:pt x="5866" y="13879"/>
                  </a:cubicBezTo>
                  <a:cubicBezTo>
                    <a:pt x="5820" y="14006"/>
                    <a:pt x="5775" y="14133"/>
                    <a:pt x="5739" y="14260"/>
                  </a:cubicBezTo>
                  <a:cubicBezTo>
                    <a:pt x="5739" y="14269"/>
                    <a:pt x="5739" y="14269"/>
                    <a:pt x="5739" y="14269"/>
                  </a:cubicBezTo>
                  <a:cubicBezTo>
                    <a:pt x="5331" y="13870"/>
                    <a:pt x="4868" y="13516"/>
                    <a:pt x="4360" y="13226"/>
                  </a:cubicBezTo>
                  <a:cubicBezTo>
                    <a:pt x="4632" y="12809"/>
                    <a:pt x="4841" y="12356"/>
                    <a:pt x="4759" y="11848"/>
                  </a:cubicBezTo>
                  <a:cubicBezTo>
                    <a:pt x="4651" y="11213"/>
                    <a:pt x="4243" y="10542"/>
                    <a:pt x="3907" y="10007"/>
                  </a:cubicBezTo>
                  <a:cubicBezTo>
                    <a:pt x="3888" y="9983"/>
                    <a:pt x="3854" y="9970"/>
                    <a:pt x="3822" y="9970"/>
                  </a:cubicBezTo>
                  <a:cubicBezTo>
                    <a:pt x="3793" y="9970"/>
                    <a:pt x="3766" y="9981"/>
                    <a:pt x="3753" y="10007"/>
                  </a:cubicBezTo>
                  <a:cubicBezTo>
                    <a:pt x="3499" y="10551"/>
                    <a:pt x="3200" y="11023"/>
                    <a:pt x="3309" y="11630"/>
                  </a:cubicBezTo>
                  <a:cubicBezTo>
                    <a:pt x="3399" y="12111"/>
                    <a:pt x="3608" y="12564"/>
                    <a:pt x="3880" y="12963"/>
                  </a:cubicBezTo>
                  <a:cubicBezTo>
                    <a:pt x="3644" y="12845"/>
                    <a:pt x="3408" y="12746"/>
                    <a:pt x="3163" y="12655"/>
                  </a:cubicBezTo>
                  <a:cubicBezTo>
                    <a:pt x="3046" y="11367"/>
                    <a:pt x="1613" y="11113"/>
                    <a:pt x="561" y="11041"/>
                  </a:cubicBezTo>
                  <a:cubicBezTo>
                    <a:pt x="557" y="11041"/>
                    <a:pt x="554" y="11040"/>
                    <a:pt x="551" y="11040"/>
                  </a:cubicBezTo>
                  <a:cubicBezTo>
                    <a:pt x="475" y="11040"/>
                    <a:pt x="427" y="11135"/>
                    <a:pt x="470" y="11204"/>
                  </a:cubicBezTo>
                  <a:cubicBezTo>
                    <a:pt x="769" y="11712"/>
                    <a:pt x="1042" y="12483"/>
                    <a:pt x="1586" y="12791"/>
                  </a:cubicBezTo>
                  <a:cubicBezTo>
                    <a:pt x="1796" y="12911"/>
                    <a:pt x="2029" y="12960"/>
                    <a:pt x="2265" y="12960"/>
                  </a:cubicBezTo>
                  <a:cubicBezTo>
                    <a:pt x="2527" y="12960"/>
                    <a:pt x="2793" y="12900"/>
                    <a:pt x="3036" y="12809"/>
                  </a:cubicBezTo>
                  <a:cubicBezTo>
                    <a:pt x="3046" y="12827"/>
                    <a:pt x="3064" y="12836"/>
                    <a:pt x="3082" y="12845"/>
                  </a:cubicBezTo>
                  <a:cubicBezTo>
                    <a:pt x="3245" y="12927"/>
                    <a:pt x="3399" y="13009"/>
                    <a:pt x="3553" y="13090"/>
                  </a:cubicBezTo>
                  <a:cubicBezTo>
                    <a:pt x="3431" y="13071"/>
                    <a:pt x="3304" y="13063"/>
                    <a:pt x="3175" y="13063"/>
                  </a:cubicBezTo>
                  <a:cubicBezTo>
                    <a:pt x="2431" y="13063"/>
                    <a:pt x="1595" y="13336"/>
                    <a:pt x="969" y="13444"/>
                  </a:cubicBezTo>
                  <a:cubicBezTo>
                    <a:pt x="878" y="13453"/>
                    <a:pt x="878" y="13580"/>
                    <a:pt x="942" y="13625"/>
                  </a:cubicBezTo>
                  <a:cubicBezTo>
                    <a:pt x="1424" y="13923"/>
                    <a:pt x="1961" y="14071"/>
                    <a:pt x="2494" y="14071"/>
                  </a:cubicBezTo>
                  <a:cubicBezTo>
                    <a:pt x="3114" y="14071"/>
                    <a:pt x="3730" y="13871"/>
                    <a:pt x="4252" y="13471"/>
                  </a:cubicBezTo>
                  <a:cubicBezTo>
                    <a:pt x="4823" y="13816"/>
                    <a:pt x="5376" y="14188"/>
                    <a:pt x="5920" y="14605"/>
                  </a:cubicBezTo>
                  <a:cubicBezTo>
                    <a:pt x="6047" y="15983"/>
                    <a:pt x="6265" y="17352"/>
                    <a:pt x="6600" y="18694"/>
                  </a:cubicBezTo>
                  <a:cubicBezTo>
                    <a:pt x="6655" y="18939"/>
                    <a:pt x="6718" y="19184"/>
                    <a:pt x="6782" y="19429"/>
                  </a:cubicBezTo>
                  <a:cubicBezTo>
                    <a:pt x="6364" y="19048"/>
                    <a:pt x="5929" y="18703"/>
                    <a:pt x="5467" y="18386"/>
                  </a:cubicBezTo>
                  <a:cubicBezTo>
                    <a:pt x="6074" y="17252"/>
                    <a:pt x="4732" y="16418"/>
                    <a:pt x="4415" y="15421"/>
                  </a:cubicBezTo>
                  <a:cubicBezTo>
                    <a:pt x="4404" y="15394"/>
                    <a:pt x="4374" y="15376"/>
                    <a:pt x="4345" y="15376"/>
                  </a:cubicBezTo>
                  <a:cubicBezTo>
                    <a:pt x="4326" y="15376"/>
                    <a:pt x="4308" y="15384"/>
                    <a:pt x="4297" y="15403"/>
                  </a:cubicBezTo>
                  <a:cubicBezTo>
                    <a:pt x="3880" y="16273"/>
                    <a:pt x="4070" y="17271"/>
                    <a:pt x="4705" y="17924"/>
                  </a:cubicBezTo>
                  <a:cubicBezTo>
                    <a:pt x="4505" y="17806"/>
                    <a:pt x="4306" y="17697"/>
                    <a:pt x="4097" y="17606"/>
                  </a:cubicBezTo>
                  <a:cubicBezTo>
                    <a:pt x="4122" y="17549"/>
                    <a:pt x="4087" y="17477"/>
                    <a:pt x="4020" y="17477"/>
                  </a:cubicBezTo>
                  <a:cubicBezTo>
                    <a:pt x="4013" y="17477"/>
                    <a:pt x="4006" y="17477"/>
                    <a:pt x="3998" y="17479"/>
                  </a:cubicBezTo>
                  <a:cubicBezTo>
                    <a:pt x="3735" y="17053"/>
                    <a:pt x="3426" y="16627"/>
                    <a:pt x="2982" y="16382"/>
                  </a:cubicBezTo>
                  <a:cubicBezTo>
                    <a:pt x="2420" y="16074"/>
                    <a:pt x="1676" y="16065"/>
                    <a:pt x="1060" y="15965"/>
                  </a:cubicBezTo>
                  <a:cubicBezTo>
                    <a:pt x="1054" y="15963"/>
                    <a:pt x="1047" y="15963"/>
                    <a:pt x="1041" y="15963"/>
                  </a:cubicBezTo>
                  <a:cubicBezTo>
                    <a:pt x="965" y="15963"/>
                    <a:pt x="894" y="16061"/>
                    <a:pt x="969" y="16128"/>
                  </a:cubicBezTo>
                  <a:cubicBezTo>
                    <a:pt x="1504" y="16609"/>
                    <a:pt x="1649" y="17243"/>
                    <a:pt x="2347" y="17579"/>
                  </a:cubicBezTo>
                  <a:cubicBezTo>
                    <a:pt x="2637" y="17714"/>
                    <a:pt x="2932" y="17774"/>
                    <a:pt x="3229" y="17774"/>
                  </a:cubicBezTo>
                  <a:cubicBezTo>
                    <a:pt x="3472" y="17774"/>
                    <a:pt x="3717" y="17734"/>
                    <a:pt x="3961" y="17661"/>
                  </a:cubicBezTo>
                  <a:cubicBezTo>
                    <a:pt x="4360" y="17887"/>
                    <a:pt x="4750" y="18132"/>
                    <a:pt x="5131" y="18395"/>
                  </a:cubicBezTo>
                  <a:cubicBezTo>
                    <a:pt x="4556" y="18238"/>
                    <a:pt x="3952" y="18143"/>
                    <a:pt x="3356" y="18143"/>
                  </a:cubicBezTo>
                  <a:cubicBezTo>
                    <a:pt x="2402" y="18143"/>
                    <a:pt x="1467" y="18387"/>
                    <a:pt x="697" y="19012"/>
                  </a:cubicBezTo>
                  <a:cubicBezTo>
                    <a:pt x="633" y="19066"/>
                    <a:pt x="670" y="19193"/>
                    <a:pt x="751" y="19202"/>
                  </a:cubicBezTo>
                  <a:cubicBezTo>
                    <a:pt x="1448" y="19318"/>
                    <a:pt x="2191" y="19504"/>
                    <a:pt x="2915" y="19504"/>
                  </a:cubicBezTo>
                  <a:cubicBezTo>
                    <a:pt x="3096" y="19504"/>
                    <a:pt x="3276" y="19492"/>
                    <a:pt x="3454" y="19465"/>
                  </a:cubicBezTo>
                  <a:cubicBezTo>
                    <a:pt x="4143" y="19365"/>
                    <a:pt x="4778" y="19030"/>
                    <a:pt x="5376" y="18667"/>
                  </a:cubicBezTo>
                  <a:cubicBezTo>
                    <a:pt x="5403" y="18649"/>
                    <a:pt x="5421" y="18622"/>
                    <a:pt x="5421" y="18595"/>
                  </a:cubicBezTo>
                  <a:cubicBezTo>
                    <a:pt x="5938" y="18966"/>
                    <a:pt x="6419" y="19365"/>
                    <a:pt x="6881" y="19819"/>
                  </a:cubicBezTo>
                  <a:cubicBezTo>
                    <a:pt x="7271" y="21378"/>
                    <a:pt x="7706" y="22974"/>
                    <a:pt x="8232" y="24543"/>
                  </a:cubicBezTo>
                  <a:cubicBezTo>
                    <a:pt x="7824" y="24180"/>
                    <a:pt x="7389" y="23845"/>
                    <a:pt x="6954" y="23518"/>
                  </a:cubicBezTo>
                  <a:cubicBezTo>
                    <a:pt x="6954" y="23509"/>
                    <a:pt x="6954" y="23491"/>
                    <a:pt x="6936" y="23482"/>
                  </a:cubicBezTo>
                  <a:cubicBezTo>
                    <a:pt x="6936" y="23482"/>
                    <a:pt x="6936" y="23473"/>
                    <a:pt x="6927" y="23473"/>
                  </a:cubicBezTo>
                  <a:cubicBezTo>
                    <a:pt x="7308" y="22394"/>
                    <a:pt x="6673" y="21460"/>
                    <a:pt x="6056" y="20617"/>
                  </a:cubicBezTo>
                  <a:cubicBezTo>
                    <a:pt x="6036" y="20593"/>
                    <a:pt x="6009" y="20581"/>
                    <a:pt x="5983" y="20581"/>
                  </a:cubicBezTo>
                  <a:cubicBezTo>
                    <a:pt x="5951" y="20581"/>
                    <a:pt x="5921" y="20599"/>
                    <a:pt x="5911" y="20635"/>
                  </a:cubicBezTo>
                  <a:cubicBezTo>
                    <a:pt x="5603" y="21433"/>
                    <a:pt x="5702" y="22340"/>
                    <a:pt x="6201" y="22993"/>
                  </a:cubicBezTo>
                  <a:cubicBezTo>
                    <a:pt x="5802" y="22720"/>
                    <a:pt x="5385" y="22457"/>
                    <a:pt x="4968" y="22222"/>
                  </a:cubicBezTo>
                  <a:cubicBezTo>
                    <a:pt x="4977" y="22213"/>
                    <a:pt x="4986" y="22204"/>
                    <a:pt x="4995" y="22185"/>
                  </a:cubicBezTo>
                  <a:cubicBezTo>
                    <a:pt x="5131" y="21714"/>
                    <a:pt x="5195" y="21242"/>
                    <a:pt x="4886" y="20825"/>
                  </a:cubicBezTo>
                  <a:cubicBezTo>
                    <a:pt x="4578" y="20399"/>
                    <a:pt x="4070" y="20163"/>
                    <a:pt x="3771" y="19719"/>
                  </a:cubicBezTo>
                  <a:cubicBezTo>
                    <a:pt x="3754" y="19698"/>
                    <a:pt x="3730" y="19687"/>
                    <a:pt x="3707" y="19687"/>
                  </a:cubicBezTo>
                  <a:cubicBezTo>
                    <a:pt x="3680" y="19687"/>
                    <a:pt x="3654" y="19703"/>
                    <a:pt x="3644" y="19737"/>
                  </a:cubicBezTo>
                  <a:cubicBezTo>
                    <a:pt x="3635" y="19792"/>
                    <a:pt x="3626" y="19846"/>
                    <a:pt x="3626" y="19891"/>
                  </a:cubicBezTo>
                  <a:cubicBezTo>
                    <a:pt x="3599" y="19909"/>
                    <a:pt x="3581" y="19946"/>
                    <a:pt x="3608" y="19973"/>
                  </a:cubicBezTo>
                  <a:cubicBezTo>
                    <a:pt x="3526" y="20707"/>
                    <a:pt x="3871" y="21351"/>
                    <a:pt x="4351" y="21895"/>
                  </a:cubicBezTo>
                  <a:cubicBezTo>
                    <a:pt x="4043" y="21741"/>
                    <a:pt x="3735" y="21587"/>
                    <a:pt x="3417" y="21442"/>
                  </a:cubicBezTo>
                  <a:cubicBezTo>
                    <a:pt x="3417" y="21415"/>
                    <a:pt x="3408" y="21387"/>
                    <a:pt x="3372" y="21369"/>
                  </a:cubicBezTo>
                  <a:cubicBezTo>
                    <a:pt x="3293" y="20663"/>
                    <a:pt x="2446" y="20535"/>
                    <a:pt x="1779" y="20535"/>
                  </a:cubicBezTo>
                  <a:cubicBezTo>
                    <a:pt x="1606" y="20535"/>
                    <a:pt x="1446" y="20544"/>
                    <a:pt x="1314" y="20553"/>
                  </a:cubicBezTo>
                  <a:cubicBezTo>
                    <a:pt x="1268" y="20553"/>
                    <a:pt x="1232" y="20599"/>
                    <a:pt x="1259" y="20644"/>
                  </a:cubicBezTo>
                  <a:cubicBezTo>
                    <a:pt x="1459" y="20970"/>
                    <a:pt x="1640" y="21442"/>
                    <a:pt x="2030" y="21596"/>
                  </a:cubicBezTo>
                  <a:cubicBezTo>
                    <a:pt x="2153" y="21650"/>
                    <a:pt x="2297" y="21670"/>
                    <a:pt x="2448" y="21670"/>
                  </a:cubicBezTo>
                  <a:cubicBezTo>
                    <a:pt x="2731" y="21670"/>
                    <a:pt x="3039" y="21598"/>
                    <a:pt x="3281" y="21533"/>
                  </a:cubicBezTo>
                  <a:cubicBezTo>
                    <a:pt x="3635" y="21696"/>
                    <a:pt x="3970" y="21877"/>
                    <a:pt x="4315" y="22059"/>
                  </a:cubicBezTo>
                  <a:cubicBezTo>
                    <a:pt x="4246" y="22053"/>
                    <a:pt x="4176" y="22051"/>
                    <a:pt x="4107" y="22051"/>
                  </a:cubicBezTo>
                  <a:cubicBezTo>
                    <a:pt x="3086" y="22051"/>
                    <a:pt x="2068" y="22601"/>
                    <a:pt x="1431" y="23373"/>
                  </a:cubicBezTo>
                  <a:cubicBezTo>
                    <a:pt x="1379" y="23435"/>
                    <a:pt x="1394" y="23573"/>
                    <a:pt x="1494" y="23573"/>
                  </a:cubicBezTo>
                  <a:cubicBezTo>
                    <a:pt x="1498" y="23573"/>
                    <a:pt x="1501" y="23573"/>
                    <a:pt x="1504" y="23573"/>
                  </a:cubicBezTo>
                  <a:cubicBezTo>
                    <a:pt x="2547" y="23446"/>
                    <a:pt x="4261" y="23391"/>
                    <a:pt x="4868" y="22376"/>
                  </a:cubicBezTo>
                  <a:cubicBezTo>
                    <a:pt x="5430" y="22702"/>
                    <a:pt x="5975" y="23056"/>
                    <a:pt x="6510" y="23437"/>
                  </a:cubicBezTo>
                  <a:cubicBezTo>
                    <a:pt x="6217" y="23400"/>
                    <a:pt x="5910" y="23375"/>
                    <a:pt x="5603" y="23375"/>
                  </a:cubicBezTo>
                  <a:cubicBezTo>
                    <a:pt x="4705" y="23375"/>
                    <a:pt x="3811" y="23591"/>
                    <a:pt x="3290" y="24362"/>
                  </a:cubicBezTo>
                  <a:cubicBezTo>
                    <a:pt x="3263" y="24407"/>
                    <a:pt x="3290" y="24471"/>
                    <a:pt x="3336" y="24480"/>
                  </a:cubicBezTo>
                  <a:cubicBezTo>
                    <a:pt x="3635" y="24533"/>
                    <a:pt x="3932" y="24561"/>
                    <a:pt x="4226" y="24561"/>
                  </a:cubicBezTo>
                  <a:cubicBezTo>
                    <a:pt x="5170" y="24561"/>
                    <a:pt x="6075" y="24279"/>
                    <a:pt x="6863" y="23691"/>
                  </a:cubicBezTo>
                  <a:cubicBezTo>
                    <a:pt x="7371" y="24063"/>
                    <a:pt x="7870" y="24462"/>
                    <a:pt x="8350" y="24888"/>
                  </a:cubicBezTo>
                  <a:cubicBezTo>
                    <a:pt x="9312" y="27690"/>
                    <a:pt x="10590" y="30374"/>
                    <a:pt x="12467" y="32541"/>
                  </a:cubicBezTo>
                  <a:cubicBezTo>
                    <a:pt x="12507" y="32587"/>
                    <a:pt x="12554" y="32607"/>
                    <a:pt x="12600" y="32607"/>
                  </a:cubicBezTo>
                  <a:cubicBezTo>
                    <a:pt x="12753" y="32607"/>
                    <a:pt x="12899" y="32395"/>
                    <a:pt x="12766" y="32242"/>
                  </a:cubicBezTo>
                  <a:cubicBezTo>
                    <a:pt x="11506" y="30791"/>
                    <a:pt x="10508" y="29104"/>
                    <a:pt x="9692" y="27300"/>
                  </a:cubicBezTo>
                  <a:cubicBezTo>
                    <a:pt x="9747" y="26910"/>
                    <a:pt x="9819" y="26529"/>
                    <a:pt x="9901" y="26148"/>
                  </a:cubicBezTo>
                  <a:cubicBezTo>
                    <a:pt x="9921" y="26168"/>
                    <a:pt x="9940" y="26183"/>
                    <a:pt x="9967" y="26183"/>
                  </a:cubicBezTo>
                  <a:cubicBezTo>
                    <a:pt x="9977" y="26183"/>
                    <a:pt x="9988" y="26180"/>
                    <a:pt x="10001" y="26175"/>
                  </a:cubicBezTo>
                  <a:cubicBezTo>
                    <a:pt x="10055" y="26148"/>
                    <a:pt x="10119" y="26121"/>
                    <a:pt x="10182" y="26103"/>
                  </a:cubicBezTo>
                  <a:cubicBezTo>
                    <a:pt x="10331" y="26135"/>
                    <a:pt x="10478" y="26151"/>
                    <a:pt x="10623" y="26151"/>
                  </a:cubicBezTo>
                  <a:cubicBezTo>
                    <a:pt x="11486" y="26151"/>
                    <a:pt x="12274" y="25607"/>
                    <a:pt x="12848" y="24924"/>
                  </a:cubicBezTo>
                  <a:cubicBezTo>
                    <a:pt x="12875" y="24915"/>
                    <a:pt x="12912" y="24897"/>
                    <a:pt x="12948" y="24879"/>
                  </a:cubicBezTo>
                  <a:cubicBezTo>
                    <a:pt x="12993" y="24860"/>
                    <a:pt x="12993" y="24806"/>
                    <a:pt x="12966" y="24770"/>
                  </a:cubicBezTo>
                  <a:cubicBezTo>
                    <a:pt x="12993" y="24743"/>
                    <a:pt x="13011" y="24724"/>
                    <a:pt x="13029" y="24697"/>
                  </a:cubicBezTo>
                  <a:cubicBezTo>
                    <a:pt x="13075" y="24634"/>
                    <a:pt x="13011" y="24561"/>
                    <a:pt x="12948" y="24561"/>
                  </a:cubicBezTo>
                  <a:cubicBezTo>
                    <a:pt x="12882" y="24559"/>
                    <a:pt x="12816" y="24557"/>
                    <a:pt x="12750" y="24557"/>
                  </a:cubicBezTo>
                  <a:cubicBezTo>
                    <a:pt x="11654" y="24557"/>
                    <a:pt x="10564" y="24919"/>
                    <a:pt x="9983" y="25894"/>
                  </a:cubicBezTo>
                  <a:cubicBezTo>
                    <a:pt x="9973" y="25894"/>
                    <a:pt x="9973" y="25894"/>
                    <a:pt x="9964" y="25885"/>
                  </a:cubicBezTo>
                  <a:cubicBezTo>
                    <a:pt x="10273" y="24697"/>
                    <a:pt x="10762" y="23555"/>
                    <a:pt x="11442" y="22539"/>
                  </a:cubicBezTo>
                  <a:cubicBezTo>
                    <a:pt x="12011" y="22996"/>
                    <a:pt x="12616" y="23195"/>
                    <a:pt x="13211" y="23195"/>
                  </a:cubicBezTo>
                  <a:cubicBezTo>
                    <a:pt x="14363" y="23195"/>
                    <a:pt x="15477" y="22452"/>
                    <a:pt x="16212" y="21406"/>
                  </a:cubicBezTo>
                  <a:cubicBezTo>
                    <a:pt x="16258" y="21324"/>
                    <a:pt x="16194" y="21215"/>
                    <a:pt x="16103" y="21215"/>
                  </a:cubicBezTo>
                  <a:cubicBezTo>
                    <a:pt x="15351" y="21233"/>
                    <a:pt x="14544" y="21206"/>
                    <a:pt x="13809" y="21378"/>
                  </a:cubicBezTo>
                  <a:cubicBezTo>
                    <a:pt x="13029" y="21560"/>
                    <a:pt x="12340" y="21995"/>
                    <a:pt x="11606" y="22312"/>
                  </a:cubicBezTo>
                  <a:cubicBezTo>
                    <a:pt x="11841" y="21977"/>
                    <a:pt x="12095" y="21650"/>
                    <a:pt x="12376" y="21351"/>
                  </a:cubicBezTo>
                  <a:cubicBezTo>
                    <a:pt x="12413" y="21351"/>
                    <a:pt x="12440" y="21315"/>
                    <a:pt x="12449" y="21279"/>
                  </a:cubicBezTo>
                  <a:cubicBezTo>
                    <a:pt x="12794" y="20916"/>
                    <a:pt x="13174" y="20580"/>
                    <a:pt x="13583" y="20281"/>
                  </a:cubicBezTo>
                  <a:cubicBezTo>
                    <a:pt x="13601" y="20272"/>
                    <a:pt x="13610" y="20254"/>
                    <a:pt x="13619" y="20227"/>
                  </a:cubicBezTo>
                  <a:cubicBezTo>
                    <a:pt x="13619" y="20227"/>
                    <a:pt x="13628" y="20236"/>
                    <a:pt x="13628" y="20236"/>
                  </a:cubicBezTo>
                  <a:cubicBezTo>
                    <a:pt x="13713" y="20242"/>
                    <a:pt x="13799" y="20246"/>
                    <a:pt x="13883" y="20246"/>
                  </a:cubicBezTo>
                  <a:cubicBezTo>
                    <a:pt x="15090" y="20246"/>
                    <a:pt x="16189" y="19589"/>
                    <a:pt x="16756" y="18513"/>
                  </a:cubicBezTo>
                  <a:cubicBezTo>
                    <a:pt x="16791" y="18452"/>
                    <a:pt x="16759" y="18358"/>
                    <a:pt x="16685" y="18358"/>
                  </a:cubicBezTo>
                  <a:cubicBezTo>
                    <a:pt x="16682" y="18358"/>
                    <a:pt x="16678" y="18358"/>
                    <a:pt x="16675" y="18359"/>
                  </a:cubicBezTo>
                  <a:cubicBezTo>
                    <a:pt x="15550" y="18440"/>
                    <a:pt x="13519" y="18449"/>
                    <a:pt x="13564" y="20045"/>
                  </a:cubicBezTo>
                  <a:cubicBezTo>
                    <a:pt x="13537" y="20064"/>
                    <a:pt x="13528" y="20091"/>
                    <a:pt x="13528" y="20118"/>
                  </a:cubicBezTo>
                  <a:cubicBezTo>
                    <a:pt x="13519" y="20127"/>
                    <a:pt x="13501" y="20127"/>
                    <a:pt x="13492" y="20136"/>
                  </a:cubicBezTo>
                  <a:cubicBezTo>
                    <a:pt x="13120" y="20399"/>
                    <a:pt x="12766" y="20707"/>
                    <a:pt x="12440" y="21034"/>
                  </a:cubicBezTo>
                  <a:cubicBezTo>
                    <a:pt x="12594" y="20517"/>
                    <a:pt x="13048" y="20154"/>
                    <a:pt x="13156" y="19619"/>
                  </a:cubicBezTo>
                  <a:cubicBezTo>
                    <a:pt x="13338" y="18794"/>
                    <a:pt x="12875" y="17987"/>
                    <a:pt x="13057" y="17153"/>
                  </a:cubicBezTo>
                  <a:cubicBezTo>
                    <a:pt x="13070" y="17094"/>
                    <a:pt x="13026" y="17049"/>
                    <a:pt x="12977" y="17049"/>
                  </a:cubicBezTo>
                  <a:cubicBezTo>
                    <a:pt x="12958" y="17049"/>
                    <a:pt x="12938" y="17056"/>
                    <a:pt x="12921" y="17071"/>
                  </a:cubicBezTo>
                  <a:cubicBezTo>
                    <a:pt x="12277" y="17688"/>
                    <a:pt x="11778" y="18422"/>
                    <a:pt x="11705" y="19329"/>
                  </a:cubicBezTo>
                  <a:cubicBezTo>
                    <a:pt x="11651" y="19928"/>
                    <a:pt x="11687" y="20862"/>
                    <a:pt x="12204" y="21270"/>
                  </a:cubicBezTo>
                  <a:cubicBezTo>
                    <a:pt x="11615" y="21895"/>
                    <a:pt x="11107" y="22603"/>
                    <a:pt x="10690" y="23364"/>
                  </a:cubicBezTo>
                  <a:cubicBezTo>
                    <a:pt x="10753" y="23129"/>
                    <a:pt x="10771" y="22893"/>
                    <a:pt x="10735" y="22648"/>
                  </a:cubicBezTo>
                  <a:cubicBezTo>
                    <a:pt x="10626" y="22040"/>
                    <a:pt x="10173" y="21560"/>
                    <a:pt x="9992" y="20979"/>
                  </a:cubicBezTo>
                  <a:cubicBezTo>
                    <a:pt x="9983" y="20957"/>
                    <a:pt x="9962" y="20945"/>
                    <a:pt x="9942" y="20945"/>
                  </a:cubicBezTo>
                  <a:cubicBezTo>
                    <a:pt x="9921" y="20945"/>
                    <a:pt x="9901" y="20957"/>
                    <a:pt x="9892" y="20979"/>
                  </a:cubicBezTo>
                  <a:cubicBezTo>
                    <a:pt x="9574" y="22040"/>
                    <a:pt x="9221" y="23464"/>
                    <a:pt x="10227" y="24244"/>
                  </a:cubicBezTo>
                  <a:cubicBezTo>
                    <a:pt x="10227" y="24244"/>
                    <a:pt x="10227" y="24244"/>
                    <a:pt x="10227" y="24253"/>
                  </a:cubicBezTo>
                  <a:cubicBezTo>
                    <a:pt x="10236" y="24253"/>
                    <a:pt x="10246" y="24262"/>
                    <a:pt x="10255" y="24271"/>
                  </a:cubicBezTo>
                  <a:cubicBezTo>
                    <a:pt x="9892" y="25133"/>
                    <a:pt x="9647" y="26048"/>
                    <a:pt x="9547" y="26973"/>
                  </a:cubicBezTo>
                  <a:cubicBezTo>
                    <a:pt x="8686" y="25006"/>
                    <a:pt x="8024" y="22920"/>
                    <a:pt x="7462" y="20880"/>
                  </a:cubicBezTo>
                  <a:cubicBezTo>
                    <a:pt x="8187" y="19420"/>
                    <a:pt x="8931" y="17987"/>
                    <a:pt x="9865" y="16690"/>
                  </a:cubicBezTo>
                  <a:cubicBezTo>
                    <a:pt x="9910" y="16690"/>
                    <a:pt x="9955" y="16654"/>
                    <a:pt x="9937" y="16609"/>
                  </a:cubicBezTo>
                  <a:cubicBezTo>
                    <a:pt x="10218" y="16219"/>
                    <a:pt x="10518" y="15847"/>
                    <a:pt x="10835" y="15493"/>
                  </a:cubicBezTo>
                  <a:cubicBezTo>
                    <a:pt x="10835" y="15493"/>
                    <a:pt x="10835" y="15493"/>
                    <a:pt x="10835" y="15502"/>
                  </a:cubicBezTo>
                  <a:cubicBezTo>
                    <a:pt x="11567" y="16330"/>
                    <a:pt x="12523" y="16522"/>
                    <a:pt x="13518" y="16522"/>
                  </a:cubicBezTo>
                  <a:cubicBezTo>
                    <a:pt x="14126" y="16522"/>
                    <a:pt x="14747" y="16450"/>
                    <a:pt x="15342" y="16409"/>
                  </a:cubicBezTo>
                  <a:cubicBezTo>
                    <a:pt x="15414" y="16400"/>
                    <a:pt x="15478" y="16300"/>
                    <a:pt x="15414" y="16246"/>
                  </a:cubicBezTo>
                  <a:cubicBezTo>
                    <a:pt x="14483" y="15523"/>
                    <a:pt x="13387" y="14950"/>
                    <a:pt x="12244" y="14950"/>
                  </a:cubicBezTo>
                  <a:cubicBezTo>
                    <a:pt x="11895" y="14950"/>
                    <a:pt x="11542" y="15003"/>
                    <a:pt x="11189" y="15122"/>
                  </a:cubicBezTo>
                  <a:cubicBezTo>
                    <a:pt x="11488" y="14813"/>
                    <a:pt x="11796" y="14523"/>
                    <a:pt x="12141" y="14242"/>
                  </a:cubicBezTo>
                  <a:cubicBezTo>
                    <a:pt x="12466" y="14323"/>
                    <a:pt x="12832" y="14401"/>
                    <a:pt x="13187" y="14401"/>
                  </a:cubicBezTo>
                  <a:cubicBezTo>
                    <a:pt x="13386" y="14401"/>
                    <a:pt x="13581" y="14376"/>
                    <a:pt x="13764" y="14314"/>
                  </a:cubicBezTo>
                  <a:cubicBezTo>
                    <a:pt x="14381" y="14097"/>
                    <a:pt x="14970" y="13516"/>
                    <a:pt x="15487" y="13127"/>
                  </a:cubicBezTo>
                  <a:cubicBezTo>
                    <a:pt x="15559" y="13063"/>
                    <a:pt x="15541" y="12954"/>
                    <a:pt x="15441" y="12945"/>
                  </a:cubicBezTo>
                  <a:cubicBezTo>
                    <a:pt x="15212" y="12930"/>
                    <a:pt x="14971" y="12919"/>
                    <a:pt x="14726" y="12919"/>
                  </a:cubicBezTo>
                  <a:cubicBezTo>
                    <a:pt x="13770" y="12919"/>
                    <a:pt x="12766" y="13098"/>
                    <a:pt x="12268" y="13979"/>
                  </a:cubicBezTo>
                  <a:lnTo>
                    <a:pt x="12250" y="13979"/>
                  </a:lnTo>
                  <a:cubicBezTo>
                    <a:pt x="12213" y="14006"/>
                    <a:pt x="12177" y="14033"/>
                    <a:pt x="12141" y="14061"/>
                  </a:cubicBezTo>
                  <a:cubicBezTo>
                    <a:pt x="12123" y="14070"/>
                    <a:pt x="12114" y="14070"/>
                    <a:pt x="12095" y="14079"/>
                  </a:cubicBezTo>
                  <a:cubicBezTo>
                    <a:pt x="12068" y="14088"/>
                    <a:pt x="12050" y="14106"/>
                    <a:pt x="12041" y="14133"/>
                  </a:cubicBezTo>
                  <a:cubicBezTo>
                    <a:pt x="11832" y="14287"/>
                    <a:pt x="11633" y="14460"/>
                    <a:pt x="11442" y="14623"/>
                  </a:cubicBezTo>
                  <a:cubicBezTo>
                    <a:pt x="11442" y="14623"/>
                    <a:pt x="11442" y="14614"/>
                    <a:pt x="11433" y="14614"/>
                  </a:cubicBezTo>
                  <a:cubicBezTo>
                    <a:pt x="11705" y="14206"/>
                    <a:pt x="12104" y="13952"/>
                    <a:pt x="12304" y="13498"/>
                  </a:cubicBezTo>
                  <a:cubicBezTo>
                    <a:pt x="12531" y="12991"/>
                    <a:pt x="12649" y="12428"/>
                    <a:pt x="12812" y="11902"/>
                  </a:cubicBezTo>
                  <a:cubicBezTo>
                    <a:pt x="12826" y="11844"/>
                    <a:pt x="12771" y="11781"/>
                    <a:pt x="12716" y="11781"/>
                  </a:cubicBezTo>
                  <a:cubicBezTo>
                    <a:pt x="12702" y="11781"/>
                    <a:pt x="12688" y="11785"/>
                    <a:pt x="12676" y="11794"/>
                  </a:cubicBezTo>
                  <a:cubicBezTo>
                    <a:pt x="11796" y="12446"/>
                    <a:pt x="10590" y="13562"/>
                    <a:pt x="11316" y="14741"/>
                  </a:cubicBezTo>
                  <a:cubicBezTo>
                    <a:pt x="10835" y="15176"/>
                    <a:pt x="10409" y="15657"/>
                    <a:pt x="10010" y="16164"/>
                  </a:cubicBezTo>
                  <a:cubicBezTo>
                    <a:pt x="10164" y="15756"/>
                    <a:pt x="10463" y="15403"/>
                    <a:pt x="10545" y="14958"/>
                  </a:cubicBezTo>
                  <a:cubicBezTo>
                    <a:pt x="10672" y="14251"/>
                    <a:pt x="10490" y="13526"/>
                    <a:pt x="10617" y="12818"/>
                  </a:cubicBezTo>
                  <a:cubicBezTo>
                    <a:pt x="10629" y="12759"/>
                    <a:pt x="10591" y="12723"/>
                    <a:pt x="10547" y="12723"/>
                  </a:cubicBezTo>
                  <a:cubicBezTo>
                    <a:pt x="10524" y="12723"/>
                    <a:pt x="10500" y="12733"/>
                    <a:pt x="10481" y="12755"/>
                  </a:cubicBezTo>
                  <a:cubicBezTo>
                    <a:pt x="9656" y="13897"/>
                    <a:pt x="9176" y="15176"/>
                    <a:pt x="9747" y="16518"/>
                  </a:cubicBezTo>
                  <a:cubicBezTo>
                    <a:pt x="9275" y="17171"/>
                    <a:pt x="8849" y="17860"/>
                    <a:pt x="8468" y="18567"/>
                  </a:cubicBezTo>
                  <a:cubicBezTo>
                    <a:pt x="8631" y="18023"/>
                    <a:pt x="8922" y="17543"/>
                    <a:pt x="8949" y="16944"/>
                  </a:cubicBezTo>
                  <a:cubicBezTo>
                    <a:pt x="8976" y="16155"/>
                    <a:pt x="8722" y="15384"/>
                    <a:pt x="8459" y="14650"/>
                  </a:cubicBezTo>
                  <a:cubicBezTo>
                    <a:pt x="8449" y="14625"/>
                    <a:pt x="8421" y="14609"/>
                    <a:pt x="8396" y="14609"/>
                  </a:cubicBezTo>
                  <a:cubicBezTo>
                    <a:pt x="8374" y="14609"/>
                    <a:pt x="8354" y="14621"/>
                    <a:pt x="8350" y="14650"/>
                  </a:cubicBezTo>
                  <a:cubicBezTo>
                    <a:pt x="8033" y="16201"/>
                    <a:pt x="6863" y="17515"/>
                    <a:pt x="8187" y="18948"/>
                  </a:cubicBezTo>
                  <a:cubicBezTo>
                    <a:pt x="8196" y="18966"/>
                    <a:pt x="8205" y="18966"/>
                    <a:pt x="8214" y="18975"/>
                  </a:cubicBezTo>
                  <a:cubicBezTo>
                    <a:pt x="8223" y="18984"/>
                    <a:pt x="8223" y="18994"/>
                    <a:pt x="8223" y="18994"/>
                  </a:cubicBezTo>
                  <a:cubicBezTo>
                    <a:pt x="8223" y="19003"/>
                    <a:pt x="8223" y="19003"/>
                    <a:pt x="8223" y="19012"/>
                  </a:cubicBezTo>
                  <a:cubicBezTo>
                    <a:pt x="7942" y="19556"/>
                    <a:pt x="7670" y="20109"/>
                    <a:pt x="7407" y="20662"/>
                  </a:cubicBezTo>
                  <a:cubicBezTo>
                    <a:pt x="7217" y="19973"/>
                    <a:pt x="7035" y="19293"/>
                    <a:pt x="6863" y="18622"/>
                  </a:cubicBezTo>
                  <a:cubicBezTo>
                    <a:pt x="6455" y="17053"/>
                    <a:pt x="6210" y="15457"/>
                    <a:pt x="6092" y="13870"/>
                  </a:cubicBezTo>
                  <a:cubicBezTo>
                    <a:pt x="6247" y="13516"/>
                    <a:pt x="6410" y="13190"/>
                    <a:pt x="6600" y="12873"/>
                  </a:cubicBezTo>
                  <a:cubicBezTo>
                    <a:pt x="7000" y="13044"/>
                    <a:pt x="7419" y="13125"/>
                    <a:pt x="7836" y="13125"/>
                  </a:cubicBezTo>
                  <a:cubicBezTo>
                    <a:pt x="8589" y="13125"/>
                    <a:pt x="9336" y="12859"/>
                    <a:pt x="9955" y="12374"/>
                  </a:cubicBezTo>
                  <a:cubicBezTo>
                    <a:pt x="10019" y="12329"/>
                    <a:pt x="9983" y="12220"/>
                    <a:pt x="9910" y="12202"/>
                  </a:cubicBezTo>
                  <a:cubicBezTo>
                    <a:pt x="9393" y="12069"/>
                    <a:pt x="8871" y="11994"/>
                    <a:pt x="8344" y="11994"/>
                  </a:cubicBezTo>
                  <a:cubicBezTo>
                    <a:pt x="8114" y="11994"/>
                    <a:pt x="7884" y="12008"/>
                    <a:pt x="7652" y="12038"/>
                  </a:cubicBezTo>
                  <a:cubicBezTo>
                    <a:pt x="7489" y="12057"/>
                    <a:pt x="7289" y="12075"/>
                    <a:pt x="7099" y="12111"/>
                  </a:cubicBezTo>
                  <a:cubicBezTo>
                    <a:pt x="7398" y="11721"/>
                    <a:pt x="7716" y="11349"/>
                    <a:pt x="8078" y="11014"/>
                  </a:cubicBezTo>
                  <a:cubicBezTo>
                    <a:pt x="8078" y="11032"/>
                    <a:pt x="8078" y="11050"/>
                    <a:pt x="8096" y="11068"/>
                  </a:cubicBezTo>
                  <a:cubicBezTo>
                    <a:pt x="8555" y="11438"/>
                    <a:pt x="9067" y="11561"/>
                    <a:pt x="9600" y="11561"/>
                  </a:cubicBezTo>
                  <a:cubicBezTo>
                    <a:pt x="10426" y="11561"/>
                    <a:pt x="11301" y="11264"/>
                    <a:pt x="12095" y="11132"/>
                  </a:cubicBezTo>
                  <a:cubicBezTo>
                    <a:pt x="12159" y="11123"/>
                    <a:pt x="12168" y="11023"/>
                    <a:pt x="12114" y="10996"/>
                  </a:cubicBezTo>
                  <a:cubicBezTo>
                    <a:pt x="11300" y="10623"/>
                    <a:pt x="10449" y="10345"/>
                    <a:pt x="9578" y="10345"/>
                  </a:cubicBezTo>
                  <a:cubicBezTo>
                    <a:pt x="9303" y="10345"/>
                    <a:pt x="9027" y="10373"/>
                    <a:pt x="8749" y="10433"/>
                  </a:cubicBezTo>
                  <a:cubicBezTo>
                    <a:pt x="9003" y="10243"/>
                    <a:pt x="9257" y="10053"/>
                    <a:pt x="9529" y="9871"/>
                  </a:cubicBezTo>
                  <a:cubicBezTo>
                    <a:pt x="9790" y="9964"/>
                    <a:pt x="10046" y="10006"/>
                    <a:pt x="10293" y="10006"/>
                  </a:cubicBezTo>
                  <a:cubicBezTo>
                    <a:pt x="11383" y="10006"/>
                    <a:pt x="12314" y="9183"/>
                    <a:pt x="12757" y="8148"/>
                  </a:cubicBezTo>
                  <a:cubicBezTo>
                    <a:pt x="12785" y="8085"/>
                    <a:pt x="12748" y="7994"/>
                    <a:pt x="12667" y="7994"/>
                  </a:cubicBezTo>
                  <a:cubicBezTo>
                    <a:pt x="11424" y="8012"/>
                    <a:pt x="9828" y="8194"/>
                    <a:pt x="9475" y="9626"/>
                  </a:cubicBezTo>
                  <a:cubicBezTo>
                    <a:pt x="9475" y="9644"/>
                    <a:pt x="9475" y="9644"/>
                    <a:pt x="9484" y="9654"/>
                  </a:cubicBezTo>
                  <a:lnTo>
                    <a:pt x="9466" y="9663"/>
                  </a:lnTo>
                  <a:cubicBezTo>
                    <a:pt x="9438" y="9681"/>
                    <a:pt x="9420" y="9708"/>
                    <a:pt x="9420" y="9735"/>
                  </a:cubicBezTo>
                  <a:cubicBezTo>
                    <a:pt x="9112" y="9898"/>
                    <a:pt x="8822" y="10080"/>
                    <a:pt x="8532" y="10288"/>
                  </a:cubicBezTo>
                  <a:cubicBezTo>
                    <a:pt x="8668" y="10134"/>
                    <a:pt x="8777" y="9971"/>
                    <a:pt x="8849" y="9790"/>
                  </a:cubicBezTo>
                  <a:cubicBezTo>
                    <a:pt x="9030" y="9300"/>
                    <a:pt x="8958" y="8710"/>
                    <a:pt x="8913" y="8203"/>
                  </a:cubicBezTo>
                  <a:cubicBezTo>
                    <a:pt x="8906" y="8159"/>
                    <a:pt x="8870" y="8128"/>
                    <a:pt x="8830" y="8128"/>
                  </a:cubicBezTo>
                  <a:cubicBezTo>
                    <a:pt x="8812" y="8128"/>
                    <a:pt x="8793" y="8134"/>
                    <a:pt x="8777" y="8148"/>
                  </a:cubicBezTo>
                  <a:cubicBezTo>
                    <a:pt x="8432" y="8493"/>
                    <a:pt x="7969" y="8846"/>
                    <a:pt x="7833" y="9336"/>
                  </a:cubicBezTo>
                  <a:cubicBezTo>
                    <a:pt x="7697" y="9790"/>
                    <a:pt x="7770" y="10325"/>
                    <a:pt x="7951" y="10760"/>
                  </a:cubicBezTo>
                  <a:cubicBezTo>
                    <a:pt x="7453" y="11213"/>
                    <a:pt x="7008" y="11730"/>
                    <a:pt x="6646" y="12301"/>
                  </a:cubicBezTo>
                  <a:cubicBezTo>
                    <a:pt x="6546" y="12374"/>
                    <a:pt x="6473" y="12465"/>
                    <a:pt x="6437" y="12592"/>
                  </a:cubicBezTo>
                  <a:cubicBezTo>
                    <a:pt x="6437" y="12610"/>
                    <a:pt x="6437" y="12619"/>
                    <a:pt x="6437" y="12628"/>
                  </a:cubicBezTo>
                  <a:cubicBezTo>
                    <a:pt x="6301" y="12873"/>
                    <a:pt x="6174" y="13117"/>
                    <a:pt x="6065" y="13371"/>
                  </a:cubicBezTo>
                  <a:cubicBezTo>
                    <a:pt x="5975" y="11549"/>
                    <a:pt x="6065" y="9726"/>
                    <a:pt x="6328" y="7922"/>
                  </a:cubicBezTo>
                  <a:cubicBezTo>
                    <a:pt x="6918" y="7876"/>
                    <a:pt x="7407" y="7931"/>
                    <a:pt x="7933" y="7550"/>
                  </a:cubicBezTo>
                  <a:cubicBezTo>
                    <a:pt x="8568" y="7087"/>
                    <a:pt x="9030" y="6353"/>
                    <a:pt x="9493" y="5727"/>
                  </a:cubicBezTo>
                  <a:cubicBezTo>
                    <a:pt x="9529" y="5682"/>
                    <a:pt x="9475" y="5600"/>
                    <a:pt x="9420" y="5600"/>
                  </a:cubicBezTo>
                  <a:cubicBezTo>
                    <a:pt x="8187" y="5673"/>
                    <a:pt x="7008" y="6326"/>
                    <a:pt x="6410" y="7396"/>
                  </a:cubicBezTo>
                  <a:cubicBezTo>
                    <a:pt x="6537" y="6634"/>
                    <a:pt x="6691" y="5863"/>
                    <a:pt x="6881" y="5101"/>
                  </a:cubicBezTo>
                  <a:cubicBezTo>
                    <a:pt x="7507" y="5020"/>
                    <a:pt x="8051" y="5002"/>
                    <a:pt x="8604" y="4675"/>
                  </a:cubicBezTo>
                  <a:cubicBezTo>
                    <a:pt x="9094" y="4385"/>
                    <a:pt x="9466" y="3977"/>
                    <a:pt x="9847" y="3569"/>
                  </a:cubicBezTo>
                  <a:cubicBezTo>
                    <a:pt x="9874" y="3560"/>
                    <a:pt x="9910" y="3542"/>
                    <a:pt x="9937" y="3533"/>
                  </a:cubicBezTo>
                  <a:cubicBezTo>
                    <a:pt x="9973" y="3515"/>
                    <a:pt x="9983" y="3478"/>
                    <a:pt x="9964" y="3451"/>
                  </a:cubicBezTo>
                  <a:cubicBezTo>
                    <a:pt x="9983" y="3424"/>
                    <a:pt x="10001" y="3406"/>
                    <a:pt x="10028" y="3379"/>
                  </a:cubicBezTo>
                  <a:cubicBezTo>
                    <a:pt x="10064" y="3333"/>
                    <a:pt x="10037" y="3261"/>
                    <a:pt x="9973" y="3261"/>
                  </a:cubicBezTo>
                  <a:cubicBezTo>
                    <a:pt x="8867" y="3270"/>
                    <a:pt x="7670" y="3496"/>
                    <a:pt x="7063" y="4403"/>
                  </a:cubicBezTo>
                  <a:cubicBezTo>
                    <a:pt x="7108" y="4231"/>
                    <a:pt x="7153" y="4059"/>
                    <a:pt x="7199" y="3895"/>
                  </a:cubicBezTo>
                  <a:cubicBezTo>
                    <a:pt x="7244" y="3877"/>
                    <a:pt x="7271" y="3832"/>
                    <a:pt x="7235" y="3787"/>
                  </a:cubicBezTo>
                  <a:cubicBezTo>
                    <a:pt x="7235" y="3787"/>
                    <a:pt x="7235" y="3778"/>
                    <a:pt x="7235" y="3778"/>
                  </a:cubicBezTo>
                  <a:cubicBezTo>
                    <a:pt x="7344" y="3415"/>
                    <a:pt x="7453" y="3052"/>
                    <a:pt x="7570" y="2689"/>
                  </a:cubicBezTo>
                  <a:cubicBezTo>
                    <a:pt x="7580" y="2680"/>
                    <a:pt x="7570" y="2671"/>
                    <a:pt x="7570" y="2662"/>
                  </a:cubicBezTo>
                  <a:cubicBezTo>
                    <a:pt x="7570" y="2653"/>
                    <a:pt x="7570" y="2653"/>
                    <a:pt x="7580" y="2653"/>
                  </a:cubicBezTo>
                  <a:cubicBezTo>
                    <a:pt x="8650" y="2553"/>
                    <a:pt x="10200" y="2445"/>
                    <a:pt x="10400" y="1102"/>
                  </a:cubicBezTo>
                  <a:cubicBezTo>
                    <a:pt x="10408" y="1055"/>
                    <a:pt x="10373" y="1000"/>
                    <a:pt x="10322" y="1000"/>
                  </a:cubicBezTo>
                  <a:cubicBezTo>
                    <a:pt x="10315" y="1000"/>
                    <a:pt x="10307" y="1001"/>
                    <a:pt x="10300" y="1003"/>
                  </a:cubicBezTo>
                  <a:cubicBezTo>
                    <a:pt x="9837" y="1157"/>
                    <a:pt x="9321" y="1112"/>
                    <a:pt x="8849" y="1211"/>
                  </a:cubicBezTo>
                  <a:cubicBezTo>
                    <a:pt x="8831" y="767"/>
                    <a:pt x="8695" y="377"/>
                    <a:pt x="8414" y="14"/>
                  </a:cubicBezTo>
                  <a:cubicBezTo>
                    <a:pt x="8405" y="5"/>
                    <a:pt x="8391" y="1"/>
                    <a:pt x="8378" y="1"/>
                  </a:cubicBezTo>
                  <a:close/>
                </a:path>
              </a:pathLst>
            </a:custGeom>
            <a:solidFill>
              <a:srgbClr val="CF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9"/>
          <p:cNvSpPr/>
          <p:nvPr/>
        </p:nvSpPr>
        <p:spPr>
          <a:xfrm rot="-4499933">
            <a:off x="-365626" y="-1363789"/>
            <a:ext cx="2240875" cy="2620670"/>
          </a:xfrm>
          <a:custGeom>
            <a:avLst/>
            <a:gdLst/>
            <a:ahLst/>
            <a:cxnLst/>
            <a:rect l="l" t="t" r="r" b="b"/>
            <a:pathLst>
              <a:path w="70242" h="82147" extrusionOk="0">
                <a:moveTo>
                  <a:pt x="32696" y="0"/>
                </a:moveTo>
                <a:cubicBezTo>
                  <a:pt x="32591" y="0"/>
                  <a:pt x="32477" y="66"/>
                  <a:pt x="32464" y="197"/>
                </a:cubicBezTo>
                <a:cubicBezTo>
                  <a:pt x="31847" y="4804"/>
                  <a:pt x="28846" y="8594"/>
                  <a:pt x="25327" y="11451"/>
                </a:cubicBezTo>
                <a:cubicBezTo>
                  <a:pt x="21510" y="14552"/>
                  <a:pt x="16985" y="16556"/>
                  <a:pt x="12650" y="18823"/>
                </a:cubicBezTo>
                <a:cubicBezTo>
                  <a:pt x="10410" y="19984"/>
                  <a:pt x="8207" y="21226"/>
                  <a:pt x="6166" y="22722"/>
                </a:cubicBezTo>
                <a:cubicBezTo>
                  <a:pt x="4253" y="24119"/>
                  <a:pt x="2294" y="25751"/>
                  <a:pt x="1143" y="27873"/>
                </a:cubicBezTo>
                <a:cubicBezTo>
                  <a:pt x="136" y="29732"/>
                  <a:pt x="0" y="31917"/>
                  <a:pt x="1170" y="33740"/>
                </a:cubicBezTo>
                <a:cubicBezTo>
                  <a:pt x="2240" y="35408"/>
                  <a:pt x="4045" y="36487"/>
                  <a:pt x="5840" y="37231"/>
                </a:cubicBezTo>
                <a:cubicBezTo>
                  <a:pt x="8171" y="38201"/>
                  <a:pt x="10700" y="38655"/>
                  <a:pt x="13158" y="39208"/>
                </a:cubicBezTo>
                <a:cubicBezTo>
                  <a:pt x="15833" y="39806"/>
                  <a:pt x="18526" y="40423"/>
                  <a:pt x="21065" y="41466"/>
                </a:cubicBezTo>
                <a:cubicBezTo>
                  <a:pt x="23223" y="42345"/>
                  <a:pt x="25291" y="43551"/>
                  <a:pt x="26987" y="45175"/>
                </a:cubicBezTo>
                <a:cubicBezTo>
                  <a:pt x="28764" y="46870"/>
                  <a:pt x="29979" y="48992"/>
                  <a:pt x="30505" y="51404"/>
                </a:cubicBezTo>
                <a:cubicBezTo>
                  <a:pt x="31629" y="56519"/>
                  <a:pt x="30033" y="61742"/>
                  <a:pt x="30441" y="66892"/>
                </a:cubicBezTo>
                <a:cubicBezTo>
                  <a:pt x="30623" y="69241"/>
                  <a:pt x="31212" y="71599"/>
                  <a:pt x="32591" y="73539"/>
                </a:cubicBezTo>
                <a:cubicBezTo>
                  <a:pt x="33842" y="75307"/>
                  <a:pt x="35637" y="76595"/>
                  <a:pt x="37614" y="77429"/>
                </a:cubicBezTo>
                <a:cubicBezTo>
                  <a:pt x="40127" y="78496"/>
                  <a:pt x="42761" y="78827"/>
                  <a:pt x="45423" y="78827"/>
                </a:cubicBezTo>
                <a:cubicBezTo>
                  <a:pt x="47786" y="78827"/>
                  <a:pt x="50172" y="78566"/>
                  <a:pt x="52513" y="78327"/>
                </a:cubicBezTo>
                <a:cubicBezTo>
                  <a:pt x="54354" y="78136"/>
                  <a:pt x="56256" y="77968"/>
                  <a:pt x="58149" y="77968"/>
                </a:cubicBezTo>
                <a:cubicBezTo>
                  <a:pt x="61280" y="77968"/>
                  <a:pt x="64385" y="78428"/>
                  <a:pt x="67149" y="80005"/>
                </a:cubicBezTo>
                <a:cubicBezTo>
                  <a:pt x="68137" y="80558"/>
                  <a:pt x="69026" y="81256"/>
                  <a:pt x="69796" y="82081"/>
                </a:cubicBezTo>
                <a:cubicBezTo>
                  <a:pt x="69841" y="82128"/>
                  <a:pt x="69891" y="82147"/>
                  <a:pt x="69939" y="82147"/>
                </a:cubicBezTo>
                <a:cubicBezTo>
                  <a:pt x="70100" y="82147"/>
                  <a:pt x="70242" y="81935"/>
                  <a:pt x="70096" y="81782"/>
                </a:cubicBezTo>
                <a:cubicBezTo>
                  <a:pt x="67057" y="78540"/>
                  <a:pt x="62435" y="77527"/>
                  <a:pt x="58133" y="77527"/>
                </a:cubicBezTo>
                <a:cubicBezTo>
                  <a:pt x="58018" y="77527"/>
                  <a:pt x="57904" y="77528"/>
                  <a:pt x="57790" y="77529"/>
                </a:cubicBezTo>
                <a:cubicBezTo>
                  <a:pt x="53689" y="77584"/>
                  <a:pt x="49561" y="78434"/>
                  <a:pt x="45450" y="78434"/>
                </a:cubicBezTo>
                <a:cubicBezTo>
                  <a:pt x="44100" y="78434"/>
                  <a:pt x="42750" y="78343"/>
                  <a:pt x="41405" y="78100"/>
                </a:cubicBezTo>
                <a:cubicBezTo>
                  <a:pt x="39210" y="77710"/>
                  <a:pt x="37034" y="76940"/>
                  <a:pt x="35220" y="75607"/>
                </a:cubicBezTo>
                <a:cubicBezTo>
                  <a:pt x="33298" y="74201"/>
                  <a:pt x="32001" y="72188"/>
                  <a:pt x="31366" y="69903"/>
                </a:cubicBezTo>
                <a:cubicBezTo>
                  <a:pt x="29997" y="64934"/>
                  <a:pt x="31457" y="59774"/>
                  <a:pt x="31312" y="54741"/>
                </a:cubicBezTo>
                <a:cubicBezTo>
                  <a:pt x="31239" y="52266"/>
                  <a:pt x="30777" y="49790"/>
                  <a:pt x="29498" y="47641"/>
                </a:cubicBezTo>
                <a:cubicBezTo>
                  <a:pt x="28374" y="45737"/>
                  <a:pt x="26733" y="44195"/>
                  <a:pt x="24901" y="42989"/>
                </a:cubicBezTo>
                <a:cubicBezTo>
                  <a:pt x="20503" y="40097"/>
                  <a:pt x="15225" y="39299"/>
                  <a:pt x="10202" y="38102"/>
                </a:cubicBezTo>
                <a:cubicBezTo>
                  <a:pt x="7998" y="37576"/>
                  <a:pt x="5786" y="36977"/>
                  <a:pt x="3863" y="35744"/>
                </a:cubicBezTo>
                <a:cubicBezTo>
                  <a:pt x="2113" y="34619"/>
                  <a:pt x="680" y="32906"/>
                  <a:pt x="744" y="30729"/>
                </a:cubicBezTo>
                <a:cubicBezTo>
                  <a:pt x="816" y="28208"/>
                  <a:pt x="2712" y="26150"/>
                  <a:pt x="4498" y="24590"/>
                </a:cubicBezTo>
                <a:cubicBezTo>
                  <a:pt x="6393" y="22931"/>
                  <a:pt x="8533" y="21562"/>
                  <a:pt x="10728" y="20337"/>
                </a:cubicBezTo>
                <a:cubicBezTo>
                  <a:pt x="15026" y="17934"/>
                  <a:pt x="19623" y="16048"/>
                  <a:pt x="23677" y="13219"/>
                </a:cubicBezTo>
                <a:cubicBezTo>
                  <a:pt x="27250" y="10725"/>
                  <a:pt x="30568" y="7470"/>
                  <a:pt x="32119" y="3308"/>
                </a:cubicBezTo>
                <a:cubicBezTo>
                  <a:pt x="32491" y="2301"/>
                  <a:pt x="32745" y="1258"/>
                  <a:pt x="32881" y="197"/>
                </a:cubicBezTo>
                <a:cubicBezTo>
                  <a:pt x="32899" y="66"/>
                  <a:pt x="32801" y="0"/>
                  <a:pt x="32696" y="0"/>
                </a:cubicBezTo>
                <a:close/>
              </a:path>
            </a:pathLst>
          </a:custGeom>
          <a:solidFill>
            <a:srgbClr val="CFBC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9"/>
          <p:cNvSpPr/>
          <p:nvPr/>
        </p:nvSpPr>
        <p:spPr>
          <a:xfrm rot="6300067">
            <a:off x="4636610" y="3921280"/>
            <a:ext cx="2240875" cy="2620670"/>
          </a:xfrm>
          <a:custGeom>
            <a:avLst/>
            <a:gdLst/>
            <a:ahLst/>
            <a:cxnLst/>
            <a:rect l="l" t="t" r="r" b="b"/>
            <a:pathLst>
              <a:path w="70242" h="82147" extrusionOk="0">
                <a:moveTo>
                  <a:pt x="32696" y="0"/>
                </a:moveTo>
                <a:cubicBezTo>
                  <a:pt x="32591" y="0"/>
                  <a:pt x="32477" y="66"/>
                  <a:pt x="32464" y="197"/>
                </a:cubicBezTo>
                <a:cubicBezTo>
                  <a:pt x="31847" y="4804"/>
                  <a:pt x="28846" y="8594"/>
                  <a:pt x="25327" y="11451"/>
                </a:cubicBezTo>
                <a:cubicBezTo>
                  <a:pt x="21510" y="14552"/>
                  <a:pt x="16985" y="16556"/>
                  <a:pt x="12650" y="18823"/>
                </a:cubicBezTo>
                <a:cubicBezTo>
                  <a:pt x="10410" y="19984"/>
                  <a:pt x="8207" y="21226"/>
                  <a:pt x="6166" y="22722"/>
                </a:cubicBezTo>
                <a:cubicBezTo>
                  <a:pt x="4253" y="24119"/>
                  <a:pt x="2294" y="25751"/>
                  <a:pt x="1143" y="27873"/>
                </a:cubicBezTo>
                <a:cubicBezTo>
                  <a:pt x="136" y="29732"/>
                  <a:pt x="0" y="31917"/>
                  <a:pt x="1170" y="33740"/>
                </a:cubicBezTo>
                <a:cubicBezTo>
                  <a:pt x="2240" y="35408"/>
                  <a:pt x="4045" y="36487"/>
                  <a:pt x="5840" y="37231"/>
                </a:cubicBezTo>
                <a:cubicBezTo>
                  <a:pt x="8171" y="38201"/>
                  <a:pt x="10700" y="38655"/>
                  <a:pt x="13158" y="39208"/>
                </a:cubicBezTo>
                <a:cubicBezTo>
                  <a:pt x="15833" y="39806"/>
                  <a:pt x="18526" y="40423"/>
                  <a:pt x="21065" y="41466"/>
                </a:cubicBezTo>
                <a:cubicBezTo>
                  <a:pt x="23223" y="42345"/>
                  <a:pt x="25291" y="43551"/>
                  <a:pt x="26987" y="45175"/>
                </a:cubicBezTo>
                <a:cubicBezTo>
                  <a:pt x="28764" y="46870"/>
                  <a:pt x="29979" y="48992"/>
                  <a:pt x="30505" y="51404"/>
                </a:cubicBezTo>
                <a:cubicBezTo>
                  <a:pt x="31629" y="56519"/>
                  <a:pt x="30033" y="61742"/>
                  <a:pt x="30441" y="66892"/>
                </a:cubicBezTo>
                <a:cubicBezTo>
                  <a:pt x="30623" y="69241"/>
                  <a:pt x="31212" y="71599"/>
                  <a:pt x="32591" y="73539"/>
                </a:cubicBezTo>
                <a:cubicBezTo>
                  <a:pt x="33842" y="75307"/>
                  <a:pt x="35637" y="76595"/>
                  <a:pt x="37614" y="77429"/>
                </a:cubicBezTo>
                <a:cubicBezTo>
                  <a:pt x="40127" y="78496"/>
                  <a:pt x="42761" y="78827"/>
                  <a:pt x="45423" y="78827"/>
                </a:cubicBezTo>
                <a:cubicBezTo>
                  <a:pt x="47786" y="78827"/>
                  <a:pt x="50172" y="78566"/>
                  <a:pt x="52513" y="78327"/>
                </a:cubicBezTo>
                <a:cubicBezTo>
                  <a:pt x="54354" y="78136"/>
                  <a:pt x="56256" y="77968"/>
                  <a:pt x="58149" y="77968"/>
                </a:cubicBezTo>
                <a:cubicBezTo>
                  <a:pt x="61280" y="77968"/>
                  <a:pt x="64385" y="78428"/>
                  <a:pt x="67149" y="80005"/>
                </a:cubicBezTo>
                <a:cubicBezTo>
                  <a:pt x="68137" y="80558"/>
                  <a:pt x="69026" y="81256"/>
                  <a:pt x="69796" y="82081"/>
                </a:cubicBezTo>
                <a:cubicBezTo>
                  <a:pt x="69841" y="82128"/>
                  <a:pt x="69891" y="82147"/>
                  <a:pt x="69939" y="82147"/>
                </a:cubicBezTo>
                <a:cubicBezTo>
                  <a:pt x="70100" y="82147"/>
                  <a:pt x="70242" y="81935"/>
                  <a:pt x="70096" y="81782"/>
                </a:cubicBezTo>
                <a:cubicBezTo>
                  <a:pt x="67057" y="78540"/>
                  <a:pt x="62435" y="77527"/>
                  <a:pt x="58133" y="77527"/>
                </a:cubicBezTo>
                <a:cubicBezTo>
                  <a:pt x="58018" y="77527"/>
                  <a:pt x="57904" y="77528"/>
                  <a:pt x="57790" y="77529"/>
                </a:cubicBezTo>
                <a:cubicBezTo>
                  <a:pt x="53689" y="77584"/>
                  <a:pt x="49561" y="78434"/>
                  <a:pt x="45450" y="78434"/>
                </a:cubicBezTo>
                <a:cubicBezTo>
                  <a:pt x="44100" y="78434"/>
                  <a:pt x="42750" y="78343"/>
                  <a:pt x="41405" y="78100"/>
                </a:cubicBezTo>
                <a:cubicBezTo>
                  <a:pt x="39210" y="77710"/>
                  <a:pt x="37034" y="76940"/>
                  <a:pt x="35220" y="75607"/>
                </a:cubicBezTo>
                <a:cubicBezTo>
                  <a:pt x="33298" y="74201"/>
                  <a:pt x="32001" y="72188"/>
                  <a:pt x="31366" y="69903"/>
                </a:cubicBezTo>
                <a:cubicBezTo>
                  <a:pt x="29997" y="64934"/>
                  <a:pt x="31457" y="59774"/>
                  <a:pt x="31312" y="54741"/>
                </a:cubicBezTo>
                <a:cubicBezTo>
                  <a:pt x="31239" y="52266"/>
                  <a:pt x="30777" y="49790"/>
                  <a:pt x="29498" y="47641"/>
                </a:cubicBezTo>
                <a:cubicBezTo>
                  <a:pt x="28374" y="45737"/>
                  <a:pt x="26733" y="44195"/>
                  <a:pt x="24901" y="42989"/>
                </a:cubicBezTo>
                <a:cubicBezTo>
                  <a:pt x="20503" y="40097"/>
                  <a:pt x="15225" y="39299"/>
                  <a:pt x="10202" y="38102"/>
                </a:cubicBezTo>
                <a:cubicBezTo>
                  <a:pt x="7998" y="37576"/>
                  <a:pt x="5786" y="36977"/>
                  <a:pt x="3863" y="35744"/>
                </a:cubicBezTo>
                <a:cubicBezTo>
                  <a:pt x="2113" y="34619"/>
                  <a:pt x="680" y="32906"/>
                  <a:pt x="744" y="30729"/>
                </a:cubicBezTo>
                <a:cubicBezTo>
                  <a:pt x="816" y="28208"/>
                  <a:pt x="2712" y="26150"/>
                  <a:pt x="4498" y="24590"/>
                </a:cubicBezTo>
                <a:cubicBezTo>
                  <a:pt x="6393" y="22931"/>
                  <a:pt x="8533" y="21562"/>
                  <a:pt x="10728" y="20337"/>
                </a:cubicBezTo>
                <a:cubicBezTo>
                  <a:pt x="15026" y="17934"/>
                  <a:pt x="19623" y="16048"/>
                  <a:pt x="23677" y="13219"/>
                </a:cubicBezTo>
                <a:cubicBezTo>
                  <a:pt x="27250" y="10725"/>
                  <a:pt x="30568" y="7470"/>
                  <a:pt x="32119" y="3308"/>
                </a:cubicBezTo>
                <a:cubicBezTo>
                  <a:pt x="32491" y="2301"/>
                  <a:pt x="32745" y="1258"/>
                  <a:pt x="32881" y="197"/>
                </a:cubicBezTo>
                <a:cubicBezTo>
                  <a:pt x="32899" y="66"/>
                  <a:pt x="32801" y="0"/>
                  <a:pt x="32696" y="0"/>
                </a:cubicBezTo>
                <a:close/>
              </a:path>
            </a:pathLst>
          </a:custGeom>
          <a:solidFill>
            <a:srgbClr val="CFBC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>
            <a:spLocks noGrp="1"/>
          </p:cNvSpPr>
          <p:nvPr>
            <p:ph type="title"/>
          </p:nvPr>
        </p:nvSpPr>
        <p:spPr>
          <a:xfrm>
            <a:off x="3086400" y="3085188"/>
            <a:ext cx="297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8" name="Google Shape;138;p14"/>
          <p:cNvSpPr txBox="1">
            <a:spLocks noGrp="1"/>
          </p:cNvSpPr>
          <p:nvPr>
            <p:ph type="subTitle" idx="1"/>
          </p:nvPr>
        </p:nvSpPr>
        <p:spPr>
          <a:xfrm>
            <a:off x="2287950" y="1561800"/>
            <a:ext cx="4568100" cy="12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14"/>
          <p:cNvSpPr/>
          <p:nvPr/>
        </p:nvSpPr>
        <p:spPr>
          <a:xfrm rot="900001">
            <a:off x="601837" y="-325386"/>
            <a:ext cx="1124681" cy="2183926"/>
          </a:xfrm>
          <a:custGeom>
            <a:avLst/>
            <a:gdLst/>
            <a:ahLst/>
            <a:cxnLst/>
            <a:rect l="l" t="t" r="r" b="b"/>
            <a:pathLst>
              <a:path w="16792" h="32607" extrusionOk="0">
                <a:moveTo>
                  <a:pt x="8495" y="295"/>
                </a:moveTo>
                <a:cubicBezTo>
                  <a:pt x="8650" y="495"/>
                  <a:pt x="8713" y="1021"/>
                  <a:pt x="8731" y="1238"/>
                </a:cubicBezTo>
                <a:cubicBezTo>
                  <a:pt x="8586" y="1275"/>
                  <a:pt x="8450" y="1329"/>
                  <a:pt x="8323" y="1402"/>
                </a:cubicBezTo>
                <a:cubicBezTo>
                  <a:pt x="8305" y="1411"/>
                  <a:pt x="8296" y="1420"/>
                  <a:pt x="8278" y="1429"/>
                </a:cubicBezTo>
                <a:cubicBezTo>
                  <a:pt x="8323" y="1048"/>
                  <a:pt x="8396" y="667"/>
                  <a:pt x="8495" y="295"/>
                </a:cubicBezTo>
                <a:close/>
                <a:moveTo>
                  <a:pt x="10218" y="1193"/>
                </a:moveTo>
                <a:lnTo>
                  <a:pt x="10218" y="1193"/>
                </a:lnTo>
                <a:cubicBezTo>
                  <a:pt x="10209" y="1211"/>
                  <a:pt x="10209" y="1220"/>
                  <a:pt x="10200" y="1238"/>
                </a:cubicBezTo>
                <a:cubicBezTo>
                  <a:pt x="9402" y="1601"/>
                  <a:pt x="8595" y="1937"/>
                  <a:pt x="7815" y="2327"/>
                </a:cubicBezTo>
                <a:cubicBezTo>
                  <a:pt x="8006" y="1755"/>
                  <a:pt x="8468" y="1429"/>
                  <a:pt x="9103" y="1347"/>
                </a:cubicBezTo>
                <a:cubicBezTo>
                  <a:pt x="9484" y="1302"/>
                  <a:pt x="9847" y="1293"/>
                  <a:pt x="10218" y="1193"/>
                </a:cubicBezTo>
                <a:close/>
                <a:moveTo>
                  <a:pt x="10155" y="1393"/>
                </a:moveTo>
                <a:lnTo>
                  <a:pt x="10155" y="1393"/>
                </a:lnTo>
                <a:cubicBezTo>
                  <a:pt x="9819" y="2236"/>
                  <a:pt x="8767" y="2336"/>
                  <a:pt x="7906" y="2417"/>
                </a:cubicBezTo>
                <a:cubicBezTo>
                  <a:pt x="8668" y="2091"/>
                  <a:pt x="9402" y="1737"/>
                  <a:pt x="10155" y="1393"/>
                </a:cubicBezTo>
                <a:close/>
                <a:moveTo>
                  <a:pt x="8374" y="214"/>
                </a:moveTo>
                <a:cubicBezTo>
                  <a:pt x="8375" y="214"/>
                  <a:pt x="8376" y="214"/>
                  <a:pt x="8378" y="214"/>
                </a:cubicBezTo>
                <a:cubicBezTo>
                  <a:pt x="8405" y="214"/>
                  <a:pt x="8423" y="232"/>
                  <a:pt x="8441" y="241"/>
                </a:cubicBezTo>
                <a:cubicBezTo>
                  <a:pt x="8278" y="667"/>
                  <a:pt x="8169" y="1093"/>
                  <a:pt x="8124" y="1547"/>
                </a:cubicBezTo>
                <a:cubicBezTo>
                  <a:pt x="7861" y="1773"/>
                  <a:pt x="7706" y="2091"/>
                  <a:pt x="7688" y="2435"/>
                </a:cubicBezTo>
                <a:cubicBezTo>
                  <a:pt x="7643" y="2435"/>
                  <a:pt x="7607" y="2445"/>
                  <a:pt x="7570" y="2445"/>
                </a:cubicBezTo>
                <a:cubicBezTo>
                  <a:pt x="7543" y="2200"/>
                  <a:pt x="7498" y="1955"/>
                  <a:pt x="7516" y="1701"/>
                </a:cubicBezTo>
                <a:cubicBezTo>
                  <a:pt x="7534" y="1248"/>
                  <a:pt x="7752" y="939"/>
                  <a:pt x="8033" y="595"/>
                </a:cubicBezTo>
                <a:cubicBezTo>
                  <a:pt x="8096" y="523"/>
                  <a:pt x="8282" y="214"/>
                  <a:pt x="8374" y="214"/>
                </a:cubicBezTo>
                <a:close/>
                <a:moveTo>
                  <a:pt x="6827" y="1991"/>
                </a:moveTo>
                <a:lnTo>
                  <a:pt x="6827" y="1991"/>
                </a:lnTo>
                <a:cubicBezTo>
                  <a:pt x="7063" y="2454"/>
                  <a:pt x="7226" y="2943"/>
                  <a:pt x="7144" y="3460"/>
                </a:cubicBezTo>
                <a:cubicBezTo>
                  <a:pt x="7063" y="2961"/>
                  <a:pt x="6963" y="2472"/>
                  <a:pt x="6827" y="1991"/>
                </a:cubicBezTo>
                <a:close/>
                <a:moveTo>
                  <a:pt x="6700" y="1882"/>
                </a:moveTo>
                <a:cubicBezTo>
                  <a:pt x="6818" y="2417"/>
                  <a:pt x="6954" y="2943"/>
                  <a:pt x="7045" y="3478"/>
                </a:cubicBezTo>
                <a:cubicBezTo>
                  <a:pt x="6754" y="2989"/>
                  <a:pt x="6627" y="2454"/>
                  <a:pt x="6700" y="1882"/>
                </a:cubicBezTo>
                <a:close/>
                <a:moveTo>
                  <a:pt x="5793" y="2662"/>
                </a:moveTo>
                <a:cubicBezTo>
                  <a:pt x="6228" y="3224"/>
                  <a:pt x="6745" y="3678"/>
                  <a:pt x="6691" y="4476"/>
                </a:cubicBezTo>
                <a:cubicBezTo>
                  <a:pt x="6676" y="4687"/>
                  <a:pt x="6650" y="4766"/>
                  <a:pt x="6617" y="4766"/>
                </a:cubicBezTo>
                <a:cubicBezTo>
                  <a:pt x="6531" y="4766"/>
                  <a:pt x="6403" y="4203"/>
                  <a:pt x="6337" y="4031"/>
                </a:cubicBezTo>
                <a:cubicBezTo>
                  <a:pt x="6165" y="3596"/>
                  <a:pt x="5993" y="3161"/>
                  <a:pt x="5820" y="2726"/>
                </a:cubicBezTo>
                <a:cubicBezTo>
                  <a:pt x="5811" y="2707"/>
                  <a:pt x="5802" y="2698"/>
                  <a:pt x="5784" y="2689"/>
                </a:cubicBezTo>
                <a:cubicBezTo>
                  <a:pt x="5784" y="2680"/>
                  <a:pt x="5793" y="2671"/>
                  <a:pt x="5793" y="2662"/>
                </a:cubicBezTo>
                <a:close/>
                <a:moveTo>
                  <a:pt x="9705" y="3420"/>
                </a:moveTo>
                <a:cubicBezTo>
                  <a:pt x="9745" y="3420"/>
                  <a:pt x="9771" y="3424"/>
                  <a:pt x="9774" y="3433"/>
                </a:cubicBezTo>
                <a:cubicBezTo>
                  <a:pt x="9783" y="3433"/>
                  <a:pt x="9783" y="3442"/>
                  <a:pt x="9774" y="3451"/>
                </a:cubicBezTo>
                <a:cubicBezTo>
                  <a:pt x="8867" y="3841"/>
                  <a:pt x="7788" y="4158"/>
                  <a:pt x="7017" y="4802"/>
                </a:cubicBezTo>
                <a:cubicBezTo>
                  <a:pt x="7235" y="4385"/>
                  <a:pt x="7543" y="4031"/>
                  <a:pt x="7979" y="3805"/>
                </a:cubicBezTo>
                <a:cubicBezTo>
                  <a:pt x="8278" y="3651"/>
                  <a:pt x="8613" y="3560"/>
                  <a:pt x="8949" y="3505"/>
                </a:cubicBezTo>
                <a:lnTo>
                  <a:pt x="8949" y="3505"/>
                </a:lnTo>
                <a:cubicBezTo>
                  <a:pt x="8948" y="3506"/>
                  <a:pt x="8949" y="3506"/>
                  <a:pt x="8950" y="3506"/>
                </a:cubicBezTo>
                <a:cubicBezTo>
                  <a:pt x="8978" y="3506"/>
                  <a:pt x="9511" y="3420"/>
                  <a:pt x="9705" y="3420"/>
                </a:cubicBezTo>
                <a:close/>
                <a:moveTo>
                  <a:pt x="9611" y="3669"/>
                </a:moveTo>
                <a:lnTo>
                  <a:pt x="9611" y="3669"/>
                </a:lnTo>
                <a:cubicBezTo>
                  <a:pt x="9302" y="3959"/>
                  <a:pt x="8677" y="4403"/>
                  <a:pt x="8595" y="4449"/>
                </a:cubicBezTo>
                <a:cubicBezTo>
                  <a:pt x="8105" y="4757"/>
                  <a:pt x="7607" y="4811"/>
                  <a:pt x="7063" y="4884"/>
                </a:cubicBezTo>
                <a:cubicBezTo>
                  <a:pt x="7779" y="4331"/>
                  <a:pt x="8758" y="4004"/>
                  <a:pt x="9611" y="3669"/>
                </a:cubicBezTo>
                <a:close/>
                <a:moveTo>
                  <a:pt x="5748" y="2853"/>
                </a:moveTo>
                <a:lnTo>
                  <a:pt x="5748" y="2853"/>
                </a:lnTo>
                <a:cubicBezTo>
                  <a:pt x="6038" y="3560"/>
                  <a:pt x="6328" y="4258"/>
                  <a:pt x="6600" y="4965"/>
                </a:cubicBezTo>
                <a:cubicBezTo>
                  <a:pt x="5639" y="4802"/>
                  <a:pt x="5576" y="3696"/>
                  <a:pt x="5748" y="2853"/>
                </a:cubicBezTo>
                <a:close/>
                <a:moveTo>
                  <a:pt x="643" y="4512"/>
                </a:moveTo>
                <a:lnTo>
                  <a:pt x="643" y="4512"/>
                </a:lnTo>
                <a:cubicBezTo>
                  <a:pt x="1078" y="4557"/>
                  <a:pt x="1513" y="4648"/>
                  <a:pt x="1885" y="4875"/>
                </a:cubicBezTo>
                <a:cubicBezTo>
                  <a:pt x="2356" y="5165"/>
                  <a:pt x="2628" y="5655"/>
                  <a:pt x="3000" y="6044"/>
                </a:cubicBezTo>
                <a:cubicBezTo>
                  <a:pt x="3000" y="6063"/>
                  <a:pt x="3009" y="6081"/>
                  <a:pt x="3027" y="6090"/>
                </a:cubicBezTo>
                <a:cubicBezTo>
                  <a:pt x="3036" y="6090"/>
                  <a:pt x="3036" y="6099"/>
                  <a:pt x="3046" y="6099"/>
                </a:cubicBezTo>
                <a:cubicBezTo>
                  <a:pt x="3009" y="6099"/>
                  <a:pt x="2973" y="6099"/>
                  <a:pt x="2946" y="6108"/>
                </a:cubicBezTo>
                <a:cubicBezTo>
                  <a:pt x="2937" y="6099"/>
                  <a:pt x="2937" y="6099"/>
                  <a:pt x="2937" y="6090"/>
                </a:cubicBezTo>
                <a:cubicBezTo>
                  <a:pt x="2202" y="5528"/>
                  <a:pt x="1431" y="5002"/>
                  <a:pt x="643" y="4512"/>
                </a:cubicBezTo>
                <a:close/>
                <a:moveTo>
                  <a:pt x="298" y="4476"/>
                </a:moveTo>
                <a:cubicBezTo>
                  <a:pt x="334" y="4476"/>
                  <a:pt x="361" y="4485"/>
                  <a:pt x="389" y="4485"/>
                </a:cubicBezTo>
                <a:cubicBezTo>
                  <a:pt x="1187" y="4993"/>
                  <a:pt x="1948" y="5546"/>
                  <a:pt x="2692" y="6117"/>
                </a:cubicBezTo>
                <a:cubicBezTo>
                  <a:pt x="2102" y="6117"/>
                  <a:pt x="1513" y="5927"/>
                  <a:pt x="1096" y="5491"/>
                </a:cubicBezTo>
                <a:cubicBezTo>
                  <a:pt x="779" y="5174"/>
                  <a:pt x="606" y="4784"/>
                  <a:pt x="298" y="4476"/>
                </a:cubicBezTo>
                <a:close/>
                <a:moveTo>
                  <a:pt x="5603" y="5346"/>
                </a:moveTo>
                <a:lnTo>
                  <a:pt x="5603" y="5346"/>
                </a:lnTo>
                <a:cubicBezTo>
                  <a:pt x="5857" y="5528"/>
                  <a:pt x="6147" y="5682"/>
                  <a:pt x="6228" y="5990"/>
                </a:cubicBezTo>
                <a:cubicBezTo>
                  <a:pt x="6283" y="6217"/>
                  <a:pt x="6256" y="6453"/>
                  <a:pt x="6256" y="6688"/>
                </a:cubicBezTo>
                <a:cubicBezTo>
                  <a:pt x="6056" y="6235"/>
                  <a:pt x="5838" y="5791"/>
                  <a:pt x="5603" y="5346"/>
                </a:cubicBezTo>
                <a:close/>
                <a:moveTo>
                  <a:pt x="5548" y="5428"/>
                </a:moveTo>
                <a:cubicBezTo>
                  <a:pt x="5784" y="5918"/>
                  <a:pt x="6002" y="6398"/>
                  <a:pt x="6210" y="6897"/>
                </a:cubicBezTo>
                <a:cubicBezTo>
                  <a:pt x="5630" y="6616"/>
                  <a:pt x="5539" y="6017"/>
                  <a:pt x="5548" y="5428"/>
                </a:cubicBezTo>
                <a:close/>
                <a:moveTo>
                  <a:pt x="4315" y="4693"/>
                </a:moveTo>
                <a:cubicBezTo>
                  <a:pt x="4542" y="5183"/>
                  <a:pt x="4778" y="5872"/>
                  <a:pt x="4814" y="6371"/>
                </a:cubicBezTo>
                <a:cubicBezTo>
                  <a:pt x="4832" y="6570"/>
                  <a:pt x="4814" y="6770"/>
                  <a:pt x="4759" y="6960"/>
                </a:cubicBezTo>
                <a:cubicBezTo>
                  <a:pt x="4719" y="7042"/>
                  <a:pt x="4687" y="7082"/>
                  <a:pt x="4665" y="7082"/>
                </a:cubicBezTo>
                <a:cubicBezTo>
                  <a:pt x="4633" y="7082"/>
                  <a:pt x="4622" y="6996"/>
                  <a:pt x="4632" y="6824"/>
                </a:cubicBezTo>
                <a:cubicBezTo>
                  <a:pt x="4496" y="6543"/>
                  <a:pt x="4478" y="6144"/>
                  <a:pt x="4369" y="5836"/>
                </a:cubicBezTo>
                <a:cubicBezTo>
                  <a:pt x="4369" y="5827"/>
                  <a:pt x="4351" y="5818"/>
                  <a:pt x="4342" y="5818"/>
                </a:cubicBezTo>
                <a:cubicBezTo>
                  <a:pt x="4324" y="5682"/>
                  <a:pt x="4315" y="5537"/>
                  <a:pt x="4306" y="5392"/>
                </a:cubicBezTo>
                <a:lnTo>
                  <a:pt x="4306" y="5392"/>
                </a:lnTo>
                <a:cubicBezTo>
                  <a:pt x="4315" y="5428"/>
                  <a:pt x="4324" y="5455"/>
                  <a:pt x="4333" y="5491"/>
                </a:cubicBezTo>
                <a:cubicBezTo>
                  <a:pt x="4324" y="5428"/>
                  <a:pt x="4315" y="5364"/>
                  <a:pt x="4306" y="5301"/>
                </a:cubicBezTo>
                <a:cubicBezTo>
                  <a:pt x="4297" y="5101"/>
                  <a:pt x="4306" y="4893"/>
                  <a:pt x="4315" y="4693"/>
                </a:cubicBezTo>
                <a:close/>
                <a:moveTo>
                  <a:pt x="4214" y="4411"/>
                </a:moveTo>
                <a:cubicBezTo>
                  <a:pt x="4212" y="4436"/>
                  <a:pt x="4218" y="4460"/>
                  <a:pt x="4224" y="4485"/>
                </a:cubicBezTo>
                <a:cubicBezTo>
                  <a:pt x="4215" y="4494"/>
                  <a:pt x="4206" y="4503"/>
                  <a:pt x="4206" y="4512"/>
                </a:cubicBezTo>
                <a:cubicBezTo>
                  <a:pt x="4161" y="5247"/>
                  <a:pt x="4107" y="6017"/>
                  <a:pt x="4442" y="6697"/>
                </a:cubicBezTo>
                <a:cubicBezTo>
                  <a:pt x="4451" y="6716"/>
                  <a:pt x="4469" y="6725"/>
                  <a:pt x="4487" y="6725"/>
                </a:cubicBezTo>
                <a:cubicBezTo>
                  <a:pt x="4524" y="6879"/>
                  <a:pt x="4551" y="7033"/>
                  <a:pt x="4578" y="7196"/>
                </a:cubicBezTo>
                <a:cubicBezTo>
                  <a:pt x="4569" y="7187"/>
                  <a:pt x="4560" y="7169"/>
                  <a:pt x="4551" y="7160"/>
                </a:cubicBezTo>
                <a:cubicBezTo>
                  <a:pt x="4306" y="6725"/>
                  <a:pt x="4134" y="6262"/>
                  <a:pt x="4088" y="5745"/>
                </a:cubicBezTo>
                <a:cubicBezTo>
                  <a:pt x="4052" y="5419"/>
                  <a:pt x="4070" y="5092"/>
                  <a:pt x="4134" y="4766"/>
                </a:cubicBezTo>
                <a:cubicBezTo>
                  <a:pt x="4150" y="4642"/>
                  <a:pt x="4182" y="4526"/>
                  <a:pt x="4214" y="4411"/>
                </a:cubicBezTo>
                <a:close/>
                <a:moveTo>
                  <a:pt x="9073" y="5751"/>
                </a:moveTo>
                <a:cubicBezTo>
                  <a:pt x="9124" y="5751"/>
                  <a:pt x="9166" y="5761"/>
                  <a:pt x="9194" y="5782"/>
                </a:cubicBezTo>
                <a:cubicBezTo>
                  <a:pt x="8677" y="6063"/>
                  <a:pt x="8178" y="6362"/>
                  <a:pt x="7697" y="6697"/>
                </a:cubicBezTo>
                <a:cubicBezTo>
                  <a:pt x="7289" y="6988"/>
                  <a:pt x="6909" y="7323"/>
                  <a:pt x="6473" y="7577"/>
                </a:cubicBezTo>
                <a:cubicBezTo>
                  <a:pt x="6754" y="7133"/>
                  <a:pt x="7081" y="6743"/>
                  <a:pt x="7516" y="6434"/>
                </a:cubicBezTo>
                <a:cubicBezTo>
                  <a:pt x="7685" y="6306"/>
                  <a:pt x="8677" y="5751"/>
                  <a:pt x="9073" y="5751"/>
                </a:cubicBezTo>
                <a:close/>
                <a:moveTo>
                  <a:pt x="9148" y="5972"/>
                </a:moveTo>
                <a:lnTo>
                  <a:pt x="9148" y="5972"/>
                </a:lnTo>
                <a:cubicBezTo>
                  <a:pt x="8922" y="6317"/>
                  <a:pt x="8169" y="7096"/>
                  <a:pt x="8042" y="7214"/>
                </a:cubicBezTo>
                <a:cubicBezTo>
                  <a:pt x="7561" y="7631"/>
                  <a:pt x="7099" y="7668"/>
                  <a:pt x="6573" y="7713"/>
                </a:cubicBezTo>
                <a:cubicBezTo>
                  <a:pt x="6990" y="7450"/>
                  <a:pt x="7371" y="7124"/>
                  <a:pt x="7770" y="6833"/>
                </a:cubicBezTo>
                <a:cubicBezTo>
                  <a:pt x="8214" y="6516"/>
                  <a:pt x="8677" y="6226"/>
                  <a:pt x="9148" y="5972"/>
                </a:cubicBezTo>
                <a:close/>
                <a:moveTo>
                  <a:pt x="3740" y="7769"/>
                </a:moveTo>
                <a:cubicBezTo>
                  <a:pt x="4176" y="7769"/>
                  <a:pt x="4592" y="7886"/>
                  <a:pt x="4941" y="8239"/>
                </a:cubicBezTo>
                <a:cubicBezTo>
                  <a:pt x="4291" y="8331"/>
                  <a:pt x="3470" y="8481"/>
                  <a:pt x="2696" y="8481"/>
                </a:cubicBezTo>
                <a:cubicBezTo>
                  <a:pt x="2173" y="8481"/>
                  <a:pt x="1672" y="8413"/>
                  <a:pt x="1259" y="8212"/>
                </a:cubicBezTo>
                <a:cubicBezTo>
                  <a:pt x="1486" y="8103"/>
                  <a:pt x="2411" y="8003"/>
                  <a:pt x="2547" y="7967"/>
                </a:cubicBezTo>
                <a:cubicBezTo>
                  <a:pt x="2938" y="7864"/>
                  <a:pt x="3347" y="7769"/>
                  <a:pt x="3740" y="7769"/>
                </a:cubicBezTo>
                <a:close/>
                <a:moveTo>
                  <a:pt x="1214" y="8302"/>
                </a:moveTo>
                <a:lnTo>
                  <a:pt x="1214" y="8302"/>
                </a:lnTo>
                <a:cubicBezTo>
                  <a:pt x="1665" y="8547"/>
                  <a:pt x="2216" y="8627"/>
                  <a:pt x="2787" y="8627"/>
                </a:cubicBezTo>
                <a:cubicBezTo>
                  <a:pt x="3444" y="8627"/>
                  <a:pt x="4127" y="8521"/>
                  <a:pt x="4714" y="8438"/>
                </a:cubicBezTo>
                <a:lnTo>
                  <a:pt x="4714" y="8438"/>
                </a:lnTo>
                <a:cubicBezTo>
                  <a:pt x="4215" y="8747"/>
                  <a:pt x="3698" y="9109"/>
                  <a:pt x="3118" y="9128"/>
                </a:cubicBezTo>
                <a:cubicBezTo>
                  <a:pt x="2919" y="9128"/>
                  <a:pt x="1295" y="8602"/>
                  <a:pt x="1214" y="8302"/>
                </a:cubicBezTo>
                <a:close/>
                <a:moveTo>
                  <a:pt x="12340" y="8212"/>
                </a:moveTo>
                <a:cubicBezTo>
                  <a:pt x="11433" y="8629"/>
                  <a:pt x="10545" y="9073"/>
                  <a:pt x="9665" y="9554"/>
                </a:cubicBezTo>
                <a:cubicBezTo>
                  <a:pt x="10246" y="8484"/>
                  <a:pt x="11216" y="8266"/>
                  <a:pt x="12340" y="8212"/>
                </a:cubicBezTo>
                <a:close/>
                <a:moveTo>
                  <a:pt x="12404" y="8393"/>
                </a:moveTo>
                <a:lnTo>
                  <a:pt x="12404" y="8393"/>
                </a:lnTo>
                <a:cubicBezTo>
                  <a:pt x="11946" y="9200"/>
                  <a:pt x="11177" y="9767"/>
                  <a:pt x="10277" y="9767"/>
                </a:cubicBezTo>
                <a:cubicBezTo>
                  <a:pt x="10125" y="9767"/>
                  <a:pt x="9969" y="9751"/>
                  <a:pt x="9810" y="9717"/>
                </a:cubicBezTo>
                <a:cubicBezTo>
                  <a:pt x="10654" y="9236"/>
                  <a:pt x="11515" y="8801"/>
                  <a:pt x="12404" y="8393"/>
                </a:cubicBezTo>
                <a:close/>
                <a:moveTo>
                  <a:pt x="8586" y="8556"/>
                </a:moveTo>
                <a:lnTo>
                  <a:pt x="8586" y="8556"/>
                </a:lnTo>
                <a:cubicBezTo>
                  <a:pt x="8359" y="9155"/>
                  <a:pt x="8169" y="9762"/>
                  <a:pt x="8024" y="10388"/>
                </a:cubicBezTo>
                <a:cubicBezTo>
                  <a:pt x="7942" y="10007"/>
                  <a:pt x="7924" y="9590"/>
                  <a:pt x="8069" y="9236"/>
                </a:cubicBezTo>
                <a:cubicBezTo>
                  <a:pt x="8178" y="8992"/>
                  <a:pt x="8378" y="8765"/>
                  <a:pt x="8586" y="8556"/>
                </a:cubicBezTo>
                <a:close/>
                <a:moveTo>
                  <a:pt x="8777" y="8375"/>
                </a:moveTo>
                <a:cubicBezTo>
                  <a:pt x="8813" y="8747"/>
                  <a:pt x="8840" y="9137"/>
                  <a:pt x="8767" y="9499"/>
                </a:cubicBezTo>
                <a:cubicBezTo>
                  <a:pt x="8686" y="9926"/>
                  <a:pt x="8441" y="10216"/>
                  <a:pt x="8142" y="10488"/>
                </a:cubicBezTo>
                <a:cubicBezTo>
                  <a:pt x="8296" y="9780"/>
                  <a:pt x="8495" y="9082"/>
                  <a:pt x="8767" y="8411"/>
                </a:cubicBezTo>
                <a:cubicBezTo>
                  <a:pt x="8777" y="8402"/>
                  <a:pt x="8777" y="8384"/>
                  <a:pt x="8767" y="8375"/>
                </a:cubicBezTo>
                <a:close/>
                <a:moveTo>
                  <a:pt x="9522" y="10508"/>
                </a:moveTo>
                <a:cubicBezTo>
                  <a:pt x="10078" y="10508"/>
                  <a:pt x="10628" y="10615"/>
                  <a:pt x="11170" y="10796"/>
                </a:cubicBezTo>
                <a:cubicBezTo>
                  <a:pt x="11189" y="10796"/>
                  <a:pt x="11343" y="10851"/>
                  <a:pt x="11488" y="10896"/>
                </a:cubicBezTo>
                <a:cubicBezTo>
                  <a:pt x="10372" y="10914"/>
                  <a:pt x="9266" y="10932"/>
                  <a:pt x="8151" y="10941"/>
                </a:cubicBezTo>
                <a:cubicBezTo>
                  <a:pt x="8269" y="10841"/>
                  <a:pt x="8378" y="10733"/>
                  <a:pt x="8504" y="10633"/>
                </a:cubicBezTo>
                <a:cubicBezTo>
                  <a:pt x="8846" y="10547"/>
                  <a:pt x="9185" y="10508"/>
                  <a:pt x="9522" y="10508"/>
                </a:cubicBezTo>
                <a:close/>
                <a:moveTo>
                  <a:pt x="11642" y="11041"/>
                </a:moveTo>
                <a:cubicBezTo>
                  <a:pt x="11560" y="11050"/>
                  <a:pt x="11488" y="11068"/>
                  <a:pt x="11479" y="11068"/>
                </a:cubicBezTo>
                <a:cubicBezTo>
                  <a:pt x="11034" y="11195"/>
                  <a:pt x="10545" y="11286"/>
                  <a:pt x="10091" y="11340"/>
                </a:cubicBezTo>
                <a:cubicBezTo>
                  <a:pt x="9911" y="11360"/>
                  <a:pt x="9729" y="11375"/>
                  <a:pt x="9546" y="11375"/>
                </a:cubicBezTo>
                <a:cubicBezTo>
                  <a:pt x="9316" y="11375"/>
                  <a:pt x="9086" y="11352"/>
                  <a:pt x="8858" y="11286"/>
                </a:cubicBezTo>
                <a:cubicBezTo>
                  <a:pt x="8758" y="11259"/>
                  <a:pt x="8659" y="11222"/>
                  <a:pt x="8559" y="11168"/>
                </a:cubicBezTo>
                <a:cubicBezTo>
                  <a:pt x="8385" y="11110"/>
                  <a:pt x="8327" y="11081"/>
                  <a:pt x="8385" y="11081"/>
                </a:cubicBezTo>
                <a:cubicBezTo>
                  <a:pt x="8399" y="11081"/>
                  <a:pt x="8421" y="11083"/>
                  <a:pt x="8450" y="11086"/>
                </a:cubicBezTo>
                <a:cubicBezTo>
                  <a:pt x="8483" y="11060"/>
                  <a:pt x="8557" y="11052"/>
                  <a:pt x="8643" y="11052"/>
                </a:cubicBezTo>
                <a:cubicBezTo>
                  <a:pt x="8794" y="11052"/>
                  <a:pt x="8983" y="11077"/>
                  <a:pt x="9058" y="11077"/>
                </a:cubicBezTo>
                <a:cubicBezTo>
                  <a:pt x="9919" y="11068"/>
                  <a:pt x="10781" y="11050"/>
                  <a:pt x="11642" y="11041"/>
                </a:cubicBezTo>
                <a:close/>
                <a:moveTo>
                  <a:pt x="842" y="11277"/>
                </a:moveTo>
                <a:lnTo>
                  <a:pt x="842" y="11277"/>
                </a:lnTo>
                <a:cubicBezTo>
                  <a:pt x="1703" y="11358"/>
                  <a:pt x="2728" y="11576"/>
                  <a:pt x="2946" y="12492"/>
                </a:cubicBezTo>
                <a:cubicBezTo>
                  <a:pt x="2275" y="12038"/>
                  <a:pt x="1586" y="11621"/>
                  <a:pt x="842" y="11277"/>
                </a:cubicBezTo>
                <a:close/>
                <a:moveTo>
                  <a:pt x="8331" y="12189"/>
                </a:moveTo>
                <a:cubicBezTo>
                  <a:pt x="8745" y="12189"/>
                  <a:pt x="9146" y="12249"/>
                  <a:pt x="9547" y="12338"/>
                </a:cubicBezTo>
                <a:cubicBezTo>
                  <a:pt x="9030" y="12428"/>
                  <a:pt x="8514" y="12501"/>
                  <a:pt x="7997" y="12537"/>
                </a:cubicBezTo>
                <a:cubicBezTo>
                  <a:pt x="7877" y="12543"/>
                  <a:pt x="7456" y="12589"/>
                  <a:pt x="7131" y="12589"/>
                </a:cubicBezTo>
                <a:cubicBezTo>
                  <a:pt x="6987" y="12589"/>
                  <a:pt x="6863" y="12580"/>
                  <a:pt x="6791" y="12555"/>
                </a:cubicBezTo>
                <a:cubicBezTo>
                  <a:pt x="6827" y="12501"/>
                  <a:pt x="6863" y="12446"/>
                  <a:pt x="6909" y="12383"/>
                </a:cubicBezTo>
                <a:cubicBezTo>
                  <a:pt x="7271" y="12274"/>
                  <a:pt x="8069" y="12202"/>
                  <a:pt x="8169" y="12193"/>
                </a:cubicBezTo>
                <a:cubicBezTo>
                  <a:pt x="8223" y="12190"/>
                  <a:pt x="8277" y="12189"/>
                  <a:pt x="8331" y="12189"/>
                </a:cubicBezTo>
                <a:close/>
                <a:moveTo>
                  <a:pt x="851" y="11458"/>
                </a:moveTo>
                <a:cubicBezTo>
                  <a:pt x="1586" y="11803"/>
                  <a:pt x="2284" y="12220"/>
                  <a:pt x="2928" y="12709"/>
                </a:cubicBezTo>
                <a:cubicBezTo>
                  <a:pt x="2726" y="12732"/>
                  <a:pt x="2517" y="12762"/>
                  <a:pt x="2314" y="12762"/>
                </a:cubicBezTo>
                <a:cubicBezTo>
                  <a:pt x="2033" y="12762"/>
                  <a:pt x="1762" y="12706"/>
                  <a:pt x="1531" y="12501"/>
                </a:cubicBezTo>
                <a:cubicBezTo>
                  <a:pt x="1250" y="12247"/>
                  <a:pt x="1042" y="11830"/>
                  <a:pt x="851" y="11458"/>
                </a:cubicBezTo>
                <a:close/>
                <a:moveTo>
                  <a:pt x="9466" y="12465"/>
                </a:moveTo>
                <a:cubicBezTo>
                  <a:pt x="8944" y="12781"/>
                  <a:pt x="8374" y="12931"/>
                  <a:pt x="7789" y="12931"/>
                </a:cubicBezTo>
                <a:cubicBezTo>
                  <a:pt x="7418" y="12931"/>
                  <a:pt x="7040" y="12871"/>
                  <a:pt x="6664" y="12755"/>
                </a:cubicBezTo>
                <a:cubicBezTo>
                  <a:pt x="6682" y="12728"/>
                  <a:pt x="6700" y="12700"/>
                  <a:pt x="6718" y="12673"/>
                </a:cubicBezTo>
                <a:cubicBezTo>
                  <a:pt x="6830" y="12675"/>
                  <a:pt x="6941" y="12676"/>
                  <a:pt x="7052" y="12676"/>
                </a:cubicBezTo>
                <a:cubicBezTo>
                  <a:pt x="7864" y="12676"/>
                  <a:pt x="8668" y="12616"/>
                  <a:pt x="9466" y="12465"/>
                </a:cubicBezTo>
                <a:close/>
                <a:moveTo>
                  <a:pt x="3726" y="10442"/>
                </a:moveTo>
                <a:cubicBezTo>
                  <a:pt x="3907" y="11295"/>
                  <a:pt x="4034" y="12165"/>
                  <a:pt x="4125" y="13045"/>
                </a:cubicBezTo>
                <a:cubicBezTo>
                  <a:pt x="3871" y="12691"/>
                  <a:pt x="3671" y="12310"/>
                  <a:pt x="3553" y="11884"/>
                </a:cubicBezTo>
                <a:cubicBezTo>
                  <a:pt x="3472" y="11594"/>
                  <a:pt x="3408" y="11295"/>
                  <a:pt x="3499" y="10996"/>
                </a:cubicBezTo>
                <a:cubicBezTo>
                  <a:pt x="3508" y="10950"/>
                  <a:pt x="3626" y="10633"/>
                  <a:pt x="3726" y="10442"/>
                </a:cubicBezTo>
                <a:close/>
                <a:moveTo>
                  <a:pt x="3862" y="10297"/>
                </a:moveTo>
                <a:lnTo>
                  <a:pt x="3862" y="10297"/>
                </a:lnTo>
                <a:cubicBezTo>
                  <a:pt x="4025" y="10361"/>
                  <a:pt x="4388" y="11313"/>
                  <a:pt x="4442" y="11449"/>
                </a:cubicBezTo>
                <a:cubicBezTo>
                  <a:pt x="4687" y="12057"/>
                  <a:pt x="4587" y="12537"/>
                  <a:pt x="4279" y="13063"/>
                </a:cubicBezTo>
                <a:cubicBezTo>
                  <a:pt x="4179" y="12129"/>
                  <a:pt x="4034" y="11213"/>
                  <a:pt x="3862" y="10297"/>
                </a:cubicBezTo>
                <a:close/>
                <a:moveTo>
                  <a:pt x="3189" y="13230"/>
                </a:moveTo>
                <a:cubicBezTo>
                  <a:pt x="3424" y="13230"/>
                  <a:pt x="3649" y="13260"/>
                  <a:pt x="3853" y="13335"/>
                </a:cubicBezTo>
                <a:cubicBezTo>
                  <a:pt x="3055" y="13399"/>
                  <a:pt x="2266" y="13471"/>
                  <a:pt x="1468" y="13535"/>
                </a:cubicBezTo>
                <a:cubicBezTo>
                  <a:pt x="2004" y="13400"/>
                  <a:pt x="2627" y="13230"/>
                  <a:pt x="3189" y="13230"/>
                </a:cubicBezTo>
                <a:close/>
                <a:moveTo>
                  <a:pt x="3952" y="13480"/>
                </a:moveTo>
                <a:lnTo>
                  <a:pt x="3952" y="13480"/>
                </a:lnTo>
                <a:cubicBezTo>
                  <a:pt x="3510" y="13733"/>
                  <a:pt x="3021" y="13861"/>
                  <a:pt x="2529" y="13861"/>
                </a:cubicBezTo>
                <a:cubicBezTo>
                  <a:pt x="2175" y="13861"/>
                  <a:pt x="1819" y="13794"/>
                  <a:pt x="1477" y="13662"/>
                </a:cubicBezTo>
                <a:cubicBezTo>
                  <a:pt x="2302" y="13598"/>
                  <a:pt x="3127" y="13544"/>
                  <a:pt x="3952" y="13480"/>
                </a:cubicBezTo>
                <a:close/>
                <a:moveTo>
                  <a:pt x="14759" y="13107"/>
                </a:moveTo>
                <a:cubicBezTo>
                  <a:pt x="14814" y="13107"/>
                  <a:pt x="14870" y="13107"/>
                  <a:pt x="14925" y="13108"/>
                </a:cubicBezTo>
                <a:cubicBezTo>
                  <a:pt x="14127" y="13417"/>
                  <a:pt x="13320" y="13707"/>
                  <a:pt x="12503" y="13952"/>
                </a:cubicBezTo>
                <a:cubicBezTo>
                  <a:pt x="13057" y="13253"/>
                  <a:pt x="13900" y="13107"/>
                  <a:pt x="14759" y="13107"/>
                </a:cubicBezTo>
                <a:close/>
                <a:moveTo>
                  <a:pt x="15024" y="13254"/>
                </a:moveTo>
                <a:lnTo>
                  <a:pt x="15024" y="13254"/>
                </a:lnTo>
                <a:cubicBezTo>
                  <a:pt x="14689" y="13526"/>
                  <a:pt x="14335" y="13807"/>
                  <a:pt x="13972" y="13997"/>
                </a:cubicBezTo>
                <a:cubicBezTo>
                  <a:pt x="13688" y="14142"/>
                  <a:pt x="13387" y="14195"/>
                  <a:pt x="13081" y="14195"/>
                </a:cubicBezTo>
                <a:cubicBezTo>
                  <a:pt x="12872" y="14195"/>
                  <a:pt x="12660" y="14170"/>
                  <a:pt x="12449" y="14133"/>
                </a:cubicBezTo>
                <a:cubicBezTo>
                  <a:pt x="13311" y="13861"/>
                  <a:pt x="14172" y="13553"/>
                  <a:pt x="15024" y="13254"/>
                </a:cubicBezTo>
                <a:close/>
                <a:moveTo>
                  <a:pt x="12449" y="12474"/>
                </a:moveTo>
                <a:lnTo>
                  <a:pt x="12449" y="12474"/>
                </a:lnTo>
                <a:cubicBezTo>
                  <a:pt x="12367" y="12773"/>
                  <a:pt x="12277" y="13072"/>
                  <a:pt x="12177" y="13362"/>
                </a:cubicBezTo>
                <a:cubicBezTo>
                  <a:pt x="12050" y="13716"/>
                  <a:pt x="11805" y="13952"/>
                  <a:pt x="11579" y="14215"/>
                </a:cubicBezTo>
                <a:cubicBezTo>
                  <a:pt x="11805" y="13598"/>
                  <a:pt x="12095" y="13018"/>
                  <a:pt x="12449" y="12474"/>
                </a:cubicBezTo>
                <a:close/>
                <a:moveTo>
                  <a:pt x="12558" y="12120"/>
                </a:moveTo>
                <a:lnTo>
                  <a:pt x="12558" y="12120"/>
                </a:lnTo>
                <a:cubicBezTo>
                  <a:pt x="12549" y="12138"/>
                  <a:pt x="12540" y="12165"/>
                  <a:pt x="12540" y="12183"/>
                </a:cubicBezTo>
                <a:cubicBezTo>
                  <a:pt x="12014" y="12873"/>
                  <a:pt x="11633" y="13598"/>
                  <a:pt x="11361" y="14414"/>
                </a:cubicBezTo>
                <a:cubicBezTo>
                  <a:pt x="11080" y="13462"/>
                  <a:pt x="11823" y="12700"/>
                  <a:pt x="12558" y="12120"/>
                </a:cubicBezTo>
                <a:close/>
                <a:moveTo>
                  <a:pt x="10436" y="13072"/>
                </a:moveTo>
                <a:cubicBezTo>
                  <a:pt x="10454" y="13263"/>
                  <a:pt x="10400" y="13816"/>
                  <a:pt x="10400" y="13879"/>
                </a:cubicBezTo>
                <a:cubicBezTo>
                  <a:pt x="10409" y="14233"/>
                  <a:pt x="10436" y="14587"/>
                  <a:pt x="10363" y="14940"/>
                </a:cubicBezTo>
                <a:cubicBezTo>
                  <a:pt x="10282" y="15339"/>
                  <a:pt x="9992" y="15629"/>
                  <a:pt x="9892" y="16010"/>
                </a:cubicBezTo>
                <a:cubicBezTo>
                  <a:pt x="9892" y="16014"/>
                  <a:pt x="9891" y="16018"/>
                  <a:pt x="9889" y="16024"/>
                </a:cubicBezTo>
                <a:lnTo>
                  <a:pt x="9889" y="16024"/>
                </a:lnTo>
                <a:cubicBezTo>
                  <a:pt x="9896" y="15988"/>
                  <a:pt x="9901" y="15952"/>
                  <a:pt x="9901" y="15910"/>
                </a:cubicBezTo>
                <a:cubicBezTo>
                  <a:pt x="9928" y="15684"/>
                  <a:pt x="9955" y="15457"/>
                  <a:pt x="9992" y="15230"/>
                </a:cubicBezTo>
                <a:cubicBezTo>
                  <a:pt x="10001" y="15235"/>
                  <a:pt x="10010" y="15237"/>
                  <a:pt x="10020" y="15237"/>
                </a:cubicBezTo>
                <a:cubicBezTo>
                  <a:pt x="10048" y="15237"/>
                  <a:pt x="10076" y="15217"/>
                  <a:pt x="10082" y="15176"/>
                </a:cubicBezTo>
                <a:cubicBezTo>
                  <a:pt x="10110" y="14886"/>
                  <a:pt x="10137" y="14605"/>
                  <a:pt x="10173" y="14314"/>
                </a:cubicBezTo>
                <a:cubicBezTo>
                  <a:pt x="10173" y="14305"/>
                  <a:pt x="10173" y="14305"/>
                  <a:pt x="10182" y="14296"/>
                </a:cubicBezTo>
                <a:cubicBezTo>
                  <a:pt x="10182" y="14287"/>
                  <a:pt x="10173" y="14287"/>
                  <a:pt x="10182" y="14287"/>
                </a:cubicBezTo>
                <a:cubicBezTo>
                  <a:pt x="10200" y="14151"/>
                  <a:pt x="10218" y="14024"/>
                  <a:pt x="10246" y="13888"/>
                </a:cubicBezTo>
                <a:cubicBezTo>
                  <a:pt x="10273" y="13752"/>
                  <a:pt x="10318" y="13616"/>
                  <a:pt x="10345" y="13480"/>
                </a:cubicBezTo>
                <a:lnTo>
                  <a:pt x="10354" y="13471"/>
                </a:lnTo>
                <a:lnTo>
                  <a:pt x="10345" y="13471"/>
                </a:lnTo>
                <a:cubicBezTo>
                  <a:pt x="10354" y="13435"/>
                  <a:pt x="10363" y="13399"/>
                  <a:pt x="10363" y="13362"/>
                </a:cubicBezTo>
                <a:cubicBezTo>
                  <a:pt x="10372" y="13299"/>
                  <a:pt x="10372" y="13263"/>
                  <a:pt x="10372" y="13235"/>
                </a:cubicBezTo>
                <a:cubicBezTo>
                  <a:pt x="10391" y="13181"/>
                  <a:pt x="10418" y="13127"/>
                  <a:pt x="10436" y="13072"/>
                </a:cubicBezTo>
                <a:close/>
                <a:moveTo>
                  <a:pt x="10218" y="13480"/>
                </a:moveTo>
                <a:lnTo>
                  <a:pt x="10218" y="13480"/>
                </a:lnTo>
                <a:cubicBezTo>
                  <a:pt x="10091" y="13861"/>
                  <a:pt x="10010" y="14251"/>
                  <a:pt x="9973" y="14650"/>
                </a:cubicBezTo>
                <a:cubicBezTo>
                  <a:pt x="9847" y="15131"/>
                  <a:pt x="9792" y="15620"/>
                  <a:pt x="9783" y="16110"/>
                </a:cubicBezTo>
                <a:cubicBezTo>
                  <a:pt x="9611" y="15375"/>
                  <a:pt x="9656" y="14641"/>
                  <a:pt x="9973" y="13915"/>
                </a:cubicBezTo>
                <a:cubicBezTo>
                  <a:pt x="9992" y="13870"/>
                  <a:pt x="10110" y="13671"/>
                  <a:pt x="10218" y="13480"/>
                </a:cubicBezTo>
                <a:close/>
                <a:moveTo>
                  <a:pt x="12178" y="15139"/>
                </a:moveTo>
                <a:cubicBezTo>
                  <a:pt x="12965" y="15139"/>
                  <a:pt x="13723" y="15377"/>
                  <a:pt x="14444" y="15802"/>
                </a:cubicBezTo>
                <a:cubicBezTo>
                  <a:pt x="14653" y="15919"/>
                  <a:pt x="14925" y="16037"/>
                  <a:pt x="14988" y="16119"/>
                </a:cubicBezTo>
                <a:cubicBezTo>
                  <a:pt x="13719" y="15666"/>
                  <a:pt x="12286" y="15566"/>
                  <a:pt x="10962" y="15348"/>
                </a:cubicBezTo>
                <a:cubicBezTo>
                  <a:pt x="10971" y="15339"/>
                  <a:pt x="10980" y="15330"/>
                  <a:pt x="10989" y="15321"/>
                </a:cubicBezTo>
                <a:cubicBezTo>
                  <a:pt x="11392" y="15198"/>
                  <a:pt x="11789" y="15139"/>
                  <a:pt x="12178" y="15139"/>
                </a:cubicBezTo>
                <a:close/>
                <a:moveTo>
                  <a:pt x="11194" y="15567"/>
                </a:moveTo>
                <a:cubicBezTo>
                  <a:pt x="11225" y="15567"/>
                  <a:pt x="11340" y="15599"/>
                  <a:pt x="11551" y="15629"/>
                </a:cubicBezTo>
                <a:cubicBezTo>
                  <a:pt x="11778" y="15657"/>
                  <a:pt x="11996" y="15693"/>
                  <a:pt x="12222" y="15729"/>
                </a:cubicBezTo>
                <a:cubicBezTo>
                  <a:pt x="13120" y="15874"/>
                  <a:pt x="14045" y="15938"/>
                  <a:pt x="14906" y="16228"/>
                </a:cubicBezTo>
                <a:cubicBezTo>
                  <a:pt x="14861" y="16246"/>
                  <a:pt x="14789" y="16255"/>
                  <a:pt x="14698" y="16273"/>
                </a:cubicBezTo>
                <a:cubicBezTo>
                  <a:pt x="14245" y="16324"/>
                  <a:pt x="13760" y="16374"/>
                  <a:pt x="13302" y="16374"/>
                </a:cubicBezTo>
                <a:cubicBezTo>
                  <a:pt x="13265" y="16374"/>
                  <a:pt x="13229" y="16374"/>
                  <a:pt x="13193" y="16373"/>
                </a:cubicBezTo>
                <a:cubicBezTo>
                  <a:pt x="12576" y="16346"/>
                  <a:pt x="11860" y="16119"/>
                  <a:pt x="11379" y="15729"/>
                </a:cubicBezTo>
                <a:cubicBezTo>
                  <a:pt x="11227" y="15606"/>
                  <a:pt x="11160" y="15567"/>
                  <a:pt x="11194" y="15567"/>
                </a:cubicBezTo>
                <a:close/>
                <a:moveTo>
                  <a:pt x="1314" y="16192"/>
                </a:moveTo>
                <a:cubicBezTo>
                  <a:pt x="1722" y="16246"/>
                  <a:pt x="2148" y="16300"/>
                  <a:pt x="2538" y="16409"/>
                </a:cubicBezTo>
                <a:cubicBezTo>
                  <a:pt x="3046" y="16563"/>
                  <a:pt x="3381" y="16908"/>
                  <a:pt x="3671" y="17325"/>
                </a:cubicBezTo>
                <a:cubicBezTo>
                  <a:pt x="2882" y="16944"/>
                  <a:pt x="2093" y="16572"/>
                  <a:pt x="1314" y="16192"/>
                </a:cubicBezTo>
                <a:close/>
                <a:moveTo>
                  <a:pt x="1504" y="16464"/>
                </a:moveTo>
                <a:lnTo>
                  <a:pt x="1504" y="16464"/>
                </a:lnTo>
                <a:cubicBezTo>
                  <a:pt x="2220" y="16817"/>
                  <a:pt x="2946" y="17171"/>
                  <a:pt x="3662" y="17525"/>
                </a:cubicBezTo>
                <a:cubicBezTo>
                  <a:pt x="3536" y="17539"/>
                  <a:pt x="3412" y="17547"/>
                  <a:pt x="3290" y="17547"/>
                </a:cubicBezTo>
                <a:cubicBezTo>
                  <a:pt x="2875" y="17547"/>
                  <a:pt x="2481" y="17451"/>
                  <a:pt x="2102" y="17171"/>
                </a:cubicBezTo>
                <a:cubicBezTo>
                  <a:pt x="1840" y="16980"/>
                  <a:pt x="1676" y="16717"/>
                  <a:pt x="1504" y="16464"/>
                </a:cubicBezTo>
                <a:close/>
                <a:moveTo>
                  <a:pt x="4333" y="15711"/>
                </a:moveTo>
                <a:cubicBezTo>
                  <a:pt x="4460" y="16554"/>
                  <a:pt x="4759" y="17361"/>
                  <a:pt x="5158" y="18123"/>
                </a:cubicBezTo>
                <a:cubicBezTo>
                  <a:pt x="4587" y="17688"/>
                  <a:pt x="4215" y="17071"/>
                  <a:pt x="4233" y="16318"/>
                </a:cubicBezTo>
                <a:cubicBezTo>
                  <a:pt x="4233" y="16173"/>
                  <a:pt x="4224" y="15765"/>
                  <a:pt x="4324" y="15711"/>
                </a:cubicBezTo>
                <a:close/>
                <a:moveTo>
                  <a:pt x="4524" y="15956"/>
                </a:moveTo>
                <a:cubicBezTo>
                  <a:pt x="4623" y="16119"/>
                  <a:pt x="4714" y="16282"/>
                  <a:pt x="4823" y="16436"/>
                </a:cubicBezTo>
                <a:cubicBezTo>
                  <a:pt x="5022" y="16727"/>
                  <a:pt x="5267" y="17017"/>
                  <a:pt x="5376" y="17352"/>
                </a:cubicBezTo>
                <a:cubicBezTo>
                  <a:pt x="5430" y="17506"/>
                  <a:pt x="5494" y="17715"/>
                  <a:pt x="5467" y="17878"/>
                </a:cubicBezTo>
                <a:cubicBezTo>
                  <a:pt x="5434" y="18103"/>
                  <a:pt x="5400" y="18180"/>
                  <a:pt x="5365" y="18180"/>
                </a:cubicBezTo>
                <a:cubicBezTo>
                  <a:pt x="5313" y="18180"/>
                  <a:pt x="5258" y="18005"/>
                  <a:pt x="5204" y="17896"/>
                </a:cubicBezTo>
                <a:cubicBezTo>
                  <a:pt x="4895" y="17271"/>
                  <a:pt x="4687" y="16627"/>
                  <a:pt x="4524" y="15956"/>
                </a:cubicBezTo>
                <a:close/>
                <a:moveTo>
                  <a:pt x="8395" y="15014"/>
                </a:moveTo>
                <a:cubicBezTo>
                  <a:pt x="8411" y="15014"/>
                  <a:pt x="8429" y="15030"/>
                  <a:pt x="8450" y="15067"/>
                </a:cubicBezTo>
                <a:cubicBezTo>
                  <a:pt x="8060" y="16255"/>
                  <a:pt x="7951" y="17425"/>
                  <a:pt x="8160" y="18640"/>
                </a:cubicBezTo>
                <a:cubicBezTo>
                  <a:pt x="7498" y="17661"/>
                  <a:pt x="7779" y="16745"/>
                  <a:pt x="8178" y="15693"/>
                </a:cubicBezTo>
                <a:cubicBezTo>
                  <a:pt x="8269" y="15442"/>
                  <a:pt x="8309" y="15014"/>
                  <a:pt x="8395" y="15014"/>
                </a:cubicBezTo>
                <a:close/>
                <a:moveTo>
                  <a:pt x="8486" y="15167"/>
                </a:moveTo>
                <a:cubicBezTo>
                  <a:pt x="8504" y="15203"/>
                  <a:pt x="8523" y="15248"/>
                  <a:pt x="8541" y="15312"/>
                </a:cubicBezTo>
                <a:cubicBezTo>
                  <a:pt x="8686" y="15838"/>
                  <a:pt x="8822" y="16391"/>
                  <a:pt x="8795" y="16944"/>
                </a:cubicBezTo>
                <a:cubicBezTo>
                  <a:pt x="8758" y="17525"/>
                  <a:pt x="8514" y="17960"/>
                  <a:pt x="8323" y="18486"/>
                </a:cubicBezTo>
                <a:cubicBezTo>
                  <a:pt x="8271" y="18641"/>
                  <a:pt x="8256" y="18716"/>
                  <a:pt x="8254" y="18716"/>
                </a:cubicBezTo>
                <a:cubicBezTo>
                  <a:pt x="8251" y="18716"/>
                  <a:pt x="8270" y="18593"/>
                  <a:pt x="8260" y="18359"/>
                </a:cubicBezTo>
                <a:cubicBezTo>
                  <a:pt x="8205" y="17234"/>
                  <a:pt x="8160" y="16255"/>
                  <a:pt x="8486" y="15167"/>
                </a:cubicBezTo>
                <a:close/>
                <a:moveTo>
                  <a:pt x="3456" y="18376"/>
                </a:moveTo>
                <a:cubicBezTo>
                  <a:pt x="4011" y="18376"/>
                  <a:pt x="4567" y="18470"/>
                  <a:pt x="5122" y="18531"/>
                </a:cubicBezTo>
                <a:cubicBezTo>
                  <a:pt x="4428" y="18698"/>
                  <a:pt x="3741" y="18843"/>
                  <a:pt x="3034" y="18843"/>
                </a:cubicBezTo>
                <a:cubicBezTo>
                  <a:pt x="2975" y="18843"/>
                  <a:pt x="2915" y="18841"/>
                  <a:pt x="2855" y="18839"/>
                </a:cubicBezTo>
                <a:cubicBezTo>
                  <a:pt x="2560" y="18835"/>
                  <a:pt x="2287" y="18816"/>
                  <a:pt x="2019" y="18816"/>
                </a:cubicBezTo>
                <a:cubicBezTo>
                  <a:pt x="1769" y="18816"/>
                  <a:pt x="1523" y="18832"/>
                  <a:pt x="1268" y="18894"/>
                </a:cubicBezTo>
                <a:cubicBezTo>
                  <a:pt x="1413" y="18459"/>
                  <a:pt x="3109" y="18377"/>
                  <a:pt x="3381" y="18377"/>
                </a:cubicBezTo>
                <a:cubicBezTo>
                  <a:pt x="3406" y="18377"/>
                  <a:pt x="3431" y="18376"/>
                  <a:pt x="3456" y="18376"/>
                </a:cubicBezTo>
                <a:close/>
                <a:moveTo>
                  <a:pt x="4623" y="18848"/>
                </a:moveTo>
                <a:lnTo>
                  <a:pt x="4623" y="18848"/>
                </a:lnTo>
                <a:cubicBezTo>
                  <a:pt x="4170" y="19075"/>
                  <a:pt x="3680" y="19247"/>
                  <a:pt x="3163" y="19284"/>
                </a:cubicBezTo>
                <a:cubicBezTo>
                  <a:pt x="3102" y="19288"/>
                  <a:pt x="3041" y="19290"/>
                  <a:pt x="2979" y="19290"/>
                </a:cubicBezTo>
                <a:cubicBezTo>
                  <a:pt x="2669" y="19290"/>
                  <a:pt x="2359" y="19238"/>
                  <a:pt x="2048" y="19193"/>
                </a:cubicBezTo>
                <a:cubicBezTo>
                  <a:pt x="1876" y="19166"/>
                  <a:pt x="1703" y="19139"/>
                  <a:pt x="1531" y="19102"/>
                </a:cubicBezTo>
                <a:cubicBezTo>
                  <a:pt x="1441" y="19116"/>
                  <a:pt x="1368" y="19123"/>
                  <a:pt x="1312" y="19123"/>
                </a:cubicBezTo>
                <a:cubicBezTo>
                  <a:pt x="1257" y="19123"/>
                  <a:pt x="1218" y="19116"/>
                  <a:pt x="1196" y="19102"/>
                </a:cubicBezTo>
                <a:cubicBezTo>
                  <a:pt x="1495" y="19021"/>
                  <a:pt x="1793" y="18999"/>
                  <a:pt x="2092" y="18999"/>
                </a:cubicBezTo>
                <a:cubicBezTo>
                  <a:pt x="2453" y="18999"/>
                  <a:pt x="2815" y="19031"/>
                  <a:pt x="3182" y="19031"/>
                </a:cubicBezTo>
                <a:cubicBezTo>
                  <a:pt x="3293" y="19031"/>
                  <a:pt x="3405" y="19028"/>
                  <a:pt x="3517" y="19021"/>
                </a:cubicBezTo>
                <a:cubicBezTo>
                  <a:pt x="3889" y="18994"/>
                  <a:pt x="4261" y="18921"/>
                  <a:pt x="4623" y="18848"/>
                </a:cubicBezTo>
                <a:close/>
                <a:moveTo>
                  <a:pt x="16285" y="18585"/>
                </a:moveTo>
                <a:lnTo>
                  <a:pt x="16285" y="18585"/>
                </a:lnTo>
                <a:cubicBezTo>
                  <a:pt x="15441" y="19048"/>
                  <a:pt x="14589" y="19492"/>
                  <a:pt x="13746" y="19946"/>
                </a:cubicBezTo>
                <a:cubicBezTo>
                  <a:pt x="13900" y="18740"/>
                  <a:pt x="15251" y="18649"/>
                  <a:pt x="16285" y="18585"/>
                </a:cubicBezTo>
                <a:close/>
                <a:moveTo>
                  <a:pt x="16348" y="18776"/>
                </a:moveTo>
                <a:lnTo>
                  <a:pt x="16348" y="18776"/>
                </a:lnTo>
                <a:cubicBezTo>
                  <a:pt x="15804" y="19510"/>
                  <a:pt x="14970" y="19964"/>
                  <a:pt x="14054" y="20018"/>
                </a:cubicBezTo>
                <a:cubicBezTo>
                  <a:pt x="14816" y="19601"/>
                  <a:pt x="15587" y="19184"/>
                  <a:pt x="16348" y="18776"/>
                </a:cubicBezTo>
                <a:close/>
                <a:moveTo>
                  <a:pt x="12875" y="17787"/>
                </a:moveTo>
                <a:cubicBezTo>
                  <a:pt x="12875" y="17987"/>
                  <a:pt x="12875" y="18205"/>
                  <a:pt x="12884" y="18277"/>
                </a:cubicBezTo>
                <a:cubicBezTo>
                  <a:pt x="12975" y="18876"/>
                  <a:pt x="13102" y="19429"/>
                  <a:pt x="12821" y="20009"/>
                </a:cubicBezTo>
                <a:cubicBezTo>
                  <a:pt x="12703" y="20245"/>
                  <a:pt x="12503" y="20526"/>
                  <a:pt x="12349" y="20744"/>
                </a:cubicBezTo>
                <a:cubicBezTo>
                  <a:pt x="12322" y="20789"/>
                  <a:pt x="12313" y="20816"/>
                  <a:pt x="12304" y="20843"/>
                </a:cubicBezTo>
                <a:cubicBezTo>
                  <a:pt x="12304" y="20825"/>
                  <a:pt x="12295" y="20798"/>
                  <a:pt x="12286" y="20771"/>
                </a:cubicBezTo>
                <a:cubicBezTo>
                  <a:pt x="12186" y="20508"/>
                  <a:pt x="12168" y="20163"/>
                  <a:pt x="12168" y="19891"/>
                </a:cubicBezTo>
                <a:cubicBezTo>
                  <a:pt x="12168" y="19456"/>
                  <a:pt x="12250" y="19021"/>
                  <a:pt x="12395" y="18604"/>
                </a:cubicBezTo>
                <a:cubicBezTo>
                  <a:pt x="12558" y="18341"/>
                  <a:pt x="12721" y="18060"/>
                  <a:pt x="12875" y="17787"/>
                </a:cubicBezTo>
                <a:close/>
                <a:moveTo>
                  <a:pt x="12838" y="17361"/>
                </a:moveTo>
                <a:cubicBezTo>
                  <a:pt x="12838" y="17361"/>
                  <a:pt x="12839" y="17361"/>
                  <a:pt x="12839" y="17361"/>
                </a:cubicBezTo>
                <a:cubicBezTo>
                  <a:pt x="12866" y="17379"/>
                  <a:pt x="12866" y="17497"/>
                  <a:pt x="12875" y="17633"/>
                </a:cubicBezTo>
                <a:cubicBezTo>
                  <a:pt x="12603" y="17924"/>
                  <a:pt x="12367" y="18304"/>
                  <a:pt x="12240" y="18694"/>
                </a:cubicBezTo>
                <a:cubicBezTo>
                  <a:pt x="11959" y="19429"/>
                  <a:pt x="11959" y="20200"/>
                  <a:pt x="12186" y="20979"/>
                </a:cubicBezTo>
                <a:cubicBezTo>
                  <a:pt x="11624" y="20254"/>
                  <a:pt x="11887" y="18785"/>
                  <a:pt x="12268" y="18114"/>
                </a:cubicBezTo>
                <a:cubicBezTo>
                  <a:pt x="12339" y="17989"/>
                  <a:pt x="12808" y="17361"/>
                  <a:pt x="12838" y="17361"/>
                </a:cubicBezTo>
                <a:close/>
                <a:moveTo>
                  <a:pt x="1696" y="20670"/>
                </a:moveTo>
                <a:cubicBezTo>
                  <a:pt x="2289" y="20670"/>
                  <a:pt x="3091" y="20746"/>
                  <a:pt x="3218" y="21306"/>
                </a:cubicBezTo>
                <a:cubicBezTo>
                  <a:pt x="2674" y="21088"/>
                  <a:pt x="2130" y="20871"/>
                  <a:pt x="1577" y="20671"/>
                </a:cubicBezTo>
                <a:cubicBezTo>
                  <a:pt x="1615" y="20671"/>
                  <a:pt x="1655" y="20670"/>
                  <a:pt x="1696" y="20670"/>
                </a:cubicBezTo>
                <a:close/>
                <a:moveTo>
                  <a:pt x="1468" y="20771"/>
                </a:moveTo>
                <a:cubicBezTo>
                  <a:pt x="2003" y="20988"/>
                  <a:pt x="2538" y="21197"/>
                  <a:pt x="3073" y="21406"/>
                </a:cubicBezTo>
                <a:cubicBezTo>
                  <a:pt x="2879" y="21436"/>
                  <a:pt x="2659" y="21473"/>
                  <a:pt x="2456" y="21473"/>
                </a:cubicBezTo>
                <a:cubicBezTo>
                  <a:pt x="2300" y="21473"/>
                  <a:pt x="2154" y="21451"/>
                  <a:pt x="2039" y="21387"/>
                </a:cubicBezTo>
                <a:cubicBezTo>
                  <a:pt x="1821" y="21261"/>
                  <a:pt x="1613" y="21007"/>
                  <a:pt x="1468" y="20771"/>
                </a:cubicBezTo>
                <a:close/>
                <a:moveTo>
                  <a:pt x="3735" y="19918"/>
                </a:moveTo>
                <a:cubicBezTo>
                  <a:pt x="4052" y="20372"/>
                  <a:pt x="4632" y="20608"/>
                  <a:pt x="4859" y="21115"/>
                </a:cubicBezTo>
                <a:cubicBezTo>
                  <a:pt x="4895" y="21215"/>
                  <a:pt x="5031" y="21959"/>
                  <a:pt x="4886" y="21986"/>
                </a:cubicBezTo>
                <a:cubicBezTo>
                  <a:pt x="4876" y="21988"/>
                  <a:pt x="4866" y="21989"/>
                  <a:pt x="4857" y="21989"/>
                </a:cubicBezTo>
                <a:cubicBezTo>
                  <a:pt x="4692" y="21989"/>
                  <a:pt x="4656" y="21697"/>
                  <a:pt x="4596" y="21560"/>
                </a:cubicBezTo>
                <a:cubicBezTo>
                  <a:pt x="4406" y="21134"/>
                  <a:pt x="4215" y="20698"/>
                  <a:pt x="3998" y="20281"/>
                </a:cubicBezTo>
                <a:cubicBezTo>
                  <a:pt x="3991" y="20268"/>
                  <a:pt x="3980" y="20259"/>
                  <a:pt x="3967" y="20259"/>
                </a:cubicBezTo>
                <a:cubicBezTo>
                  <a:pt x="3962" y="20259"/>
                  <a:pt x="3957" y="20261"/>
                  <a:pt x="3952" y="20263"/>
                </a:cubicBezTo>
                <a:cubicBezTo>
                  <a:pt x="3889" y="20154"/>
                  <a:pt x="3816" y="20045"/>
                  <a:pt x="3735" y="19946"/>
                </a:cubicBezTo>
                <a:cubicBezTo>
                  <a:pt x="3735" y="19937"/>
                  <a:pt x="3735" y="19928"/>
                  <a:pt x="3735" y="19918"/>
                </a:cubicBezTo>
                <a:close/>
                <a:moveTo>
                  <a:pt x="3717" y="20118"/>
                </a:moveTo>
                <a:lnTo>
                  <a:pt x="3717" y="20118"/>
                </a:lnTo>
                <a:cubicBezTo>
                  <a:pt x="3816" y="20263"/>
                  <a:pt x="3916" y="20417"/>
                  <a:pt x="3998" y="20580"/>
                </a:cubicBezTo>
                <a:cubicBezTo>
                  <a:pt x="4007" y="20599"/>
                  <a:pt x="4025" y="20599"/>
                  <a:pt x="4043" y="20599"/>
                </a:cubicBezTo>
                <a:cubicBezTo>
                  <a:pt x="4233" y="21088"/>
                  <a:pt x="4451" y="21569"/>
                  <a:pt x="4669" y="22049"/>
                </a:cubicBezTo>
                <a:cubicBezTo>
                  <a:pt x="4197" y="21478"/>
                  <a:pt x="3671" y="20871"/>
                  <a:pt x="3717" y="20118"/>
                </a:cubicBezTo>
                <a:close/>
                <a:moveTo>
                  <a:pt x="15609" y="21440"/>
                </a:moveTo>
                <a:cubicBezTo>
                  <a:pt x="15620" y="21440"/>
                  <a:pt x="15631" y="21441"/>
                  <a:pt x="15641" y="21442"/>
                </a:cubicBezTo>
                <a:cubicBezTo>
                  <a:pt x="14770" y="21786"/>
                  <a:pt x="13846" y="22077"/>
                  <a:pt x="12939" y="22240"/>
                </a:cubicBezTo>
                <a:cubicBezTo>
                  <a:pt x="12794" y="22267"/>
                  <a:pt x="12195" y="22349"/>
                  <a:pt x="11941" y="22394"/>
                </a:cubicBezTo>
                <a:cubicBezTo>
                  <a:pt x="12313" y="22258"/>
                  <a:pt x="13456" y="21696"/>
                  <a:pt x="13555" y="21669"/>
                </a:cubicBezTo>
                <a:cubicBezTo>
                  <a:pt x="14108" y="21505"/>
                  <a:pt x="14689" y="21496"/>
                  <a:pt x="15260" y="21478"/>
                </a:cubicBezTo>
                <a:cubicBezTo>
                  <a:pt x="15389" y="21470"/>
                  <a:pt x="15518" y="21440"/>
                  <a:pt x="15609" y="21440"/>
                </a:cubicBezTo>
                <a:close/>
                <a:moveTo>
                  <a:pt x="4487" y="22240"/>
                </a:moveTo>
                <a:cubicBezTo>
                  <a:pt x="3907" y="22467"/>
                  <a:pt x="3363" y="22648"/>
                  <a:pt x="2728" y="22766"/>
                </a:cubicBezTo>
                <a:cubicBezTo>
                  <a:pt x="2583" y="22793"/>
                  <a:pt x="2447" y="22829"/>
                  <a:pt x="2329" y="22875"/>
                </a:cubicBezTo>
                <a:cubicBezTo>
                  <a:pt x="2955" y="22457"/>
                  <a:pt x="3680" y="22276"/>
                  <a:pt x="4487" y="22240"/>
                </a:cubicBezTo>
                <a:close/>
                <a:moveTo>
                  <a:pt x="15704" y="21614"/>
                </a:moveTo>
                <a:cubicBezTo>
                  <a:pt x="15695" y="21641"/>
                  <a:pt x="15695" y="21669"/>
                  <a:pt x="15677" y="21705"/>
                </a:cubicBezTo>
                <a:cubicBezTo>
                  <a:pt x="15623" y="21841"/>
                  <a:pt x="15396" y="22013"/>
                  <a:pt x="15287" y="22104"/>
                </a:cubicBezTo>
                <a:cubicBezTo>
                  <a:pt x="14650" y="22677"/>
                  <a:pt x="13957" y="22952"/>
                  <a:pt x="13240" y="22952"/>
                </a:cubicBezTo>
                <a:cubicBezTo>
                  <a:pt x="12733" y="22952"/>
                  <a:pt x="12215" y="22815"/>
                  <a:pt x="11696" y="22548"/>
                </a:cubicBezTo>
                <a:cubicBezTo>
                  <a:pt x="13057" y="22512"/>
                  <a:pt x="14444" y="22131"/>
                  <a:pt x="15704" y="21614"/>
                </a:cubicBezTo>
                <a:close/>
                <a:moveTo>
                  <a:pt x="5975" y="20961"/>
                </a:moveTo>
                <a:lnTo>
                  <a:pt x="5975" y="20961"/>
                </a:lnTo>
                <a:cubicBezTo>
                  <a:pt x="5993" y="21750"/>
                  <a:pt x="6201" y="22485"/>
                  <a:pt x="6591" y="23165"/>
                </a:cubicBezTo>
                <a:cubicBezTo>
                  <a:pt x="6020" y="22557"/>
                  <a:pt x="5766" y="21796"/>
                  <a:pt x="5975" y="20961"/>
                </a:cubicBezTo>
                <a:close/>
                <a:moveTo>
                  <a:pt x="6101" y="20952"/>
                </a:moveTo>
                <a:lnTo>
                  <a:pt x="6101" y="20952"/>
                </a:lnTo>
                <a:cubicBezTo>
                  <a:pt x="6618" y="21650"/>
                  <a:pt x="7054" y="22421"/>
                  <a:pt x="6836" y="23292"/>
                </a:cubicBezTo>
                <a:cubicBezTo>
                  <a:pt x="6374" y="22584"/>
                  <a:pt x="6138" y="21796"/>
                  <a:pt x="6101" y="20952"/>
                </a:cubicBezTo>
                <a:close/>
                <a:moveTo>
                  <a:pt x="4614" y="22394"/>
                </a:moveTo>
                <a:lnTo>
                  <a:pt x="4614" y="22394"/>
                </a:lnTo>
                <a:cubicBezTo>
                  <a:pt x="4079" y="23065"/>
                  <a:pt x="2900" y="23219"/>
                  <a:pt x="2003" y="23301"/>
                </a:cubicBezTo>
                <a:cubicBezTo>
                  <a:pt x="2411" y="22893"/>
                  <a:pt x="3018" y="22947"/>
                  <a:pt x="3535" y="22802"/>
                </a:cubicBezTo>
                <a:cubicBezTo>
                  <a:pt x="3907" y="22702"/>
                  <a:pt x="4261" y="22539"/>
                  <a:pt x="4614" y="22394"/>
                </a:cubicBezTo>
                <a:close/>
                <a:moveTo>
                  <a:pt x="10046" y="21451"/>
                </a:moveTo>
                <a:lnTo>
                  <a:pt x="10046" y="21451"/>
                </a:lnTo>
                <a:cubicBezTo>
                  <a:pt x="10137" y="21650"/>
                  <a:pt x="10255" y="21895"/>
                  <a:pt x="10282" y="21959"/>
                </a:cubicBezTo>
                <a:cubicBezTo>
                  <a:pt x="10626" y="22666"/>
                  <a:pt x="10563" y="23219"/>
                  <a:pt x="10300" y="23899"/>
                </a:cubicBezTo>
                <a:cubicBezTo>
                  <a:pt x="10110" y="23101"/>
                  <a:pt x="10010" y="22276"/>
                  <a:pt x="10046" y="21451"/>
                </a:cubicBezTo>
                <a:close/>
                <a:moveTo>
                  <a:pt x="9928" y="21224"/>
                </a:moveTo>
                <a:cubicBezTo>
                  <a:pt x="9928" y="21224"/>
                  <a:pt x="9937" y="21242"/>
                  <a:pt x="9955" y="21270"/>
                </a:cubicBezTo>
                <a:cubicBezTo>
                  <a:pt x="9955" y="21270"/>
                  <a:pt x="9946" y="21270"/>
                  <a:pt x="9946" y="21279"/>
                </a:cubicBezTo>
                <a:cubicBezTo>
                  <a:pt x="9901" y="22195"/>
                  <a:pt x="9946" y="23065"/>
                  <a:pt x="10137" y="23954"/>
                </a:cubicBezTo>
                <a:cubicBezTo>
                  <a:pt x="9910" y="23654"/>
                  <a:pt x="9765" y="23310"/>
                  <a:pt x="9720" y="22920"/>
                </a:cubicBezTo>
                <a:cubicBezTo>
                  <a:pt x="9701" y="22757"/>
                  <a:pt x="9701" y="21261"/>
                  <a:pt x="9928" y="21224"/>
                </a:cubicBezTo>
                <a:close/>
                <a:moveTo>
                  <a:pt x="5692" y="23542"/>
                </a:moveTo>
                <a:cubicBezTo>
                  <a:pt x="6005" y="23542"/>
                  <a:pt x="6321" y="23568"/>
                  <a:pt x="6636" y="23591"/>
                </a:cubicBezTo>
                <a:cubicBezTo>
                  <a:pt x="5666" y="23908"/>
                  <a:pt x="4623" y="23845"/>
                  <a:pt x="3653" y="24189"/>
                </a:cubicBezTo>
                <a:cubicBezTo>
                  <a:pt x="3907" y="23954"/>
                  <a:pt x="4678" y="23664"/>
                  <a:pt x="4805" y="23636"/>
                </a:cubicBezTo>
                <a:cubicBezTo>
                  <a:pt x="5097" y="23565"/>
                  <a:pt x="5393" y="23542"/>
                  <a:pt x="5692" y="23542"/>
                </a:cubicBezTo>
                <a:close/>
                <a:moveTo>
                  <a:pt x="6419" y="23800"/>
                </a:moveTo>
                <a:lnTo>
                  <a:pt x="6419" y="23800"/>
                </a:lnTo>
                <a:cubicBezTo>
                  <a:pt x="6101" y="23999"/>
                  <a:pt x="5766" y="24162"/>
                  <a:pt x="5394" y="24271"/>
                </a:cubicBezTo>
                <a:cubicBezTo>
                  <a:pt x="5222" y="24322"/>
                  <a:pt x="4524" y="24490"/>
                  <a:pt x="4037" y="24490"/>
                </a:cubicBezTo>
                <a:cubicBezTo>
                  <a:pt x="3832" y="24490"/>
                  <a:pt x="3665" y="24460"/>
                  <a:pt x="3590" y="24380"/>
                </a:cubicBezTo>
                <a:cubicBezTo>
                  <a:pt x="4496" y="24026"/>
                  <a:pt x="5485" y="24035"/>
                  <a:pt x="6419" y="23800"/>
                </a:cubicBezTo>
                <a:close/>
                <a:moveTo>
                  <a:pt x="12757" y="24734"/>
                </a:moveTo>
                <a:cubicBezTo>
                  <a:pt x="12730" y="24761"/>
                  <a:pt x="12712" y="24788"/>
                  <a:pt x="12685" y="24815"/>
                </a:cubicBezTo>
                <a:cubicBezTo>
                  <a:pt x="11869" y="25196"/>
                  <a:pt x="11034" y="25559"/>
                  <a:pt x="10200" y="25894"/>
                </a:cubicBezTo>
                <a:cubicBezTo>
                  <a:pt x="10781" y="25051"/>
                  <a:pt x="11751" y="24734"/>
                  <a:pt x="12757" y="24734"/>
                </a:cubicBezTo>
                <a:close/>
                <a:moveTo>
                  <a:pt x="12367" y="25142"/>
                </a:moveTo>
                <a:cubicBezTo>
                  <a:pt x="11857" y="25626"/>
                  <a:pt x="11264" y="25978"/>
                  <a:pt x="10573" y="25978"/>
                </a:cubicBezTo>
                <a:cubicBezTo>
                  <a:pt x="10540" y="25978"/>
                  <a:pt x="10506" y="25978"/>
                  <a:pt x="10472" y="25976"/>
                </a:cubicBezTo>
                <a:cubicBezTo>
                  <a:pt x="11107" y="25704"/>
                  <a:pt x="11742" y="25432"/>
                  <a:pt x="12367" y="25142"/>
                </a:cubicBezTo>
                <a:close/>
                <a:moveTo>
                  <a:pt x="8378" y="1"/>
                </a:moveTo>
                <a:cubicBezTo>
                  <a:pt x="8364" y="1"/>
                  <a:pt x="8350" y="5"/>
                  <a:pt x="8341" y="14"/>
                </a:cubicBezTo>
                <a:cubicBezTo>
                  <a:pt x="8051" y="395"/>
                  <a:pt x="7643" y="703"/>
                  <a:pt x="7444" y="1148"/>
                </a:cubicBezTo>
                <a:cubicBezTo>
                  <a:pt x="7244" y="1610"/>
                  <a:pt x="7317" y="2154"/>
                  <a:pt x="7453" y="2626"/>
                </a:cubicBezTo>
                <a:cubicBezTo>
                  <a:pt x="7462" y="2644"/>
                  <a:pt x="7471" y="2653"/>
                  <a:pt x="7489" y="2662"/>
                </a:cubicBezTo>
                <a:cubicBezTo>
                  <a:pt x="7425" y="2816"/>
                  <a:pt x="7380" y="2961"/>
                  <a:pt x="7326" y="3106"/>
                </a:cubicBezTo>
                <a:cubicBezTo>
                  <a:pt x="7308" y="2553"/>
                  <a:pt x="7035" y="2018"/>
                  <a:pt x="6745" y="1511"/>
                </a:cubicBezTo>
                <a:cubicBezTo>
                  <a:pt x="6730" y="1487"/>
                  <a:pt x="6704" y="1476"/>
                  <a:pt x="6679" y="1476"/>
                </a:cubicBezTo>
                <a:cubicBezTo>
                  <a:pt x="6645" y="1476"/>
                  <a:pt x="6611" y="1496"/>
                  <a:pt x="6600" y="1538"/>
                </a:cubicBezTo>
                <a:cubicBezTo>
                  <a:pt x="6383" y="2336"/>
                  <a:pt x="6537" y="3197"/>
                  <a:pt x="7081" y="3832"/>
                </a:cubicBezTo>
                <a:cubicBezTo>
                  <a:pt x="6954" y="4213"/>
                  <a:pt x="6845" y="4594"/>
                  <a:pt x="6745" y="4984"/>
                </a:cubicBezTo>
                <a:lnTo>
                  <a:pt x="6709" y="4984"/>
                </a:lnTo>
                <a:cubicBezTo>
                  <a:pt x="6836" y="4539"/>
                  <a:pt x="6899" y="4068"/>
                  <a:pt x="6709" y="3632"/>
                </a:cubicBezTo>
                <a:cubicBezTo>
                  <a:pt x="6510" y="3179"/>
                  <a:pt x="6101" y="2862"/>
                  <a:pt x="5820" y="2463"/>
                </a:cubicBezTo>
                <a:cubicBezTo>
                  <a:pt x="5808" y="2439"/>
                  <a:pt x="5786" y="2427"/>
                  <a:pt x="5762" y="2427"/>
                </a:cubicBezTo>
                <a:cubicBezTo>
                  <a:pt x="5733" y="2427"/>
                  <a:pt x="5704" y="2445"/>
                  <a:pt x="5693" y="2481"/>
                </a:cubicBezTo>
                <a:cubicBezTo>
                  <a:pt x="5494" y="3097"/>
                  <a:pt x="5313" y="3805"/>
                  <a:pt x="5630" y="4421"/>
                </a:cubicBezTo>
                <a:cubicBezTo>
                  <a:pt x="5848" y="4829"/>
                  <a:pt x="6237" y="5120"/>
                  <a:pt x="6700" y="5129"/>
                </a:cubicBezTo>
                <a:cubicBezTo>
                  <a:pt x="6582" y="5564"/>
                  <a:pt x="6482" y="5990"/>
                  <a:pt x="6392" y="6425"/>
                </a:cubicBezTo>
                <a:cubicBezTo>
                  <a:pt x="6401" y="6226"/>
                  <a:pt x="6401" y="6017"/>
                  <a:pt x="6328" y="5827"/>
                </a:cubicBezTo>
                <a:cubicBezTo>
                  <a:pt x="6183" y="5473"/>
                  <a:pt x="5793" y="5337"/>
                  <a:pt x="5539" y="5074"/>
                </a:cubicBezTo>
                <a:cubicBezTo>
                  <a:pt x="5520" y="5058"/>
                  <a:pt x="5499" y="5050"/>
                  <a:pt x="5478" y="5050"/>
                </a:cubicBezTo>
                <a:cubicBezTo>
                  <a:pt x="5432" y="5050"/>
                  <a:pt x="5391" y="5087"/>
                  <a:pt x="5385" y="5138"/>
                </a:cubicBezTo>
                <a:cubicBezTo>
                  <a:pt x="5340" y="5827"/>
                  <a:pt x="5376" y="6915"/>
                  <a:pt x="6265" y="7033"/>
                </a:cubicBezTo>
                <a:lnTo>
                  <a:pt x="6274" y="7033"/>
                </a:lnTo>
                <a:cubicBezTo>
                  <a:pt x="6228" y="7269"/>
                  <a:pt x="6183" y="7513"/>
                  <a:pt x="6147" y="7749"/>
                </a:cubicBezTo>
                <a:cubicBezTo>
                  <a:pt x="6129" y="7758"/>
                  <a:pt x="6111" y="7767"/>
                  <a:pt x="6101" y="7776"/>
                </a:cubicBezTo>
                <a:cubicBezTo>
                  <a:pt x="6029" y="7804"/>
                  <a:pt x="6056" y="7912"/>
                  <a:pt x="6120" y="7931"/>
                </a:cubicBezTo>
                <a:cubicBezTo>
                  <a:pt x="6038" y="8447"/>
                  <a:pt x="5965" y="8964"/>
                  <a:pt x="5920" y="9490"/>
                </a:cubicBezTo>
                <a:cubicBezTo>
                  <a:pt x="5612" y="8729"/>
                  <a:pt x="5222" y="7994"/>
                  <a:pt x="4714" y="7368"/>
                </a:cubicBezTo>
                <a:cubicBezTo>
                  <a:pt x="5476" y="6389"/>
                  <a:pt x="4515" y="5156"/>
                  <a:pt x="4297" y="4149"/>
                </a:cubicBezTo>
                <a:cubicBezTo>
                  <a:pt x="4293" y="4119"/>
                  <a:pt x="4269" y="4105"/>
                  <a:pt x="4244" y="4105"/>
                </a:cubicBezTo>
                <a:cubicBezTo>
                  <a:pt x="4217" y="4105"/>
                  <a:pt x="4188" y="4121"/>
                  <a:pt x="4179" y="4149"/>
                </a:cubicBezTo>
                <a:cubicBezTo>
                  <a:pt x="3862" y="5002"/>
                  <a:pt x="3825" y="5954"/>
                  <a:pt x="4179" y="6770"/>
                </a:cubicBezTo>
                <a:cubicBezTo>
                  <a:pt x="3916" y="6525"/>
                  <a:pt x="3626" y="6307"/>
                  <a:pt x="3309" y="6126"/>
                </a:cubicBezTo>
                <a:cubicBezTo>
                  <a:pt x="3309" y="6095"/>
                  <a:pt x="3288" y="6070"/>
                  <a:pt x="3253" y="6070"/>
                </a:cubicBezTo>
                <a:cubicBezTo>
                  <a:pt x="3248" y="6070"/>
                  <a:pt x="3242" y="6071"/>
                  <a:pt x="3236" y="6072"/>
                </a:cubicBezTo>
                <a:lnTo>
                  <a:pt x="3227" y="6072"/>
                </a:lnTo>
                <a:cubicBezTo>
                  <a:pt x="3218" y="6072"/>
                  <a:pt x="3218" y="6063"/>
                  <a:pt x="3209" y="6063"/>
                </a:cubicBezTo>
                <a:cubicBezTo>
                  <a:pt x="3209" y="6044"/>
                  <a:pt x="3209" y="6035"/>
                  <a:pt x="3191" y="6017"/>
                </a:cubicBezTo>
                <a:cubicBezTo>
                  <a:pt x="2719" y="5555"/>
                  <a:pt x="2411" y="4956"/>
                  <a:pt x="1794" y="4648"/>
                </a:cubicBezTo>
                <a:cubicBezTo>
                  <a:pt x="1268" y="4394"/>
                  <a:pt x="670" y="4349"/>
                  <a:pt x="89" y="4313"/>
                </a:cubicBezTo>
                <a:cubicBezTo>
                  <a:pt x="87" y="4312"/>
                  <a:pt x="84" y="4312"/>
                  <a:pt x="81" y="4312"/>
                </a:cubicBezTo>
                <a:cubicBezTo>
                  <a:pt x="16" y="4312"/>
                  <a:pt x="1" y="4414"/>
                  <a:pt x="53" y="4449"/>
                </a:cubicBezTo>
                <a:cubicBezTo>
                  <a:pt x="688" y="4875"/>
                  <a:pt x="833" y="5682"/>
                  <a:pt x="1549" y="6063"/>
                </a:cubicBezTo>
                <a:cubicBezTo>
                  <a:pt x="1869" y="6228"/>
                  <a:pt x="2208" y="6309"/>
                  <a:pt x="2550" y="6309"/>
                </a:cubicBezTo>
                <a:cubicBezTo>
                  <a:pt x="2770" y="6309"/>
                  <a:pt x="2992" y="6275"/>
                  <a:pt x="3209" y="6208"/>
                </a:cubicBezTo>
                <a:cubicBezTo>
                  <a:pt x="3907" y="6661"/>
                  <a:pt x="4424" y="7260"/>
                  <a:pt x="4850" y="7931"/>
                </a:cubicBezTo>
                <a:cubicBezTo>
                  <a:pt x="4517" y="7682"/>
                  <a:pt x="4144" y="7596"/>
                  <a:pt x="3752" y="7596"/>
                </a:cubicBezTo>
                <a:cubicBezTo>
                  <a:pt x="2854" y="7596"/>
                  <a:pt x="1853" y="8049"/>
                  <a:pt x="986" y="8049"/>
                </a:cubicBezTo>
                <a:cubicBezTo>
                  <a:pt x="974" y="8049"/>
                  <a:pt x="963" y="8049"/>
                  <a:pt x="951" y="8049"/>
                </a:cubicBezTo>
                <a:cubicBezTo>
                  <a:pt x="948" y="8048"/>
                  <a:pt x="944" y="8048"/>
                  <a:pt x="941" y="8048"/>
                </a:cubicBezTo>
                <a:cubicBezTo>
                  <a:pt x="867" y="8048"/>
                  <a:pt x="835" y="8150"/>
                  <a:pt x="887" y="8203"/>
                </a:cubicBezTo>
                <a:cubicBezTo>
                  <a:pt x="1413" y="8756"/>
                  <a:pt x="2057" y="9273"/>
                  <a:pt x="2855" y="9354"/>
                </a:cubicBezTo>
                <a:cubicBezTo>
                  <a:pt x="2917" y="9361"/>
                  <a:pt x="2979" y="9364"/>
                  <a:pt x="3039" y="9364"/>
                </a:cubicBezTo>
                <a:cubicBezTo>
                  <a:pt x="3829" y="9364"/>
                  <a:pt x="4498" y="8838"/>
                  <a:pt x="5113" y="8375"/>
                </a:cubicBezTo>
                <a:cubicBezTo>
                  <a:pt x="5394" y="8892"/>
                  <a:pt x="5639" y="9445"/>
                  <a:pt x="5875" y="9998"/>
                </a:cubicBezTo>
                <a:cubicBezTo>
                  <a:pt x="5784" y="11295"/>
                  <a:pt x="5775" y="12592"/>
                  <a:pt x="5866" y="13879"/>
                </a:cubicBezTo>
                <a:cubicBezTo>
                  <a:pt x="5820" y="14006"/>
                  <a:pt x="5775" y="14133"/>
                  <a:pt x="5739" y="14260"/>
                </a:cubicBezTo>
                <a:cubicBezTo>
                  <a:pt x="5739" y="14269"/>
                  <a:pt x="5739" y="14269"/>
                  <a:pt x="5739" y="14269"/>
                </a:cubicBezTo>
                <a:cubicBezTo>
                  <a:pt x="5331" y="13870"/>
                  <a:pt x="4868" y="13516"/>
                  <a:pt x="4360" y="13226"/>
                </a:cubicBezTo>
                <a:cubicBezTo>
                  <a:pt x="4632" y="12809"/>
                  <a:pt x="4841" y="12356"/>
                  <a:pt x="4759" y="11848"/>
                </a:cubicBezTo>
                <a:cubicBezTo>
                  <a:pt x="4651" y="11213"/>
                  <a:pt x="4243" y="10542"/>
                  <a:pt x="3907" y="10007"/>
                </a:cubicBezTo>
                <a:cubicBezTo>
                  <a:pt x="3888" y="9983"/>
                  <a:pt x="3854" y="9970"/>
                  <a:pt x="3822" y="9970"/>
                </a:cubicBezTo>
                <a:cubicBezTo>
                  <a:pt x="3793" y="9970"/>
                  <a:pt x="3766" y="9981"/>
                  <a:pt x="3753" y="10007"/>
                </a:cubicBezTo>
                <a:cubicBezTo>
                  <a:pt x="3499" y="10551"/>
                  <a:pt x="3200" y="11023"/>
                  <a:pt x="3309" y="11630"/>
                </a:cubicBezTo>
                <a:cubicBezTo>
                  <a:pt x="3399" y="12111"/>
                  <a:pt x="3608" y="12564"/>
                  <a:pt x="3880" y="12963"/>
                </a:cubicBezTo>
                <a:cubicBezTo>
                  <a:pt x="3644" y="12845"/>
                  <a:pt x="3408" y="12746"/>
                  <a:pt x="3163" y="12655"/>
                </a:cubicBezTo>
                <a:cubicBezTo>
                  <a:pt x="3046" y="11367"/>
                  <a:pt x="1613" y="11113"/>
                  <a:pt x="561" y="11041"/>
                </a:cubicBezTo>
                <a:cubicBezTo>
                  <a:pt x="557" y="11041"/>
                  <a:pt x="554" y="11040"/>
                  <a:pt x="551" y="11040"/>
                </a:cubicBezTo>
                <a:cubicBezTo>
                  <a:pt x="475" y="11040"/>
                  <a:pt x="427" y="11135"/>
                  <a:pt x="470" y="11204"/>
                </a:cubicBezTo>
                <a:cubicBezTo>
                  <a:pt x="769" y="11712"/>
                  <a:pt x="1042" y="12483"/>
                  <a:pt x="1586" y="12791"/>
                </a:cubicBezTo>
                <a:cubicBezTo>
                  <a:pt x="1796" y="12911"/>
                  <a:pt x="2029" y="12960"/>
                  <a:pt x="2265" y="12960"/>
                </a:cubicBezTo>
                <a:cubicBezTo>
                  <a:pt x="2527" y="12960"/>
                  <a:pt x="2793" y="12900"/>
                  <a:pt x="3036" y="12809"/>
                </a:cubicBezTo>
                <a:cubicBezTo>
                  <a:pt x="3046" y="12827"/>
                  <a:pt x="3064" y="12836"/>
                  <a:pt x="3082" y="12845"/>
                </a:cubicBezTo>
                <a:cubicBezTo>
                  <a:pt x="3245" y="12927"/>
                  <a:pt x="3399" y="13009"/>
                  <a:pt x="3553" y="13090"/>
                </a:cubicBezTo>
                <a:cubicBezTo>
                  <a:pt x="3431" y="13071"/>
                  <a:pt x="3304" y="13063"/>
                  <a:pt x="3175" y="13063"/>
                </a:cubicBezTo>
                <a:cubicBezTo>
                  <a:pt x="2431" y="13063"/>
                  <a:pt x="1595" y="13336"/>
                  <a:pt x="969" y="13444"/>
                </a:cubicBezTo>
                <a:cubicBezTo>
                  <a:pt x="878" y="13453"/>
                  <a:pt x="878" y="13580"/>
                  <a:pt x="942" y="13625"/>
                </a:cubicBezTo>
                <a:cubicBezTo>
                  <a:pt x="1424" y="13923"/>
                  <a:pt x="1961" y="14071"/>
                  <a:pt x="2494" y="14071"/>
                </a:cubicBezTo>
                <a:cubicBezTo>
                  <a:pt x="3114" y="14071"/>
                  <a:pt x="3730" y="13871"/>
                  <a:pt x="4252" y="13471"/>
                </a:cubicBezTo>
                <a:cubicBezTo>
                  <a:pt x="4823" y="13816"/>
                  <a:pt x="5376" y="14188"/>
                  <a:pt x="5920" y="14605"/>
                </a:cubicBezTo>
                <a:cubicBezTo>
                  <a:pt x="6047" y="15983"/>
                  <a:pt x="6265" y="17352"/>
                  <a:pt x="6600" y="18694"/>
                </a:cubicBezTo>
                <a:cubicBezTo>
                  <a:pt x="6655" y="18939"/>
                  <a:pt x="6718" y="19184"/>
                  <a:pt x="6782" y="19429"/>
                </a:cubicBezTo>
                <a:cubicBezTo>
                  <a:pt x="6364" y="19048"/>
                  <a:pt x="5929" y="18703"/>
                  <a:pt x="5467" y="18386"/>
                </a:cubicBezTo>
                <a:cubicBezTo>
                  <a:pt x="6074" y="17252"/>
                  <a:pt x="4732" y="16418"/>
                  <a:pt x="4415" y="15421"/>
                </a:cubicBezTo>
                <a:cubicBezTo>
                  <a:pt x="4404" y="15394"/>
                  <a:pt x="4374" y="15376"/>
                  <a:pt x="4345" y="15376"/>
                </a:cubicBezTo>
                <a:cubicBezTo>
                  <a:pt x="4326" y="15376"/>
                  <a:pt x="4308" y="15384"/>
                  <a:pt x="4297" y="15403"/>
                </a:cubicBezTo>
                <a:cubicBezTo>
                  <a:pt x="3880" y="16273"/>
                  <a:pt x="4070" y="17271"/>
                  <a:pt x="4705" y="17924"/>
                </a:cubicBezTo>
                <a:cubicBezTo>
                  <a:pt x="4505" y="17806"/>
                  <a:pt x="4306" y="17697"/>
                  <a:pt x="4097" y="17606"/>
                </a:cubicBezTo>
                <a:cubicBezTo>
                  <a:pt x="4122" y="17549"/>
                  <a:pt x="4087" y="17477"/>
                  <a:pt x="4020" y="17477"/>
                </a:cubicBezTo>
                <a:cubicBezTo>
                  <a:pt x="4013" y="17477"/>
                  <a:pt x="4006" y="17477"/>
                  <a:pt x="3998" y="17479"/>
                </a:cubicBezTo>
                <a:cubicBezTo>
                  <a:pt x="3735" y="17053"/>
                  <a:pt x="3426" y="16627"/>
                  <a:pt x="2982" y="16382"/>
                </a:cubicBezTo>
                <a:cubicBezTo>
                  <a:pt x="2420" y="16074"/>
                  <a:pt x="1676" y="16065"/>
                  <a:pt x="1060" y="15965"/>
                </a:cubicBezTo>
                <a:cubicBezTo>
                  <a:pt x="1054" y="15963"/>
                  <a:pt x="1047" y="15963"/>
                  <a:pt x="1041" y="15963"/>
                </a:cubicBezTo>
                <a:cubicBezTo>
                  <a:pt x="965" y="15963"/>
                  <a:pt x="894" y="16061"/>
                  <a:pt x="969" y="16128"/>
                </a:cubicBezTo>
                <a:cubicBezTo>
                  <a:pt x="1504" y="16609"/>
                  <a:pt x="1649" y="17243"/>
                  <a:pt x="2347" y="17579"/>
                </a:cubicBezTo>
                <a:cubicBezTo>
                  <a:pt x="2637" y="17714"/>
                  <a:pt x="2932" y="17774"/>
                  <a:pt x="3229" y="17774"/>
                </a:cubicBezTo>
                <a:cubicBezTo>
                  <a:pt x="3472" y="17774"/>
                  <a:pt x="3717" y="17734"/>
                  <a:pt x="3961" y="17661"/>
                </a:cubicBezTo>
                <a:cubicBezTo>
                  <a:pt x="4360" y="17887"/>
                  <a:pt x="4750" y="18132"/>
                  <a:pt x="5131" y="18395"/>
                </a:cubicBezTo>
                <a:cubicBezTo>
                  <a:pt x="4556" y="18238"/>
                  <a:pt x="3952" y="18143"/>
                  <a:pt x="3356" y="18143"/>
                </a:cubicBezTo>
                <a:cubicBezTo>
                  <a:pt x="2402" y="18143"/>
                  <a:pt x="1467" y="18387"/>
                  <a:pt x="697" y="19012"/>
                </a:cubicBezTo>
                <a:cubicBezTo>
                  <a:pt x="633" y="19066"/>
                  <a:pt x="670" y="19193"/>
                  <a:pt x="751" y="19202"/>
                </a:cubicBezTo>
                <a:cubicBezTo>
                  <a:pt x="1448" y="19318"/>
                  <a:pt x="2191" y="19504"/>
                  <a:pt x="2915" y="19504"/>
                </a:cubicBezTo>
                <a:cubicBezTo>
                  <a:pt x="3096" y="19504"/>
                  <a:pt x="3276" y="19492"/>
                  <a:pt x="3454" y="19465"/>
                </a:cubicBezTo>
                <a:cubicBezTo>
                  <a:pt x="4143" y="19365"/>
                  <a:pt x="4778" y="19030"/>
                  <a:pt x="5376" y="18667"/>
                </a:cubicBezTo>
                <a:cubicBezTo>
                  <a:pt x="5403" y="18649"/>
                  <a:pt x="5421" y="18622"/>
                  <a:pt x="5421" y="18595"/>
                </a:cubicBezTo>
                <a:cubicBezTo>
                  <a:pt x="5938" y="18966"/>
                  <a:pt x="6419" y="19365"/>
                  <a:pt x="6881" y="19819"/>
                </a:cubicBezTo>
                <a:cubicBezTo>
                  <a:pt x="7271" y="21378"/>
                  <a:pt x="7706" y="22974"/>
                  <a:pt x="8232" y="24543"/>
                </a:cubicBezTo>
                <a:cubicBezTo>
                  <a:pt x="7824" y="24180"/>
                  <a:pt x="7389" y="23845"/>
                  <a:pt x="6954" y="23518"/>
                </a:cubicBezTo>
                <a:cubicBezTo>
                  <a:pt x="6954" y="23509"/>
                  <a:pt x="6954" y="23491"/>
                  <a:pt x="6936" y="23482"/>
                </a:cubicBezTo>
                <a:cubicBezTo>
                  <a:pt x="6936" y="23482"/>
                  <a:pt x="6936" y="23473"/>
                  <a:pt x="6927" y="23473"/>
                </a:cubicBezTo>
                <a:cubicBezTo>
                  <a:pt x="7308" y="22394"/>
                  <a:pt x="6673" y="21460"/>
                  <a:pt x="6056" y="20617"/>
                </a:cubicBezTo>
                <a:cubicBezTo>
                  <a:pt x="6036" y="20593"/>
                  <a:pt x="6009" y="20581"/>
                  <a:pt x="5983" y="20581"/>
                </a:cubicBezTo>
                <a:cubicBezTo>
                  <a:pt x="5951" y="20581"/>
                  <a:pt x="5921" y="20599"/>
                  <a:pt x="5911" y="20635"/>
                </a:cubicBezTo>
                <a:cubicBezTo>
                  <a:pt x="5603" y="21433"/>
                  <a:pt x="5702" y="22340"/>
                  <a:pt x="6201" y="22993"/>
                </a:cubicBezTo>
                <a:cubicBezTo>
                  <a:pt x="5802" y="22720"/>
                  <a:pt x="5385" y="22457"/>
                  <a:pt x="4968" y="22222"/>
                </a:cubicBezTo>
                <a:cubicBezTo>
                  <a:pt x="4977" y="22213"/>
                  <a:pt x="4986" y="22204"/>
                  <a:pt x="4995" y="22185"/>
                </a:cubicBezTo>
                <a:cubicBezTo>
                  <a:pt x="5131" y="21714"/>
                  <a:pt x="5195" y="21242"/>
                  <a:pt x="4886" y="20825"/>
                </a:cubicBezTo>
                <a:cubicBezTo>
                  <a:pt x="4578" y="20399"/>
                  <a:pt x="4070" y="20163"/>
                  <a:pt x="3771" y="19719"/>
                </a:cubicBezTo>
                <a:cubicBezTo>
                  <a:pt x="3754" y="19698"/>
                  <a:pt x="3730" y="19687"/>
                  <a:pt x="3707" y="19687"/>
                </a:cubicBezTo>
                <a:cubicBezTo>
                  <a:pt x="3680" y="19687"/>
                  <a:pt x="3654" y="19703"/>
                  <a:pt x="3644" y="19737"/>
                </a:cubicBezTo>
                <a:cubicBezTo>
                  <a:pt x="3635" y="19792"/>
                  <a:pt x="3626" y="19846"/>
                  <a:pt x="3626" y="19891"/>
                </a:cubicBezTo>
                <a:cubicBezTo>
                  <a:pt x="3599" y="19909"/>
                  <a:pt x="3581" y="19946"/>
                  <a:pt x="3608" y="19973"/>
                </a:cubicBezTo>
                <a:cubicBezTo>
                  <a:pt x="3526" y="20707"/>
                  <a:pt x="3871" y="21351"/>
                  <a:pt x="4351" y="21895"/>
                </a:cubicBezTo>
                <a:cubicBezTo>
                  <a:pt x="4043" y="21741"/>
                  <a:pt x="3735" y="21587"/>
                  <a:pt x="3417" y="21442"/>
                </a:cubicBezTo>
                <a:cubicBezTo>
                  <a:pt x="3417" y="21415"/>
                  <a:pt x="3408" y="21387"/>
                  <a:pt x="3372" y="21369"/>
                </a:cubicBezTo>
                <a:cubicBezTo>
                  <a:pt x="3293" y="20663"/>
                  <a:pt x="2446" y="20535"/>
                  <a:pt x="1779" y="20535"/>
                </a:cubicBezTo>
                <a:cubicBezTo>
                  <a:pt x="1606" y="20535"/>
                  <a:pt x="1446" y="20544"/>
                  <a:pt x="1314" y="20553"/>
                </a:cubicBezTo>
                <a:cubicBezTo>
                  <a:pt x="1268" y="20553"/>
                  <a:pt x="1232" y="20599"/>
                  <a:pt x="1259" y="20644"/>
                </a:cubicBezTo>
                <a:cubicBezTo>
                  <a:pt x="1459" y="20970"/>
                  <a:pt x="1640" y="21442"/>
                  <a:pt x="2030" y="21596"/>
                </a:cubicBezTo>
                <a:cubicBezTo>
                  <a:pt x="2153" y="21650"/>
                  <a:pt x="2297" y="21670"/>
                  <a:pt x="2448" y="21670"/>
                </a:cubicBezTo>
                <a:cubicBezTo>
                  <a:pt x="2731" y="21670"/>
                  <a:pt x="3039" y="21598"/>
                  <a:pt x="3281" y="21533"/>
                </a:cubicBezTo>
                <a:cubicBezTo>
                  <a:pt x="3635" y="21696"/>
                  <a:pt x="3970" y="21877"/>
                  <a:pt x="4315" y="22059"/>
                </a:cubicBezTo>
                <a:cubicBezTo>
                  <a:pt x="4246" y="22053"/>
                  <a:pt x="4176" y="22051"/>
                  <a:pt x="4107" y="22051"/>
                </a:cubicBezTo>
                <a:cubicBezTo>
                  <a:pt x="3086" y="22051"/>
                  <a:pt x="2068" y="22601"/>
                  <a:pt x="1431" y="23373"/>
                </a:cubicBezTo>
                <a:cubicBezTo>
                  <a:pt x="1379" y="23435"/>
                  <a:pt x="1394" y="23573"/>
                  <a:pt x="1494" y="23573"/>
                </a:cubicBezTo>
                <a:cubicBezTo>
                  <a:pt x="1498" y="23573"/>
                  <a:pt x="1501" y="23573"/>
                  <a:pt x="1504" y="23573"/>
                </a:cubicBezTo>
                <a:cubicBezTo>
                  <a:pt x="2547" y="23446"/>
                  <a:pt x="4261" y="23391"/>
                  <a:pt x="4868" y="22376"/>
                </a:cubicBezTo>
                <a:cubicBezTo>
                  <a:pt x="5430" y="22702"/>
                  <a:pt x="5975" y="23056"/>
                  <a:pt x="6510" y="23437"/>
                </a:cubicBezTo>
                <a:cubicBezTo>
                  <a:pt x="6217" y="23400"/>
                  <a:pt x="5910" y="23375"/>
                  <a:pt x="5603" y="23375"/>
                </a:cubicBezTo>
                <a:cubicBezTo>
                  <a:pt x="4705" y="23375"/>
                  <a:pt x="3811" y="23591"/>
                  <a:pt x="3290" y="24362"/>
                </a:cubicBezTo>
                <a:cubicBezTo>
                  <a:pt x="3263" y="24407"/>
                  <a:pt x="3290" y="24471"/>
                  <a:pt x="3336" y="24480"/>
                </a:cubicBezTo>
                <a:cubicBezTo>
                  <a:pt x="3635" y="24533"/>
                  <a:pt x="3932" y="24561"/>
                  <a:pt x="4226" y="24561"/>
                </a:cubicBezTo>
                <a:cubicBezTo>
                  <a:pt x="5170" y="24561"/>
                  <a:pt x="6075" y="24279"/>
                  <a:pt x="6863" y="23691"/>
                </a:cubicBezTo>
                <a:cubicBezTo>
                  <a:pt x="7371" y="24063"/>
                  <a:pt x="7870" y="24462"/>
                  <a:pt x="8350" y="24888"/>
                </a:cubicBezTo>
                <a:cubicBezTo>
                  <a:pt x="9312" y="27690"/>
                  <a:pt x="10590" y="30374"/>
                  <a:pt x="12467" y="32541"/>
                </a:cubicBezTo>
                <a:cubicBezTo>
                  <a:pt x="12507" y="32587"/>
                  <a:pt x="12554" y="32607"/>
                  <a:pt x="12600" y="32607"/>
                </a:cubicBezTo>
                <a:cubicBezTo>
                  <a:pt x="12753" y="32607"/>
                  <a:pt x="12899" y="32395"/>
                  <a:pt x="12766" y="32242"/>
                </a:cubicBezTo>
                <a:cubicBezTo>
                  <a:pt x="11506" y="30791"/>
                  <a:pt x="10508" y="29104"/>
                  <a:pt x="9692" y="27300"/>
                </a:cubicBezTo>
                <a:cubicBezTo>
                  <a:pt x="9747" y="26910"/>
                  <a:pt x="9819" y="26529"/>
                  <a:pt x="9901" y="26148"/>
                </a:cubicBezTo>
                <a:cubicBezTo>
                  <a:pt x="9921" y="26168"/>
                  <a:pt x="9940" y="26183"/>
                  <a:pt x="9967" y="26183"/>
                </a:cubicBezTo>
                <a:cubicBezTo>
                  <a:pt x="9977" y="26183"/>
                  <a:pt x="9988" y="26180"/>
                  <a:pt x="10001" y="26175"/>
                </a:cubicBezTo>
                <a:cubicBezTo>
                  <a:pt x="10055" y="26148"/>
                  <a:pt x="10119" y="26121"/>
                  <a:pt x="10182" y="26103"/>
                </a:cubicBezTo>
                <a:cubicBezTo>
                  <a:pt x="10331" y="26135"/>
                  <a:pt x="10478" y="26151"/>
                  <a:pt x="10623" y="26151"/>
                </a:cubicBezTo>
                <a:cubicBezTo>
                  <a:pt x="11486" y="26151"/>
                  <a:pt x="12274" y="25607"/>
                  <a:pt x="12848" y="24924"/>
                </a:cubicBezTo>
                <a:cubicBezTo>
                  <a:pt x="12875" y="24915"/>
                  <a:pt x="12912" y="24897"/>
                  <a:pt x="12948" y="24879"/>
                </a:cubicBezTo>
                <a:cubicBezTo>
                  <a:pt x="12993" y="24860"/>
                  <a:pt x="12993" y="24806"/>
                  <a:pt x="12966" y="24770"/>
                </a:cubicBezTo>
                <a:cubicBezTo>
                  <a:pt x="12993" y="24743"/>
                  <a:pt x="13011" y="24724"/>
                  <a:pt x="13029" y="24697"/>
                </a:cubicBezTo>
                <a:cubicBezTo>
                  <a:pt x="13075" y="24634"/>
                  <a:pt x="13011" y="24561"/>
                  <a:pt x="12948" y="24561"/>
                </a:cubicBezTo>
                <a:cubicBezTo>
                  <a:pt x="12882" y="24559"/>
                  <a:pt x="12816" y="24557"/>
                  <a:pt x="12750" y="24557"/>
                </a:cubicBezTo>
                <a:cubicBezTo>
                  <a:pt x="11654" y="24557"/>
                  <a:pt x="10564" y="24919"/>
                  <a:pt x="9983" y="25894"/>
                </a:cubicBezTo>
                <a:cubicBezTo>
                  <a:pt x="9973" y="25894"/>
                  <a:pt x="9973" y="25894"/>
                  <a:pt x="9964" y="25885"/>
                </a:cubicBezTo>
                <a:cubicBezTo>
                  <a:pt x="10273" y="24697"/>
                  <a:pt x="10762" y="23555"/>
                  <a:pt x="11442" y="22539"/>
                </a:cubicBezTo>
                <a:cubicBezTo>
                  <a:pt x="12011" y="22996"/>
                  <a:pt x="12616" y="23195"/>
                  <a:pt x="13211" y="23195"/>
                </a:cubicBezTo>
                <a:cubicBezTo>
                  <a:pt x="14363" y="23195"/>
                  <a:pt x="15477" y="22452"/>
                  <a:pt x="16212" y="21406"/>
                </a:cubicBezTo>
                <a:cubicBezTo>
                  <a:pt x="16258" y="21324"/>
                  <a:pt x="16194" y="21215"/>
                  <a:pt x="16103" y="21215"/>
                </a:cubicBezTo>
                <a:cubicBezTo>
                  <a:pt x="15351" y="21233"/>
                  <a:pt x="14544" y="21206"/>
                  <a:pt x="13809" y="21378"/>
                </a:cubicBezTo>
                <a:cubicBezTo>
                  <a:pt x="13029" y="21560"/>
                  <a:pt x="12340" y="21995"/>
                  <a:pt x="11606" y="22312"/>
                </a:cubicBezTo>
                <a:cubicBezTo>
                  <a:pt x="11841" y="21977"/>
                  <a:pt x="12095" y="21650"/>
                  <a:pt x="12376" y="21351"/>
                </a:cubicBezTo>
                <a:cubicBezTo>
                  <a:pt x="12413" y="21351"/>
                  <a:pt x="12440" y="21315"/>
                  <a:pt x="12449" y="21279"/>
                </a:cubicBezTo>
                <a:cubicBezTo>
                  <a:pt x="12794" y="20916"/>
                  <a:pt x="13174" y="20580"/>
                  <a:pt x="13583" y="20281"/>
                </a:cubicBezTo>
                <a:cubicBezTo>
                  <a:pt x="13601" y="20272"/>
                  <a:pt x="13610" y="20254"/>
                  <a:pt x="13619" y="20227"/>
                </a:cubicBezTo>
                <a:cubicBezTo>
                  <a:pt x="13619" y="20227"/>
                  <a:pt x="13628" y="20236"/>
                  <a:pt x="13628" y="20236"/>
                </a:cubicBezTo>
                <a:cubicBezTo>
                  <a:pt x="13713" y="20242"/>
                  <a:pt x="13799" y="20246"/>
                  <a:pt x="13883" y="20246"/>
                </a:cubicBezTo>
                <a:cubicBezTo>
                  <a:pt x="15090" y="20246"/>
                  <a:pt x="16189" y="19589"/>
                  <a:pt x="16756" y="18513"/>
                </a:cubicBezTo>
                <a:cubicBezTo>
                  <a:pt x="16791" y="18452"/>
                  <a:pt x="16759" y="18358"/>
                  <a:pt x="16685" y="18358"/>
                </a:cubicBezTo>
                <a:cubicBezTo>
                  <a:pt x="16682" y="18358"/>
                  <a:pt x="16678" y="18358"/>
                  <a:pt x="16675" y="18359"/>
                </a:cubicBezTo>
                <a:cubicBezTo>
                  <a:pt x="15550" y="18440"/>
                  <a:pt x="13519" y="18449"/>
                  <a:pt x="13564" y="20045"/>
                </a:cubicBezTo>
                <a:cubicBezTo>
                  <a:pt x="13537" y="20064"/>
                  <a:pt x="13528" y="20091"/>
                  <a:pt x="13528" y="20118"/>
                </a:cubicBezTo>
                <a:cubicBezTo>
                  <a:pt x="13519" y="20127"/>
                  <a:pt x="13501" y="20127"/>
                  <a:pt x="13492" y="20136"/>
                </a:cubicBezTo>
                <a:cubicBezTo>
                  <a:pt x="13120" y="20399"/>
                  <a:pt x="12766" y="20707"/>
                  <a:pt x="12440" y="21034"/>
                </a:cubicBezTo>
                <a:cubicBezTo>
                  <a:pt x="12594" y="20517"/>
                  <a:pt x="13048" y="20154"/>
                  <a:pt x="13156" y="19619"/>
                </a:cubicBezTo>
                <a:cubicBezTo>
                  <a:pt x="13338" y="18794"/>
                  <a:pt x="12875" y="17987"/>
                  <a:pt x="13057" y="17153"/>
                </a:cubicBezTo>
                <a:cubicBezTo>
                  <a:pt x="13070" y="17094"/>
                  <a:pt x="13026" y="17049"/>
                  <a:pt x="12977" y="17049"/>
                </a:cubicBezTo>
                <a:cubicBezTo>
                  <a:pt x="12958" y="17049"/>
                  <a:pt x="12938" y="17056"/>
                  <a:pt x="12921" y="17071"/>
                </a:cubicBezTo>
                <a:cubicBezTo>
                  <a:pt x="12277" y="17688"/>
                  <a:pt x="11778" y="18422"/>
                  <a:pt x="11705" y="19329"/>
                </a:cubicBezTo>
                <a:cubicBezTo>
                  <a:pt x="11651" y="19928"/>
                  <a:pt x="11687" y="20862"/>
                  <a:pt x="12204" y="21270"/>
                </a:cubicBezTo>
                <a:cubicBezTo>
                  <a:pt x="11615" y="21895"/>
                  <a:pt x="11107" y="22603"/>
                  <a:pt x="10690" y="23364"/>
                </a:cubicBezTo>
                <a:cubicBezTo>
                  <a:pt x="10753" y="23129"/>
                  <a:pt x="10771" y="22893"/>
                  <a:pt x="10735" y="22648"/>
                </a:cubicBezTo>
                <a:cubicBezTo>
                  <a:pt x="10626" y="22040"/>
                  <a:pt x="10173" y="21560"/>
                  <a:pt x="9992" y="20979"/>
                </a:cubicBezTo>
                <a:cubicBezTo>
                  <a:pt x="9983" y="20957"/>
                  <a:pt x="9962" y="20945"/>
                  <a:pt x="9942" y="20945"/>
                </a:cubicBezTo>
                <a:cubicBezTo>
                  <a:pt x="9921" y="20945"/>
                  <a:pt x="9901" y="20957"/>
                  <a:pt x="9892" y="20979"/>
                </a:cubicBezTo>
                <a:cubicBezTo>
                  <a:pt x="9574" y="22040"/>
                  <a:pt x="9221" y="23464"/>
                  <a:pt x="10227" y="24244"/>
                </a:cubicBezTo>
                <a:cubicBezTo>
                  <a:pt x="10227" y="24244"/>
                  <a:pt x="10227" y="24244"/>
                  <a:pt x="10227" y="24253"/>
                </a:cubicBezTo>
                <a:cubicBezTo>
                  <a:pt x="10236" y="24253"/>
                  <a:pt x="10246" y="24262"/>
                  <a:pt x="10255" y="24271"/>
                </a:cubicBezTo>
                <a:cubicBezTo>
                  <a:pt x="9892" y="25133"/>
                  <a:pt x="9647" y="26048"/>
                  <a:pt x="9547" y="26973"/>
                </a:cubicBezTo>
                <a:cubicBezTo>
                  <a:pt x="8686" y="25006"/>
                  <a:pt x="8024" y="22920"/>
                  <a:pt x="7462" y="20880"/>
                </a:cubicBezTo>
                <a:cubicBezTo>
                  <a:pt x="8187" y="19420"/>
                  <a:pt x="8931" y="17987"/>
                  <a:pt x="9865" y="16690"/>
                </a:cubicBezTo>
                <a:cubicBezTo>
                  <a:pt x="9910" y="16690"/>
                  <a:pt x="9955" y="16654"/>
                  <a:pt x="9937" y="16609"/>
                </a:cubicBezTo>
                <a:cubicBezTo>
                  <a:pt x="10218" y="16219"/>
                  <a:pt x="10518" y="15847"/>
                  <a:pt x="10835" y="15493"/>
                </a:cubicBezTo>
                <a:cubicBezTo>
                  <a:pt x="10835" y="15493"/>
                  <a:pt x="10835" y="15493"/>
                  <a:pt x="10835" y="15502"/>
                </a:cubicBezTo>
                <a:cubicBezTo>
                  <a:pt x="11567" y="16330"/>
                  <a:pt x="12523" y="16522"/>
                  <a:pt x="13518" y="16522"/>
                </a:cubicBezTo>
                <a:cubicBezTo>
                  <a:pt x="14126" y="16522"/>
                  <a:pt x="14747" y="16450"/>
                  <a:pt x="15342" y="16409"/>
                </a:cubicBezTo>
                <a:cubicBezTo>
                  <a:pt x="15414" y="16400"/>
                  <a:pt x="15478" y="16300"/>
                  <a:pt x="15414" y="16246"/>
                </a:cubicBezTo>
                <a:cubicBezTo>
                  <a:pt x="14483" y="15523"/>
                  <a:pt x="13387" y="14950"/>
                  <a:pt x="12244" y="14950"/>
                </a:cubicBezTo>
                <a:cubicBezTo>
                  <a:pt x="11895" y="14950"/>
                  <a:pt x="11542" y="15003"/>
                  <a:pt x="11189" y="15122"/>
                </a:cubicBezTo>
                <a:cubicBezTo>
                  <a:pt x="11488" y="14813"/>
                  <a:pt x="11796" y="14523"/>
                  <a:pt x="12141" y="14242"/>
                </a:cubicBezTo>
                <a:cubicBezTo>
                  <a:pt x="12466" y="14323"/>
                  <a:pt x="12832" y="14401"/>
                  <a:pt x="13187" y="14401"/>
                </a:cubicBezTo>
                <a:cubicBezTo>
                  <a:pt x="13386" y="14401"/>
                  <a:pt x="13581" y="14376"/>
                  <a:pt x="13764" y="14314"/>
                </a:cubicBezTo>
                <a:cubicBezTo>
                  <a:pt x="14381" y="14097"/>
                  <a:pt x="14970" y="13516"/>
                  <a:pt x="15487" y="13127"/>
                </a:cubicBezTo>
                <a:cubicBezTo>
                  <a:pt x="15559" y="13063"/>
                  <a:pt x="15541" y="12954"/>
                  <a:pt x="15441" y="12945"/>
                </a:cubicBezTo>
                <a:cubicBezTo>
                  <a:pt x="15212" y="12930"/>
                  <a:pt x="14971" y="12919"/>
                  <a:pt x="14726" y="12919"/>
                </a:cubicBezTo>
                <a:cubicBezTo>
                  <a:pt x="13770" y="12919"/>
                  <a:pt x="12766" y="13098"/>
                  <a:pt x="12268" y="13979"/>
                </a:cubicBezTo>
                <a:lnTo>
                  <a:pt x="12250" y="13979"/>
                </a:lnTo>
                <a:cubicBezTo>
                  <a:pt x="12213" y="14006"/>
                  <a:pt x="12177" y="14033"/>
                  <a:pt x="12141" y="14061"/>
                </a:cubicBezTo>
                <a:cubicBezTo>
                  <a:pt x="12123" y="14070"/>
                  <a:pt x="12114" y="14070"/>
                  <a:pt x="12095" y="14079"/>
                </a:cubicBezTo>
                <a:cubicBezTo>
                  <a:pt x="12068" y="14088"/>
                  <a:pt x="12050" y="14106"/>
                  <a:pt x="12041" y="14133"/>
                </a:cubicBezTo>
                <a:cubicBezTo>
                  <a:pt x="11832" y="14287"/>
                  <a:pt x="11633" y="14460"/>
                  <a:pt x="11442" y="14623"/>
                </a:cubicBezTo>
                <a:cubicBezTo>
                  <a:pt x="11442" y="14623"/>
                  <a:pt x="11442" y="14614"/>
                  <a:pt x="11433" y="14614"/>
                </a:cubicBezTo>
                <a:cubicBezTo>
                  <a:pt x="11705" y="14206"/>
                  <a:pt x="12104" y="13952"/>
                  <a:pt x="12304" y="13498"/>
                </a:cubicBezTo>
                <a:cubicBezTo>
                  <a:pt x="12531" y="12991"/>
                  <a:pt x="12649" y="12428"/>
                  <a:pt x="12812" y="11902"/>
                </a:cubicBezTo>
                <a:cubicBezTo>
                  <a:pt x="12826" y="11844"/>
                  <a:pt x="12771" y="11781"/>
                  <a:pt x="12716" y="11781"/>
                </a:cubicBezTo>
                <a:cubicBezTo>
                  <a:pt x="12702" y="11781"/>
                  <a:pt x="12688" y="11785"/>
                  <a:pt x="12676" y="11794"/>
                </a:cubicBezTo>
                <a:cubicBezTo>
                  <a:pt x="11796" y="12446"/>
                  <a:pt x="10590" y="13562"/>
                  <a:pt x="11316" y="14741"/>
                </a:cubicBezTo>
                <a:cubicBezTo>
                  <a:pt x="10835" y="15176"/>
                  <a:pt x="10409" y="15657"/>
                  <a:pt x="10010" y="16164"/>
                </a:cubicBezTo>
                <a:cubicBezTo>
                  <a:pt x="10164" y="15756"/>
                  <a:pt x="10463" y="15403"/>
                  <a:pt x="10545" y="14958"/>
                </a:cubicBezTo>
                <a:cubicBezTo>
                  <a:pt x="10672" y="14251"/>
                  <a:pt x="10490" y="13526"/>
                  <a:pt x="10617" y="12818"/>
                </a:cubicBezTo>
                <a:cubicBezTo>
                  <a:pt x="10629" y="12759"/>
                  <a:pt x="10591" y="12723"/>
                  <a:pt x="10547" y="12723"/>
                </a:cubicBezTo>
                <a:cubicBezTo>
                  <a:pt x="10524" y="12723"/>
                  <a:pt x="10500" y="12733"/>
                  <a:pt x="10481" y="12755"/>
                </a:cubicBezTo>
                <a:cubicBezTo>
                  <a:pt x="9656" y="13897"/>
                  <a:pt x="9176" y="15176"/>
                  <a:pt x="9747" y="16518"/>
                </a:cubicBezTo>
                <a:cubicBezTo>
                  <a:pt x="9275" y="17171"/>
                  <a:pt x="8849" y="17860"/>
                  <a:pt x="8468" y="18567"/>
                </a:cubicBezTo>
                <a:cubicBezTo>
                  <a:pt x="8631" y="18023"/>
                  <a:pt x="8922" y="17543"/>
                  <a:pt x="8949" y="16944"/>
                </a:cubicBezTo>
                <a:cubicBezTo>
                  <a:pt x="8976" y="16155"/>
                  <a:pt x="8722" y="15384"/>
                  <a:pt x="8459" y="14650"/>
                </a:cubicBezTo>
                <a:cubicBezTo>
                  <a:pt x="8449" y="14625"/>
                  <a:pt x="8421" y="14609"/>
                  <a:pt x="8396" y="14609"/>
                </a:cubicBezTo>
                <a:cubicBezTo>
                  <a:pt x="8374" y="14609"/>
                  <a:pt x="8354" y="14621"/>
                  <a:pt x="8350" y="14650"/>
                </a:cubicBezTo>
                <a:cubicBezTo>
                  <a:pt x="8033" y="16201"/>
                  <a:pt x="6863" y="17515"/>
                  <a:pt x="8187" y="18948"/>
                </a:cubicBezTo>
                <a:cubicBezTo>
                  <a:pt x="8196" y="18966"/>
                  <a:pt x="8205" y="18966"/>
                  <a:pt x="8214" y="18975"/>
                </a:cubicBezTo>
                <a:cubicBezTo>
                  <a:pt x="8223" y="18984"/>
                  <a:pt x="8223" y="18994"/>
                  <a:pt x="8223" y="18994"/>
                </a:cubicBezTo>
                <a:cubicBezTo>
                  <a:pt x="8223" y="19003"/>
                  <a:pt x="8223" y="19003"/>
                  <a:pt x="8223" y="19012"/>
                </a:cubicBezTo>
                <a:cubicBezTo>
                  <a:pt x="7942" y="19556"/>
                  <a:pt x="7670" y="20109"/>
                  <a:pt x="7407" y="20662"/>
                </a:cubicBezTo>
                <a:cubicBezTo>
                  <a:pt x="7217" y="19973"/>
                  <a:pt x="7035" y="19293"/>
                  <a:pt x="6863" y="18622"/>
                </a:cubicBezTo>
                <a:cubicBezTo>
                  <a:pt x="6455" y="17053"/>
                  <a:pt x="6210" y="15457"/>
                  <a:pt x="6092" y="13870"/>
                </a:cubicBezTo>
                <a:cubicBezTo>
                  <a:pt x="6247" y="13516"/>
                  <a:pt x="6410" y="13190"/>
                  <a:pt x="6600" y="12873"/>
                </a:cubicBezTo>
                <a:cubicBezTo>
                  <a:pt x="7000" y="13044"/>
                  <a:pt x="7419" y="13125"/>
                  <a:pt x="7836" y="13125"/>
                </a:cubicBezTo>
                <a:cubicBezTo>
                  <a:pt x="8589" y="13125"/>
                  <a:pt x="9336" y="12859"/>
                  <a:pt x="9955" y="12374"/>
                </a:cubicBezTo>
                <a:cubicBezTo>
                  <a:pt x="10019" y="12329"/>
                  <a:pt x="9983" y="12220"/>
                  <a:pt x="9910" y="12202"/>
                </a:cubicBezTo>
                <a:cubicBezTo>
                  <a:pt x="9393" y="12069"/>
                  <a:pt x="8871" y="11994"/>
                  <a:pt x="8344" y="11994"/>
                </a:cubicBezTo>
                <a:cubicBezTo>
                  <a:pt x="8114" y="11994"/>
                  <a:pt x="7884" y="12008"/>
                  <a:pt x="7652" y="12038"/>
                </a:cubicBezTo>
                <a:cubicBezTo>
                  <a:pt x="7489" y="12057"/>
                  <a:pt x="7289" y="12075"/>
                  <a:pt x="7099" y="12111"/>
                </a:cubicBezTo>
                <a:cubicBezTo>
                  <a:pt x="7398" y="11721"/>
                  <a:pt x="7716" y="11349"/>
                  <a:pt x="8078" y="11014"/>
                </a:cubicBezTo>
                <a:cubicBezTo>
                  <a:pt x="8078" y="11032"/>
                  <a:pt x="8078" y="11050"/>
                  <a:pt x="8096" y="11068"/>
                </a:cubicBezTo>
                <a:cubicBezTo>
                  <a:pt x="8555" y="11438"/>
                  <a:pt x="9067" y="11561"/>
                  <a:pt x="9600" y="11561"/>
                </a:cubicBezTo>
                <a:cubicBezTo>
                  <a:pt x="10426" y="11561"/>
                  <a:pt x="11301" y="11264"/>
                  <a:pt x="12095" y="11132"/>
                </a:cubicBezTo>
                <a:cubicBezTo>
                  <a:pt x="12159" y="11123"/>
                  <a:pt x="12168" y="11023"/>
                  <a:pt x="12114" y="10996"/>
                </a:cubicBezTo>
                <a:cubicBezTo>
                  <a:pt x="11300" y="10623"/>
                  <a:pt x="10449" y="10345"/>
                  <a:pt x="9578" y="10345"/>
                </a:cubicBezTo>
                <a:cubicBezTo>
                  <a:pt x="9303" y="10345"/>
                  <a:pt x="9027" y="10373"/>
                  <a:pt x="8749" y="10433"/>
                </a:cubicBezTo>
                <a:cubicBezTo>
                  <a:pt x="9003" y="10243"/>
                  <a:pt x="9257" y="10053"/>
                  <a:pt x="9529" y="9871"/>
                </a:cubicBezTo>
                <a:cubicBezTo>
                  <a:pt x="9790" y="9964"/>
                  <a:pt x="10046" y="10006"/>
                  <a:pt x="10293" y="10006"/>
                </a:cubicBezTo>
                <a:cubicBezTo>
                  <a:pt x="11383" y="10006"/>
                  <a:pt x="12314" y="9183"/>
                  <a:pt x="12757" y="8148"/>
                </a:cubicBezTo>
                <a:cubicBezTo>
                  <a:pt x="12785" y="8085"/>
                  <a:pt x="12748" y="7994"/>
                  <a:pt x="12667" y="7994"/>
                </a:cubicBezTo>
                <a:cubicBezTo>
                  <a:pt x="11424" y="8012"/>
                  <a:pt x="9828" y="8194"/>
                  <a:pt x="9475" y="9626"/>
                </a:cubicBezTo>
                <a:cubicBezTo>
                  <a:pt x="9475" y="9644"/>
                  <a:pt x="9475" y="9644"/>
                  <a:pt x="9484" y="9654"/>
                </a:cubicBezTo>
                <a:lnTo>
                  <a:pt x="9466" y="9663"/>
                </a:lnTo>
                <a:cubicBezTo>
                  <a:pt x="9438" y="9681"/>
                  <a:pt x="9420" y="9708"/>
                  <a:pt x="9420" y="9735"/>
                </a:cubicBezTo>
                <a:cubicBezTo>
                  <a:pt x="9112" y="9898"/>
                  <a:pt x="8822" y="10080"/>
                  <a:pt x="8532" y="10288"/>
                </a:cubicBezTo>
                <a:cubicBezTo>
                  <a:pt x="8668" y="10134"/>
                  <a:pt x="8777" y="9971"/>
                  <a:pt x="8849" y="9790"/>
                </a:cubicBezTo>
                <a:cubicBezTo>
                  <a:pt x="9030" y="9300"/>
                  <a:pt x="8958" y="8710"/>
                  <a:pt x="8913" y="8203"/>
                </a:cubicBezTo>
                <a:cubicBezTo>
                  <a:pt x="8906" y="8159"/>
                  <a:pt x="8870" y="8128"/>
                  <a:pt x="8830" y="8128"/>
                </a:cubicBezTo>
                <a:cubicBezTo>
                  <a:pt x="8812" y="8128"/>
                  <a:pt x="8793" y="8134"/>
                  <a:pt x="8777" y="8148"/>
                </a:cubicBezTo>
                <a:cubicBezTo>
                  <a:pt x="8432" y="8493"/>
                  <a:pt x="7969" y="8846"/>
                  <a:pt x="7833" y="9336"/>
                </a:cubicBezTo>
                <a:cubicBezTo>
                  <a:pt x="7697" y="9790"/>
                  <a:pt x="7770" y="10325"/>
                  <a:pt x="7951" y="10760"/>
                </a:cubicBezTo>
                <a:cubicBezTo>
                  <a:pt x="7453" y="11213"/>
                  <a:pt x="7008" y="11730"/>
                  <a:pt x="6646" y="12301"/>
                </a:cubicBezTo>
                <a:cubicBezTo>
                  <a:pt x="6546" y="12374"/>
                  <a:pt x="6473" y="12465"/>
                  <a:pt x="6437" y="12592"/>
                </a:cubicBezTo>
                <a:cubicBezTo>
                  <a:pt x="6437" y="12610"/>
                  <a:pt x="6437" y="12619"/>
                  <a:pt x="6437" y="12628"/>
                </a:cubicBezTo>
                <a:cubicBezTo>
                  <a:pt x="6301" y="12873"/>
                  <a:pt x="6174" y="13117"/>
                  <a:pt x="6065" y="13371"/>
                </a:cubicBezTo>
                <a:cubicBezTo>
                  <a:pt x="5975" y="11549"/>
                  <a:pt x="6065" y="9726"/>
                  <a:pt x="6328" y="7922"/>
                </a:cubicBezTo>
                <a:cubicBezTo>
                  <a:pt x="6918" y="7876"/>
                  <a:pt x="7407" y="7931"/>
                  <a:pt x="7933" y="7550"/>
                </a:cubicBezTo>
                <a:cubicBezTo>
                  <a:pt x="8568" y="7087"/>
                  <a:pt x="9030" y="6353"/>
                  <a:pt x="9493" y="5727"/>
                </a:cubicBezTo>
                <a:cubicBezTo>
                  <a:pt x="9529" y="5682"/>
                  <a:pt x="9475" y="5600"/>
                  <a:pt x="9420" y="5600"/>
                </a:cubicBezTo>
                <a:cubicBezTo>
                  <a:pt x="8187" y="5673"/>
                  <a:pt x="7008" y="6326"/>
                  <a:pt x="6410" y="7396"/>
                </a:cubicBezTo>
                <a:cubicBezTo>
                  <a:pt x="6537" y="6634"/>
                  <a:pt x="6691" y="5863"/>
                  <a:pt x="6881" y="5101"/>
                </a:cubicBezTo>
                <a:cubicBezTo>
                  <a:pt x="7507" y="5020"/>
                  <a:pt x="8051" y="5002"/>
                  <a:pt x="8604" y="4675"/>
                </a:cubicBezTo>
                <a:cubicBezTo>
                  <a:pt x="9094" y="4385"/>
                  <a:pt x="9466" y="3977"/>
                  <a:pt x="9847" y="3569"/>
                </a:cubicBezTo>
                <a:cubicBezTo>
                  <a:pt x="9874" y="3560"/>
                  <a:pt x="9910" y="3542"/>
                  <a:pt x="9937" y="3533"/>
                </a:cubicBezTo>
                <a:cubicBezTo>
                  <a:pt x="9973" y="3515"/>
                  <a:pt x="9983" y="3478"/>
                  <a:pt x="9964" y="3451"/>
                </a:cubicBezTo>
                <a:cubicBezTo>
                  <a:pt x="9983" y="3424"/>
                  <a:pt x="10001" y="3406"/>
                  <a:pt x="10028" y="3379"/>
                </a:cubicBezTo>
                <a:cubicBezTo>
                  <a:pt x="10064" y="3333"/>
                  <a:pt x="10037" y="3261"/>
                  <a:pt x="9973" y="3261"/>
                </a:cubicBezTo>
                <a:cubicBezTo>
                  <a:pt x="8867" y="3270"/>
                  <a:pt x="7670" y="3496"/>
                  <a:pt x="7063" y="4403"/>
                </a:cubicBezTo>
                <a:cubicBezTo>
                  <a:pt x="7108" y="4231"/>
                  <a:pt x="7153" y="4059"/>
                  <a:pt x="7199" y="3895"/>
                </a:cubicBezTo>
                <a:cubicBezTo>
                  <a:pt x="7244" y="3877"/>
                  <a:pt x="7271" y="3832"/>
                  <a:pt x="7235" y="3787"/>
                </a:cubicBezTo>
                <a:cubicBezTo>
                  <a:pt x="7235" y="3787"/>
                  <a:pt x="7235" y="3778"/>
                  <a:pt x="7235" y="3778"/>
                </a:cubicBezTo>
                <a:cubicBezTo>
                  <a:pt x="7344" y="3415"/>
                  <a:pt x="7453" y="3052"/>
                  <a:pt x="7570" y="2689"/>
                </a:cubicBezTo>
                <a:cubicBezTo>
                  <a:pt x="7580" y="2680"/>
                  <a:pt x="7570" y="2671"/>
                  <a:pt x="7570" y="2662"/>
                </a:cubicBezTo>
                <a:cubicBezTo>
                  <a:pt x="7570" y="2653"/>
                  <a:pt x="7570" y="2653"/>
                  <a:pt x="7580" y="2653"/>
                </a:cubicBezTo>
                <a:cubicBezTo>
                  <a:pt x="8650" y="2553"/>
                  <a:pt x="10200" y="2445"/>
                  <a:pt x="10400" y="1102"/>
                </a:cubicBezTo>
                <a:cubicBezTo>
                  <a:pt x="10408" y="1055"/>
                  <a:pt x="10373" y="1000"/>
                  <a:pt x="10322" y="1000"/>
                </a:cubicBezTo>
                <a:cubicBezTo>
                  <a:pt x="10315" y="1000"/>
                  <a:pt x="10307" y="1001"/>
                  <a:pt x="10300" y="1003"/>
                </a:cubicBezTo>
                <a:cubicBezTo>
                  <a:pt x="9837" y="1157"/>
                  <a:pt x="9321" y="1112"/>
                  <a:pt x="8849" y="1211"/>
                </a:cubicBezTo>
                <a:cubicBezTo>
                  <a:pt x="8831" y="767"/>
                  <a:pt x="8695" y="377"/>
                  <a:pt x="8414" y="14"/>
                </a:cubicBezTo>
                <a:cubicBezTo>
                  <a:pt x="8405" y="5"/>
                  <a:pt x="8391" y="1"/>
                  <a:pt x="8378" y="1"/>
                </a:cubicBezTo>
                <a:close/>
              </a:path>
            </a:pathLst>
          </a:custGeom>
          <a:solidFill>
            <a:srgbClr val="CFBC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Google Shape;140;p14"/>
          <p:cNvGrpSpPr/>
          <p:nvPr/>
        </p:nvGrpSpPr>
        <p:grpSpPr>
          <a:xfrm rot="-9900040">
            <a:off x="-2227217" y="-542208"/>
            <a:ext cx="3889104" cy="3963693"/>
            <a:chOff x="6929389" y="-2342939"/>
            <a:chExt cx="3889220" cy="3963812"/>
          </a:xfrm>
        </p:grpSpPr>
        <p:sp>
          <p:nvSpPr>
            <p:cNvPr id="141" name="Google Shape;141;p14"/>
            <p:cNvSpPr/>
            <p:nvPr/>
          </p:nvSpPr>
          <p:spPr>
            <a:xfrm rot="-9900155">
              <a:off x="7291930" y="-1988376"/>
              <a:ext cx="3164138" cy="3217127"/>
            </a:xfrm>
            <a:custGeom>
              <a:avLst/>
              <a:gdLst/>
              <a:ahLst/>
              <a:cxnLst/>
              <a:rect l="l" t="t" r="r" b="b"/>
              <a:pathLst>
                <a:path w="85403" h="92463" extrusionOk="0">
                  <a:moveTo>
                    <a:pt x="55939" y="1"/>
                  </a:moveTo>
                  <a:cubicBezTo>
                    <a:pt x="54201" y="1"/>
                    <a:pt x="52460" y="82"/>
                    <a:pt x="50745" y="189"/>
                  </a:cubicBezTo>
                  <a:cubicBezTo>
                    <a:pt x="37533" y="1005"/>
                    <a:pt x="24321" y="2955"/>
                    <a:pt x="11481" y="6183"/>
                  </a:cubicBezTo>
                  <a:cubicBezTo>
                    <a:pt x="1" y="9075"/>
                    <a:pt x="5686" y="15876"/>
                    <a:pt x="6529" y="24754"/>
                  </a:cubicBezTo>
                  <a:cubicBezTo>
                    <a:pt x="7119" y="30884"/>
                    <a:pt x="8543" y="36234"/>
                    <a:pt x="13530" y="40360"/>
                  </a:cubicBezTo>
                  <a:cubicBezTo>
                    <a:pt x="18445" y="44422"/>
                    <a:pt x="24974" y="45783"/>
                    <a:pt x="31140" y="47388"/>
                  </a:cubicBezTo>
                  <a:cubicBezTo>
                    <a:pt x="37306" y="49002"/>
                    <a:pt x="43790" y="51269"/>
                    <a:pt x="47580" y="56401"/>
                  </a:cubicBezTo>
                  <a:cubicBezTo>
                    <a:pt x="50373" y="60182"/>
                    <a:pt x="51289" y="65016"/>
                    <a:pt x="51842" y="69695"/>
                  </a:cubicBezTo>
                  <a:cubicBezTo>
                    <a:pt x="52386" y="74365"/>
                    <a:pt x="52667" y="79162"/>
                    <a:pt x="54454" y="83523"/>
                  </a:cubicBezTo>
                  <a:cubicBezTo>
                    <a:pt x="56231" y="87876"/>
                    <a:pt x="59913" y="91821"/>
                    <a:pt x="64583" y="92392"/>
                  </a:cubicBezTo>
                  <a:cubicBezTo>
                    <a:pt x="64972" y="92440"/>
                    <a:pt x="65360" y="92463"/>
                    <a:pt x="65747" y="92463"/>
                  </a:cubicBezTo>
                  <a:cubicBezTo>
                    <a:pt x="69627" y="92463"/>
                    <a:pt x="73348" y="90143"/>
                    <a:pt x="75763" y="87051"/>
                  </a:cubicBezTo>
                  <a:cubicBezTo>
                    <a:pt x="78420" y="83641"/>
                    <a:pt x="79753" y="79397"/>
                    <a:pt x="80805" y="75208"/>
                  </a:cubicBezTo>
                  <a:cubicBezTo>
                    <a:pt x="84723" y="59575"/>
                    <a:pt x="85403" y="43144"/>
                    <a:pt x="82782" y="27248"/>
                  </a:cubicBezTo>
                  <a:cubicBezTo>
                    <a:pt x="81195" y="17672"/>
                    <a:pt x="77677" y="7307"/>
                    <a:pt x="69135" y="2728"/>
                  </a:cubicBezTo>
                  <a:cubicBezTo>
                    <a:pt x="65120" y="569"/>
                    <a:pt x="60541" y="1"/>
                    <a:pt x="55939" y="1"/>
                  </a:cubicBezTo>
                  <a:close/>
                </a:path>
              </a:pathLst>
            </a:custGeom>
            <a:solidFill>
              <a:srgbClr val="DEE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4"/>
            <p:cNvSpPr/>
            <p:nvPr/>
          </p:nvSpPr>
          <p:spPr>
            <a:xfrm rot="-9900017">
              <a:off x="8216234" y="-810811"/>
              <a:ext cx="1573071" cy="2266734"/>
            </a:xfrm>
            <a:custGeom>
              <a:avLst/>
              <a:gdLst/>
              <a:ahLst/>
              <a:cxnLst/>
              <a:rect l="l" t="t" r="r" b="b"/>
              <a:pathLst>
                <a:path w="34350" h="49497" extrusionOk="0">
                  <a:moveTo>
                    <a:pt x="21727" y="1"/>
                  </a:moveTo>
                  <a:cubicBezTo>
                    <a:pt x="17116" y="1"/>
                    <a:pt x="12256" y="1297"/>
                    <a:pt x="9513" y="2836"/>
                  </a:cubicBezTo>
                  <a:cubicBezTo>
                    <a:pt x="4154" y="5847"/>
                    <a:pt x="0" y="12303"/>
                    <a:pt x="2113" y="18080"/>
                  </a:cubicBezTo>
                  <a:cubicBezTo>
                    <a:pt x="4163" y="23720"/>
                    <a:pt x="11181" y="26477"/>
                    <a:pt x="12949" y="32217"/>
                  </a:cubicBezTo>
                  <a:cubicBezTo>
                    <a:pt x="13784" y="34919"/>
                    <a:pt x="13285" y="37830"/>
                    <a:pt x="13212" y="40668"/>
                  </a:cubicBezTo>
                  <a:cubicBezTo>
                    <a:pt x="13140" y="43497"/>
                    <a:pt x="13675" y="46662"/>
                    <a:pt x="15933" y="48385"/>
                  </a:cubicBezTo>
                  <a:cubicBezTo>
                    <a:pt x="16938" y="49155"/>
                    <a:pt x="18142" y="49496"/>
                    <a:pt x="19382" y="49496"/>
                  </a:cubicBezTo>
                  <a:cubicBezTo>
                    <a:pt x="21543" y="49496"/>
                    <a:pt x="23815" y="48460"/>
                    <a:pt x="25336" y="46852"/>
                  </a:cubicBezTo>
                  <a:cubicBezTo>
                    <a:pt x="27721" y="44313"/>
                    <a:pt x="28682" y="40786"/>
                    <a:pt x="29444" y="37385"/>
                  </a:cubicBezTo>
                  <a:cubicBezTo>
                    <a:pt x="30686" y="31818"/>
                    <a:pt x="31611" y="26186"/>
                    <a:pt x="32219" y="20519"/>
                  </a:cubicBezTo>
                  <a:cubicBezTo>
                    <a:pt x="32690" y="16203"/>
                    <a:pt x="34350" y="9383"/>
                    <a:pt x="32582" y="5239"/>
                  </a:cubicBezTo>
                  <a:cubicBezTo>
                    <a:pt x="30933" y="1367"/>
                    <a:pt x="26461" y="1"/>
                    <a:pt x="21727" y="1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143;p14"/>
          <p:cNvSpPr/>
          <p:nvPr/>
        </p:nvSpPr>
        <p:spPr>
          <a:xfrm rot="-4499933">
            <a:off x="6361024" y="-1299664"/>
            <a:ext cx="2240875" cy="2620670"/>
          </a:xfrm>
          <a:custGeom>
            <a:avLst/>
            <a:gdLst/>
            <a:ahLst/>
            <a:cxnLst/>
            <a:rect l="l" t="t" r="r" b="b"/>
            <a:pathLst>
              <a:path w="70242" h="82147" extrusionOk="0">
                <a:moveTo>
                  <a:pt x="32696" y="0"/>
                </a:moveTo>
                <a:cubicBezTo>
                  <a:pt x="32591" y="0"/>
                  <a:pt x="32477" y="66"/>
                  <a:pt x="32464" y="197"/>
                </a:cubicBezTo>
                <a:cubicBezTo>
                  <a:pt x="31847" y="4804"/>
                  <a:pt x="28846" y="8594"/>
                  <a:pt x="25327" y="11451"/>
                </a:cubicBezTo>
                <a:cubicBezTo>
                  <a:pt x="21510" y="14552"/>
                  <a:pt x="16985" y="16556"/>
                  <a:pt x="12650" y="18823"/>
                </a:cubicBezTo>
                <a:cubicBezTo>
                  <a:pt x="10410" y="19984"/>
                  <a:pt x="8207" y="21226"/>
                  <a:pt x="6166" y="22722"/>
                </a:cubicBezTo>
                <a:cubicBezTo>
                  <a:pt x="4253" y="24119"/>
                  <a:pt x="2294" y="25751"/>
                  <a:pt x="1143" y="27873"/>
                </a:cubicBezTo>
                <a:cubicBezTo>
                  <a:pt x="136" y="29732"/>
                  <a:pt x="0" y="31917"/>
                  <a:pt x="1170" y="33740"/>
                </a:cubicBezTo>
                <a:cubicBezTo>
                  <a:pt x="2240" y="35408"/>
                  <a:pt x="4045" y="36487"/>
                  <a:pt x="5840" y="37231"/>
                </a:cubicBezTo>
                <a:cubicBezTo>
                  <a:pt x="8171" y="38201"/>
                  <a:pt x="10700" y="38655"/>
                  <a:pt x="13158" y="39208"/>
                </a:cubicBezTo>
                <a:cubicBezTo>
                  <a:pt x="15833" y="39806"/>
                  <a:pt x="18526" y="40423"/>
                  <a:pt x="21065" y="41466"/>
                </a:cubicBezTo>
                <a:cubicBezTo>
                  <a:pt x="23223" y="42345"/>
                  <a:pt x="25291" y="43551"/>
                  <a:pt x="26987" y="45175"/>
                </a:cubicBezTo>
                <a:cubicBezTo>
                  <a:pt x="28764" y="46870"/>
                  <a:pt x="29979" y="48992"/>
                  <a:pt x="30505" y="51404"/>
                </a:cubicBezTo>
                <a:cubicBezTo>
                  <a:pt x="31629" y="56519"/>
                  <a:pt x="30033" y="61742"/>
                  <a:pt x="30441" y="66892"/>
                </a:cubicBezTo>
                <a:cubicBezTo>
                  <a:pt x="30623" y="69241"/>
                  <a:pt x="31212" y="71599"/>
                  <a:pt x="32591" y="73539"/>
                </a:cubicBezTo>
                <a:cubicBezTo>
                  <a:pt x="33842" y="75307"/>
                  <a:pt x="35637" y="76595"/>
                  <a:pt x="37614" y="77429"/>
                </a:cubicBezTo>
                <a:cubicBezTo>
                  <a:pt x="40127" y="78496"/>
                  <a:pt x="42761" y="78827"/>
                  <a:pt x="45423" y="78827"/>
                </a:cubicBezTo>
                <a:cubicBezTo>
                  <a:pt x="47786" y="78827"/>
                  <a:pt x="50172" y="78566"/>
                  <a:pt x="52513" y="78327"/>
                </a:cubicBezTo>
                <a:cubicBezTo>
                  <a:pt x="54354" y="78136"/>
                  <a:pt x="56256" y="77968"/>
                  <a:pt x="58149" y="77968"/>
                </a:cubicBezTo>
                <a:cubicBezTo>
                  <a:pt x="61280" y="77968"/>
                  <a:pt x="64385" y="78428"/>
                  <a:pt x="67149" y="80005"/>
                </a:cubicBezTo>
                <a:cubicBezTo>
                  <a:pt x="68137" y="80558"/>
                  <a:pt x="69026" y="81256"/>
                  <a:pt x="69796" y="82081"/>
                </a:cubicBezTo>
                <a:cubicBezTo>
                  <a:pt x="69841" y="82128"/>
                  <a:pt x="69891" y="82147"/>
                  <a:pt x="69939" y="82147"/>
                </a:cubicBezTo>
                <a:cubicBezTo>
                  <a:pt x="70100" y="82147"/>
                  <a:pt x="70242" y="81935"/>
                  <a:pt x="70096" y="81782"/>
                </a:cubicBezTo>
                <a:cubicBezTo>
                  <a:pt x="67057" y="78540"/>
                  <a:pt x="62435" y="77527"/>
                  <a:pt x="58133" y="77527"/>
                </a:cubicBezTo>
                <a:cubicBezTo>
                  <a:pt x="58018" y="77527"/>
                  <a:pt x="57904" y="77528"/>
                  <a:pt x="57790" y="77529"/>
                </a:cubicBezTo>
                <a:cubicBezTo>
                  <a:pt x="53689" y="77584"/>
                  <a:pt x="49561" y="78434"/>
                  <a:pt x="45450" y="78434"/>
                </a:cubicBezTo>
                <a:cubicBezTo>
                  <a:pt x="44100" y="78434"/>
                  <a:pt x="42750" y="78343"/>
                  <a:pt x="41405" y="78100"/>
                </a:cubicBezTo>
                <a:cubicBezTo>
                  <a:pt x="39210" y="77710"/>
                  <a:pt x="37034" y="76940"/>
                  <a:pt x="35220" y="75607"/>
                </a:cubicBezTo>
                <a:cubicBezTo>
                  <a:pt x="33298" y="74201"/>
                  <a:pt x="32001" y="72188"/>
                  <a:pt x="31366" y="69903"/>
                </a:cubicBezTo>
                <a:cubicBezTo>
                  <a:pt x="29997" y="64934"/>
                  <a:pt x="31457" y="59774"/>
                  <a:pt x="31312" y="54741"/>
                </a:cubicBezTo>
                <a:cubicBezTo>
                  <a:pt x="31239" y="52266"/>
                  <a:pt x="30777" y="49790"/>
                  <a:pt x="29498" y="47641"/>
                </a:cubicBezTo>
                <a:cubicBezTo>
                  <a:pt x="28374" y="45737"/>
                  <a:pt x="26733" y="44195"/>
                  <a:pt x="24901" y="42989"/>
                </a:cubicBezTo>
                <a:cubicBezTo>
                  <a:pt x="20503" y="40097"/>
                  <a:pt x="15225" y="39299"/>
                  <a:pt x="10202" y="38102"/>
                </a:cubicBezTo>
                <a:cubicBezTo>
                  <a:pt x="7998" y="37576"/>
                  <a:pt x="5786" y="36977"/>
                  <a:pt x="3863" y="35744"/>
                </a:cubicBezTo>
                <a:cubicBezTo>
                  <a:pt x="2113" y="34619"/>
                  <a:pt x="680" y="32906"/>
                  <a:pt x="744" y="30729"/>
                </a:cubicBezTo>
                <a:cubicBezTo>
                  <a:pt x="816" y="28208"/>
                  <a:pt x="2712" y="26150"/>
                  <a:pt x="4498" y="24590"/>
                </a:cubicBezTo>
                <a:cubicBezTo>
                  <a:pt x="6393" y="22931"/>
                  <a:pt x="8533" y="21562"/>
                  <a:pt x="10728" y="20337"/>
                </a:cubicBezTo>
                <a:cubicBezTo>
                  <a:pt x="15026" y="17934"/>
                  <a:pt x="19623" y="16048"/>
                  <a:pt x="23677" y="13219"/>
                </a:cubicBezTo>
                <a:cubicBezTo>
                  <a:pt x="27250" y="10725"/>
                  <a:pt x="30568" y="7470"/>
                  <a:pt x="32119" y="3308"/>
                </a:cubicBezTo>
                <a:cubicBezTo>
                  <a:pt x="32491" y="2301"/>
                  <a:pt x="32745" y="1258"/>
                  <a:pt x="32881" y="197"/>
                </a:cubicBezTo>
                <a:cubicBezTo>
                  <a:pt x="32899" y="66"/>
                  <a:pt x="32801" y="0"/>
                  <a:pt x="32696" y="0"/>
                </a:cubicBezTo>
                <a:close/>
              </a:path>
            </a:pathLst>
          </a:custGeom>
          <a:solidFill>
            <a:srgbClr val="CFBC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4"/>
          <p:cNvSpPr/>
          <p:nvPr/>
        </p:nvSpPr>
        <p:spPr>
          <a:xfrm rot="6300067">
            <a:off x="1055085" y="3968305"/>
            <a:ext cx="2240875" cy="2620670"/>
          </a:xfrm>
          <a:custGeom>
            <a:avLst/>
            <a:gdLst/>
            <a:ahLst/>
            <a:cxnLst/>
            <a:rect l="l" t="t" r="r" b="b"/>
            <a:pathLst>
              <a:path w="70242" h="82147" extrusionOk="0">
                <a:moveTo>
                  <a:pt x="32696" y="0"/>
                </a:moveTo>
                <a:cubicBezTo>
                  <a:pt x="32591" y="0"/>
                  <a:pt x="32477" y="66"/>
                  <a:pt x="32464" y="197"/>
                </a:cubicBezTo>
                <a:cubicBezTo>
                  <a:pt x="31847" y="4804"/>
                  <a:pt x="28846" y="8594"/>
                  <a:pt x="25327" y="11451"/>
                </a:cubicBezTo>
                <a:cubicBezTo>
                  <a:pt x="21510" y="14552"/>
                  <a:pt x="16985" y="16556"/>
                  <a:pt x="12650" y="18823"/>
                </a:cubicBezTo>
                <a:cubicBezTo>
                  <a:pt x="10410" y="19984"/>
                  <a:pt x="8207" y="21226"/>
                  <a:pt x="6166" y="22722"/>
                </a:cubicBezTo>
                <a:cubicBezTo>
                  <a:pt x="4253" y="24119"/>
                  <a:pt x="2294" y="25751"/>
                  <a:pt x="1143" y="27873"/>
                </a:cubicBezTo>
                <a:cubicBezTo>
                  <a:pt x="136" y="29732"/>
                  <a:pt x="0" y="31917"/>
                  <a:pt x="1170" y="33740"/>
                </a:cubicBezTo>
                <a:cubicBezTo>
                  <a:pt x="2240" y="35408"/>
                  <a:pt x="4045" y="36487"/>
                  <a:pt x="5840" y="37231"/>
                </a:cubicBezTo>
                <a:cubicBezTo>
                  <a:pt x="8171" y="38201"/>
                  <a:pt x="10700" y="38655"/>
                  <a:pt x="13158" y="39208"/>
                </a:cubicBezTo>
                <a:cubicBezTo>
                  <a:pt x="15833" y="39806"/>
                  <a:pt x="18526" y="40423"/>
                  <a:pt x="21065" y="41466"/>
                </a:cubicBezTo>
                <a:cubicBezTo>
                  <a:pt x="23223" y="42345"/>
                  <a:pt x="25291" y="43551"/>
                  <a:pt x="26987" y="45175"/>
                </a:cubicBezTo>
                <a:cubicBezTo>
                  <a:pt x="28764" y="46870"/>
                  <a:pt x="29979" y="48992"/>
                  <a:pt x="30505" y="51404"/>
                </a:cubicBezTo>
                <a:cubicBezTo>
                  <a:pt x="31629" y="56519"/>
                  <a:pt x="30033" y="61742"/>
                  <a:pt x="30441" y="66892"/>
                </a:cubicBezTo>
                <a:cubicBezTo>
                  <a:pt x="30623" y="69241"/>
                  <a:pt x="31212" y="71599"/>
                  <a:pt x="32591" y="73539"/>
                </a:cubicBezTo>
                <a:cubicBezTo>
                  <a:pt x="33842" y="75307"/>
                  <a:pt x="35637" y="76595"/>
                  <a:pt x="37614" y="77429"/>
                </a:cubicBezTo>
                <a:cubicBezTo>
                  <a:pt x="40127" y="78496"/>
                  <a:pt x="42761" y="78827"/>
                  <a:pt x="45423" y="78827"/>
                </a:cubicBezTo>
                <a:cubicBezTo>
                  <a:pt x="47786" y="78827"/>
                  <a:pt x="50172" y="78566"/>
                  <a:pt x="52513" y="78327"/>
                </a:cubicBezTo>
                <a:cubicBezTo>
                  <a:pt x="54354" y="78136"/>
                  <a:pt x="56256" y="77968"/>
                  <a:pt x="58149" y="77968"/>
                </a:cubicBezTo>
                <a:cubicBezTo>
                  <a:pt x="61280" y="77968"/>
                  <a:pt x="64385" y="78428"/>
                  <a:pt x="67149" y="80005"/>
                </a:cubicBezTo>
                <a:cubicBezTo>
                  <a:pt x="68137" y="80558"/>
                  <a:pt x="69026" y="81256"/>
                  <a:pt x="69796" y="82081"/>
                </a:cubicBezTo>
                <a:cubicBezTo>
                  <a:pt x="69841" y="82128"/>
                  <a:pt x="69891" y="82147"/>
                  <a:pt x="69939" y="82147"/>
                </a:cubicBezTo>
                <a:cubicBezTo>
                  <a:pt x="70100" y="82147"/>
                  <a:pt x="70242" y="81935"/>
                  <a:pt x="70096" y="81782"/>
                </a:cubicBezTo>
                <a:cubicBezTo>
                  <a:pt x="67057" y="78540"/>
                  <a:pt x="62435" y="77527"/>
                  <a:pt x="58133" y="77527"/>
                </a:cubicBezTo>
                <a:cubicBezTo>
                  <a:pt x="58018" y="77527"/>
                  <a:pt x="57904" y="77528"/>
                  <a:pt x="57790" y="77529"/>
                </a:cubicBezTo>
                <a:cubicBezTo>
                  <a:pt x="53689" y="77584"/>
                  <a:pt x="49561" y="78434"/>
                  <a:pt x="45450" y="78434"/>
                </a:cubicBezTo>
                <a:cubicBezTo>
                  <a:pt x="44100" y="78434"/>
                  <a:pt x="42750" y="78343"/>
                  <a:pt x="41405" y="78100"/>
                </a:cubicBezTo>
                <a:cubicBezTo>
                  <a:pt x="39210" y="77710"/>
                  <a:pt x="37034" y="76940"/>
                  <a:pt x="35220" y="75607"/>
                </a:cubicBezTo>
                <a:cubicBezTo>
                  <a:pt x="33298" y="74201"/>
                  <a:pt x="32001" y="72188"/>
                  <a:pt x="31366" y="69903"/>
                </a:cubicBezTo>
                <a:cubicBezTo>
                  <a:pt x="29997" y="64934"/>
                  <a:pt x="31457" y="59774"/>
                  <a:pt x="31312" y="54741"/>
                </a:cubicBezTo>
                <a:cubicBezTo>
                  <a:pt x="31239" y="52266"/>
                  <a:pt x="30777" y="49790"/>
                  <a:pt x="29498" y="47641"/>
                </a:cubicBezTo>
                <a:cubicBezTo>
                  <a:pt x="28374" y="45737"/>
                  <a:pt x="26733" y="44195"/>
                  <a:pt x="24901" y="42989"/>
                </a:cubicBezTo>
                <a:cubicBezTo>
                  <a:pt x="20503" y="40097"/>
                  <a:pt x="15225" y="39299"/>
                  <a:pt x="10202" y="38102"/>
                </a:cubicBezTo>
                <a:cubicBezTo>
                  <a:pt x="7998" y="37576"/>
                  <a:pt x="5786" y="36977"/>
                  <a:pt x="3863" y="35744"/>
                </a:cubicBezTo>
                <a:cubicBezTo>
                  <a:pt x="2113" y="34619"/>
                  <a:pt x="680" y="32906"/>
                  <a:pt x="744" y="30729"/>
                </a:cubicBezTo>
                <a:cubicBezTo>
                  <a:pt x="816" y="28208"/>
                  <a:pt x="2712" y="26150"/>
                  <a:pt x="4498" y="24590"/>
                </a:cubicBezTo>
                <a:cubicBezTo>
                  <a:pt x="6393" y="22931"/>
                  <a:pt x="8533" y="21562"/>
                  <a:pt x="10728" y="20337"/>
                </a:cubicBezTo>
                <a:cubicBezTo>
                  <a:pt x="15026" y="17934"/>
                  <a:pt x="19623" y="16048"/>
                  <a:pt x="23677" y="13219"/>
                </a:cubicBezTo>
                <a:cubicBezTo>
                  <a:pt x="27250" y="10725"/>
                  <a:pt x="30568" y="7470"/>
                  <a:pt x="32119" y="3308"/>
                </a:cubicBezTo>
                <a:cubicBezTo>
                  <a:pt x="32491" y="2301"/>
                  <a:pt x="32745" y="1258"/>
                  <a:pt x="32881" y="197"/>
                </a:cubicBezTo>
                <a:cubicBezTo>
                  <a:pt x="32899" y="66"/>
                  <a:pt x="32801" y="0"/>
                  <a:pt x="32696" y="0"/>
                </a:cubicBezTo>
                <a:close/>
              </a:path>
            </a:pathLst>
          </a:custGeom>
          <a:solidFill>
            <a:srgbClr val="CFBC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Google Shape;145;p14"/>
          <p:cNvGrpSpPr/>
          <p:nvPr/>
        </p:nvGrpSpPr>
        <p:grpSpPr>
          <a:xfrm>
            <a:off x="7599754" y="3511700"/>
            <a:ext cx="2004356" cy="2451751"/>
            <a:chOff x="7577304" y="3591550"/>
            <a:chExt cx="2004356" cy="2451751"/>
          </a:xfrm>
        </p:grpSpPr>
        <p:sp>
          <p:nvSpPr>
            <p:cNvPr id="146" name="Google Shape;146;p14"/>
            <p:cNvSpPr/>
            <p:nvPr/>
          </p:nvSpPr>
          <p:spPr>
            <a:xfrm rot="899939">
              <a:off x="8452307" y="3679687"/>
              <a:ext cx="915021" cy="1776804"/>
            </a:xfrm>
            <a:custGeom>
              <a:avLst/>
              <a:gdLst/>
              <a:ahLst/>
              <a:cxnLst/>
              <a:rect l="l" t="t" r="r" b="b"/>
              <a:pathLst>
                <a:path w="16792" h="32607" extrusionOk="0">
                  <a:moveTo>
                    <a:pt x="8495" y="295"/>
                  </a:moveTo>
                  <a:cubicBezTo>
                    <a:pt x="8650" y="495"/>
                    <a:pt x="8713" y="1021"/>
                    <a:pt x="8731" y="1238"/>
                  </a:cubicBezTo>
                  <a:cubicBezTo>
                    <a:pt x="8586" y="1275"/>
                    <a:pt x="8450" y="1329"/>
                    <a:pt x="8323" y="1402"/>
                  </a:cubicBezTo>
                  <a:cubicBezTo>
                    <a:pt x="8305" y="1411"/>
                    <a:pt x="8296" y="1420"/>
                    <a:pt x="8278" y="1429"/>
                  </a:cubicBezTo>
                  <a:cubicBezTo>
                    <a:pt x="8323" y="1048"/>
                    <a:pt x="8396" y="667"/>
                    <a:pt x="8495" y="295"/>
                  </a:cubicBezTo>
                  <a:close/>
                  <a:moveTo>
                    <a:pt x="10218" y="1193"/>
                  </a:moveTo>
                  <a:lnTo>
                    <a:pt x="10218" y="1193"/>
                  </a:lnTo>
                  <a:cubicBezTo>
                    <a:pt x="10209" y="1211"/>
                    <a:pt x="10209" y="1220"/>
                    <a:pt x="10200" y="1238"/>
                  </a:cubicBezTo>
                  <a:cubicBezTo>
                    <a:pt x="9402" y="1601"/>
                    <a:pt x="8595" y="1937"/>
                    <a:pt x="7815" y="2327"/>
                  </a:cubicBezTo>
                  <a:cubicBezTo>
                    <a:pt x="8006" y="1755"/>
                    <a:pt x="8468" y="1429"/>
                    <a:pt x="9103" y="1347"/>
                  </a:cubicBezTo>
                  <a:cubicBezTo>
                    <a:pt x="9484" y="1302"/>
                    <a:pt x="9847" y="1293"/>
                    <a:pt x="10218" y="1193"/>
                  </a:cubicBezTo>
                  <a:close/>
                  <a:moveTo>
                    <a:pt x="10155" y="1393"/>
                  </a:moveTo>
                  <a:lnTo>
                    <a:pt x="10155" y="1393"/>
                  </a:lnTo>
                  <a:cubicBezTo>
                    <a:pt x="9819" y="2236"/>
                    <a:pt x="8767" y="2336"/>
                    <a:pt x="7906" y="2417"/>
                  </a:cubicBezTo>
                  <a:cubicBezTo>
                    <a:pt x="8668" y="2091"/>
                    <a:pt x="9402" y="1737"/>
                    <a:pt x="10155" y="1393"/>
                  </a:cubicBezTo>
                  <a:close/>
                  <a:moveTo>
                    <a:pt x="8374" y="214"/>
                  </a:moveTo>
                  <a:cubicBezTo>
                    <a:pt x="8375" y="214"/>
                    <a:pt x="8376" y="214"/>
                    <a:pt x="8378" y="214"/>
                  </a:cubicBezTo>
                  <a:cubicBezTo>
                    <a:pt x="8405" y="214"/>
                    <a:pt x="8423" y="232"/>
                    <a:pt x="8441" y="241"/>
                  </a:cubicBezTo>
                  <a:cubicBezTo>
                    <a:pt x="8278" y="667"/>
                    <a:pt x="8169" y="1093"/>
                    <a:pt x="8124" y="1547"/>
                  </a:cubicBezTo>
                  <a:cubicBezTo>
                    <a:pt x="7861" y="1773"/>
                    <a:pt x="7706" y="2091"/>
                    <a:pt x="7688" y="2435"/>
                  </a:cubicBezTo>
                  <a:cubicBezTo>
                    <a:pt x="7643" y="2435"/>
                    <a:pt x="7607" y="2445"/>
                    <a:pt x="7570" y="2445"/>
                  </a:cubicBezTo>
                  <a:cubicBezTo>
                    <a:pt x="7543" y="2200"/>
                    <a:pt x="7498" y="1955"/>
                    <a:pt x="7516" y="1701"/>
                  </a:cubicBezTo>
                  <a:cubicBezTo>
                    <a:pt x="7534" y="1248"/>
                    <a:pt x="7752" y="939"/>
                    <a:pt x="8033" y="595"/>
                  </a:cubicBezTo>
                  <a:cubicBezTo>
                    <a:pt x="8096" y="523"/>
                    <a:pt x="8282" y="214"/>
                    <a:pt x="8374" y="214"/>
                  </a:cubicBezTo>
                  <a:close/>
                  <a:moveTo>
                    <a:pt x="6827" y="1991"/>
                  </a:moveTo>
                  <a:lnTo>
                    <a:pt x="6827" y="1991"/>
                  </a:lnTo>
                  <a:cubicBezTo>
                    <a:pt x="7063" y="2454"/>
                    <a:pt x="7226" y="2943"/>
                    <a:pt x="7144" y="3460"/>
                  </a:cubicBezTo>
                  <a:cubicBezTo>
                    <a:pt x="7063" y="2961"/>
                    <a:pt x="6963" y="2472"/>
                    <a:pt x="6827" y="1991"/>
                  </a:cubicBezTo>
                  <a:close/>
                  <a:moveTo>
                    <a:pt x="6700" y="1882"/>
                  </a:moveTo>
                  <a:cubicBezTo>
                    <a:pt x="6818" y="2417"/>
                    <a:pt x="6954" y="2943"/>
                    <a:pt x="7045" y="3478"/>
                  </a:cubicBezTo>
                  <a:cubicBezTo>
                    <a:pt x="6754" y="2989"/>
                    <a:pt x="6627" y="2454"/>
                    <a:pt x="6700" y="1882"/>
                  </a:cubicBezTo>
                  <a:close/>
                  <a:moveTo>
                    <a:pt x="5793" y="2662"/>
                  </a:moveTo>
                  <a:cubicBezTo>
                    <a:pt x="6228" y="3224"/>
                    <a:pt x="6745" y="3678"/>
                    <a:pt x="6691" y="4476"/>
                  </a:cubicBezTo>
                  <a:cubicBezTo>
                    <a:pt x="6676" y="4687"/>
                    <a:pt x="6650" y="4766"/>
                    <a:pt x="6617" y="4766"/>
                  </a:cubicBezTo>
                  <a:cubicBezTo>
                    <a:pt x="6531" y="4766"/>
                    <a:pt x="6403" y="4203"/>
                    <a:pt x="6337" y="4031"/>
                  </a:cubicBezTo>
                  <a:cubicBezTo>
                    <a:pt x="6165" y="3596"/>
                    <a:pt x="5993" y="3161"/>
                    <a:pt x="5820" y="2726"/>
                  </a:cubicBezTo>
                  <a:cubicBezTo>
                    <a:pt x="5811" y="2707"/>
                    <a:pt x="5802" y="2698"/>
                    <a:pt x="5784" y="2689"/>
                  </a:cubicBezTo>
                  <a:cubicBezTo>
                    <a:pt x="5784" y="2680"/>
                    <a:pt x="5793" y="2671"/>
                    <a:pt x="5793" y="2662"/>
                  </a:cubicBezTo>
                  <a:close/>
                  <a:moveTo>
                    <a:pt x="9705" y="3420"/>
                  </a:moveTo>
                  <a:cubicBezTo>
                    <a:pt x="9745" y="3420"/>
                    <a:pt x="9771" y="3424"/>
                    <a:pt x="9774" y="3433"/>
                  </a:cubicBezTo>
                  <a:cubicBezTo>
                    <a:pt x="9783" y="3433"/>
                    <a:pt x="9783" y="3442"/>
                    <a:pt x="9774" y="3451"/>
                  </a:cubicBezTo>
                  <a:cubicBezTo>
                    <a:pt x="8867" y="3841"/>
                    <a:pt x="7788" y="4158"/>
                    <a:pt x="7017" y="4802"/>
                  </a:cubicBezTo>
                  <a:cubicBezTo>
                    <a:pt x="7235" y="4385"/>
                    <a:pt x="7543" y="4031"/>
                    <a:pt x="7979" y="3805"/>
                  </a:cubicBezTo>
                  <a:cubicBezTo>
                    <a:pt x="8278" y="3651"/>
                    <a:pt x="8613" y="3560"/>
                    <a:pt x="8949" y="3505"/>
                  </a:cubicBezTo>
                  <a:lnTo>
                    <a:pt x="8949" y="3505"/>
                  </a:lnTo>
                  <a:cubicBezTo>
                    <a:pt x="8948" y="3506"/>
                    <a:pt x="8949" y="3506"/>
                    <a:pt x="8950" y="3506"/>
                  </a:cubicBezTo>
                  <a:cubicBezTo>
                    <a:pt x="8978" y="3506"/>
                    <a:pt x="9511" y="3420"/>
                    <a:pt x="9705" y="3420"/>
                  </a:cubicBezTo>
                  <a:close/>
                  <a:moveTo>
                    <a:pt x="9611" y="3669"/>
                  </a:moveTo>
                  <a:lnTo>
                    <a:pt x="9611" y="3669"/>
                  </a:lnTo>
                  <a:cubicBezTo>
                    <a:pt x="9302" y="3959"/>
                    <a:pt x="8677" y="4403"/>
                    <a:pt x="8595" y="4449"/>
                  </a:cubicBezTo>
                  <a:cubicBezTo>
                    <a:pt x="8105" y="4757"/>
                    <a:pt x="7607" y="4811"/>
                    <a:pt x="7063" y="4884"/>
                  </a:cubicBezTo>
                  <a:cubicBezTo>
                    <a:pt x="7779" y="4331"/>
                    <a:pt x="8758" y="4004"/>
                    <a:pt x="9611" y="3669"/>
                  </a:cubicBezTo>
                  <a:close/>
                  <a:moveTo>
                    <a:pt x="5748" y="2853"/>
                  </a:moveTo>
                  <a:lnTo>
                    <a:pt x="5748" y="2853"/>
                  </a:lnTo>
                  <a:cubicBezTo>
                    <a:pt x="6038" y="3560"/>
                    <a:pt x="6328" y="4258"/>
                    <a:pt x="6600" y="4965"/>
                  </a:cubicBezTo>
                  <a:cubicBezTo>
                    <a:pt x="5639" y="4802"/>
                    <a:pt x="5576" y="3696"/>
                    <a:pt x="5748" y="2853"/>
                  </a:cubicBezTo>
                  <a:close/>
                  <a:moveTo>
                    <a:pt x="643" y="4512"/>
                  </a:moveTo>
                  <a:lnTo>
                    <a:pt x="643" y="4512"/>
                  </a:lnTo>
                  <a:cubicBezTo>
                    <a:pt x="1078" y="4557"/>
                    <a:pt x="1513" y="4648"/>
                    <a:pt x="1885" y="4875"/>
                  </a:cubicBezTo>
                  <a:cubicBezTo>
                    <a:pt x="2356" y="5165"/>
                    <a:pt x="2628" y="5655"/>
                    <a:pt x="3000" y="6044"/>
                  </a:cubicBezTo>
                  <a:cubicBezTo>
                    <a:pt x="3000" y="6063"/>
                    <a:pt x="3009" y="6081"/>
                    <a:pt x="3027" y="6090"/>
                  </a:cubicBezTo>
                  <a:cubicBezTo>
                    <a:pt x="3036" y="6090"/>
                    <a:pt x="3036" y="6099"/>
                    <a:pt x="3046" y="6099"/>
                  </a:cubicBezTo>
                  <a:cubicBezTo>
                    <a:pt x="3009" y="6099"/>
                    <a:pt x="2973" y="6099"/>
                    <a:pt x="2946" y="6108"/>
                  </a:cubicBezTo>
                  <a:cubicBezTo>
                    <a:pt x="2937" y="6099"/>
                    <a:pt x="2937" y="6099"/>
                    <a:pt x="2937" y="6090"/>
                  </a:cubicBezTo>
                  <a:cubicBezTo>
                    <a:pt x="2202" y="5528"/>
                    <a:pt x="1431" y="5002"/>
                    <a:pt x="643" y="4512"/>
                  </a:cubicBezTo>
                  <a:close/>
                  <a:moveTo>
                    <a:pt x="298" y="4476"/>
                  </a:moveTo>
                  <a:cubicBezTo>
                    <a:pt x="334" y="4476"/>
                    <a:pt x="361" y="4485"/>
                    <a:pt x="389" y="4485"/>
                  </a:cubicBezTo>
                  <a:cubicBezTo>
                    <a:pt x="1187" y="4993"/>
                    <a:pt x="1948" y="5546"/>
                    <a:pt x="2692" y="6117"/>
                  </a:cubicBezTo>
                  <a:cubicBezTo>
                    <a:pt x="2102" y="6117"/>
                    <a:pt x="1513" y="5927"/>
                    <a:pt x="1096" y="5491"/>
                  </a:cubicBezTo>
                  <a:cubicBezTo>
                    <a:pt x="779" y="5174"/>
                    <a:pt x="606" y="4784"/>
                    <a:pt x="298" y="4476"/>
                  </a:cubicBezTo>
                  <a:close/>
                  <a:moveTo>
                    <a:pt x="5603" y="5346"/>
                  </a:moveTo>
                  <a:lnTo>
                    <a:pt x="5603" y="5346"/>
                  </a:lnTo>
                  <a:cubicBezTo>
                    <a:pt x="5857" y="5528"/>
                    <a:pt x="6147" y="5682"/>
                    <a:pt x="6228" y="5990"/>
                  </a:cubicBezTo>
                  <a:cubicBezTo>
                    <a:pt x="6283" y="6217"/>
                    <a:pt x="6256" y="6453"/>
                    <a:pt x="6256" y="6688"/>
                  </a:cubicBezTo>
                  <a:cubicBezTo>
                    <a:pt x="6056" y="6235"/>
                    <a:pt x="5838" y="5791"/>
                    <a:pt x="5603" y="5346"/>
                  </a:cubicBezTo>
                  <a:close/>
                  <a:moveTo>
                    <a:pt x="5548" y="5428"/>
                  </a:moveTo>
                  <a:cubicBezTo>
                    <a:pt x="5784" y="5918"/>
                    <a:pt x="6002" y="6398"/>
                    <a:pt x="6210" y="6897"/>
                  </a:cubicBezTo>
                  <a:cubicBezTo>
                    <a:pt x="5630" y="6616"/>
                    <a:pt x="5539" y="6017"/>
                    <a:pt x="5548" y="5428"/>
                  </a:cubicBezTo>
                  <a:close/>
                  <a:moveTo>
                    <a:pt x="4315" y="4693"/>
                  </a:moveTo>
                  <a:cubicBezTo>
                    <a:pt x="4542" y="5183"/>
                    <a:pt x="4778" y="5872"/>
                    <a:pt x="4814" y="6371"/>
                  </a:cubicBezTo>
                  <a:cubicBezTo>
                    <a:pt x="4832" y="6570"/>
                    <a:pt x="4814" y="6770"/>
                    <a:pt x="4759" y="6960"/>
                  </a:cubicBezTo>
                  <a:cubicBezTo>
                    <a:pt x="4719" y="7042"/>
                    <a:pt x="4687" y="7082"/>
                    <a:pt x="4665" y="7082"/>
                  </a:cubicBezTo>
                  <a:cubicBezTo>
                    <a:pt x="4633" y="7082"/>
                    <a:pt x="4622" y="6996"/>
                    <a:pt x="4632" y="6824"/>
                  </a:cubicBezTo>
                  <a:cubicBezTo>
                    <a:pt x="4496" y="6543"/>
                    <a:pt x="4478" y="6144"/>
                    <a:pt x="4369" y="5836"/>
                  </a:cubicBezTo>
                  <a:cubicBezTo>
                    <a:pt x="4369" y="5827"/>
                    <a:pt x="4351" y="5818"/>
                    <a:pt x="4342" y="5818"/>
                  </a:cubicBezTo>
                  <a:cubicBezTo>
                    <a:pt x="4324" y="5682"/>
                    <a:pt x="4315" y="5537"/>
                    <a:pt x="4306" y="5392"/>
                  </a:cubicBezTo>
                  <a:lnTo>
                    <a:pt x="4306" y="5392"/>
                  </a:lnTo>
                  <a:cubicBezTo>
                    <a:pt x="4315" y="5428"/>
                    <a:pt x="4324" y="5455"/>
                    <a:pt x="4333" y="5491"/>
                  </a:cubicBezTo>
                  <a:cubicBezTo>
                    <a:pt x="4324" y="5428"/>
                    <a:pt x="4315" y="5364"/>
                    <a:pt x="4306" y="5301"/>
                  </a:cubicBezTo>
                  <a:cubicBezTo>
                    <a:pt x="4297" y="5101"/>
                    <a:pt x="4306" y="4893"/>
                    <a:pt x="4315" y="4693"/>
                  </a:cubicBezTo>
                  <a:close/>
                  <a:moveTo>
                    <a:pt x="4214" y="4411"/>
                  </a:moveTo>
                  <a:cubicBezTo>
                    <a:pt x="4212" y="4436"/>
                    <a:pt x="4218" y="4460"/>
                    <a:pt x="4224" y="4485"/>
                  </a:cubicBezTo>
                  <a:cubicBezTo>
                    <a:pt x="4215" y="4494"/>
                    <a:pt x="4206" y="4503"/>
                    <a:pt x="4206" y="4512"/>
                  </a:cubicBezTo>
                  <a:cubicBezTo>
                    <a:pt x="4161" y="5247"/>
                    <a:pt x="4107" y="6017"/>
                    <a:pt x="4442" y="6697"/>
                  </a:cubicBezTo>
                  <a:cubicBezTo>
                    <a:pt x="4451" y="6716"/>
                    <a:pt x="4469" y="6725"/>
                    <a:pt x="4487" y="6725"/>
                  </a:cubicBezTo>
                  <a:cubicBezTo>
                    <a:pt x="4524" y="6879"/>
                    <a:pt x="4551" y="7033"/>
                    <a:pt x="4578" y="7196"/>
                  </a:cubicBezTo>
                  <a:cubicBezTo>
                    <a:pt x="4569" y="7187"/>
                    <a:pt x="4560" y="7169"/>
                    <a:pt x="4551" y="7160"/>
                  </a:cubicBezTo>
                  <a:cubicBezTo>
                    <a:pt x="4306" y="6725"/>
                    <a:pt x="4134" y="6262"/>
                    <a:pt x="4088" y="5745"/>
                  </a:cubicBezTo>
                  <a:cubicBezTo>
                    <a:pt x="4052" y="5419"/>
                    <a:pt x="4070" y="5092"/>
                    <a:pt x="4134" y="4766"/>
                  </a:cubicBezTo>
                  <a:cubicBezTo>
                    <a:pt x="4150" y="4642"/>
                    <a:pt x="4182" y="4526"/>
                    <a:pt x="4214" y="4411"/>
                  </a:cubicBezTo>
                  <a:close/>
                  <a:moveTo>
                    <a:pt x="9073" y="5751"/>
                  </a:moveTo>
                  <a:cubicBezTo>
                    <a:pt x="9124" y="5751"/>
                    <a:pt x="9166" y="5761"/>
                    <a:pt x="9194" y="5782"/>
                  </a:cubicBezTo>
                  <a:cubicBezTo>
                    <a:pt x="8677" y="6063"/>
                    <a:pt x="8178" y="6362"/>
                    <a:pt x="7697" y="6697"/>
                  </a:cubicBezTo>
                  <a:cubicBezTo>
                    <a:pt x="7289" y="6988"/>
                    <a:pt x="6909" y="7323"/>
                    <a:pt x="6473" y="7577"/>
                  </a:cubicBezTo>
                  <a:cubicBezTo>
                    <a:pt x="6754" y="7133"/>
                    <a:pt x="7081" y="6743"/>
                    <a:pt x="7516" y="6434"/>
                  </a:cubicBezTo>
                  <a:cubicBezTo>
                    <a:pt x="7685" y="6306"/>
                    <a:pt x="8677" y="5751"/>
                    <a:pt x="9073" y="5751"/>
                  </a:cubicBezTo>
                  <a:close/>
                  <a:moveTo>
                    <a:pt x="9148" y="5972"/>
                  </a:moveTo>
                  <a:lnTo>
                    <a:pt x="9148" y="5972"/>
                  </a:lnTo>
                  <a:cubicBezTo>
                    <a:pt x="8922" y="6317"/>
                    <a:pt x="8169" y="7096"/>
                    <a:pt x="8042" y="7214"/>
                  </a:cubicBezTo>
                  <a:cubicBezTo>
                    <a:pt x="7561" y="7631"/>
                    <a:pt x="7099" y="7668"/>
                    <a:pt x="6573" y="7713"/>
                  </a:cubicBezTo>
                  <a:cubicBezTo>
                    <a:pt x="6990" y="7450"/>
                    <a:pt x="7371" y="7124"/>
                    <a:pt x="7770" y="6833"/>
                  </a:cubicBezTo>
                  <a:cubicBezTo>
                    <a:pt x="8214" y="6516"/>
                    <a:pt x="8677" y="6226"/>
                    <a:pt x="9148" y="5972"/>
                  </a:cubicBezTo>
                  <a:close/>
                  <a:moveTo>
                    <a:pt x="3740" y="7769"/>
                  </a:moveTo>
                  <a:cubicBezTo>
                    <a:pt x="4176" y="7769"/>
                    <a:pt x="4592" y="7886"/>
                    <a:pt x="4941" y="8239"/>
                  </a:cubicBezTo>
                  <a:cubicBezTo>
                    <a:pt x="4291" y="8331"/>
                    <a:pt x="3470" y="8481"/>
                    <a:pt x="2696" y="8481"/>
                  </a:cubicBezTo>
                  <a:cubicBezTo>
                    <a:pt x="2173" y="8481"/>
                    <a:pt x="1672" y="8413"/>
                    <a:pt x="1259" y="8212"/>
                  </a:cubicBezTo>
                  <a:cubicBezTo>
                    <a:pt x="1486" y="8103"/>
                    <a:pt x="2411" y="8003"/>
                    <a:pt x="2547" y="7967"/>
                  </a:cubicBezTo>
                  <a:cubicBezTo>
                    <a:pt x="2938" y="7864"/>
                    <a:pt x="3347" y="7769"/>
                    <a:pt x="3740" y="7769"/>
                  </a:cubicBezTo>
                  <a:close/>
                  <a:moveTo>
                    <a:pt x="1214" y="8302"/>
                  </a:moveTo>
                  <a:lnTo>
                    <a:pt x="1214" y="8302"/>
                  </a:lnTo>
                  <a:cubicBezTo>
                    <a:pt x="1665" y="8547"/>
                    <a:pt x="2216" y="8627"/>
                    <a:pt x="2787" y="8627"/>
                  </a:cubicBezTo>
                  <a:cubicBezTo>
                    <a:pt x="3444" y="8627"/>
                    <a:pt x="4127" y="8521"/>
                    <a:pt x="4714" y="8438"/>
                  </a:cubicBezTo>
                  <a:lnTo>
                    <a:pt x="4714" y="8438"/>
                  </a:lnTo>
                  <a:cubicBezTo>
                    <a:pt x="4215" y="8747"/>
                    <a:pt x="3698" y="9109"/>
                    <a:pt x="3118" y="9128"/>
                  </a:cubicBezTo>
                  <a:cubicBezTo>
                    <a:pt x="2919" y="9128"/>
                    <a:pt x="1295" y="8602"/>
                    <a:pt x="1214" y="8302"/>
                  </a:cubicBezTo>
                  <a:close/>
                  <a:moveTo>
                    <a:pt x="12340" y="8212"/>
                  </a:moveTo>
                  <a:cubicBezTo>
                    <a:pt x="11433" y="8629"/>
                    <a:pt x="10545" y="9073"/>
                    <a:pt x="9665" y="9554"/>
                  </a:cubicBezTo>
                  <a:cubicBezTo>
                    <a:pt x="10246" y="8484"/>
                    <a:pt x="11216" y="8266"/>
                    <a:pt x="12340" y="8212"/>
                  </a:cubicBezTo>
                  <a:close/>
                  <a:moveTo>
                    <a:pt x="12404" y="8393"/>
                  </a:moveTo>
                  <a:lnTo>
                    <a:pt x="12404" y="8393"/>
                  </a:lnTo>
                  <a:cubicBezTo>
                    <a:pt x="11946" y="9200"/>
                    <a:pt x="11177" y="9767"/>
                    <a:pt x="10277" y="9767"/>
                  </a:cubicBezTo>
                  <a:cubicBezTo>
                    <a:pt x="10125" y="9767"/>
                    <a:pt x="9969" y="9751"/>
                    <a:pt x="9810" y="9717"/>
                  </a:cubicBezTo>
                  <a:cubicBezTo>
                    <a:pt x="10654" y="9236"/>
                    <a:pt x="11515" y="8801"/>
                    <a:pt x="12404" y="8393"/>
                  </a:cubicBezTo>
                  <a:close/>
                  <a:moveTo>
                    <a:pt x="8586" y="8556"/>
                  </a:moveTo>
                  <a:lnTo>
                    <a:pt x="8586" y="8556"/>
                  </a:lnTo>
                  <a:cubicBezTo>
                    <a:pt x="8359" y="9155"/>
                    <a:pt x="8169" y="9762"/>
                    <a:pt x="8024" y="10388"/>
                  </a:cubicBezTo>
                  <a:cubicBezTo>
                    <a:pt x="7942" y="10007"/>
                    <a:pt x="7924" y="9590"/>
                    <a:pt x="8069" y="9236"/>
                  </a:cubicBezTo>
                  <a:cubicBezTo>
                    <a:pt x="8178" y="8992"/>
                    <a:pt x="8378" y="8765"/>
                    <a:pt x="8586" y="8556"/>
                  </a:cubicBezTo>
                  <a:close/>
                  <a:moveTo>
                    <a:pt x="8777" y="8375"/>
                  </a:moveTo>
                  <a:cubicBezTo>
                    <a:pt x="8813" y="8747"/>
                    <a:pt x="8840" y="9137"/>
                    <a:pt x="8767" y="9499"/>
                  </a:cubicBezTo>
                  <a:cubicBezTo>
                    <a:pt x="8686" y="9926"/>
                    <a:pt x="8441" y="10216"/>
                    <a:pt x="8142" y="10488"/>
                  </a:cubicBezTo>
                  <a:cubicBezTo>
                    <a:pt x="8296" y="9780"/>
                    <a:pt x="8495" y="9082"/>
                    <a:pt x="8767" y="8411"/>
                  </a:cubicBezTo>
                  <a:cubicBezTo>
                    <a:pt x="8777" y="8402"/>
                    <a:pt x="8777" y="8384"/>
                    <a:pt x="8767" y="8375"/>
                  </a:cubicBezTo>
                  <a:close/>
                  <a:moveTo>
                    <a:pt x="9522" y="10508"/>
                  </a:moveTo>
                  <a:cubicBezTo>
                    <a:pt x="10078" y="10508"/>
                    <a:pt x="10628" y="10615"/>
                    <a:pt x="11170" y="10796"/>
                  </a:cubicBezTo>
                  <a:cubicBezTo>
                    <a:pt x="11189" y="10796"/>
                    <a:pt x="11343" y="10851"/>
                    <a:pt x="11488" y="10896"/>
                  </a:cubicBezTo>
                  <a:cubicBezTo>
                    <a:pt x="10372" y="10914"/>
                    <a:pt x="9266" y="10932"/>
                    <a:pt x="8151" y="10941"/>
                  </a:cubicBezTo>
                  <a:cubicBezTo>
                    <a:pt x="8269" y="10841"/>
                    <a:pt x="8378" y="10733"/>
                    <a:pt x="8504" y="10633"/>
                  </a:cubicBezTo>
                  <a:cubicBezTo>
                    <a:pt x="8846" y="10547"/>
                    <a:pt x="9185" y="10508"/>
                    <a:pt x="9522" y="10508"/>
                  </a:cubicBezTo>
                  <a:close/>
                  <a:moveTo>
                    <a:pt x="11642" y="11041"/>
                  </a:moveTo>
                  <a:cubicBezTo>
                    <a:pt x="11560" y="11050"/>
                    <a:pt x="11488" y="11068"/>
                    <a:pt x="11479" y="11068"/>
                  </a:cubicBezTo>
                  <a:cubicBezTo>
                    <a:pt x="11034" y="11195"/>
                    <a:pt x="10545" y="11286"/>
                    <a:pt x="10091" y="11340"/>
                  </a:cubicBezTo>
                  <a:cubicBezTo>
                    <a:pt x="9911" y="11360"/>
                    <a:pt x="9729" y="11375"/>
                    <a:pt x="9546" y="11375"/>
                  </a:cubicBezTo>
                  <a:cubicBezTo>
                    <a:pt x="9316" y="11375"/>
                    <a:pt x="9086" y="11352"/>
                    <a:pt x="8858" y="11286"/>
                  </a:cubicBezTo>
                  <a:cubicBezTo>
                    <a:pt x="8758" y="11259"/>
                    <a:pt x="8659" y="11222"/>
                    <a:pt x="8559" y="11168"/>
                  </a:cubicBezTo>
                  <a:cubicBezTo>
                    <a:pt x="8385" y="11110"/>
                    <a:pt x="8327" y="11081"/>
                    <a:pt x="8385" y="11081"/>
                  </a:cubicBezTo>
                  <a:cubicBezTo>
                    <a:pt x="8399" y="11081"/>
                    <a:pt x="8421" y="11083"/>
                    <a:pt x="8450" y="11086"/>
                  </a:cubicBezTo>
                  <a:cubicBezTo>
                    <a:pt x="8483" y="11060"/>
                    <a:pt x="8557" y="11052"/>
                    <a:pt x="8643" y="11052"/>
                  </a:cubicBezTo>
                  <a:cubicBezTo>
                    <a:pt x="8794" y="11052"/>
                    <a:pt x="8983" y="11077"/>
                    <a:pt x="9058" y="11077"/>
                  </a:cubicBezTo>
                  <a:cubicBezTo>
                    <a:pt x="9919" y="11068"/>
                    <a:pt x="10781" y="11050"/>
                    <a:pt x="11642" y="11041"/>
                  </a:cubicBezTo>
                  <a:close/>
                  <a:moveTo>
                    <a:pt x="842" y="11277"/>
                  </a:moveTo>
                  <a:lnTo>
                    <a:pt x="842" y="11277"/>
                  </a:lnTo>
                  <a:cubicBezTo>
                    <a:pt x="1703" y="11358"/>
                    <a:pt x="2728" y="11576"/>
                    <a:pt x="2946" y="12492"/>
                  </a:cubicBezTo>
                  <a:cubicBezTo>
                    <a:pt x="2275" y="12038"/>
                    <a:pt x="1586" y="11621"/>
                    <a:pt x="842" y="11277"/>
                  </a:cubicBezTo>
                  <a:close/>
                  <a:moveTo>
                    <a:pt x="8331" y="12189"/>
                  </a:moveTo>
                  <a:cubicBezTo>
                    <a:pt x="8745" y="12189"/>
                    <a:pt x="9146" y="12249"/>
                    <a:pt x="9547" y="12338"/>
                  </a:cubicBezTo>
                  <a:cubicBezTo>
                    <a:pt x="9030" y="12428"/>
                    <a:pt x="8514" y="12501"/>
                    <a:pt x="7997" y="12537"/>
                  </a:cubicBezTo>
                  <a:cubicBezTo>
                    <a:pt x="7877" y="12543"/>
                    <a:pt x="7456" y="12589"/>
                    <a:pt x="7131" y="12589"/>
                  </a:cubicBezTo>
                  <a:cubicBezTo>
                    <a:pt x="6987" y="12589"/>
                    <a:pt x="6863" y="12580"/>
                    <a:pt x="6791" y="12555"/>
                  </a:cubicBezTo>
                  <a:cubicBezTo>
                    <a:pt x="6827" y="12501"/>
                    <a:pt x="6863" y="12446"/>
                    <a:pt x="6909" y="12383"/>
                  </a:cubicBezTo>
                  <a:cubicBezTo>
                    <a:pt x="7271" y="12274"/>
                    <a:pt x="8069" y="12202"/>
                    <a:pt x="8169" y="12193"/>
                  </a:cubicBezTo>
                  <a:cubicBezTo>
                    <a:pt x="8223" y="12190"/>
                    <a:pt x="8277" y="12189"/>
                    <a:pt x="8331" y="12189"/>
                  </a:cubicBezTo>
                  <a:close/>
                  <a:moveTo>
                    <a:pt x="851" y="11458"/>
                  </a:moveTo>
                  <a:cubicBezTo>
                    <a:pt x="1586" y="11803"/>
                    <a:pt x="2284" y="12220"/>
                    <a:pt x="2928" y="12709"/>
                  </a:cubicBezTo>
                  <a:cubicBezTo>
                    <a:pt x="2726" y="12732"/>
                    <a:pt x="2517" y="12762"/>
                    <a:pt x="2314" y="12762"/>
                  </a:cubicBezTo>
                  <a:cubicBezTo>
                    <a:pt x="2033" y="12762"/>
                    <a:pt x="1762" y="12706"/>
                    <a:pt x="1531" y="12501"/>
                  </a:cubicBezTo>
                  <a:cubicBezTo>
                    <a:pt x="1250" y="12247"/>
                    <a:pt x="1042" y="11830"/>
                    <a:pt x="851" y="11458"/>
                  </a:cubicBezTo>
                  <a:close/>
                  <a:moveTo>
                    <a:pt x="9466" y="12465"/>
                  </a:moveTo>
                  <a:cubicBezTo>
                    <a:pt x="8944" y="12781"/>
                    <a:pt x="8374" y="12931"/>
                    <a:pt x="7789" y="12931"/>
                  </a:cubicBezTo>
                  <a:cubicBezTo>
                    <a:pt x="7418" y="12931"/>
                    <a:pt x="7040" y="12871"/>
                    <a:pt x="6664" y="12755"/>
                  </a:cubicBezTo>
                  <a:cubicBezTo>
                    <a:pt x="6682" y="12728"/>
                    <a:pt x="6700" y="12700"/>
                    <a:pt x="6718" y="12673"/>
                  </a:cubicBezTo>
                  <a:cubicBezTo>
                    <a:pt x="6830" y="12675"/>
                    <a:pt x="6941" y="12676"/>
                    <a:pt x="7052" y="12676"/>
                  </a:cubicBezTo>
                  <a:cubicBezTo>
                    <a:pt x="7864" y="12676"/>
                    <a:pt x="8668" y="12616"/>
                    <a:pt x="9466" y="12465"/>
                  </a:cubicBezTo>
                  <a:close/>
                  <a:moveTo>
                    <a:pt x="3726" y="10442"/>
                  </a:moveTo>
                  <a:cubicBezTo>
                    <a:pt x="3907" y="11295"/>
                    <a:pt x="4034" y="12165"/>
                    <a:pt x="4125" y="13045"/>
                  </a:cubicBezTo>
                  <a:cubicBezTo>
                    <a:pt x="3871" y="12691"/>
                    <a:pt x="3671" y="12310"/>
                    <a:pt x="3553" y="11884"/>
                  </a:cubicBezTo>
                  <a:cubicBezTo>
                    <a:pt x="3472" y="11594"/>
                    <a:pt x="3408" y="11295"/>
                    <a:pt x="3499" y="10996"/>
                  </a:cubicBezTo>
                  <a:cubicBezTo>
                    <a:pt x="3508" y="10950"/>
                    <a:pt x="3626" y="10633"/>
                    <a:pt x="3726" y="10442"/>
                  </a:cubicBezTo>
                  <a:close/>
                  <a:moveTo>
                    <a:pt x="3862" y="10297"/>
                  </a:moveTo>
                  <a:lnTo>
                    <a:pt x="3862" y="10297"/>
                  </a:lnTo>
                  <a:cubicBezTo>
                    <a:pt x="4025" y="10361"/>
                    <a:pt x="4388" y="11313"/>
                    <a:pt x="4442" y="11449"/>
                  </a:cubicBezTo>
                  <a:cubicBezTo>
                    <a:pt x="4687" y="12057"/>
                    <a:pt x="4587" y="12537"/>
                    <a:pt x="4279" y="13063"/>
                  </a:cubicBezTo>
                  <a:cubicBezTo>
                    <a:pt x="4179" y="12129"/>
                    <a:pt x="4034" y="11213"/>
                    <a:pt x="3862" y="10297"/>
                  </a:cubicBezTo>
                  <a:close/>
                  <a:moveTo>
                    <a:pt x="3189" y="13230"/>
                  </a:moveTo>
                  <a:cubicBezTo>
                    <a:pt x="3424" y="13230"/>
                    <a:pt x="3649" y="13260"/>
                    <a:pt x="3853" y="13335"/>
                  </a:cubicBezTo>
                  <a:cubicBezTo>
                    <a:pt x="3055" y="13399"/>
                    <a:pt x="2266" y="13471"/>
                    <a:pt x="1468" y="13535"/>
                  </a:cubicBezTo>
                  <a:cubicBezTo>
                    <a:pt x="2004" y="13400"/>
                    <a:pt x="2627" y="13230"/>
                    <a:pt x="3189" y="13230"/>
                  </a:cubicBezTo>
                  <a:close/>
                  <a:moveTo>
                    <a:pt x="3952" y="13480"/>
                  </a:moveTo>
                  <a:lnTo>
                    <a:pt x="3952" y="13480"/>
                  </a:lnTo>
                  <a:cubicBezTo>
                    <a:pt x="3510" y="13733"/>
                    <a:pt x="3021" y="13861"/>
                    <a:pt x="2529" y="13861"/>
                  </a:cubicBezTo>
                  <a:cubicBezTo>
                    <a:pt x="2175" y="13861"/>
                    <a:pt x="1819" y="13794"/>
                    <a:pt x="1477" y="13662"/>
                  </a:cubicBezTo>
                  <a:cubicBezTo>
                    <a:pt x="2302" y="13598"/>
                    <a:pt x="3127" y="13544"/>
                    <a:pt x="3952" y="13480"/>
                  </a:cubicBezTo>
                  <a:close/>
                  <a:moveTo>
                    <a:pt x="14759" y="13107"/>
                  </a:moveTo>
                  <a:cubicBezTo>
                    <a:pt x="14814" y="13107"/>
                    <a:pt x="14870" y="13107"/>
                    <a:pt x="14925" y="13108"/>
                  </a:cubicBezTo>
                  <a:cubicBezTo>
                    <a:pt x="14127" y="13417"/>
                    <a:pt x="13320" y="13707"/>
                    <a:pt x="12503" y="13952"/>
                  </a:cubicBezTo>
                  <a:cubicBezTo>
                    <a:pt x="13057" y="13253"/>
                    <a:pt x="13900" y="13107"/>
                    <a:pt x="14759" y="13107"/>
                  </a:cubicBezTo>
                  <a:close/>
                  <a:moveTo>
                    <a:pt x="15024" y="13254"/>
                  </a:moveTo>
                  <a:lnTo>
                    <a:pt x="15024" y="13254"/>
                  </a:lnTo>
                  <a:cubicBezTo>
                    <a:pt x="14689" y="13526"/>
                    <a:pt x="14335" y="13807"/>
                    <a:pt x="13972" y="13997"/>
                  </a:cubicBezTo>
                  <a:cubicBezTo>
                    <a:pt x="13688" y="14142"/>
                    <a:pt x="13387" y="14195"/>
                    <a:pt x="13081" y="14195"/>
                  </a:cubicBezTo>
                  <a:cubicBezTo>
                    <a:pt x="12872" y="14195"/>
                    <a:pt x="12660" y="14170"/>
                    <a:pt x="12449" y="14133"/>
                  </a:cubicBezTo>
                  <a:cubicBezTo>
                    <a:pt x="13311" y="13861"/>
                    <a:pt x="14172" y="13553"/>
                    <a:pt x="15024" y="13254"/>
                  </a:cubicBezTo>
                  <a:close/>
                  <a:moveTo>
                    <a:pt x="12449" y="12474"/>
                  </a:moveTo>
                  <a:lnTo>
                    <a:pt x="12449" y="12474"/>
                  </a:lnTo>
                  <a:cubicBezTo>
                    <a:pt x="12367" y="12773"/>
                    <a:pt x="12277" y="13072"/>
                    <a:pt x="12177" y="13362"/>
                  </a:cubicBezTo>
                  <a:cubicBezTo>
                    <a:pt x="12050" y="13716"/>
                    <a:pt x="11805" y="13952"/>
                    <a:pt x="11579" y="14215"/>
                  </a:cubicBezTo>
                  <a:cubicBezTo>
                    <a:pt x="11805" y="13598"/>
                    <a:pt x="12095" y="13018"/>
                    <a:pt x="12449" y="12474"/>
                  </a:cubicBezTo>
                  <a:close/>
                  <a:moveTo>
                    <a:pt x="12558" y="12120"/>
                  </a:moveTo>
                  <a:lnTo>
                    <a:pt x="12558" y="12120"/>
                  </a:lnTo>
                  <a:cubicBezTo>
                    <a:pt x="12549" y="12138"/>
                    <a:pt x="12540" y="12165"/>
                    <a:pt x="12540" y="12183"/>
                  </a:cubicBezTo>
                  <a:cubicBezTo>
                    <a:pt x="12014" y="12873"/>
                    <a:pt x="11633" y="13598"/>
                    <a:pt x="11361" y="14414"/>
                  </a:cubicBezTo>
                  <a:cubicBezTo>
                    <a:pt x="11080" y="13462"/>
                    <a:pt x="11823" y="12700"/>
                    <a:pt x="12558" y="12120"/>
                  </a:cubicBezTo>
                  <a:close/>
                  <a:moveTo>
                    <a:pt x="10436" y="13072"/>
                  </a:moveTo>
                  <a:cubicBezTo>
                    <a:pt x="10454" y="13263"/>
                    <a:pt x="10400" y="13816"/>
                    <a:pt x="10400" y="13879"/>
                  </a:cubicBezTo>
                  <a:cubicBezTo>
                    <a:pt x="10409" y="14233"/>
                    <a:pt x="10436" y="14587"/>
                    <a:pt x="10363" y="14940"/>
                  </a:cubicBezTo>
                  <a:cubicBezTo>
                    <a:pt x="10282" y="15339"/>
                    <a:pt x="9992" y="15629"/>
                    <a:pt x="9892" y="16010"/>
                  </a:cubicBezTo>
                  <a:cubicBezTo>
                    <a:pt x="9892" y="16014"/>
                    <a:pt x="9891" y="16018"/>
                    <a:pt x="9889" y="16024"/>
                  </a:cubicBezTo>
                  <a:lnTo>
                    <a:pt x="9889" y="16024"/>
                  </a:lnTo>
                  <a:cubicBezTo>
                    <a:pt x="9896" y="15988"/>
                    <a:pt x="9901" y="15952"/>
                    <a:pt x="9901" y="15910"/>
                  </a:cubicBezTo>
                  <a:cubicBezTo>
                    <a:pt x="9928" y="15684"/>
                    <a:pt x="9955" y="15457"/>
                    <a:pt x="9992" y="15230"/>
                  </a:cubicBezTo>
                  <a:cubicBezTo>
                    <a:pt x="10001" y="15235"/>
                    <a:pt x="10010" y="15237"/>
                    <a:pt x="10020" y="15237"/>
                  </a:cubicBezTo>
                  <a:cubicBezTo>
                    <a:pt x="10048" y="15237"/>
                    <a:pt x="10076" y="15217"/>
                    <a:pt x="10082" y="15176"/>
                  </a:cubicBezTo>
                  <a:cubicBezTo>
                    <a:pt x="10110" y="14886"/>
                    <a:pt x="10137" y="14605"/>
                    <a:pt x="10173" y="14314"/>
                  </a:cubicBezTo>
                  <a:cubicBezTo>
                    <a:pt x="10173" y="14305"/>
                    <a:pt x="10173" y="14305"/>
                    <a:pt x="10182" y="14296"/>
                  </a:cubicBezTo>
                  <a:cubicBezTo>
                    <a:pt x="10182" y="14287"/>
                    <a:pt x="10173" y="14287"/>
                    <a:pt x="10182" y="14287"/>
                  </a:cubicBezTo>
                  <a:cubicBezTo>
                    <a:pt x="10200" y="14151"/>
                    <a:pt x="10218" y="14024"/>
                    <a:pt x="10246" y="13888"/>
                  </a:cubicBezTo>
                  <a:cubicBezTo>
                    <a:pt x="10273" y="13752"/>
                    <a:pt x="10318" y="13616"/>
                    <a:pt x="10345" y="13480"/>
                  </a:cubicBezTo>
                  <a:lnTo>
                    <a:pt x="10354" y="13471"/>
                  </a:lnTo>
                  <a:lnTo>
                    <a:pt x="10345" y="13471"/>
                  </a:lnTo>
                  <a:cubicBezTo>
                    <a:pt x="10354" y="13435"/>
                    <a:pt x="10363" y="13399"/>
                    <a:pt x="10363" y="13362"/>
                  </a:cubicBezTo>
                  <a:cubicBezTo>
                    <a:pt x="10372" y="13299"/>
                    <a:pt x="10372" y="13263"/>
                    <a:pt x="10372" y="13235"/>
                  </a:cubicBezTo>
                  <a:cubicBezTo>
                    <a:pt x="10391" y="13181"/>
                    <a:pt x="10418" y="13127"/>
                    <a:pt x="10436" y="13072"/>
                  </a:cubicBezTo>
                  <a:close/>
                  <a:moveTo>
                    <a:pt x="10218" y="13480"/>
                  </a:moveTo>
                  <a:lnTo>
                    <a:pt x="10218" y="13480"/>
                  </a:lnTo>
                  <a:cubicBezTo>
                    <a:pt x="10091" y="13861"/>
                    <a:pt x="10010" y="14251"/>
                    <a:pt x="9973" y="14650"/>
                  </a:cubicBezTo>
                  <a:cubicBezTo>
                    <a:pt x="9847" y="15131"/>
                    <a:pt x="9792" y="15620"/>
                    <a:pt x="9783" y="16110"/>
                  </a:cubicBezTo>
                  <a:cubicBezTo>
                    <a:pt x="9611" y="15375"/>
                    <a:pt x="9656" y="14641"/>
                    <a:pt x="9973" y="13915"/>
                  </a:cubicBezTo>
                  <a:cubicBezTo>
                    <a:pt x="9992" y="13870"/>
                    <a:pt x="10110" y="13671"/>
                    <a:pt x="10218" y="13480"/>
                  </a:cubicBezTo>
                  <a:close/>
                  <a:moveTo>
                    <a:pt x="12178" y="15139"/>
                  </a:moveTo>
                  <a:cubicBezTo>
                    <a:pt x="12965" y="15139"/>
                    <a:pt x="13723" y="15377"/>
                    <a:pt x="14444" y="15802"/>
                  </a:cubicBezTo>
                  <a:cubicBezTo>
                    <a:pt x="14653" y="15919"/>
                    <a:pt x="14925" y="16037"/>
                    <a:pt x="14988" y="16119"/>
                  </a:cubicBezTo>
                  <a:cubicBezTo>
                    <a:pt x="13719" y="15666"/>
                    <a:pt x="12286" y="15566"/>
                    <a:pt x="10962" y="15348"/>
                  </a:cubicBezTo>
                  <a:cubicBezTo>
                    <a:pt x="10971" y="15339"/>
                    <a:pt x="10980" y="15330"/>
                    <a:pt x="10989" y="15321"/>
                  </a:cubicBezTo>
                  <a:cubicBezTo>
                    <a:pt x="11392" y="15198"/>
                    <a:pt x="11789" y="15139"/>
                    <a:pt x="12178" y="15139"/>
                  </a:cubicBezTo>
                  <a:close/>
                  <a:moveTo>
                    <a:pt x="11194" y="15567"/>
                  </a:moveTo>
                  <a:cubicBezTo>
                    <a:pt x="11225" y="15567"/>
                    <a:pt x="11340" y="15599"/>
                    <a:pt x="11551" y="15629"/>
                  </a:cubicBezTo>
                  <a:cubicBezTo>
                    <a:pt x="11778" y="15657"/>
                    <a:pt x="11996" y="15693"/>
                    <a:pt x="12222" y="15729"/>
                  </a:cubicBezTo>
                  <a:cubicBezTo>
                    <a:pt x="13120" y="15874"/>
                    <a:pt x="14045" y="15938"/>
                    <a:pt x="14906" y="16228"/>
                  </a:cubicBezTo>
                  <a:cubicBezTo>
                    <a:pt x="14861" y="16246"/>
                    <a:pt x="14789" y="16255"/>
                    <a:pt x="14698" y="16273"/>
                  </a:cubicBezTo>
                  <a:cubicBezTo>
                    <a:pt x="14245" y="16324"/>
                    <a:pt x="13760" y="16374"/>
                    <a:pt x="13302" y="16374"/>
                  </a:cubicBezTo>
                  <a:cubicBezTo>
                    <a:pt x="13265" y="16374"/>
                    <a:pt x="13229" y="16374"/>
                    <a:pt x="13193" y="16373"/>
                  </a:cubicBezTo>
                  <a:cubicBezTo>
                    <a:pt x="12576" y="16346"/>
                    <a:pt x="11860" y="16119"/>
                    <a:pt x="11379" y="15729"/>
                  </a:cubicBezTo>
                  <a:cubicBezTo>
                    <a:pt x="11227" y="15606"/>
                    <a:pt x="11160" y="15567"/>
                    <a:pt x="11194" y="15567"/>
                  </a:cubicBezTo>
                  <a:close/>
                  <a:moveTo>
                    <a:pt x="1314" y="16192"/>
                  </a:moveTo>
                  <a:cubicBezTo>
                    <a:pt x="1722" y="16246"/>
                    <a:pt x="2148" y="16300"/>
                    <a:pt x="2538" y="16409"/>
                  </a:cubicBezTo>
                  <a:cubicBezTo>
                    <a:pt x="3046" y="16563"/>
                    <a:pt x="3381" y="16908"/>
                    <a:pt x="3671" y="17325"/>
                  </a:cubicBezTo>
                  <a:cubicBezTo>
                    <a:pt x="2882" y="16944"/>
                    <a:pt x="2093" y="16572"/>
                    <a:pt x="1314" y="16192"/>
                  </a:cubicBezTo>
                  <a:close/>
                  <a:moveTo>
                    <a:pt x="1504" y="16464"/>
                  </a:moveTo>
                  <a:lnTo>
                    <a:pt x="1504" y="16464"/>
                  </a:lnTo>
                  <a:cubicBezTo>
                    <a:pt x="2220" y="16817"/>
                    <a:pt x="2946" y="17171"/>
                    <a:pt x="3662" y="17525"/>
                  </a:cubicBezTo>
                  <a:cubicBezTo>
                    <a:pt x="3536" y="17539"/>
                    <a:pt x="3412" y="17547"/>
                    <a:pt x="3290" y="17547"/>
                  </a:cubicBezTo>
                  <a:cubicBezTo>
                    <a:pt x="2875" y="17547"/>
                    <a:pt x="2481" y="17451"/>
                    <a:pt x="2102" y="17171"/>
                  </a:cubicBezTo>
                  <a:cubicBezTo>
                    <a:pt x="1840" y="16980"/>
                    <a:pt x="1676" y="16717"/>
                    <a:pt x="1504" y="16464"/>
                  </a:cubicBezTo>
                  <a:close/>
                  <a:moveTo>
                    <a:pt x="4333" y="15711"/>
                  </a:moveTo>
                  <a:cubicBezTo>
                    <a:pt x="4460" y="16554"/>
                    <a:pt x="4759" y="17361"/>
                    <a:pt x="5158" y="18123"/>
                  </a:cubicBezTo>
                  <a:cubicBezTo>
                    <a:pt x="4587" y="17688"/>
                    <a:pt x="4215" y="17071"/>
                    <a:pt x="4233" y="16318"/>
                  </a:cubicBezTo>
                  <a:cubicBezTo>
                    <a:pt x="4233" y="16173"/>
                    <a:pt x="4224" y="15765"/>
                    <a:pt x="4324" y="15711"/>
                  </a:cubicBezTo>
                  <a:close/>
                  <a:moveTo>
                    <a:pt x="4524" y="15956"/>
                  </a:moveTo>
                  <a:cubicBezTo>
                    <a:pt x="4623" y="16119"/>
                    <a:pt x="4714" y="16282"/>
                    <a:pt x="4823" y="16436"/>
                  </a:cubicBezTo>
                  <a:cubicBezTo>
                    <a:pt x="5022" y="16727"/>
                    <a:pt x="5267" y="17017"/>
                    <a:pt x="5376" y="17352"/>
                  </a:cubicBezTo>
                  <a:cubicBezTo>
                    <a:pt x="5430" y="17506"/>
                    <a:pt x="5494" y="17715"/>
                    <a:pt x="5467" y="17878"/>
                  </a:cubicBezTo>
                  <a:cubicBezTo>
                    <a:pt x="5434" y="18103"/>
                    <a:pt x="5400" y="18180"/>
                    <a:pt x="5365" y="18180"/>
                  </a:cubicBezTo>
                  <a:cubicBezTo>
                    <a:pt x="5313" y="18180"/>
                    <a:pt x="5258" y="18005"/>
                    <a:pt x="5204" y="17896"/>
                  </a:cubicBezTo>
                  <a:cubicBezTo>
                    <a:pt x="4895" y="17271"/>
                    <a:pt x="4687" y="16627"/>
                    <a:pt x="4524" y="15956"/>
                  </a:cubicBezTo>
                  <a:close/>
                  <a:moveTo>
                    <a:pt x="8395" y="15014"/>
                  </a:moveTo>
                  <a:cubicBezTo>
                    <a:pt x="8411" y="15014"/>
                    <a:pt x="8429" y="15030"/>
                    <a:pt x="8450" y="15067"/>
                  </a:cubicBezTo>
                  <a:cubicBezTo>
                    <a:pt x="8060" y="16255"/>
                    <a:pt x="7951" y="17425"/>
                    <a:pt x="8160" y="18640"/>
                  </a:cubicBezTo>
                  <a:cubicBezTo>
                    <a:pt x="7498" y="17661"/>
                    <a:pt x="7779" y="16745"/>
                    <a:pt x="8178" y="15693"/>
                  </a:cubicBezTo>
                  <a:cubicBezTo>
                    <a:pt x="8269" y="15442"/>
                    <a:pt x="8309" y="15014"/>
                    <a:pt x="8395" y="15014"/>
                  </a:cubicBezTo>
                  <a:close/>
                  <a:moveTo>
                    <a:pt x="8486" y="15167"/>
                  </a:moveTo>
                  <a:cubicBezTo>
                    <a:pt x="8504" y="15203"/>
                    <a:pt x="8523" y="15248"/>
                    <a:pt x="8541" y="15312"/>
                  </a:cubicBezTo>
                  <a:cubicBezTo>
                    <a:pt x="8686" y="15838"/>
                    <a:pt x="8822" y="16391"/>
                    <a:pt x="8795" y="16944"/>
                  </a:cubicBezTo>
                  <a:cubicBezTo>
                    <a:pt x="8758" y="17525"/>
                    <a:pt x="8514" y="17960"/>
                    <a:pt x="8323" y="18486"/>
                  </a:cubicBezTo>
                  <a:cubicBezTo>
                    <a:pt x="8271" y="18641"/>
                    <a:pt x="8256" y="18716"/>
                    <a:pt x="8254" y="18716"/>
                  </a:cubicBezTo>
                  <a:cubicBezTo>
                    <a:pt x="8251" y="18716"/>
                    <a:pt x="8270" y="18593"/>
                    <a:pt x="8260" y="18359"/>
                  </a:cubicBezTo>
                  <a:cubicBezTo>
                    <a:pt x="8205" y="17234"/>
                    <a:pt x="8160" y="16255"/>
                    <a:pt x="8486" y="15167"/>
                  </a:cubicBezTo>
                  <a:close/>
                  <a:moveTo>
                    <a:pt x="3456" y="18376"/>
                  </a:moveTo>
                  <a:cubicBezTo>
                    <a:pt x="4011" y="18376"/>
                    <a:pt x="4567" y="18470"/>
                    <a:pt x="5122" y="18531"/>
                  </a:cubicBezTo>
                  <a:cubicBezTo>
                    <a:pt x="4428" y="18698"/>
                    <a:pt x="3741" y="18843"/>
                    <a:pt x="3034" y="18843"/>
                  </a:cubicBezTo>
                  <a:cubicBezTo>
                    <a:pt x="2975" y="18843"/>
                    <a:pt x="2915" y="18841"/>
                    <a:pt x="2855" y="18839"/>
                  </a:cubicBezTo>
                  <a:cubicBezTo>
                    <a:pt x="2560" y="18835"/>
                    <a:pt x="2287" y="18816"/>
                    <a:pt x="2019" y="18816"/>
                  </a:cubicBezTo>
                  <a:cubicBezTo>
                    <a:pt x="1769" y="18816"/>
                    <a:pt x="1523" y="18832"/>
                    <a:pt x="1268" y="18894"/>
                  </a:cubicBezTo>
                  <a:cubicBezTo>
                    <a:pt x="1413" y="18459"/>
                    <a:pt x="3109" y="18377"/>
                    <a:pt x="3381" y="18377"/>
                  </a:cubicBezTo>
                  <a:cubicBezTo>
                    <a:pt x="3406" y="18377"/>
                    <a:pt x="3431" y="18376"/>
                    <a:pt x="3456" y="18376"/>
                  </a:cubicBezTo>
                  <a:close/>
                  <a:moveTo>
                    <a:pt x="4623" y="18848"/>
                  </a:moveTo>
                  <a:lnTo>
                    <a:pt x="4623" y="18848"/>
                  </a:lnTo>
                  <a:cubicBezTo>
                    <a:pt x="4170" y="19075"/>
                    <a:pt x="3680" y="19247"/>
                    <a:pt x="3163" y="19284"/>
                  </a:cubicBezTo>
                  <a:cubicBezTo>
                    <a:pt x="3102" y="19288"/>
                    <a:pt x="3041" y="19290"/>
                    <a:pt x="2979" y="19290"/>
                  </a:cubicBezTo>
                  <a:cubicBezTo>
                    <a:pt x="2669" y="19290"/>
                    <a:pt x="2359" y="19238"/>
                    <a:pt x="2048" y="19193"/>
                  </a:cubicBezTo>
                  <a:cubicBezTo>
                    <a:pt x="1876" y="19166"/>
                    <a:pt x="1703" y="19139"/>
                    <a:pt x="1531" y="19102"/>
                  </a:cubicBezTo>
                  <a:cubicBezTo>
                    <a:pt x="1441" y="19116"/>
                    <a:pt x="1368" y="19123"/>
                    <a:pt x="1312" y="19123"/>
                  </a:cubicBezTo>
                  <a:cubicBezTo>
                    <a:pt x="1257" y="19123"/>
                    <a:pt x="1218" y="19116"/>
                    <a:pt x="1196" y="19102"/>
                  </a:cubicBezTo>
                  <a:cubicBezTo>
                    <a:pt x="1495" y="19021"/>
                    <a:pt x="1793" y="18999"/>
                    <a:pt x="2092" y="18999"/>
                  </a:cubicBezTo>
                  <a:cubicBezTo>
                    <a:pt x="2453" y="18999"/>
                    <a:pt x="2815" y="19031"/>
                    <a:pt x="3182" y="19031"/>
                  </a:cubicBezTo>
                  <a:cubicBezTo>
                    <a:pt x="3293" y="19031"/>
                    <a:pt x="3405" y="19028"/>
                    <a:pt x="3517" y="19021"/>
                  </a:cubicBezTo>
                  <a:cubicBezTo>
                    <a:pt x="3889" y="18994"/>
                    <a:pt x="4261" y="18921"/>
                    <a:pt x="4623" y="18848"/>
                  </a:cubicBezTo>
                  <a:close/>
                  <a:moveTo>
                    <a:pt x="16285" y="18585"/>
                  </a:moveTo>
                  <a:lnTo>
                    <a:pt x="16285" y="18585"/>
                  </a:lnTo>
                  <a:cubicBezTo>
                    <a:pt x="15441" y="19048"/>
                    <a:pt x="14589" y="19492"/>
                    <a:pt x="13746" y="19946"/>
                  </a:cubicBezTo>
                  <a:cubicBezTo>
                    <a:pt x="13900" y="18740"/>
                    <a:pt x="15251" y="18649"/>
                    <a:pt x="16285" y="18585"/>
                  </a:cubicBezTo>
                  <a:close/>
                  <a:moveTo>
                    <a:pt x="16348" y="18776"/>
                  </a:moveTo>
                  <a:lnTo>
                    <a:pt x="16348" y="18776"/>
                  </a:lnTo>
                  <a:cubicBezTo>
                    <a:pt x="15804" y="19510"/>
                    <a:pt x="14970" y="19964"/>
                    <a:pt x="14054" y="20018"/>
                  </a:cubicBezTo>
                  <a:cubicBezTo>
                    <a:pt x="14816" y="19601"/>
                    <a:pt x="15587" y="19184"/>
                    <a:pt x="16348" y="18776"/>
                  </a:cubicBezTo>
                  <a:close/>
                  <a:moveTo>
                    <a:pt x="12875" y="17787"/>
                  </a:moveTo>
                  <a:cubicBezTo>
                    <a:pt x="12875" y="17987"/>
                    <a:pt x="12875" y="18205"/>
                    <a:pt x="12884" y="18277"/>
                  </a:cubicBezTo>
                  <a:cubicBezTo>
                    <a:pt x="12975" y="18876"/>
                    <a:pt x="13102" y="19429"/>
                    <a:pt x="12821" y="20009"/>
                  </a:cubicBezTo>
                  <a:cubicBezTo>
                    <a:pt x="12703" y="20245"/>
                    <a:pt x="12503" y="20526"/>
                    <a:pt x="12349" y="20744"/>
                  </a:cubicBezTo>
                  <a:cubicBezTo>
                    <a:pt x="12322" y="20789"/>
                    <a:pt x="12313" y="20816"/>
                    <a:pt x="12304" y="20843"/>
                  </a:cubicBezTo>
                  <a:cubicBezTo>
                    <a:pt x="12304" y="20825"/>
                    <a:pt x="12295" y="20798"/>
                    <a:pt x="12286" y="20771"/>
                  </a:cubicBezTo>
                  <a:cubicBezTo>
                    <a:pt x="12186" y="20508"/>
                    <a:pt x="12168" y="20163"/>
                    <a:pt x="12168" y="19891"/>
                  </a:cubicBezTo>
                  <a:cubicBezTo>
                    <a:pt x="12168" y="19456"/>
                    <a:pt x="12250" y="19021"/>
                    <a:pt x="12395" y="18604"/>
                  </a:cubicBezTo>
                  <a:cubicBezTo>
                    <a:pt x="12558" y="18341"/>
                    <a:pt x="12721" y="18060"/>
                    <a:pt x="12875" y="17787"/>
                  </a:cubicBezTo>
                  <a:close/>
                  <a:moveTo>
                    <a:pt x="12838" y="17361"/>
                  </a:moveTo>
                  <a:cubicBezTo>
                    <a:pt x="12838" y="17361"/>
                    <a:pt x="12839" y="17361"/>
                    <a:pt x="12839" y="17361"/>
                  </a:cubicBezTo>
                  <a:cubicBezTo>
                    <a:pt x="12866" y="17379"/>
                    <a:pt x="12866" y="17497"/>
                    <a:pt x="12875" y="17633"/>
                  </a:cubicBezTo>
                  <a:cubicBezTo>
                    <a:pt x="12603" y="17924"/>
                    <a:pt x="12367" y="18304"/>
                    <a:pt x="12240" y="18694"/>
                  </a:cubicBezTo>
                  <a:cubicBezTo>
                    <a:pt x="11959" y="19429"/>
                    <a:pt x="11959" y="20200"/>
                    <a:pt x="12186" y="20979"/>
                  </a:cubicBezTo>
                  <a:cubicBezTo>
                    <a:pt x="11624" y="20254"/>
                    <a:pt x="11887" y="18785"/>
                    <a:pt x="12268" y="18114"/>
                  </a:cubicBezTo>
                  <a:cubicBezTo>
                    <a:pt x="12339" y="17989"/>
                    <a:pt x="12808" y="17361"/>
                    <a:pt x="12838" y="17361"/>
                  </a:cubicBezTo>
                  <a:close/>
                  <a:moveTo>
                    <a:pt x="1696" y="20670"/>
                  </a:moveTo>
                  <a:cubicBezTo>
                    <a:pt x="2289" y="20670"/>
                    <a:pt x="3091" y="20746"/>
                    <a:pt x="3218" y="21306"/>
                  </a:cubicBezTo>
                  <a:cubicBezTo>
                    <a:pt x="2674" y="21088"/>
                    <a:pt x="2130" y="20871"/>
                    <a:pt x="1577" y="20671"/>
                  </a:cubicBezTo>
                  <a:cubicBezTo>
                    <a:pt x="1615" y="20671"/>
                    <a:pt x="1655" y="20670"/>
                    <a:pt x="1696" y="20670"/>
                  </a:cubicBezTo>
                  <a:close/>
                  <a:moveTo>
                    <a:pt x="1468" y="20771"/>
                  </a:moveTo>
                  <a:cubicBezTo>
                    <a:pt x="2003" y="20988"/>
                    <a:pt x="2538" y="21197"/>
                    <a:pt x="3073" y="21406"/>
                  </a:cubicBezTo>
                  <a:cubicBezTo>
                    <a:pt x="2879" y="21436"/>
                    <a:pt x="2659" y="21473"/>
                    <a:pt x="2456" y="21473"/>
                  </a:cubicBezTo>
                  <a:cubicBezTo>
                    <a:pt x="2300" y="21473"/>
                    <a:pt x="2154" y="21451"/>
                    <a:pt x="2039" y="21387"/>
                  </a:cubicBezTo>
                  <a:cubicBezTo>
                    <a:pt x="1821" y="21261"/>
                    <a:pt x="1613" y="21007"/>
                    <a:pt x="1468" y="20771"/>
                  </a:cubicBezTo>
                  <a:close/>
                  <a:moveTo>
                    <a:pt x="3735" y="19918"/>
                  </a:moveTo>
                  <a:cubicBezTo>
                    <a:pt x="4052" y="20372"/>
                    <a:pt x="4632" y="20608"/>
                    <a:pt x="4859" y="21115"/>
                  </a:cubicBezTo>
                  <a:cubicBezTo>
                    <a:pt x="4895" y="21215"/>
                    <a:pt x="5031" y="21959"/>
                    <a:pt x="4886" y="21986"/>
                  </a:cubicBezTo>
                  <a:cubicBezTo>
                    <a:pt x="4876" y="21988"/>
                    <a:pt x="4866" y="21989"/>
                    <a:pt x="4857" y="21989"/>
                  </a:cubicBezTo>
                  <a:cubicBezTo>
                    <a:pt x="4692" y="21989"/>
                    <a:pt x="4656" y="21697"/>
                    <a:pt x="4596" y="21560"/>
                  </a:cubicBezTo>
                  <a:cubicBezTo>
                    <a:pt x="4406" y="21134"/>
                    <a:pt x="4215" y="20698"/>
                    <a:pt x="3998" y="20281"/>
                  </a:cubicBezTo>
                  <a:cubicBezTo>
                    <a:pt x="3991" y="20268"/>
                    <a:pt x="3980" y="20259"/>
                    <a:pt x="3967" y="20259"/>
                  </a:cubicBezTo>
                  <a:cubicBezTo>
                    <a:pt x="3962" y="20259"/>
                    <a:pt x="3957" y="20261"/>
                    <a:pt x="3952" y="20263"/>
                  </a:cubicBezTo>
                  <a:cubicBezTo>
                    <a:pt x="3889" y="20154"/>
                    <a:pt x="3816" y="20045"/>
                    <a:pt x="3735" y="19946"/>
                  </a:cubicBezTo>
                  <a:cubicBezTo>
                    <a:pt x="3735" y="19937"/>
                    <a:pt x="3735" y="19928"/>
                    <a:pt x="3735" y="19918"/>
                  </a:cubicBezTo>
                  <a:close/>
                  <a:moveTo>
                    <a:pt x="3717" y="20118"/>
                  </a:moveTo>
                  <a:lnTo>
                    <a:pt x="3717" y="20118"/>
                  </a:lnTo>
                  <a:cubicBezTo>
                    <a:pt x="3816" y="20263"/>
                    <a:pt x="3916" y="20417"/>
                    <a:pt x="3998" y="20580"/>
                  </a:cubicBezTo>
                  <a:cubicBezTo>
                    <a:pt x="4007" y="20599"/>
                    <a:pt x="4025" y="20599"/>
                    <a:pt x="4043" y="20599"/>
                  </a:cubicBezTo>
                  <a:cubicBezTo>
                    <a:pt x="4233" y="21088"/>
                    <a:pt x="4451" y="21569"/>
                    <a:pt x="4669" y="22049"/>
                  </a:cubicBezTo>
                  <a:cubicBezTo>
                    <a:pt x="4197" y="21478"/>
                    <a:pt x="3671" y="20871"/>
                    <a:pt x="3717" y="20118"/>
                  </a:cubicBezTo>
                  <a:close/>
                  <a:moveTo>
                    <a:pt x="15609" y="21440"/>
                  </a:moveTo>
                  <a:cubicBezTo>
                    <a:pt x="15620" y="21440"/>
                    <a:pt x="15631" y="21441"/>
                    <a:pt x="15641" y="21442"/>
                  </a:cubicBezTo>
                  <a:cubicBezTo>
                    <a:pt x="14770" y="21786"/>
                    <a:pt x="13846" y="22077"/>
                    <a:pt x="12939" y="22240"/>
                  </a:cubicBezTo>
                  <a:cubicBezTo>
                    <a:pt x="12794" y="22267"/>
                    <a:pt x="12195" y="22349"/>
                    <a:pt x="11941" y="22394"/>
                  </a:cubicBezTo>
                  <a:cubicBezTo>
                    <a:pt x="12313" y="22258"/>
                    <a:pt x="13456" y="21696"/>
                    <a:pt x="13555" y="21669"/>
                  </a:cubicBezTo>
                  <a:cubicBezTo>
                    <a:pt x="14108" y="21505"/>
                    <a:pt x="14689" y="21496"/>
                    <a:pt x="15260" y="21478"/>
                  </a:cubicBezTo>
                  <a:cubicBezTo>
                    <a:pt x="15389" y="21470"/>
                    <a:pt x="15518" y="21440"/>
                    <a:pt x="15609" y="21440"/>
                  </a:cubicBezTo>
                  <a:close/>
                  <a:moveTo>
                    <a:pt x="4487" y="22240"/>
                  </a:moveTo>
                  <a:cubicBezTo>
                    <a:pt x="3907" y="22467"/>
                    <a:pt x="3363" y="22648"/>
                    <a:pt x="2728" y="22766"/>
                  </a:cubicBezTo>
                  <a:cubicBezTo>
                    <a:pt x="2583" y="22793"/>
                    <a:pt x="2447" y="22829"/>
                    <a:pt x="2329" y="22875"/>
                  </a:cubicBezTo>
                  <a:cubicBezTo>
                    <a:pt x="2955" y="22457"/>
                    <a:pt x="3680" y="22276"/>
                    <a:pt x="4487" y="22240"/>
                  </a:cubicBezTo>
                  <a:close/>
                  <a:moveTo>
                    <a:pt x="15704" y="21614"/>
                  </a:moveTo>
                  <a:cubicBezTo>
                    <a:pt x="15695" y="21641"/>
                    <a:pt x="15695" y="21669"/>
                    <a:pt x="15677" y="21705"/>
                  </a:cubicBezTo>
                  <a:cubicBezTo>
                    <a:pt x="15623" y="21841"/>
                    <a:pt x="15396" y="22013"/>
                    <a:pt x="15287" y="22104"/>
                  </a:cubicBezTo>
                  <a:cubicBezTo>
                    <a:pt x="14650" y="22677"/>
                    <a:pt x="13957" y="22952"/>
                    <a:pt x="13240" y="22952"/>
                  </a:cubicBezTo>
                  <a:cubicBezTo>
                    <a:pt x="12733" y="22952"/>
                    <a:pt x="12215" y="22815"/>
                    <a:pt x="11696" y="22548"/>
                  </a:cubicBezTo>
                  <a:cubicBezTo>
                    <a:pt x="13057" y="22512"/>
                    <a:pt x="14444" y="22131"/>
                    <a:pt x="15704" y="21614"/>
                  </a:cubicBezTo>
                  <a:close/>
                  <a:moveTo>
                    <a:pt x="5975" y="20961"/>
                  </a:moveTo>
                  <a:lnTo>
                    <a:pt x="5975" y="20961"/>
                  </a:lnTo>
                  <a:cubicBezTo>
                    <a:pt x="5993" y="21750"/>
                    <a:pt x="6201" y="22485"/>
                    <a:pt x="6591" y="23165"/>
                  </a:cubicBezTo>
                  <a:cubicBezTo>
                    <a:pt x="6020" y="22557"/>
                    <a:pt x="5766" y="21796"/>
                    <a:pt x="5975" y="20961"/>
                  </a:cubicBezTo>
                  <a:close/>
                  <a:moveTo>
                    <a:pt x="6101" y="20952"/>
                  </a:moveTo>
                  <a:lnTo>
                    <a:pt x="6101" y="20952"/>
                  </a:lnTo>
                  <a:cubicBezTo>
                    <a:pt x="6618" y="21650"/>
                    <a:pt x="7054" y="22421"/>
                    <a:pt x="6836" y="23292"/>
                  </a:cubicBezTo>
                  <a:cubicBezTo>
                    <a:pt x="6374" y="22584"/>
                    <a:pt x="6138" y="21796"/>
                    <a:pt x="6101" y="20952"/>
                  </a:cubicBezTo>
                  <a:close/>
                  <a:moveTo>
                    <a:pt x="4614" y="22394"/>
                  </a:moveTo>
                  <a:lnTo>
                    <a:pt x="4614" y="22394"/>
                  </a:lnTo>
                  <a:cubicBezTo>
                    <a:pt x="4079" y="23065"/>
                    <a:pt x="2900" y="23219"/>
                    <a:pt x="2003" y="23301"/>
                  </a:cubicBezTo>
                  <a:cubicBezTo>
                    <a:pt x="2411" y="22893"/>
                    <a:pt x="3018" y="22947"/>
                    <a:pt x="3535" y="22802"/>
                  </a:cubicBezTo>
                  <a:cubicBezTo>
                    <a:pt x="3907" y="22702"/>
                    <a:pt x="4261" y="22539"/>
                    <a:pt x="4614" y="22394"/>
                  </a:cubicBezTo>
                  <a:close/>
                  <a:moveTo>
                    <a:pt x="10046" y="21451"/>
                  </a:moveTo>
                  <a:lnTo>
                    <a:pt x="10046" y="21451"/>
                  </a:lnTo>
                  <a:cubicBezTo>
                    <a:pt x="10137" y="21650"/>
                    <a:pt x="10255" y="21895"/>
                    <a:pt x="10282" y="21959"/>
                  </a:cubicBezTo>
                  <a:cubicBezTo>
                    <a:pt x="10626" y="22666"/>
                    <a:pt x="10563" y="23219"/>
                    <a:pt x="10300" y="23899"/>
                  </a:cubicBezTo>
                  <a:cubicBezTo>
                    <a:pt x="10110" y="23101"/>
                    <a:pt x="10010" y="22276"/>
                    <a:pt x="10046" y="21451"/>
                  </a:cubicBezTo>
                  <a:close/>
                  <a:moveTo>
                    <a:pt x="9928" y="21224"/>
                  </a:moveTo>
                  <a:cubicBezTo>
                    <a:pt x="9928" y="21224"/>
                    <a:pt x="9937" y="21242"/>
                    <a:pt x="9955" y="21270"/>
                  </a:cubicBezTo>
                  <a:cubicBezTo>
                    <a:pt x="9955" y="21270"/>
                    <a:pt x="9946" y="21270"/>
                    <a:pt x="9946" y="21279"/>
                  </a:cubicBezTo>
                  <a:cubicBezTo>
                    <a:pt x="9901" y="22195"/>
                    <a:pt x="9946" y="23065"/>
                    <a:pt x="10137" y="23954"/>
                  </a:cubicBezTo>
                  <a:cubicBezTo>
                    <a:pt x="9910" y="23654"/>
                    <a:pt x="9765" y="23310"/>
                    <a:pt x="9720" y="22920"/>
                  </a:cubicBezTo>
                  <a:cubicBezTo>
                    <a:pt x="9701" y="22757"/>
                    <a:pt x="9701" y="21261"/>
                    <a:pt x="9928" y="21224"/>
                  </a:cubicBezTo>
                  <a:close/>
                  <a:moveTo>
                    <a:pt x="5692" y="23542"/>
                  </a:moveTo>
                  <a:cubicBezTo>
                    <a:pt x="6005" y="23542"/>
                    <a:pt x="6321" y="23568"/>
                    <a:pt x="6636" y="23591"/>
                  </a:cubicBezTo>
                  <a:cubicBezTo>
                    <a:pt x="5666" y="23908"/>
                    <a:pt x="4623" y="23845"/>
                    <a:pt x="3653" y="24189"/>
                  </a:cubicBezTo>
                  <a:cubicBezTo>
                    <a:pt x="3907" y="23954"/>
                    <a:pt x="4678" y="23664"/>
                    <a:pt x="4805" y="23636"/>
                  </a:cubicBezTo>
                  <a:cubicBezTo>
                    <a:pt x="5097" y="23565"/>
                    <a:pt x="5393" y="23542"/>
                    <a:pt x="5692" y="23542"/>
                  </a:cubicBezTo>
                  <a:close/>
                  <a:moveTo>
                    <a:pt x="6419" y="23800"/>
                  </a:moveTo>
                  <a:lnTo>
                    <a:pt x="6419" y="23800"/>
                  </a:lnTo>
                  <a:cubicBezTo>
                    <a:pt x="6101" y="23999"/>
                    <a:pt x="5766" y="24162"/>
                    <a:pt x="5394" y="24271"/>
                  </a:cubicBezTo>
                  <a:cubicBezTo>
                    <a:pt x="5222" y="24322"/>
                    <a:pt x="4524" y="24490"/>
                    <a:pt x="4037" y="24490"/>
                  </a:cubicBezTo>
                  <a:cubicBezTo>
                    <a:pt x="3832" y="24490"/>
                    <a:pt x="3665" y="24460"/>
                    <a:pt x="3590" y="24380"/>
                  </a:cubicBezTo>
                  <a:cubicBezTo>
                    <a:pt x="4496" y="24026"/>
                    <a:pt x="5485" y="24035"/>
                    <a:pt x="6419" y="23800"/>
                  </a:cubicBezTo>
                  <a:close/>
                  <a:moveTo>
                    <a:pt x="12757" y="24734"/>
                  </a:moveTo>
                  <a:cubicBezTo>
                    <a:pt x="12730" y="24761"/>
                    <a:pt x="12712" y="24788"/>
                    <a:pt x="12685" y="24815"/>
                  </a:cubicBezTo>
                  <a:cubicBezTo>
                    <a:pt x="11869" y="25196"/>
                    <a:pt x="11034" y="25559"/>
                    <a:pt x="10200" y="25894"/>
                  </a:cubicBezTo>
                  <a:cubicBezTo>
                    <a:pt x="10781" y="25051"/>
                    <a:pt x="11751" y="24734"/>
                    <a:pt x="12757" y="24734"/>
                  </a:cubicBezTo>
                  <a:close/>
                  <a:moveTo>
                    <a:pt x="12367" y="25142"/>
                  </a:moveTo>
                  <a:cubicBezTo>
                    <a:pt x="11857" y="25626"/>
                    <a:pt x="11264" y="25978"/>
                    <a:pt x="10573" y="25978"/>
                  </a:cubicBezTo>
                  <a:cubicBezTo>
                    <a:pt x="10540" y="25978"/>
                    <a:pt x="10506" y="25978"/>
                    <a:pt x="10472" y="25976"/>
                  </a:cubicBezTo>
                  <a:cubicBezTo>
                    <a:pt x="11107" y="25704"/>
                    <a:pt x="11742" y="25432"/>
                    <a:pt x="12367" y="25142"/>
                  </a:cubicBezTo>
                  <a:close/>
                  <a:moveTo>
                    <a:pt x="8378" y="1"/>
                  </a:moveTo>
                  <a:cubicBezTo>
                    <a:pt x="8364" y="1"/>
                    <a:pt x="8350" y="5"/>
                    <a:pt x="8341" y="14"/>
                  </a:cubicBezTo>
                  <a:cubicBezTo>
                    <a:pt x="8051" y="395"/>
                    <a:pt x="7643" y="703"/>
                    <a:pt x="7444" y="1148"/>
                  </a:cubicBezTo>
                  <a:cubicBezTo>
                    <a:pt x="7244" y="1610"/>
                    <a:pt x="7317" y="2154"/>
                    <a:pt x="7453" y="2626"/>
                  </a:cubicBezTo>
                  <a:cubicBezTo>
                    <a:pt x="7462" y="2644"/>
                    <a:pt x="7471" y="2653"/>
                    <a:pt x="7489" y="2662"/>
                  </a:cubicBezTo>
                  <a:cubicBezTo>
                    <a:pt x="7425" y="2816"/>
                    <a:pt x="7380" y="2961"/>
                    <a:pt x="7326" y="3106"/>
                  </a:cubicBezTo>
                  <a:cubicBezTo>
                    <a:pt x="7308" y="2553"/>
                    <a:pt x="7035" y="2018"/>
                    <a:pt x="6745" y="1511"/>
                  </a:cubicBezTo>
                  <a:cubicBezTo>
                    <a:pt x="6730" y="1487"/>
                    <a:pt x="6704" y="1476"/>
                    <a:pt x="6679" y="1476"/>
                  </a:cubicBezTo>
                  <a:cubicBezTo>
                    <a:pt x="6645" y="1476"/>
                    <a:pt x="6611" y="1496"/>
                    <a:pt x="6600" y="1538"/>
                  </a:cubicBezTo>
                  <a:cubicBezTo>
                    <a:pt x="6383" y="2336"/>
                    <a:pt x="6537" y="3197"/>
                    <a:pt x="7081" y="3832"/>
                  </a:cubicBezTo>
                  <a:cubicBezTo>
                    <a:pt x="6954" y="4213"/>
                    <a:pt x="6845" y="4594"/>
                    <a:pt x="6745" y="4984"/>
                  </a:cubicBezTo>
                  <a:lnTo>
                    <a:pt x="6709" y="4984"/>
                  </a:lnTo>
                  <a:cubicBezTo>
                    <a:pt x="6836" y="4539"/>
                    <a:pt x="6899" y="4068"/>
                    <a:pt x="6709" y="3632"/>
                  </a:cubicBezTo>
                  <a:cubicBezTo>
                    <a:pt x="6510" y="3179"/>
                    <a:pt x="6101" y="2862"/>
                    <a:pt x="5820" y="2463"/>
                  </a:cubicBezTo>
                  <a:cubicBezTo>
                    <a:pt x="5808" y="2439"/>
                    <a:pt x="5786" y="2427"/>
                    <a:pt x="5762" y="2427"/>
                  </a:cubicBezTo>
                  <a:cubicBezTo>
                    <a:pt x="5733" y="2427"/>
                    <a:pt x="5704" y="2445"/>
                    <a:pt x="5693" y="2481"/>
                  </a:cubicBezTo>
                  <a:cubicBezTo>
                    <a:pt x="5494" y="3097"/>
                    <a:pt x="5313" y="3805"/>
                    <a:pt x="5630" y="4421"/>
                  </a:cubicBezTo>
                  <a:cubicBezTo>
                    <a:pt x="5848" y="4829"/>
                    <a:pt x="6237" y="5120"/>
                    <a:pt x="6700" y="5129"/>
                  </a:cubicBezTo>
                  <a:cubicBezTo>
                    <a:pt x="6582" y="5564"/>
                    <a:pt x="6482" y="5990"/>
                    <a:pt x="6392" y="6425"/>
                  </a:cubicBezTo>
                  <a:cubicBezTo>
                    <a:pt x="6401" y="6226"/>
                    <a:pt x="6401" y="6017"/>
                    <a:pt x="6328" y="5827"/>
                  </a:cubicBezTo>
                  <a:cubicBezTo>
                    <a:pt x="6183" y="5473"/>
                    <a:pt x="5793" y="5337"/>
                    <a:pt x="5539" y="5074"/>
                  </a:cubicBezTo>
                  <a:cubicBezTo>
                    <a:pt x="5520" y="5058"/>
                    <a:pt x="5499" y="5050"/>
                    <a:pt x="5478" y="5050"/>
                  </a:cubicBezTo>
                  <a:cubicBezTo>
                    <a:pt x="5432" y="5050"/>
                    <a:pt x="5391" y="5087"/>
                    <a:pt x="5385" y="5138"/>
                  </a:cubicBezTo>
                  <a:cubicBezTo>
                    <a:pt x="5340" y="5827"/>
                    <a:pt x="5376" y="6915"/>
                    <a:pt x="6265" y="7033"/>
                  </a:cubicBezTo>
                  <a:lnTo>
                    <a:pt x="6274" y="7033"/>
                  </a:lnTo>
                  <a:cubicBezTo>
                    <a:pt x="6228" y="7269"/>
                    <a:pt x="6183" y="7513"/>
                    <a:pt x="6147" y="7749"/>
                  </a:cubicBezTo>
                  <a:cubicBezTo>
                    <a:pt x="6129" y="7758"/>
                    <a:pt x="6111" y="7767"/>
                    <a:pt x="6101" y="7776"/>
                  </a:cubicBezTo>
                  <a:cubicBezTo>
                    <a:pt x="6029" y="7804"/>
                    <a:pt x="6056" y="7912"/>
                    <a:pt x="6120" y="7931"/>
                  </a:cubicBezTo>
                  <a:cubicBezTo>
                    <a:pt x="6038" y="8447"/>
                    <a:pt x="5965" y="8964"/>
                    <a:pt x="5920" y="9490"/>
                  </a:cubicBezTo>
                  <a:cubicBezTo>
                    <a:pt x="5612" y="8729"/>
                    <a:pt x="5222" y="7994"/>
                    <a:pt x="4714" y="7368"/>
                  </a:cubicBezTo>
                  <a:cubicBezTo>
                    <a:pt x="5476" y="6389"/>
                    <a:pt x="4515" y="5156"/>
                    <a:pt x="4297" y="4149"/>
                  </a:cubicBezTo>
                  <a:cubicBezTo>
                    <a:pt x="4293" y="4119"/>
                    <a:pt x="4269" y="4105"/>
                    <a:pt x="4244" y="4105"/>
                  </a:cubicBezTo>
                  <a:cubicBezTo>
                    <a:pt x="4217" y="4105"/>
                    <a:pt x="4188" y="4121"/>
                    <a:pt x="4179" y="4149"/>
                  </a:cubicBezTo>
                  <a:cubicBezTo>
                    <a:pt x="3862" y="5002"/>
                    <a:pt x="3825" y="5954"/>
                    <a:pt x="4179" y="6770"/>
                  </a:cubicBezTo>
                  <a:cubicBezTo>
                    <a:pt x="3916" y="6525"/>
                    <a:pt x="3626" y="6307"/>
                    <a:pt x="3309" y="6126"/>
                  </a:cubicBezTo>
                  <a:cubicBezTo>
                    <a:pt x="3309" y="6095"/>
                    <a:pt x="3288" y="6070"/>
                    <a:pt x="3253" y="6070"/>
                  </a:cubicBezTo>
                  <a:cubicBezTo>
                    <a:pt x="3248" y="6070"/>
                    <a:pt x="3242" y="6071"/>
                    <a:pt x="3236" y="6072"/>
                  </a:cubicBezTo>
                  <a:lnTo>
                    <a:pt x="3227" y="6072"/>
                  </a:lnTo>
                  <a:cubicBezTo>
                    <a:pt x="3218" y="6072"/>
                    <a:pt x="3218" y="6063"/>
                    <a:pt x="3209" y="6063"/>
                  </a:cubicBezTo>
                  <a:cubicBezTo>
                    <a:pt x="3209" y="6044"/>
                    <a:pt x="3209" y="6035"/>
                    <a:pt x="3191" y="6017"/>
                  </a:cubicBezTo>
                  <a:cubicBezTo>
                    <a:pt x="2719" y="5555"/>
                    <a:pt x="2411" y="4956"/>
                    <a:pt x="1794" y="4648"/>
                  </a:cubicBezTo>
                  <a:cubicBezTo>
                    <a:pt x="1268" y="4394"/>
                    <a:pt x="670" y="4349"/>
                    <a:pt x="89" y="4313"/>
                  </a:cubicBezTo>
                  <a:cubicBezTo>
                    <a:pt x="87" y="4312"/>
                    <a:pt x="84" y="4312"/>
                    <a:pt x="81" y="4312"/>
                  </a:cubicBezTo>
                  <a:cubicBezTo>
                    <a:pt x="16" y="4312"/>
                    <a:pt x="1" y="4414"/>
                    <a:pt x="53" y="4449"/>
                  </a:cubicBezTo>
                  <a:cubicBezTo>
                    <a:pt x="688" y="4875"/>
                    <a:pt x="833" y="5682"/>
                    <a:pt x="1549" y="6063"/>
                  </a:cubicBezTo>
                  <a:cubicBezTo>
                    <a:pt x="1869" y="6228"/>
                    <a:pt x="2208" y="6309"/>
                    <a:pt x="2550" y="6309"/>
                  </a:cubicBezTo>
                  <a:cubicBezTo>
                    <a:pt x="2770" y="6309"/>
                    <a:pt x="2992" y="6275"/>
                    <a:pt x="3209" y="6208"/>
                  </a:cubicBezTo>
                  <a:cubicBezTo>
                    <a:pt x="3907" y="6661"/>
                    <a:pt x="4424" y="7260"/>
                    <a:pt x="4850" y="7931"/>
                  </a:cubicBezTo>
                  <a:cubicBezTo>
                    <a:pt x="4517" y="7682"/>
                    <a:pt x="4144" y="7596"/>
                    <a:pt x="3752" y="7596"/>
                  </a:cubicBezTo>
                  <a:cubicBezTo>
                    <a:pt x="2854" y="7596"/>
                    <a:pt x="1853" y="8049"/>
                    <a:pt x="986" y="8049"/>
                  </a:cubicBezTo>
                  <a:cubicBezTo>
                    <a:pt x="974" y="8049"/>
                    <a:pt x="963" y="8049"/>
                    <a:pt x="951" y="8049"/>
                  </a:cubicBezTo>
                  <a:cubicBezTo>
                    <a:pt x="948" y="8048"/>
                    <a:pt x="944" y="8048"/>
                    <a:pt x="941" y="8048"/>
                  </a:cubicBezTo>
                  <a:cubicBezTo>
                    <a:pt x="867" y="8048"/>
                    <a:pt x="835" y="8150"/>
                    <a:pt x="887" y="8203"/>
                  </a:cubicBezTo>
                  <a:cubicBezTo>
                    <a:pt x="1413" y="8756"/>
                    <a:pt x="2057" y="9273"/>
                    <a:pt x="2855" y="9354"/>
                  </a:cubicBezTo>
                  <a:cubicBezTo>
                    <a:pt x="2917" y="9361"/>
                    <a:pt x="2979" y="9364"/>
                    <a:pt x="3039" y="9364"/>
                  </a:cubicBezTo>
                  <a:cubicBezTo>
                    <a:pt x="3829" y="9364"/>
                    <a:pt x="4498" y="8838"/>
                    <a:pt x="5113" y="8375"/>
                  </a:cubicBezTo>
                  <a:cubicBezTo>
                    <a:pt x="5394" y="8892"/>
                    <a:pt x="5639" y="9445"/>
                    <a:pt x="5875" y="9998"/>
                  </a:cubicBezTo>
                  <a:cubicBezTo>
                    <a:pt x="5784" y="11295"/>
                    <a:pt x="5775" y="12592"/>
                    <a:pt x="5866" y="13879"/>
                  </a:cubicBezTo>
                  <a:cubicBezTo>
                    <a:pt x="5820" y="14006"/>
                    <a:pt x="5775" y="14133"/>
                    <a:pt x="5739" y="14260"/>
                  </a:cubicBezTo>
                  <a:cubicBezTo>
                    <a:pt x="5739" y="14269"/>
                    <a:pt x="5739" y="14269"/>
                    <a:pt x="5739" y="14269"/>
                  </a:cubicBezTo>
                  <a:cubicBezTo>
                    <a:pt x="5331" y="13870"/>
                    <a:pt x="4868" y="13516"/>
                    <a:pt x="4360" y="13226"/>
                  </a:cubicBezTo>
                  <a:cubicBezTo>
                    <a:pt x="4632" y="12809"/>
                    <a:pt x="4841" y="12356"/>
                    <a:pt x="4759" y="11848"/>
                  </a:cubicBezTo>
                  <a:cubicBezTo>
                    <a:pt x="4651" y="11213"/>
                    <a:pt x="4243" y="10542"/>
                    <a:pt x="3907" y="10007"/>
                  </a:cubicBezTo>
                  <a:cubicBezTo>
                    <a:pt x="3888" y="9983"/>
                    <a:pt x="3854" y="9970"/>
                    <a:pt x="3822" y="9970"/>
                  </a:cubicBezTo>
                  <a:cubicBezTo>
                    <a:pt x="3793" y="9970"/>
                    <a:pt x="3766" y="9981"/>
                    <a:pt x="3753" y="10007"/>
                  </a:cubicBezTo>
                  <a:cubicBezTo>
                    <a:pt x="3499" y="10551"/>
                    <a:pt x="3200" y="11023"/>
                    <a:pt x="3309" y="11630"/>
                  </a:cubicBezTo>
                  <a:cubicBezTo>
                    <a:pt x="3399" y="12111"/>
                    <a:pt x="3608" y="12564"/>
                    <a:pt x="3880" y="12963"/>
                  </a:cubicBezTo>
                  <a:cubicBezTo>
                    <a:pt x="3644" y="12845"/>
                    <a:pt x="3408" y="12746"/>
                    <a:pt x="3163" y="12655"/>
                  </a:cubicBezTo>
                  <a:cubicBezTo>
                    <a:pt x="3046" y="11367"/>
                    <a:pt x="1613" y="11113"/>
                    <a:pt x="561" y="11041"/>
                  </a:cubicBezTo>
                  <a:cubicBezTo>
                    <a:pt x="557" y="11041"/>
                    <a:pt x="554" y="11040"/>
                    <a:pt x="551" y="11040"/>
                  </a:cubicBezTo>
                  <a:cubicBezTo>
                    <a:pt x="475" y="11040"/>
                    <a:pt x="427" y="11135"/>
                    <a:pt x="470" y="11204"/>
                  </a:cubicBezTo>
                  <a:cubicBezTo>
                    <a:pt x="769" y="11712"/>
                    <a:pt x="1042" y="12483"/>
                    <a:pt x="1586" y="12791"/>
                  </a:cubicBezTo>
                  <a:cubicBezTo>
                    <a:pt x="1796" y="12911"/>
                    <a:pt x="2029" y="12960"/>
                    <a:pt x="2265" y="12960"/>
                  </a:cubicBezTo>
                  <a:cubicBezTo>
                    <a:pt x="2527" y="12960"/>
                    <a:pt x="2793" y="12900"/>
                    <a:pt x="3036" y="12809"/>
                  </a:cubicBezTo>
                  <a:cubicBezTo>
                    <a:pt x="3046" y="12827"/>
                    <a:pt x="3064" y="12836"/>
                    <a:pt x="3082" y="12845"/>
                  </a:cubicBezTo>
                  <a:cubicBezTo>
                    <a:pt x="3245" y="12927"/>
                    <a:pt x="3399" y="13009"/>
                    <a:pt x="3553" y="13090"/>
                  </a:cubicBezTo>
                  <a:cubicBezTo>
                    <a:pt x="3431" y="13071"/>
                    <a:pt x="3304" y="13063"/>
                    <a:pt x="3175" y="13063"/>
                  </a:cubicBezTo>
                  <a:cubicBezTo>
                    <a:pt x="2431" y="13063"/>
                    <a:pt x="1595" y="13336"/>
                    <a:pt x="969" y="13444"/>
                  </a:cubicBezTo>
                  <a:cubicBezTo>
                    <a:pt x="878" y="13453"/>
                    <a:pt x="878" y="13580"/>
                    <a:pt x="942" y="13625"/>
                  </a:cubicBezTo>
                  <a:cubicBezTo>
                    <a:pt x="1424" y="13923"/>
                    <a:pt x="1961" y="14071"/>
                    <a:pt x="2494" y="14071"/>
                  </a:cubicBezTo>
                  <a:cubicBezTo>
                    <a:pt x="3114" y="14071"/>
                    <a:pt x="3730" y="13871"/>
                    <a:pt x="4252" y="13471"/>
                  </a:cubicBezTo>
                  <a:cubicBezTo>
                    <a:pt x="4823" y="13816"/>
                    <a:pt x="5376" y="14188"/>
                    <a:pt x="5920" y="14605"/>
                  </a:cubicBezTo>
                  <a:cubicBezTo>
                    <a:pt x="6047" y="15983"/>
                    <a:pt x="6265" y="17352"/>
                    <a:pt x="6600" y="18694"/>
                  </a:cubicBezTo>
                  <a:cubicBezTo>
                    <a:pt x="6655" y="18939"/>
                    <a:pt x="6718" y="19184"/>
                    <a:pt x="6782" y="19429"/>
                  </a:cubicBezTo>
                  <a:cubicBezTo>
                    <a:pt x="6364" y="19048"/>
                    <a:pt x="5929" y="18703"/>
                    <a:pt x="5467" y="18386"/>
                  </a:cubicBezTo>
                  <a:cubicBezTo>
                    <a:pt x="6074" y="17252"/>
                    <a:pt x="4732" y="16418"/>
                    <a:pt x="4415" y="15421"/>
                  </a:cubicBezTo>
                  <a:cubicBezTo>
                    <a:pt x="4404" y="15394"/>
                    <a:pt x="4374" y="15376"/>
                    <a:pt x="4345" y="15376"/>
                  </a:cubicBezTo>
                  <a:cubicBezTo>
                    <a:pt x="4326" y="15376"/>
                    <a:pt x="4308" y="15384"/>
                    <a:pt x="4297" y="15403"/>
                  </a:cubicBezTo>
                  <a:cubicBezTo>
                    <a:pt x="3880" y="16273"/>
                    <a:pt x="4070" y="17271"/>
                    <a:pt x="4705" y="17924"/>
                  </a:cubicBezTo>
                  <a:cubicBezTo>
                    <a:pt x="4505" y="17806"/>
                    <a:pt x="4306" y="17697"/>
                    <a:pt x="4097" y="17606"/>
                  </a:cubicBezTo>
                  <a:cubicBezTo>
                    <a:pt x="4122" y="17549"/>
                    <a:pt x="4087" y="17477"/>
                    <a:pt x="4020" y="17477"/>
                  </a:cubicBezTo>
                  <a:cubicBezTo>
                    <a:pt x="4013" y="17477"/>
                    <a:pt x="4006" y="17477"/>
                    <a:pt x="3998" y="17479"/>
                  </a:cubicBezTo>
                  <a:cubicBezTo>
                    <a:pt x="3735" y="17053"/>
                    <a:pt x="3426" y="16627"/>
                    <a:pt x="2982" y="16382"/>
                  </a:cubicBezTo>
                  <a:cubicBezTo>
                    <a:pt x="2420" y="16074"/>
                    <a:pt x="1676" y="16065"/>
                    <a:pt x="1060" y="15965"/>
                  </a:cubicBezTo>
                  <a:cubicBezTo>
                    <a:pt x="1054" y="15963"/>
                    <a:pt x="1047" y="15963"/>
                    <a:pt x="1041" y="15963"/>
                  </a:cubicBezTo>
                  <a:cubicBezTo>
                    <a:pt x="965" y="15963"/>
                    <a:pt x="894" y="16061"/>
                    <a:pt x="969" y="16128"/>
                  </a:cubicBezTo>
                  <a:cubicBezTo>
                    <a:pt x="1504" y="16609"/>
                    <a:pt x="1649" y="17243"/>
                    <a:pt x="2347" y="17579"/>
                  </a:cubicBezTo>
                  <a:cubicBezTo>
                    <a:pt x="2637" y="17714"/>
                    <a:pt x="2932" y="17774"/>
                    <a:pt x="3229" y="17774"/>
                  </a:cubicBezTo>
                  <a:cubicBezTo>
                    <a:pt x="3472" y="17774"/>
                    <a:pt x="3717" y="17734"/>
                    <a:pt x="3961" y="17661"/>
                  </a:cubicBezTo>
                  <a:cubicBezTo>
                    <a:pt x="4360" y="17887"/>
                    <a:pt x="4750" y="18132"/>
                    <a:pt x="5131" y="18395"/>
                  </a:cubicBezTo>
                  <a:cubicBezTo>
                    <a:pt x="4556" y="18238"/>
                    <a:pt x="3952" y="18143"/>
                    <a:pt x="3356" y="18143"/>
                  </a:cubicBezTo>
                  <a:cubicBezTo>
                    <a:pt x="2402" y="18143"/>
                    <a:pt x="1467" y="18387"/>
                    <a:pt x="697" y="19012"/>
                  </a:cubicBezTo>
                  <a:cubicBezTo>
                    <a:pt x="633" y="19066"/>
                    <a:pt x="670" y="19193"/>
                    <a:pt x="751" y="19202"/>
                  </a:cubicBezTo>
                  <a:cubicBezTo>
                    <a:pt x="1448" y="19318"/>
                    <a:pt x="2191" y="19504"/>
                    <a:pt x="2915" y="19504"/>
                  </a:cubicBezTo>
                  <a:cubicBezTo>
                    <a:pt x="3096" y="19504"/>
                    <a:pt x="3276" y="19492"/>
                    <a:pt x="3454" y="19465"/>
                  </a:cubicBezTo>
                  <a:cubicBezTo>
                    <a:pt x="4143" y="19365"/>
                    <a:pt x="4778" y="19030"/>
                    <a:pt x="5376" y="18667"/>
                  </a:cubicBezTo>
                  <a:cubicBezTo>
                    <a:pt x="5403" y="18649"/>
                    <a:pt x="5421" y="18622"/>
                    <a:pt x="5421" y="18595"/>
                  </a:cubicBezTo>
                  <a:cubicBezTo>
                    <a:pt x="5938" y="18966"/>
                    <a:pt x="6419" y="19365"/>
                    <a:pt x="6881" y="19819"/>
                  </a:cubicBezTo>
                  <a:cubicBezTo>
                    <a:pt x="7271" y="21378"/>
                    <a:pt x="7706" y="22974"/>
                    <a:pt x="8232" y="24543"/>
                  </a:cubicBezTo>
                  <a:cubicBezTo>
                    <a:pt x="7824" y="24180"/>
                    <a:pt x="7389" y="23845"/>
                    <a:pt x="6954" y="23518"/>
                  </a:cubicBezTo>
                  <a:cubicBezTo>
                    <a:pt x="6954" y="23509"/>
                    <a:pt x="6954" y="23491"/>
                    <a:pt x="6936" y="23482"/>
                  </a:cubicBezTo>
                  <a:cubicBezTo>
                    <a:pt x="6936" y="23482"/>
                    <a:pt x="6936" y="23473"/>
                    <a:pt x="6927" y="23473"/>
                  </a:cubicBezTo>
                  <a:cubicBezTo>
                    <a:pt x="7308" y="22394"/>
                    <a:pt x="6673" y="21460"/>
                    <a:pt x="6056" y="20617"/>
                  </a:cubicBezTo>
                  <a:cubicBezTo>
                    <a:pt x="6036" y="20593"/>
                    <a:pt x="6009" y="20581"/>
                    <a:pt x="5983" y="20581"/>
                  </a:cubicBezTo>
                  <a:cubicBezTo>
                    <a:pt x="5951" y="20581"/>
                    <a:pt x="5921" y="20599"/>
                    <a:pt x="5911" y="20635"/>
                  </a:cubicBezTo>
                  <a:cubicBezTo>
                    <a:pt x="5603" y="21433"/>
                    <a:pt x="5702" y="22340"/>
                    <a:pt x="6201" y="22993"/>
                  </a:cubicBezTo>
                  <a:cubicBezTo>
                    <a:pt x="5802" y="22720"/>
                    <a:pt x="5385" y="22457"/>
                    <a:pt x="4968" y="22222"/>
                  </a:cubicBezTo>
                  <a:cubicBezTo>
                    <a:pt x="4977" y="22213"/>
                    <a:pt x="4986" y="22204"/>
                    <a:pt x="4995" y="22185"/>
                  </a:cubicBezTo>
                  <a:cubicBezTo>
                    <a:pt x="5131" y="21714"/>
                    <a:pt x="5195" y="21242"/>
                    <a:pt x="4886" y="20825"/>
                  </a:cubicBezTo>
                  <a:cubicBezTo>
                    <a:pt x="4578" y="20399"/>
                    <a:pt x="4070" y="20163"/>
                    <a:pt x="3771" y="19719"/>
                  </a:cubicBezTo>
                  <a:cubicBezTo>
                    <a:pt x="3754" y="19698"/>
                    <a:pt x="3730" y="19687"/>
                    <a:pt x="3707" y="19687"/>
                  </a:cubicBezTo>
                  <a:cubicBezTo>
                    <a:pt x="3680" y="19687"/>
                    <a:pt x="3654" y="19703"/>
                    <a:pt x="3644" y="19737"/>
                  </a:cubicBezTo>
                  <a:cubicBezTo>
                    <a:pt x="3635" y="19792"/>
                    <a:pt x="3626" y="19846"/>
                    <a:pt x="3626" y="19891"/>
                  </a:cubicBezTo>
                  <a:cubicBezTo>
                    <a:pt x="3599" y="19909"/>
                    <a:pt x="3581" y="19946"/>
                    <a:pt x="3608" y="19973"/>
                  </a:cubicBezTo>
                  <a:cubicBezTo>
                    <a:pt x="3526" y="20707"/>
                    <a:pt x="3871" y="21351"/>
                    <a:pt x="4351" y="21895"/>
                  </a:cubicBezTo>
                  <a:cubicBezTo>
                    <a:pt x="4043" y="21741"/>
                    <a:pt x="3735" y="21587"/>
                    <a:pt x="3417" y="21442"/>
                  </a:cubicBezTo>
                  <a:cubicBezTo>
                    <a:pt x="3417" y="21415"/>
                    <a:pt x="3408" y="21387"/>
                    <a:pt x="3372" y="21369"/>
                  </a:cubicBezTo>
                  <a:cubicBezTo>
                    <a:pt x="3293" y="20663"/>
                    <a:pt x="2446" y="20535"/>
                    <a:pt x="1779" y="20535"/>
                  </a:cubicBezTo>
                  <a:cubicBezTo>
                    <a:pt x="1606" y="20535"/>
                    <a:pt x="1446" y="20544"/>
                    <a:pt x="1314" y="20553"/>
                  </a:cubicBezTo>
                  <a:cubicBezTo>
                    <a:pt x="1268" y="20553"/>
                    <a:pt x="1232" y="20599"/>
                    <a:pt x="1259" y="20644"/>
                  </a:cubicBezTo>
                  <a:cubicBezTo>
                    <a:pt x="1459" y="20970"/>
                    <a:pt x="1640" y="21442"/>
                    <a:pt x="2030" y="21596"/>
                  </a:cubicBezTo>
                  <a:cubicBezTo>
                    <a:pt x="2153" y="21650"/>
                    <a:pt x="2297" y="21670"/>
                    <a:pt x="2448" y="21670"/>
                  </a:cubicBezTo>
                  <a:cubicBezTo>
                    <a:pt x="2731" y="21670"/>
                    <a:pt x="3039" y="21598"/>
                    <a:pt x="3281" y="21533"/>
                  </a:cubicBezTo>
                  <a:cubicBezTo>
                    <a:pt x="3635" y="21696"/>
                    <a:pt x="3970" y="21877"/>
                    <a:pt x="4315" y="22059"/>
                  </a:cubicBezTo>
                  <a:cubicBezTo>
                    <a:pt x="4246" y="22053"/>
                    <a:pt x="4176" y="22051"/>
                    <a:pt x="4107" y="22051"/>
                  </a:cubicBezTo>
                  <a:cubicBezTo>
                    <a:pt x="3086" y="22051"/>
                    <a:pt x="2068" y="22601"/>
                    <a:pt x="1431" y="23373"/>
                  </a:cubicBezTo>
                  <a:cubicBezTo>
                    <a:pt x="1379" y="23435"/>
                    <a:pt x="1394" y="23573"/>
                    <a:pt x="1494" y="23573"/>
                  </a:cubicBezTo>
                  <a:cubicBezTo>
                    <a:pt x="1498" y="23573"/>
                    <a:pt x="1501" y="23573"/>
                    <a:pt x="1504" y="23573"/>
                  </a:cubicBezTo>
                  <a:cubicBezTo>
                    <a:pt x="2547" y="23446"/>
                    <a:pt x="4261" y="23391"/>
                    <a:pt x="4868" y="22376"/>
                  </a:cubicBezTo>
                  <a:cubicBezTo>
                    <a:pt x="5430" y="22702"/>
                    <a:pt x="5975" y="23056"/>
                    <a:pt x="6510" y="23437"/>
                  </a:cubicBezTo>
                  <a:cubicBezTo>
                    <a:pt x="6217" y="23400"/>
                    <a:pt x="5910" y="23375"/>
                    <a:pt x="5603" y="23375"/>
                  </a:cubicBezTo>
                  <a:cubicBezTo>
                    <a:pt x="4705" y="23375"/>
                    <a:pt x="3811" y="23591"/>
                    <a:pt x="3290" y="24362"/>
                  </a:cubicBezTo>
                  <a:cubicBezTo>
                    <a:pt x="3263" y="24407"/>
                    <a:pt x="3290" y="24471"/>
                    <a:pt x="3336" y="24480"/>
                  </a:cubicBezTo>
                  <a:cubicBezTo>
                    <a:pt x="3635" y="24533"/>
                    <a:pt x="3932" y="24561"/>
                    <a:pt x="4226" y="24561"/>
                  </a:cubicBezTo>
                  <a:cubicBezTo>
                    <a:pt x="5170" y="24561"/>
                    <a:pt x="6075" y="24279"/>
                    <a:pt x="6863" y="23691"/>
                  </a:cubicBezTo>
                  <a:cubicBezTo>
                    <a:pt x="7371" y="24063"/>
                    <a:pt x="7870" y="24462"/>
                    <a:pt x="8350" y="24888"/>
                  </a:cubicBezTo>
                  <a:cubicBezTo>
                    <a:pt x="9312" y="27690"/>
                    <a:pt x="10590" y="30374"/>
                    <a:pt x="12467" y="32541"/>
                  </a:cubicBezTo>
                  <a:cubicBezTo>
                    <a:pt x="12507" y="32587"/>
                    <a:pt x="12554" y="32607"/>
                    <a:pt x="12600" y="32607"/>
                  </a:cubicBezTo>
                  <a:cubicBezTo>
                    <a:pt x="12753" y="32607"/>
                    <a:pt x="12899" y="32395"/>
                    <a:pt x="12766" y="32242"/>
                  </a:cubicBezTo>
                  <a:cubicBezTo>
                    <a:pt x="11506" y="30791"/>
                    <a:pt x="10508" y="29104"/>
                    <a:pt x="9692" y="27300"/>
                  </a:cubicBezTo>
                  <a:cubicBezTo>
                    <a:pt x="9747" y="26910"/>
                    <a:pt x="9819" y="26529"/>
                    <a:pt x="9901" y="26148"/>
                  </a:cubicBezTo>
                  <a:cubicBezTo>
                    <a:pt x="9921" y="26168"/>
                    <a:pt x="9940" y="26183"/>
                    <a:pt x="9967" y="26183"/>
                  </a:cubicBezTo>
                  <a:cubicBezTo>
                    <a:pt x="9977" y="26183"/>
                    <a:pt x="9988" y="26180"/>
                    <a:pt x="10001" y="26175"/>
                  </a:cubicBezTo>
                  <a:cubicBezTo>
                    <a:pt x="10055" y="26148"/>
                    <a:pt x="10119" y="26121"/>
                    <a:pt x="10182" y="26103"/>
                  </a:cubicBezTo>
                  <a:cubicBezTo>
                    <a:pt x="10331" y="26135"/>
                    <a:pt x="10478" y="26151"/>
                    <a:pt x="10623" y="26151"/>
                  </a:cubicBezTo>
                  <a:cubicBezTo>
                    <a:pt x="11486" y="26151"/>
                    <a:pt x="12274" y="25607"/>
                    <a:pt x="12848" y="24924"/>
                  </a:cubicBezTo>
                  <a:cubicBezTo>
                    <a:pt x="12875" y="24915"/>
                    <a:pt x="12912" y="24897"/>
                    <a:pt x="12948" y="24879"/>
                  </a:cubicBezTo>
                  <a:cubicBezTo>
                    <a:pt x="12993" y="24860"/>
                    <a:pt x="12993" y="24806"/>
                    <a:pt x="12966" y="24770"/>
                  </a:cubicBezTo>
                  <a:cubicBezTo>
                    <a:pt x="12993" y="24743"/>
                    <a:pt x="13011" y="24724"/>
                    <a:pt x="13029" y="24697"/>
                  </a:cubicBezTo>
                  <a:cubicBezTo>
                    <a:pt x="13075" y="24634"/>
                    <a:pt x="13011" y="24561"/>
                    <a:pt x="12948" y="24561"/>
                  </a:cubicBezTo>
                  <a:cubicBezTo>
                    <a:pt x="12882" y="24559"/>
                    <a:pt x="12816" y="24557"/>
                    <a:pt x="12750" y="24557"/>
                  </a:cubicBezTo>
                  <a:cubicBezTo>
                    <a:pt x="11654" y="24557"/>
                    <a:pt x="10564" y="24919"/>
                    <a:pt x="9983" y="25894"/>
                  </a:cubicBezTo>
                  <a:cubicBezTo>
                    <a:pt x="9973" y="25894"/>
                    <a:pt x="9973" y="25894"/>
                    <a:pt x="9964" y="25885"/>
                  </a:cubicBezTo>
                  <a:cubicBezTo>
                    <a:pt x="10273" y="24697"/>
                    <a:pt x="10762" y="23555"/>
                    <a:pt x="11442" y="22539"/>
                  </a:cubicBezTo>
                  <a:cubicBezTo>
                    <a:pt x="12011" y="22996"/>
                    <a:pt x="12616" y="23195"/>
                    <a:pt x="13211" y="23195"/>
                  </a:cubicBezTo>
                  <a:cubicBezTo>
                    <a:pt x="14363" y="23195"/>
                    <a:pt x="15477" y="22452"/>
                    <a:pt x="16212" y="21406"/>
                  </a:cubicBezTo>
                  <a:cubicBezTo>
                    <a:pt x="16258" y="21324"/>
                    <a:pt x="16194" y="21215"/>
                    <a:pt x="16103" y="21215"/>
                  </a:cubicBezTo>
                  <a:cubicBezTo>
                    <a:pt x="15351" y="21233"/>
                    <a:pt x="14544" y="21206"/>
                    <a:pt x="13809" y="21378"/>
                  </a:cubicBezTo>
                  <a:cubicBezTo>
                    <a:pt x="13029" y="21560"/>
                    <a:pt x="12340" y="21995"/>
                    <a:pt x="11606" y="22312"/>
                  </a:cubicBezTo>
                  <a:cubicBezTo>
                    <a:pt x="11841" y="21977"/>
                    <a:pt x="12095" y="21650"/>
                    <a:pt x="12376" y="21351"/>
                  </a:cubicBezTo>
                  <a:cubicBezTo>
                    <a:pt x="12413" y="21351"/>
                    <a:pt x="12440" y="21315"/>
                    <a:pt x="12449" y="21279"/>
                  </a:cubicBezTo>
                  <a:cubicBezTo>
                    <a:pt x="12794" y="20916"/>
                    <a:pt x="13174" y="20580"/>
                    <a:pt x="13583" y="20281"/>
                  </a:cubicBezTo>
                  <a:cubicBezTo>
                    <a:pt x="13601" y="20272"/>
                    <a:pt x="13610" y="20254"/>
                    <a:pt x="13619" y="20227"/>
                  </a:cubicBezTo>
                  <a:cubicBezTo>
                    <a:pt x="13619" y="20227"/>
                    <a:pt x="13628" y="20236"/>
                    <a:pt x="13628" y="20236"/>
                  </a:cubicBezTo>
                  <a:cubicBezTo>
                    <a:pt x="13713" y="20242"/>
                    <a:pt x="13799" y="20246"/>
                    <a:pt x="13883" y="20246"/>
                  </a:cubicBezTo>
                  <a:cubicBezTo>
                    <a:pt x="15090" y="20246"/>
                    <a:pt x="16189" y="19589"/>
                    <a:pt x="16756" y="18513"/>
                  </a:cubicBezTo>
                  <a:cubicBezTo>
                    <a:pt x="16791" y="18452"/>
                    <a:pt x="16759" y="18358"/>
                    <a:pt x="16685" y="18358"/>
                  </a:cubicBezTo>
                  <a:cubicBezTo>
                    <a:pt x="16682" y="18358"/>
                    <a:pt x="16678" y="18358"/>
                    <a:pt x="16675" y="18359"/>
                  </a:cubicBezTo>
                  <a:cubicBezTo>
                    <a:pt x="15550" y="18440"/>
                    <a:pt x="13519" y="18449"/>
                    <a:pt x="13564" y="20045"/>
                  </a:cubicBezTo>
                  <a:cubicBezTo>
                    <a:pt x="13537" y="20064"/>
                    <a:pt x="13528" y="20091"/>
                    <a:pt x="13528" y="20118"/>
                  </a:cubicBezTo>
                  <a:cubicBezTo>
                    <a:pt x="13519" y="20127"/>
                    <a:pt x="13501" y="20127"/>
                    <a:pt x="13492" y="20136"/>
                  </a:cubicBezTo>
                  <a:cubicBezTo>
                    <a:pt x="13120" y="20399"/>
                    <a:pt x="12766" y="20707"/>
                    <a:pt x="12440" y="21034"/>
                  </a:cubicBezTo>
                  <a:cubicBezTo>
                    <a:pt x="12594" y="20517"/>
                    <a:pt x="13048" y="20154"/>
                    <a:pt x="13156" y="19619"/>
                  </a:cubicBezTo>
                  <a:cubicBezTo>
                    <a:pt x="13338" y="18794"/>
                    <a:pt x="12875" y="17987"/>
                    <a:pt x="13057" y="17153"/>
                  </a:cubicBezTo>
                  <a:cubicBezTo>
                    <a:pt x="13070" y="17094"/>
                    <a:pt x="13026" y="17049"/>
                    <a:pt x="12977" y="17049"/>
                  </a:cubicBezTo>
                  <a:cubicBezTo>
                    <a:pt x="12958" y="17049"/>
                    <a:pt x="12938" y="17056"/>
                    <a:pt x="12921" y="17071"/>
                  </a:cubicBezTo>
                  <a:cubicBezTo>
                    <a:pt x="12277" y="17688"/>
                    <a:pt x="11778" y="18422"/>
                    <a:pt x="11705" y="19329"/>
                  </a:cubicBezTo>
                  <a:cubicBezTo>
                    <a:pt x="11651" y="19928"/>
                    <a:pt x="11687" y="20862"/>
                    <a:pt x="12204" y="21270"/>
                  </a:cubicBezTo>
                  <a:cubicBezTo>
                    <a:pt x="11615" y="21895"/>
                    <a:pt x="11107" y="22603"/>
                    <a:pt x="10690" y="23364"/>
                  </a:cubicBezTo>
                  <a:cubicBezTo>
                    <a:pt x="10753" y="23129"/>
                    <a:pt x="10771" y="22893"/>
                    <a:pt x="10735" y="22648"/>
                  </a:cubicBezTo>
                  <a:cubicBezTo>
                    <a:pt x="10626" y="22040"/>
                    <a:pt x="10173" y="21560"/>
                    <a:pt x="9992" y="20979"/>
                  </a:cubicBezTo>
                  <a:cubicBezTo>
                    <a:pt x="9983" y="20957"/>
                    <a:pt x="9962" y="20945"/>
                    <a:pt x="9942" y="20945"/>
                  </a:cubicBezTo>
                  <a:cubicBezTo>
                    <a:pt x="9921" y="20945"/>
                    <a:pt x="9901" y="20957"/>
                    <a:pt x="9892" y="20979"/>
                  </a:cubicBezTo>
                  <a:cubicBezTo>
                    <a:pt x="9574" y="22040"/>
                    <a:pt x="9221" y="23464"/>
                    <a:pt x="10227" y="24244"/>
                  </a:cubicBezTo>
                  <a:cubicBezTo>
                    <a:pt x="10227" y="24244"/>
                    <a:pt x="10227" y="24244"/>
                    <a:pt x="10227" y="24253"/>
                  </a:cubicBezTo>
                  <a:cubicBezTo>
                    <a:pt x="10236" y="24253"/>
                    <a:pt x="10246" y="24262"/>
                    <a:pt x="10255" y="24271"/>
                  </a:cubicBezTo>
                  <a:cubicBezTo>
                    <a:pt x="9892" y="25133"/>
                    <a:pt x="9647" y="26048"/>
                    <a:pt x="9547" y="26973"/>
                  </a:cubicBezTo>
                  <a:cubicBezTo>
                    <a:pt x="8686" y="25006"/>
                    <a:pt x="8024" y="22920"/>
                    <a:pt x="7462" y="20880"/>
                  </a:cubicBezTo>
                  <a:cubicBezTo>
                    <a:pt x="8187" y="19420"/>
                    <a:pt x="8931" y="17987"/>
                    <a:pt x="9865" y="16690"/>
                  </a:cubicBezTo>
                  <a:cubicBezTo>
                    <a:pt x="9910" y="16690"/>
                    <a:pt x="9955" y="16654"/>
                    <a:pt x="9937" y="16609"/>
                  </a:cubicBezTo>
                  <a:cubicBezTo>
                    <a:pt x="10218" y="16219"/>
                    <a:pt x="10518" y="15847"/>
                    <a:pt x="10835" y="15493"/>
                  </a:cubicBezTo>
                  <a:cubicBezTo>
                    <a:pt x="10835" y="15493"/>
                    <a:pt x="10835" y="15493"/>
                    <a:pt x="10835" y="15502"/>
                  </a:cubicBezTo>
                  <a:cubicBezTo>
                    <a:pt x="11567" y="16330"/>
                    <a:pt x="12523" y="16522"/>
                    <a:pt x="13518" y="16522"/>
                  </a:cubicBezTo>
                  <a:cubicBezTo>
                    <a:pt x="14126" y="16522"/>
                    <a:pt x="14747" y="16450"/>
                    <a:pt x="15342" y="16409"/>
                  </a:cubicBezTo>
                  <a:cubicBezTo>
                    <a:pt x="15414" y="16400"/>
                    <a:pt x="15478" y="16300"/>
                    <a:pt x="15414" y="16246"/>
                  </a:cubicBezTo>
                  <a:cubicBezTo>
                    <a:pt x="14483" y="15523"/>
                    <a:pt x="13387" y="14950"/>
                    <a:pt x="12244" y="14950"/>
                  </a:cubicBezTo>
                  <a:cubicBezTo>
                    <a:pt x="11895" y="14950"/>
                    <a:pt x="11542" y="15003"/>
                    <a:pt x="11189" y="15122"/>
                  </a:cubicBezTo>
                  <a:cubicBezTo>
                    <a:pt x="11488" y="14813"/>
                    <a:pt x="11796" y="14523"/>
                    <a:pt x="12141" y="14242"/>
                  </a:cubicBezTo>
                  <a:cubicBezTo>
                    <a:pt x="12466" y="14323"/>
                    <a:pt x="12832" y="14401"/>
                    <a:pt x="13187" y="14401"/>
                  </a:cubicBezTo>
                  <a:cubicBezTo>
                    <a:pt x="13386" y="14401"/>
                    <a:pt x="13581" y="14376"/>
                    <a:pt x="13764" y="14314"/>
                  </a:cubicBezTo>
                  <a:cubicBezTo>
                    <a:pt x="14381" y="14097"/>
                    <a:pt x="14970" y="13516"/>
                    <a:pt x="15487" y="13127"/>
                  </a:cubicBezTo>
                  <a:cubicBezTo>
                    <a:pt x="15559" y="13063"/>
                    <a:pt x="15541" y="12954"/>
                    <a:pt x="15441" y="12945"/>
                  </a:cubicBezTo>
                  <a:cubicBezTo>
                    <a:pt x="15212" y="12930"/>
                    <a:pt x="14971" y="12919"/>
                    <a:pt x="14726" y="12919"/>
                  </a:cubicBezTo>
                  <a:cubicBezTo>
                    <a:pt x="13770" y="12919"/>
                    <a:pt x="12766" y="13098"/>
                    <a:pt x="12268" y="13979"/>
                  </a:cubicBezTo>
                  <a:lnTo>
                    <a:pt x="12250" y="13979"/>
                  </a:lnTo>
                  <a:cubicBezTo>
                    <a:pt x="12213" y="14006"/>
                    <a:pt x="12177" y="14033"/>
                    <a:pt x="12141" y="14061"/>
                  </a:cubicBezTo>
                  <a:cubicBezTo>
                    <a:pt x="12123" y="14070"/>
                    <a:pt x="12114" y="14070"/>
                    <a:pt x="12095" y="14079"/>
                  </a:cubicBezTo>
                  <a:cubicBezTo>
                    <a:pt x="12068" y="14088"/>
                    <a:pt x="12050" y="14106"/>
                    <a:pt x="12041" y="14133"/>
                  </a:cubicBezTo>
                  <a:cubicBezTo>
                    <a:pt x="11832" y="14287"/>
                    <a:pt x="11633" y="14460"/>
                    <a:pt x="11442" y="14623"/>
                  </a:cubicBezTo>
                  <a:cubicBezTo>
                    <a:pt x="11442" y="14623"/>
                    <a:pt x="11442" y="14614"/>
                    <a:pt x="11433" y="14614"/>
                  </a:cubicBezTo>
                  <a:cubicBezTo>
                    <a:pt x="11705" y="14206"/>
                    <a:pt x="12104" y="13952"/>
                    <a:pt x="12304" y="13498"/>
                  </a:cubicBezTo>
                  <a:cubicBezTo>
                    <a:pt x="12531" y="12991"/>
                    <a:pt x="12649" y="12428"/>
                    <a:pt x="12812" y="11902"/>
                  </a:cubicBezTo>
                  <a:cubicBezTo>
                    <a:pt x="12826" y="11844"/>
                    <a:pt x="12771" y="11781"/>
                    <a:pt x="12716" y="11781"/>
                  </a:cubicBezTo>
                  <a:cubicBezTo>
                    <a:pt x="12702" y="11781"/>
                    <a:pt x="12688" y="11785"/>
                    <a:pt x="12676" y="11794"/>
                  </a:cubicBezTo>
                  <a:cubicBezTo>
                    <a:pt x="11796" y="12446"/>
                    <a:pt x="10590" y="13562"/>
                    <a:pt x="11316" y="14741"/>
                  </a:cubicBezTo>
                  <a:cubicBezTo>
                    <a:pt x="10835" y="15176"/>
                    <a:pt x="10409" y="15657"/>
                    <a:pt x="10010" y="16164"/>
                  </a:cubicBezTo>
                  <a:cubicBezTo>
                    <a:pt x="10164" y="15756"/>
                    <a:pt x="10463" y="15403"/>
                    <a:pt x="10545" y="14958"/>
                  </a:cubicBezTo>
                  <a:cubicBezTo>
                    <a:pt x="10672" y="14251"/>
                    <a:pt x="10490" y="13526"/>
                    <a:pt x="10617" y="12818"/>
                  </a:cubicBezTo>
                  <a:cubicBezTo>
                    <a:pt x="10629" y="12759"/>
                    <a:pt x="10591" y="12723"/>
                    <a:pt x="10547" y="12723"/>
                  </a:cubicBezTo>
                  <a:cubicBezTo>
                    <a:pt x="10524" y="12723"/>
                    <a:pt x="10500" y="12733"/>
                    <a:pt x="10481" y="12755"/>
                  </a:cubicBezTo>
                  <a:cubicBezTo>
                    <a:pt x="9656" y="13897"/>
                    <a:pt x="9176" y="15176"/>
                    <a:pt x="9747" y="16518"/>
                  </a:cubicBezTo>
                  <a:cubicBezTo>
                    <a:pt x="9275" y="17171"/>
                    <a:pt x="8849" y="17860"/>
                    <a:pt x="8468" y="18567"/>
                  </a:cubicBezTo>
                  <a:cubicBezTo>
                    <a:pt x="8631" y="18023"/>
                    <a:pt x="8922" y="17543"/>
                    <a:pt x="8949" y="16944"/>
                  </a:cubicBezTo>
                  <a:cubicBezTo>
                    <a:pt x="8976" y="16155"/>
                    <a:pt x="8722" y="15384"/>
                    <a:pt x="8459" y="14650"/>
                  </a:cubicBezTo>
                  <a:cubicBezTo>
                    <a:pt x="8449" y="14625"/>
                    <a:pt x="8421" y="14609"/>
                    <a:pt x="8396" y="14609"/>
                  </a:cubicBezTo>
                  <a:cubicBezTo>
                    <a:pt x="8374" y="14609"/>
                    <a:pt x="8354" y="14621"/>
                    <a:pt x="8350" y="14650"/>
                  </a:cubicBezTo>
                  <a:cubicBezTo>
                    <a:pt x="8033" y="16201"/>
                    <a:pt x="6863" y="17515"/>
                    <a:pt x="8187" y="18948"/>
                  </a:cubicBezTo>
                  <a:cubicBezTo>
                    <a:pt x="8196" y="18966"/>
                    <a:pt x="8205" y="18966"/>
                    <a:pt x="8214" y="18975"/>
                  </a:cubicBezTo>
                  <a:cubicBezTo>
                    <a:pt x="8223" y="18984"/>
                    <a:pt x="8223" y="18994"/>
                    <a:pt x="8223" y="18994"/>
                  </a:cubicBezTo>
                  <a:cubicBezTo>
                    <a:pt x="8223" y="19003"/>
                    <a:pt x="8223" y="19003"/>
                    <a:pt x="8223" y="19012"/>
                  </a:cubicBezTo>
                  <a:cubicBezTo>
                    <a:pt x="7942" y="19556"/>
                    <a:pt x="7670" y="20109"/>
                    <a:pt x="7407" y="20662"/>
                  </a:cubicBezTo>
                  <a:cubicBezTo>
                    <a:pt x="7217" y="19973"/>
                    <a:pt x="7035" y="19293"/>
                    <a:pt x="6863" y="18622"/>
                  </a:cubicBezTo>
                  <a:cubicBezTo>
                    <a:pt x="6455" y="17053"/>
                    <a:pt x="6210" y="15457"/>
                    <a:pt x="6092" y="13870"/>
                  </a:cubicBezTo>
                  <a:cubicBezTo>
                    <a:pt x="6247" y="13516"/>
                    <a:pt x="6410" y="13190"/>
                    <a:pt x="6600" y="12873"/>
                  </a:cubicBezTo>
                  <a:cubicBezTo>
                    <a:pt x="7000" y="13044"/>
                    <a:pt x="7419" y="13125"/>
                    <a:pt x="7836" y="13125"/>
                  </a:cubicBezTo>
                  <a:cubicBezTo>
                    <a:pt x="8589" y="13125"/>
                    <a:pt x="9336" y="12859"/>
                    <a:pt x="9955" y="12374"/>
                  </a:cubicBezTo>
                  <a:cubicBezTo>
                    <a:pt x="10019" y="12329"/>
                    <a:pt x="9983" y="12220"/>
                    <a:pt x="9910" y="12202"/>
                  </a:cubicBezTo>
                  <a:cubicBezTo>
                    <a:pt x="9393" y="12069"/>
                    <a:pt x="8871" y="11994"/>
                    <a:pt x="8344" y="11994"/>
                  </a:cubicBezTo>
                  <a:cubicBezTo>
                    <a:pt x="8114" y="11994"/>
                    <a:pt x="7884" y="12008"/>
                    <a:pt x="7652" y="12038"/>
                  </a:cubicBezTo>
                  <a:cubicBezTo>
                    <a:pt x="7489" y="12057"/>
                    <a:pt x="7289" y="12075"/>
                    <a:pt x="7099" y="12111"/>
                  </a:cubicBezTo>
                  <a:cubicBezTo>
                    <a:pt x="7398" y="11721"/>
                    <a:pt x="7716" y="11349"/>
                    <a:pt x="8078" y="11014"/>
                  </a:cubicBezTo>
                  <a:cubicBezTo>
                    <a:pt x="8078" y="11032"/>
                    <a:pt x="8078" y="11050"/>
                    <a:pt x="8096" y="11068"/>
                  </a:cubicBezTo>
                  <a:cubicBezTo>
                    <a:pt x="8555" y="11438"/>
                    <a:pt x="9067" y="11561"/>
                    <a:pt x="9600" y="11561"/>
                  </a:cubicBezTo>
                  <a:cubicBezTo>
                    <a:pt x="10426" y="11561"/>
                    <a:pt x="11301" y="11264"/>
                    <a:pt x="12095" y="11132"/>
                  </a:cubicBezTo>
                  <a:cubicBezTo>
                    <a:pt x="12159" y="11123"/>
                    <a:pt x="12168" y="11023"/>
                    <a:pt x="12114" y="10996"/>
                  </a:cubicBezTo>
                  <a:cubicBezTo>
                    <a:pt x="11300" y="10623"/>
                    <a:pt x="10449" y="10345"/>
                    <a:pt x="9578" y="10345"/>
                  </a:cubicBezTo>
                  <a:cubicBezTo>
                    <a:pt x="9303" y="10345"/>
                    <a:pt x="9027" y="10373"/>
                    <a:pt x="8749" y="10433"/>
                  </a:cubicBezTo>
                  <a:cubicBezTo>
                    <a:pt x="9003" y="10243"/>
                    <a:pt x="9257" y="10053"/>
                    <a:pt x="9529" y="9871"/>
                  </a:cubicBezTo>
                  <a:cubicBezTo>
                    <a:pt x="9790" y="9964"/>
                    <a:pt x="10046" y="10006"/>
                    <a:pt x="10293" y="10006"/>
                  </a:cubicBezTo>
                  <a:cubicBezTo>
                    <a:pt x="11383" y="10006"/>
                    <a:pt x="12314" y="9183"/>
                    <a:pt x="12757" y="8148"/>
                  </a:cubicBezTo>
                  <a:cubicBezTo>
                    <a:pt x="12785" y="8085"/>
                    <a:pt x="12748" y="7994"/>
                    <a:pt x="12667" y="7994"/>
                  </a:cubicBezTo>
                  <a:cubicBezTo>
                    <a:pt x="11424" y="8012"/>
                    <a:pt x="9828" y="8194"/>
                    <a:pt x="9475" y="9626"/>
                  </a:cubicBezTo>
                  <a:cubicBezTo>
                    <a:pt x="9475" y="9644"/>
                    <a:pt x="9475" y="9644"/>
                    <a:pt x="9484" y="9654"/>
                  </a:cubicBezTo>
                  <a:lnTo>
                    <a:pt x="9466" y="9663"/>
                  </a:lnTo>
                  <a:cubicBezTo>
                    <a:pt x="9438" y="9681"/>
                    <a:pt x="9420" y="9708"/>
                    <a:pt x="9420" y="9735"/>
                  </a:cubicBezTo>
                  <a:cubicBezTo>
                    <a:pt x="9112" y="9898"/>
                    <a:pt x="8822" y="10080"/>
                    <a:pt x="8532" y="10288"/>
                  </a:cubicBezTo>
                  <a:cubicBezTo>
                    <a:pt x="8668" y="10134"/>
                    <a:pt x="8777" y="9971"/>
                    <a:pt x="8849" y="9790"/>
                  </a:cubicBezTo>
                  <a:cubicBezTo>
                    <a:pt x="9030" y="9300"/>
                    <a:pt x="8958" y="8710"/>
                    <a:pt x="8913" y="8203"/>
                  </a:cubicBezTo>
                  <a:cubicBezTo>
                    <a:pt x="8906" y="8159"/>
                    <a:pt x="8870" y="8128"/>
                    <a:pt x="8830" y="8128"/>
                  </a:cubicBezTo>
                  <a:cubicBezTo>
                    <a:pt x="8812" y="8128"/>
                    <a:pt x="8793" y="8134"/>
                    <a:pt x="8777" y="8148"/>
                  </a:cubicBezTo>
                  <a:cubicBezTo>
                    <a:pt x="8432" y="8493"/>
                    <a:pt x="7969" y="8846"/>
                    <a:pt x="7833" y="9336"/>
                  </a:cubicBezTo>
                  <a:cubicBezTo>
                    <a:pt x="7697" y="9790"/>
                    <a:pt x="7770" y="10325"/>
                    <a:pt x="7951" y="10760"/>
                  </a:cubicBezTo>
                  <a:cubicBezTo>
                    <a:pt x="7453" y="11213"/>
                    <a:pt x="7008" y="11730"/>
                    <a:pt x="6646" y="12301"/>
                  </a:cubicBezTo>
                  <a:cubicBezTo>
                    <a:pt x="6546" y="12374"/>
                    <a:pt x="6473" y="12465"/>
                    <a:pt x="6437" y="12592"/>
                  </a:cubicBezTo>
                  <a:cubicBezTo>
                    <a:pt x="6437" y="12610"/>
                    <a:pt x="6437" y="12619"/>
                    <a:pt x="6437" y="12628"/>
                  </a:cubicBezTo>
                  <a:cubicBezTo>
                    <a:pt x="6301" y="12873"/>
                    <a:pt x="6174" y="13117"/>
                    <a:pt x="6065" y="13371"/>
                  </a:cubicBezTo>
                  <a:cubicBezTo>
                    <a:pt x="5975" y="11549"/>
                    <a:pt x="6065" y="9726"/>
                    <a:pt x="6328" y="7922"/>
                  </a:cubicBezTo>
                  <a:cubicBezTo>
                    <a:pt x="6918" y="7876"/>
                    <a:pt x="7407" y="7931"/>
                    <a:pt x="7933" y="7550"/>
                  </a:cubicBezTo>
                  <a:cubicBezTo>
                    <a:pt x="8568" y="7087"/>
                    <a:pt x="9030" y="6353"/>
                    <a:pt x="9493" y="5727"/>
                  </a:cubicBezTo>
                  <a:cubicBezTo>
                    <a:pt x="9529" y="5682"/>
                    <a:pt x="9475" y="5600"/>
                    <a:pt x="9420" y="5600"/>
                  </a:cubicBezTo>
                  <a:cubicBezTo>
                    <a:pt x="8187" y="5673"/>
                    <a:pt x="7008" y="6326"/>
                    <a:pt x="6410" y="7396"/>
                  </a:cubicBezTo>
                  <a:cubicBezTo>
                    <a:pt x="6537" y="6634"/>
                    <a:pt x="6691" y="5863"/>
                    <a:pt x="6881" y="5101"/>
                  </a:cubicBezTo>
                  <a:cubicBezTo>
                    <a:pt x="7507" y="5020"/>
                    <a:pt x="8051" y="5002"/>
                    <a:pt x="8604" y="4675"/>
                  </a:cubicBezTo>
                  <a:cubicBezTo>
                    <a:pt x="9094" y="4385"/>
                    <a:pt x="9466" y="3977"/>
                    <a:pt x="9847" y="3569"/>
                  </a:cubicBezTo>
                  <a:cubicBezTo>
                    <a:pt x="9874" y="3560"/>
                    <a:pt x="9910" y="3542"/>
                    <a:pt x="9937" y="3533"/>
                  </a:cubicBezTo>
                  <a:cubicBezTo>
                    <a:pt x="9973" y="3515"/>
                    <a:pt x="9983" y="3478"/>
                    <a:pt x="9964" y="3451"/>
                  </a:cubicBezTo>
                  <a:cubicBezTo>
                    <a:pt x="9983" y="3424"/>
                    <a:pt x="10001" y="3406"/>
                    <a:pt x="10028" y="3379"/>
                  </a:cubicBezTo>
                  <a:cubicBezTo>
                    <a:pt x="10064" y="3333"/>
                    <a:pt x="10037" y="3261"/>
                    <a:pt x="9973" y="3261"/>
                  </a:cubicBezTo>
                  <a:cubicBezTo>
                    <a:pt x="8867" y="3270"/>
                    <a:pt x="7670" y="3496"/>
                    <a:pt x="7063" y="4403"/>
                  </a:cubicBezTo>
                  <a:cubicBezTo>
                    <a:pt x="7108" y="4231"/>
                    <a:pt x="7153" y="4059"/>
                    <a:pt x="7199" y="3895"/>
                  </a:cubicBezTo>
                  <a:cubicBezTo>
                    <a:pt x="7244" y="3877"/>
                    <a:pt x="7271" y="3832"/>
                    <a:pt x="7235" y="3787"/>
                  </a:cubicBezTo>
                  <a:cubicBezTo>
                    <a:pt x="7235" y="3787"/>
                    <a:pt x="7235" y="3778"/>
                    <a:pt x="7235" y="3778"/>
                  </a:cubicBezTo>
                  <a:cubicBezTo>
                    <a:pt x="7344" y="3415"/>
                    <a:pt x="7453" y="3052"/>
                    <a:pt x="7570" y="2689"/>
                  </a:cubicBezTo>
                  <a:cubicBezTo>
                    <a:pt x="7580" y="2680"/>
                    <a:pt x="7570" y="2671"/>
                    <a:pt x="7570" y="2662"/>
                  </a:cubicBezTo>
                  <a:cubicBezTo>
                    <a:pt x="7570" y="2653"/>
                    <a:pt x="7570" y="2653"/>
                    <a:pt x="7580" y="2653"/>
                  </a:cubicBezTo>
                  <a:cubicBezTo>
                    <a:pt x="8650" y="2553"/>
                    <a:pt x="10200" y="2445"/>
                    <a:pt x="10400" y="1102"/>
                  </a:cubicBezTo>
                  <a:cubicBezTo>
                    <a:pt x="10408" y="1055"/>
                    <a:pt x="10373" y="1000"/>
                    <a:pt x="10322" y="1000"/>
                  </a:cubicBezTo>
                  <a:cubicBezTo>
                    <a:pt x="10315" y="1000"/>
                    <a:pt x="10307" y="1001"/>
                    <a:pt x="10300" y="1003"/>
                  </a:cubicBezTo>
                  <a:cubicBezTo>
                    <a:pt x="9837" y="1157"/>
                    <a:pt x="9321" y="1112"/>
                    <a:pt x="8849" y="1211"/>
                  </a:cubicBezTo>
                  <a:cubicBezTo>
                    <a:pt x="8831" y="767"/>
                    <a:pt x="8695" y="377"/>
                    <a:pt x="8414" y="14"/>
                  </a:cubicBezTo>
                  <a:cubicBezTo>
                    <a:pt x="8405" y="5"/>
                    <a:pt x="8391" y="1"/>
                    <a:pt x="8378" y="1"/>
                  </a:cubicBezTo>
                  <a:close/>
                </a:path>
              </a:pathLst>
            </a:custGeom>
            <a:solidFill>
              <a:srgbClr val="CF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 rot="-2181785" flipH="1">
              <a:off x="8014943" y="4168262"/>
              <a:ext cx="915007" cy="1776776"/>
            </a:xfrm>
            <a:custGeom>
              <a:avLst/>
              <a:gdLst/>
              <a:ahLst/>
              <a:cxnLst/>
              <a:rect l="l" t="t" r="r" b="b"/>
              <a:pathLst>
                <a:path w="16792" h="32607" extrusionOk="0">
                  <a:moveTo>
                    <a:pt x="8495" y="295"/>
                  </a:moveTo>
                  <a:cubicBezTo>
                    <a:pt x="8650" y="495"/>
                    <a:pt x="8713" y="1021"/>
                    <a:pt x="8731" y="1238"/>
                  </a:cubicBezTo>
                  <a:cubicBezTo>
                    <a:pt x="8586" y="1275"/>
                    <a:pt x="8450" y="1329"/>
                    <a:pt x="8323" y="1402"/>
                  </a:cubicBezTo>
                  <a:cubicBezTo>
                    <a:pt x="8305" y="1411"/>
                    <a:pt x="8296" y="1420"/>
                    <a:pt x="8278" y="1429"/>
                  </a:cubicBezTo>
                  <a:cubicBezTo>
                    <a:pt x="8323" y="1048"/>
                    <a:pt x="8396" y="667"/>
                    <a:pt x="8495" y="295"/>
                  </a:cubicBezTo>
                  <a:close/>
                  <a:moveTo>
                    <a:pt x="10218" y="1193"/>
                  </a:moveTo>
                  <a:lnTo>
                    <a:pt x="10218" y="1193"/>
                  </a:lnTo>
                  <a:cubicBezTo>
                    <a:pt x="10209" y="1211"/>
                    <a:pt x="10209" y="1220"/>
                    <a:pt x="10200" y="1238"/>
                  </a:cubicBezTo>
                  <a:cubicBezTo>
                    <a:pt x="9402" y="1601"/>
                    <a:pt x="8595" y="1937"/>
                    <a:pt x="7815" y="2327"/>
                  </a:cubicBezTo>
                  <a:cubicBezTo>
                    <a:pt x="8006" y="1755"/>
                    <a:pt x="8468" y="1429"/>
                    <a:pt x="9103" y="1347"/>
                  </a:cubicBezTo>
                  <a:cubicBezTo>
                    <a:pt x="9484" y="1302"/>
                    <a:pt x="9847" y="1293"/>
                    <a:pt x="10218" y="1193"/>
                  </a:cubicBezTo>
                  <a:close/>
                  <a:moveTo>
                    <a:pt x="10155" y="1393"/>
                  </a:moveTo>
                  <a:lnTo>
                    <a:pt x="10155" y="1393"/>
                  </a:lnTo>
                  <a:cubicBezTo>
                    <a:pt x="9819" y="2236"/>
                    <a:pt x="8767" y="2336"/>
                    <a:pt x="7906" y="2417"/>
                  </a:cubicBezTo>
                  <a:cubicBezTo>
                    <a:pt x="8668" y="2091"/>
                    <a:pt x="9402" y="1737"/>
                    <a:pt x="10155" y="1393"/>
                  </a:cubicBezTo>
                  <a:close/>
                  <a:moveTo>
                    <a:pt x="8374" y="214"/>
                  </a:moveTo>
                  <a:cubicBezTo>
                    <a:pt x="8375" y="214"/>
                    <a:pt x="8376" y="214"/>
                    <a:pt x="8378" y="214"/>
                  </a:cubicBezTo>
                  <a:cubicBezTo>
                    <a:pt x="8405" y="214"/>
                    <a:pt x="8423" y="232"/>
                    <a:pt x="8441" y="241"/>
                  </a:cubicBezTo>
                  <a:cubicBezTo>
                    <a:pt x="8278" y="667"/>
                    <a:pt x="8169" y="1093"/>
                    <a:pt x="8124" y="1547"/>
                  </a:cubicBezTo>
                  <a:cubicBezTo>
                    <a:pt x="7861" y="1773"/>
                    <a:pt x="7706" y="2091"/>
                    <a:pt x="7688" y="2435"/>
                  </a:cubicBezTo>
                  <a:cubicBezTo>
                    <a:pt x="7643" y="2435"/>
                    <a:pt x="7607" y="2445"/>
                    <a:pt x="7570" y="2445"/>
                  </a:cubicBezTo>
                  <a:cubicBezTo>
                    <a:pt x="7543" y="2200"/>
                    <a:pt x="7498" y="1955"/>
                    <a:pt x="7516" y="1701"/>
                  </a:cubicBezTo>
                  <a:cubicBezTo>
                    <a:pt x="7534" y="1248"/>
                    <a:pt x="7752" y="939"/>
                    <a:pt x="8033" y="595"/>
                  </a:cubicBezTo>
                  <a:cubicBezTo>
                    <a:pt x="8096" y="523"/>
                    <a:pt x="8282" y="214"/>
                    <a:pt x="8374" y="214"/>
                  </a:cubicBezTo>
                  <a:close/>
                  <a:moveTo>
                    <a:pt x="6827" y="1991"/>
                  </a:moveTo>
                  <a:lnTo>
                    <a:pt x="6827" y="1991"/>
                  </a:lnTo>
                  <a:cubicBezTo>
                    <a:pt x="7063" y="2454"/>
                    <a:pt x="7226" y="2943"/>
                    <a:pt x="7144" y="3460"/>
                  </a:cubicBezTo>
                  <a:cubicBezTo>
                    <a:pt x="7063" y="2961"/>
                    <a:pt x="6963" y="2472"/>
                    <a:pt x="6827" y="1991"/>
                  </a:cubicBezTo>
                  <a:close/>
                  <a:moveTo>
                    <a:pt x="6700" y="1882"/>
                  </a:moveTo>
                  <a:cubicBezTo>
                    <a:pt x="6818" y="2417"/>
                    <a:pt x="6954" y="2943"/>
                    <a:pt x="7045" y="3478"/>
                  </a:cubicBezTo>
                  <a:cubicBezTo>
                    <a:pt x="6754" y="2989"/>
                    <a:pt x="6627" y="2454"/>
                    <a:pt x="6700" y="1882"/>
                  </a:cubicBezTo>
                  <a:close/>
                  <a:moveTo>
                    <a:pt x="5793" y="2662"/>
                  </a:moveTo>
                  <a:cubicBezTo>
                    <a:pt x="6228" y="3224"/>
                    <a:pt x="6745" y="3678"/>
                    <a:pt x="6691" y="4476"/>
                  </a:cubicBezTo>
                  <a:cubicBezTo>
                    <a:pt x="6676" y="4687"/>
                    <a:pt x="6650" y="4766"/>
                    <a:pt x="6617" y="4766"/>
                  </a:cubicBezTo>
                  <a:cubicBezTo>
                    <a:pt x="6531" y="4766"/>
                    <a:pt x="6403" y="4203"/>
                    <a:pt x="6337" y="4031"/>
                  </a:cubicBezTo>
                  <a:cubicBezTo>
                    <a:pt x="6165" y="3596"/>
                    <a:pt x="5993" y="3161"/>
                    <a:pt x="5820" y="2726"/>
                  </a:cubicBezTo>
                  <a:cubicBezTo>
                    <a:pt x="5811" y="2707"/>
                    <a:pt x="5802" y="2698"/>
                    <a:pt x="5784" y="2689"/>
                  </a:cubicBezTo>
                  <a:cubicBezTo>
                    <a:pt x="5784" y="2680"/>
                    <a:pt x="5793" y="2671"/>
                    <a:pt x="5793" y="2662"/>
                  </a:cubicBezTo>
                  <a:close/>
                  <a:moveTo>
                    <a:pt x="9705" y="3420"/>
                  </a:moveTo>
                  <a:cubicBezTo>
                    <a:pt x="9745" y="3420"/>
                    <a:pt x="9771" y="3424"/>
                    <a:pt x="9774" y="3433"/>
                  </a:cubicBezTo>
                  <a:cubicBezTo>
                    <a:pt x="9783" y="3433"/>
                    <a:pt x="9783" y="3442"/>
                    <a:pt x="9774" y="3451"/>
                  </a:cubicBezTo>
                  <a:cubicBezTo>
                    <a:pt x="8867" y="3841"/>
                    <a:pt x="7788" y="4158"/>
                    <a:pt x="7017" y="4802"/>
                  </a:cubicBezTo>
                  <a:cubicBezTo>
                    <a:pt x="7235" y="4385"/>
                    <a:pt x="7543" y="4031"/>
                    <a:pt x="7979" y="3805"/>
                  </a:cubicBezTo>
                  <a:cubicBezTo>
                    <a:pt x="8278" y="3651"/>
                    <a:pt x="8613" y="3560"/>
                    <a:pt x="8949" y="3505"/>
                  </a:cubicBezTo>
                  <a:lnTo>
                    <a:pt x="8949" y="3505"/>
                  </a:lnTo>
                  <a:cubicBezTo>
                    <a:pt x="8948" y="3506"/>
                    <a:pt x="8949" y="3506"/>
                    <a:pt x="8950" y="3506"/>
                  </a:cubicBezTo>
                  <a:cubicBezTo>
                    <a:pt x="8978" y="3506"/>
                    <a:pt x="9511" y="3420"/>
                    <a:pt x="9705" y="3420"/>
                  </a:cubicBezTo>
                  <a:close/>
                  <a:moveTo>
                    <a:pt x="9611" y="3669"/>
                  </a:moveTo>
                  <a:lnTo>
                    <a:pt x="9611" y="3669"/>
                  </a:lnTo>
                  <a:cubicBezTo>
                    <a:pt x="9302" y="3959"/>
                    <a:pt x="8677" y="4403"/>
                    <a:pt x="8595" y="4449"/>
                  </a:cubicBezTo>
                  <a:cubicBezTo>
                    <a:pt x="8105" y="4757"/>
                    <a:pt x="7607" y="4811"/>
                    <a:pt x="7063" y="4884"/>
                  </a:cubicBezTo>
                  <a:cubicBezTo>
                    <a:pt x="7779" y="4331"/>
                    <a:pt x="8758" y="4004"/>
                    <a:pt x="9611" y="3669"/>
                  </a:cubicBezTo>
                  <a:close/>
                  <a:moveTo>
                    <a:pt x="5748" y="2853"/>
                  </a:moveTo>
                  <a:lnTo>
                    <a:pt x="5748" y="2853"/>
                  </a:lnTo>
                  <a:cubicBezTo>
                    <a:pt x="6038" y="3560"/>
                    <a:pt x="6328" y="4258"/>
                    <a:pt x="6600" y="4965"/>
                  </a:cubicBezTo>
                  <a:cubicBezTo>
                    <a:pt x="5639" y="4802"/>
                    <a:pt x="5576" y="3696"/>
                    <a:pt x="5748" y="2853"/>
                  </a:cubicBezTo>
                  <a:close/>
                  <a:moveTo>
                    <a:pt x="643" y="4512"/>
                  </a:moveTo>
                  <a:lnTo>
                    <a:pt x="643" y="4512"/>
                  </a:lnTo>
                  <a:cubicBezTo>
                    <a:pt x="1078" y="4557"/>
                    <a:pt x="1513" y="4648"/>
                    <a:pt x="1885" y="4875"/>
                  </a:cubicBezTo>
                  <a:cubicBezTo>
                    <a:pt x="2356" y="5165"/>
                    <a:pt x="2628" y="5655"/>
                    <a:pt x="3000" y="6044"/>
                  </a:cubicBezTo>
                  <a:cubicBezTo>
                    <a:pt x="3000" y="6063"/>
                    <a:pt x="3009" y="6081"/>
                    <a:pt x="3027" y="6090"/>
                  </a:cubicBezTo>
                  <a:cubicBezTo>
                    <a:pt x="3036" y="6090"/>
                    <a:pt x="3036" y="6099"/>
                    <a:pt x="3046" y="6099"/>
                  </a:cubicBezTo>
                  <a:cubicBezTo>
                    <a:pt x="3009" y="6099"/>
                    <a:pt x="2973" y="6099"/>
                    <a:pt x="2946" y="6108"/>
                  </a:cubicBezTo>
                  <a:cubicBezTo>
                    <a:pt x="2937" y="6099"/>
                    <a:pt x="2937" y="6099"/>
                    <a:pt x="2937" y="6090"/>
                  </a:cubicBezTo>
                  <a:cubicBezTo>
                    <a:pt x="2202" y="5528"/>
                    <a:pt x="1431" y="5002"/>
                    <a:pt x="643" y="4512"/>
                  </a:cubicBezTo>
                  <a:close/>
                  <a:moveTo>
                    <a:pt x="298" y="4476"/>
                  </a:moveTo>
                  <a:cubicBezTo>
                    <a:pt x="334" y="4476"/>
                    <a:pt x="361" y="4485"/>
                    <a:pt x="389" y="4485"/>
                  </a:cubicBezTo>
                  <a:cubicBezTo>
                    <a:pt x="1187" y="4993"/>
                    <a:pt x="1948" y="5546"/>
                    <a:pt x="2692" y="6117"/>
                  </a:cubicBezTo>
                  <a:cubicBezTo>
                    <a:pt x="2102" y="6117"/>
                    <a:pt x="1513" y="5927"/>
                    <a:pt x="1096" y="5491"/>
                  </a:cubicBezTo>
                  <a:cubicBezTo>
                    <a:pt x="779" y="5174"/>
                    <a:pt x="606" y="4784"/>
                    <a:pt x="298" y="4476"/>
                  </a:cubicBezTo>
                  <a:close/>
                  <a:moveTo>
                    <a:pt x="5603" y="5346"/>
                  </a:moveTo>
                  <a:lnTo>
                    <a:pt x="5603" y="5346"/>
                  </a:lnTo>
                  <a:cubicBezTo>
                    <a:pt x="5857" y="5528"/>
                    <a:pt x="6147" y="5682"/>
                    <a:pt x="6228" y="5990"/>
                  </a:cubicBezTo>
                  <a:cubicBezTo>
                    <a:pt x="6283" y="6217"/>
                    <a:pt x="6256" y="6453"/>
                    <a:pt x="6256" y="6688"/>
                  </a:cubicBezTo>
                  <a:cubicBezTo>
                    <a:pt x="6056" y="6235"/>
                    <a:pt x="5838" y="5791"/>
                    <a:pt x="5603" y="5346"/>
                  </a:cubicBezTo>
                  <a:close/>
                  <a:moveTo>
                    <a:pt x="5548" y="5428"/>
                  </a:moveTo>
                  <a:cubicBezTo>
                    <a:pt x="5784" y="5918"/>
                    <a:pt x="6002" y="6398"/>
                    <a:pt x="6210" y="6897"/>
                  </a:cubicBezTo>
                  <a:cubicBezTo>
                    <a:pt x="5630" y="6616"/>
                    <a:pt x="5539" y="6017"/>
                    <a:pt x="5548" y="5428"/>
                  </a:cubicBezTo>
                  <a:close/>
                  <a:moveTo>
                    <a:pt x="4315" y="4693"/>
                  </a:moveTo>
                  <a:cubicBezTo>
                    <a:pt x="4542" y="5183"/>
                    <a:pt x="4778" y="5872"/>
                    <a:pt x="4814" y="6371"/>
                  </a:cubicBezTo>
                  <a:cubicBezTo>
                    <a:pt x="4832" y="6570"/>
                    <a:pt x="4814" y="6770"/>
                    <a:pt x="4759" y="6960"/>
                  </a:cubicBezTo>
                  <a:cubicBezTo>
                    <a:pt x="4719" y="7042"/>
                    <a:pt x="4687" y="7082"/>
                    <a:pt x="4665" y="7082"/>
                  </a:cubicBezTo>
                  <a:cubicBezTo>
                    <a:pt x="4633" y="7082"/>
                    <a:pt x="4622" y="6996"/>
                    <a:pt x="4632" y="6824"/>
                  </a:cubicBezTo>
                  <a:cubicBezTo>
                    <a:pt x="4496" y="6543"/>
                    <a:pt x="4478" y="6144"/>
                    <a:pt x="4369" y="5836"/>
                  </a:cubicBezTo>
                  <a:cubicBezTo>
                    <a:pt x="4369" y="5827"/>
                    <a:pt x="4351" y="5818"/>
                    <a:pt x="4342" y="5818"/>
                  </a:cubicBezTo>
                  <a:cubicBezTo>
                    <a:pt x="4324" y="5682"/>
                    <a:pt x="4315" y="5537"/>
                    <a:pt x="4306" y="5392"/>
                  </a:cubicBezTo>
                  <a:lnTo>
                    <a:pt x="4306" y="5392"/>
                  </a:lnTo>
                  <a:cubicBezTo>
                    <a:pt x="4315" y="5428"/>
                    <a:pt x="4324" y="5455"/>
                    <a:pt x="4333" y="5491"/>
                  </a:cubicBezTo>
                  <a:cubicBezTo>
                    <a:pt x="4324" y="5428"/>
                    <a:pt x="4315" y="5364"/>
                    <a:pt x="4306" y="5301"/>
                  </a:cubicBezTo>
                  <a:cubicBezTo>
                    <a:pt x="4297" y="5101"/>
                    <a:pt x="4306" y="4893"/>
                    <a:pt x="4315" y="4693"/>
                  </a:cubicBezTo>
                  <a:close/>
                  <a:moveTo>
                    <a:pt x="4214" y="4411"/>
                  </a:moveTo>
                  <a:cubicBezTo>
                    <a:pt x="4212" y="4436"/>
                    <a:pt x="4218" y="4460"/>
                    <a:pt x="4224" y="4485"/>
                  </a:cubicBezTo>
                  <a:cubicBezTo>
                    <a:pt x="4215" y="4494"/>
                    <a:pt x="4206" y="4503"/>
                    <a:pt x="4206" y="4512"/>
                  </a:cubicBezTo>
                  <a:cubicBezTo>
                    <a:pt x="4161" y="5247"/>
                    <a:pt x="4107" y="6017"/>
                    <a:pt x="4442" y="6697"/>
                  </a:cubicBezTo>
                  <a:cubicBezTo>
                    <a:pt x="4451" y="6716"/>
                    <a:pt x="4469" y="6725"/>
                    <a:pt x="4487" y="6725"/>
                  </a:cubicBezTo>
                  <a:cubicBezTo>
                    <a:pt x="4524" y="6879"/>
                    <a:pt x="4551" y="7033"/>
                    <a:pt x="4578" y="7196"/>
                  </a:cubicBezTo>
                  <a:cubicBezTo>
                    <a:pt x="4569" y="7187"/>
                    <a:pt x="4560" y="7169"/>
                    <a:pt x="4551" y="7160"/>
                  </a:cubicBezTo>
                  <a:cubicBezTo>
                    <a:pt x="4306" y="6725"/>
                    <a:pt x="4134" y="6262"/>
                    <a:pt x="4088" y="5745"/>
                  </a:cubicBezTo>
                  <a:cubicBezTo>
                    <a:pt x="4052" y="5419"/>
                    <a:pt x="4070" y="5092"/>
                    <a:pt x="4134" y="4766"/>
                  </a:cubicBezTo>
                  <a:cubicBezTo>
                    <a:pt x="4150" y="4642"/>
                    <a:pt x="4182" y="4526"/>
                    <a:pt x="4214" y="4411"/>
                  </a:cubicBezTo>
                  <a:close/>
                  <a:moveTo>
                    <a:pt x="9073" y="5751"/>
                  </a:moveTo>
                  <a:cubicBezTo>
                    <a:pt x="9124" y="5751"/>
                    <a:pt x="9166" y="5761"/>
                    <a:pt x="9194" y="5782"/>
                  </a:cubicBezTo>
                  <a:cubicBezTo>
                    <a:pt x="8677" y="6063"/>
                    <a:pt x="8178" y="6362"/>
                    <a:pt x="7697" y="6697"/>
                  </a:cubicBezTo>
                  <a:cubicBezTo>
                    <a:pt x="7289" y="6988"/>
                    <a:pt x="6909" y="7323"/>
                    <a:pt x="6473" y="7577"/>
                  </a:cubicBezTo>
                  <a:cubicBezTo>
                    <a:pt x="6754" y="7133"/>
                    <a:pt x="7081" y="6743"/>
                    <a:pt x="7516" y="6434"/>
                  </a:cubicBezTo>
                  <a:cubicBezTo>
                    <a:pt x="7685" y="6306"/>
                    <a:pt x="8677" y="5751"/>
                    <a:pt x="9073" y="5751"/>
                  </a:cubicBezTo>
                  <a:close/>
                  <a:moveTo>
                    <a:pt x="9148" y="5972"/>
                  </a:moveTo>
                  <a:lnTo>
                    <a:pt x="9148" y="5972"/>
                  </a:lnTo>
                  <a:cubicBezTo>
                    <a:pt x="8922" y="6317"/>
                    <a:pt x="8169" y="7096"/>
                    <a:pt x="8042" y="7214"/>
                  </a:cubicBezTo>
                  <a:cubicBezTo>
                    <a:pt x="7561" y="7631"/>
                    <a:pt x="7099" y="7668"/>
                    <a:pt x="6573" y="7713"/>
                  </a:cubicBezTo>
                  <a:cubicBezTo>
                    <a:pt x="6990" y="7450"/>
                    <a:pt x="7371" y="7124"/>
                    <a:pt x="7770" y="6833"/>
                  </a:cubicBezTo>
                  <a:cubicBezTo>
                    <a:pt x="8214" y="6516"/>
                    <a:pt x="8677" y="6226"/>
                    <a:pt x="9148" y="5972"/>
                  </a:cubicBezTo>
                  <a:close/>
                  <a:moveTo>
                    <a:pt x="3740" y="7769"/>
                  </a:moveTo>
                  <a:cubicBezTo>
                    <a:pt x="4176" y="7769"/>
                    <a:pt x="4592" y="7886"/>
                    <a:pt x="4941" y="8239"/>
                  </a:cubicBezTo>
                  <a:cubicBezTo>
                    <a:pt x="4291" y="8331"/>
                    <a:pt x="3470" y="8481"/>
                    <a:pt x="2696" y="8481"/>
                  </a:cubicBezTo>
                  <a:cubicBezTo>
                    <a:pt x="2173" y="8481"/>
                    <a:pt x="1672" y="8413"/>
                    <a:pt x="1259" y="8212"/>
                  </a:cubicBezTo>
                  <a:cubicBezTo>
                    <a:pt x="1486" y="8103"/>
                    <a:pt x="2411" y="8003"/>
                    <a:pt x="2547" y="7967"/>
                  </a:cubicBezTo>
                  <a:cubicBezTo>
                    <a:pt x="2938" y="7864"/>
                    <a:pt x="3347" y="7769"/>
                    <a:pt x="3740" y="7769"/>
                  </a:cubicBezTo>
                  <a:close/>
                  <a:moveTo>
                    <a:pt x="1214" y="8302"/>
                  </a:moveTo>
                  <a:lnTo>
                    <a:pt x="1214" y="8302"/>
                  </a:lnTo>
                  <a:cubicBezTo>
                    <a:pt x="1665" y="8547"/>
                    <a:pt x="2216" y="8627"/>
                    <a:pt x="2787" y="8627"/>
                  </a:cubicBezTo>
                  <a:cubicBezTo>
                    <a:pt x="3444" y="8627"/>
                    <a:pt x="4127" y="8521"/>
                    <a:pt x="4714" y="8438"/>
                  </a:cubicBezTo>
                  <a:lnTo>
                    <a:pt x="4714" y="8438"/>
                  </a:lnTo>
                  <a:cubicBezTo>
                    <a:pt x="4215" y="8747"/>
                    <a:pt x="3698" y="9109"/>
                    <a:pt x="3118" y="9128"/>
                  </a:cubicBezTo>
                  <a:cubicBezTo>
                    <a:pt x="2919" y="9128"/>
                    <a:pt x="1295" y="8602"/>
                    <a:pt x="1214" y="8302"/>
                  </a:cubicBezTo>
                  <a:close/>
                  <a:moveTo>
                    <a:pt x="12340" y="8212"/>
                  </a:moveTo>
                  <a:cubicBezTo>
                    <a:pt x="11433" y="8629"/>
                    <a:pt x="10545" y="9073"/>
                    <a:pt x="9665" y="9554"/>
                  </a:cubicBezTo>
                  <a:cubicBezTo>
                    <a:pt x="10246" y="8484"/>
                    <a:pt x="11216" y="8266"/>
                    <a:pt x="12340" y="8212"/>
                  </a:cubicBezTo>
                  <a:close/>
                  <a:moveTo>
                    <a:pt x="12404" y="8393"/>
                  </a:moveTo>
                  <a:lnTo>
                    <a:pt x="12404" y="8393"/>
                  </a:lnTo>
                  <a:cubicBezTo>
                    <a:pt x="11946" y="9200"/>
                    <a:pt x="11177" y="9767"/>
                    <a:pt x="10277" y="9767"/>
                  </a:cubicBezTo>
                  <a:cubicBezTo>
                    <a:pt x="10125" y="9767"/>
                    <a:pt x="9969" y="9751"/>
                    <a:pt x="9810" y="9717"/>
                  </a:cubicBezTo>
                  <a:cubicBezTo>
                    <a:pt x="10654" y="9236"/>
                    <a:pt x="11515" y="8801"/>
                    <a:pt x="12404" y="8393"/>
                  </a:cubicBezTo>
                  <a:close/>
                  <a:moveTo>
                    <a:pt x="8586" y="8556"/>
                  </a:moveTo>
                  <a:lnTo>
                    <a:pt x="8586" y="8556"/>
                  </a:lnTo>
                  <a:cubicBezTo>
                    <a:pt x="8359" y="9155"/>
                    <a:pt x="8169" y="9762"/>
                    <a:pt x="8024" y="10388"/>
                  </a:cubicBezTo>
                  <a:cubicBezTo>
                    <a:pt x="7942" y="10007"/>
                    <a:pt x="7924" y="9590"/>
                    <a:pt x="8069" y="9236"/>
                  </a:cubicBezTo>
                  <a:cubicBezTo>
                    <a:pt x="8178" y="8992"/>
                    <a:pt x="8378" y="8765"/>
                    <a:pt x="8586" y="8556"/>
                  </a:cubicBezTo>
                  <a:close/>
                  <a:moveTo>
                    <a:pt x="8777" y="8375"/>
                  </a:moveTo>
                  <a:cubicBezTo>
                    <a:pt x="8813" y="8747"/>
                    <a:pt x="8840" y="9137"/>
                    <a:pt x="8767" y="9499"/>
                  </a:cubicBezTo>
                  <a:cubicBezTo>
                    <a:pt x="8686" y="9926"/>
                    <a:pt x="8441" y="10216"/>
                    <a:pt x="8142" y="10488"/>
                  </a:cubicBezTo>
                  <a:cubicBezTo>
                    <a:pt x="8296" y="9780"/>
                    <a:pt x="8495" y="9082"/>
                    <a:pt x="8767" y="8411"/>
                  </a:cubicBezTo>
                  <a:cubicBezTo>
                    <a:pt x="8777" y="8402"/>
                    <a:pt x="8777" y="8384"/>
                    <a:pt x="8767" y="8375"/>
                  </a:cubicBezTo>
                  <a:close/>
                  <a:moveTo>
                    <a:pt x="9522" y="10508"/>
                  </a:moveTo>
                  <a:cubicBezTo>
                    <a:pt x="10078" y="10508"/>
                    <a:pt x="10628" y="10615"/>
                    <a:pt x="11170" y="10796"/>
                  </a:cubicBezTo>
                  <a:cubicBezTo>
                    <a:pt x="11189" y="10796"/>
                    <a:pt x="11343" y="10851"/>
                    <a:pt x="11488" y="10896"/>
                  </a:cubicBezTo>
                  <a:cubicBezTo>
                    <a:pt x="10372" y="10914"/>
                    <a:pt x="9266" y="10932"/>
                    <a:pt x="8151" y="10941"/>
                  </a:cubicBezTo>
                  <a:cubicBezTo>
                    <a:pt x="8269" y="10841"/>
                    <a:pt x="8378" y="10733"/>
                    <a:pt x="8504" y="10633"/>
                  </a:cubicBezTo>
                  <a:cubicBezTo>
                    <a:pt x="8846" y="10547"/>
                    <a:pt x="9185" y="10508"/>
                    <a:pt x="9522" y="10508"/>
                  </a:cubicBezTo>
                  <a:close/>
                  <a:moveTo>
                    <a:pt x="11642" y="11041"/>
                  </a:moveTo>
                  <a:cubicBezTo>
                    <a:pt x="11560" y="11050"/>
                    <a:pt x="11488" y="11068"/>
                    <a:pt x="11479" y="11068"/>
                  </a:cubicBezTo>
                  <a:cubicBezTo>
                    <a:pt x="11034" y="11195"/>
                    <a:pt x="10545" y="11286"/>
                    <a:pt x="10091" y="11340"/>
                  </a:cubicBezTo>
                  <a:cubicBezTo>
                    <a:pt x="9911" y="11360"/>
                    <a:pt x="9729" y="11375"/>
                    <a:pt x="9546" y="11375"/>
                  </a:cubicBezTo>
                  <a:cubicBezTo>
                    <a:pt x="9316" y="11375"/>
                    <a:pt x="9086" y="11352"/>
                    <a:pt x="8858" y="11286"/>
                  </a:cubicBezTo>
                  <a:cubicBezTo>
                    <a:pt x="8758" y="11259"/>
                    <a:pt x="8659" y="11222"/>
                    <a:pt x="8559" y="11168"/>
                  </a:cubicBezTo>
                  <a:cubicBezTo>
                    <a:pt x="8385" y="11110"/>
                    <a:pt x="8327" y="11081"/>
                    <a:pt x="8385" y="11081"/>
                  </a:cubicBezTo>
                  <a:cubicBezTo>
                    <a:pt x="8399" y="11081"/>
                    <a:pt x="8421" y="11083"/>
                    <a:pt x="8450" y="11086"/>
                  </a:cubicBezTo>
                  <a:cubicBezTo>
                    <a:pt x="8483" y="11060"/>
                    <a:pt x="8557" y="11052"/>
                    <a:pt x="8643" y="11052"/>
                  </a:cubicBezTo>
                  <a:cubicBezTo>
                    <a:pt x="8794" y="11052"/>
                    <a:pt x="8983" y="11077"/>
                    <a:pt x="9058" y="11077"/>
                  </a:cubicBezTo>
                  <a:cubicBezTo>
                    <a:pt x="9919" y="11068"/>
                    <a:pt x="10781" y="11050"/>
                    <a:pt x="11642" y="11041"/>
                  </a:cubicBezTo>
                  <a:close/>
                  <a:moveTo>
                    <a:pt x="842" y="11277"/>
                  </a:moveTo>
                  <a:lnTo>
                    <a:pt x="842" y="11277"/>
                  </a:lnTo>
                  <a:cubicBezTo>
                    <a:pt x="1703" y="11358"/>
                    <a:pt x="2728" y="11576"/>
                    <a:pt x="2946" y="12492"/>
                  </a:cubicBezTo>
                  <a:cubicBezTo>
                    <a:pt x="2275" y="12038"/>
                    <a:pt x="1586" y="11621"/>
                    <a:pt x="842" y="11277"/>
                  </a:cubicBezTo>
                  <a:close/>
                  <a:moveTo>
                    <a:pt x="8331" y="12189"/>
                  </a:moveTo>
                  <a:cubicBezTo>
                    <a:pt x="8745" y="12189"/>
                    <a:pt x="9146" y="12249"/>
                    <a:pt x="9547" y="12338"/>
                  </a:cubicBezTo>
                  <a:cubicBezTo>
                    <a:pt x="9030" y="12428"/>
                    <a:pt x="8514" y="12501"/>
                    <a:pt x="7997" y="12537"/>
                  </a:cubicBezTo>
                  <a:cubicBezTo>
                    <a:pt x="7877" y="12543"/>
                    <a:pt x="7456" y="12589"/>
                    <a:pt x="7131" y="12589"/>
                  </a:cubicBezTo>
                  <a:cubicBezTo>
                    <a:pt x="6987" y="12589"/>
                    <a:pt x="6863" y="12580"/>
                    <a:pt x="6791" y="12555"/>
                  </a:cubicBezTo>
                  <a:cubicBezTo>
                    <a:pt x="6827" y="12501"/>
                    <a:pt x="6863" y="12446"/>
                    <a:pt x="6909" y="12383"/>
                  </a:cubicBezTo>
                  <a:cubicBezTo>
                    <a:pt x="7271" y="12274"/>
                    <a:pt x="8069" y="12202"/>
                    <a:pt x="8169" y="12193"/>
                  </a:cubicBezTo>
                  <a:cubicBezTo>
                    <a:pt x="8223" y="12190"/>
                    <a:pt x="8277" y="12189"/>
                    <a:pt x="8331" y="12189"/>
                  </a:cubicBezTo>
                  <a:close/>
                  <a:moveTo>
                    <a:pt x="851" y="11458"/>
                  </a:moveTo>
                  <a:cubicBezTo>
                    <a:pt x="1586" y="11803"/>
                    <a:pt x="2284" y="12220"/>
                    <a:pt x="2928" y="12709"/>
                  </a:cubicBezTo>
                  <a:cubicBezTo>
                    <a:pt x="2726" y="12732"/>
                    <a:pt x="2517" y="12762"/>
                    <a:pt x="2314" y="12762"/>
                  </a:cubicBezTo>
                  <a:cubicBezTo>
                    <a:pt x="2033" y="12762"/>
                    <a:pt x="1762" y="12706"/>
                    <a:pt x="1531" y="12501"/>
                  </a:cubicBezTo>
                  <a:cubicBezTo>
                    <a:pt x="1250" y="12247"/>
                    <a:pt x="1042" y="11830"/>
                    <a:pt x="851" y="11458"/>
                  </a:cubicBezTo>
                  <a:close/>
                  <a:moveTo>
                    <a:pt x="9466" y="12465"/>
                  </a:moveTo>
                  <a:cubicBezTo>
                    <a:pt x="8944" y="12781"/>
                    <a:pt x="8374" y="12931"/>
                    <a:pt x="7789" y="12931"/>
                  </a:cubicBezTo>
                  <a:cubicBezTo>
                    <a:pt x="7418" y="12931"/>
                    <a:pt x="7040" y="12871"/>
                    <a:pt x="6664" y="12755"/>
                  </a:cubicBezTo>
                  <a:cubicBezTo>
                    <a:pt x="6682" y="12728"/>
                    <a:pt x="6700" y="12700"/>
                    <a:pt x="6718" y="12673"/>
                  </a:cubicBezTo>
                  <a:cubicBezTo>
                    <a:pt x="6830" y="12675"/>
                    <a:pt x="6941" y="12676"/>
                    <a:pt x="7052" y="12676"/>
                  </a:cubicBezTo>
                  <a:cubicBezTo>
                    <a:pt x="7864" y="12676"/>
                    <a:pt x="8668" y="12616"/>
                    <a:pt x="9466" y="12465"/>
                  </a:cubicBezTo>
                  <a:close/>
                  <a:moveTo>
                    <a:pt x="3726" y="10442"/>
                  </a:moveTo>
                  <a:cubicBezTo>
                    <a:pt x="3907" y="11295"/>
                    <a:pt x="4034" y="12165"/>
                    <a:pt x="4125" y="13045"/>
                  </a:cubicBezTo>
                  <a:cubicBezTo>
                    <a:pt x="3871" y="12691"/>
                    <a:pt x="3671" y="12310"/>
                    <a:pt x="3553" y="11884"/>
                  </a:cubicBezTo>
                  <a:cubicBezTo>
                    <a:pt x="3472" y="11594"/>
                    <a:pt x="3408" y="11295"/>
                    <a:pt x="3499" y="10996"/>
                  </a:cubicBezTo>
                  <a:cubicBezTo>
                    <a:pt x="3508" y="10950"/>
                    <a:pt x="3626" y="10633"/>
                    <a:pt x="3726" y="10442"/>
                  </a:cubicBezTo>
                  <a:close/>
                  <a:moveTo>
                    <a:pt x="3862" y="10297"/>
                  </a:moveTo>
                  <a:lnTo>
                    <a:pt x="3862" y="10297"/>
                  </a:lnTo>
                  <a:cubicBezTo>
                    <a:pt x="4025" y="10361"/>
                    <a:pt x="4388" y="11313"/>
                    <a:pt x="4442" y="11449"/>
                  </a:cubicBezTo>
                  <a:cubicBezTo>
                    <a:pt x="4687" y="12057"/>
                    <a:pt x="4587" y="12537"/>
                    <a:pt x="4279" y="13063"/>
                  </a:cubicBezTo>
                  <a:cubicBezTo>
                    <a:pt x="4179" y="12129"/>
                    <a:pt x="4034" y="11213"/>
                    <a:pt x="3862" y="10297"/>
                  </a:cubicBezTo>
                  <a:close/>
                  <a:moveTo>
                    <a:pt x="3189" y="13230"/>
                  </a:moveTo>
                  <a:cubicBezTo>
                    <a:pt x="3424" y="13230"/>
                    <a:pt x="3649" y="13260"/>
                    <a:pt x="3853" y="13335"/>
                  </a:cubicBezTo>
                  <a:cubicBezTo>
                    <a:pt x="3055" y="13399"/>
                    <a:pt x="2266" y="13471"/>
                    <a:pt x="1468" y="13535"/>
                  </a:cubicBezTo>
                  <a:cubicBezTo>
                    <a:pt x="2004" y="13400"/>
                    <a:pt x="2627" y="13230"/>
                    <a:pt x="3189" y="13230"/>
                  </a:cubicBezTo>
                  <a:close/>
                  <a:moveTo>
                    <a:pt x="3952" y="13480"/>
                  </a:moveTo>
                  <a:lnTo>
                    <a:pt x="3952" y="13480"/>
                  </a:lnTo>
                  <a:cubicBezTo>
                    <a:pt x="3510" y="13733"/>
                    <a:pt x="3021" y="13861"/>
                    <a:pt x="2529" y="13861"/>
                  </a:cubicBezTo>
                  <a:cubicBezTo>
                    <a:pt x="2175" y="13861"/>
                    <a:pt x="1819" y="13794"/>
                    <a:pt x="1477" y="13662"/>
                  </a:cubicBezTo>
                  <a:cubicBezTo>
                    <a:pt x="2302" y="13598"/>
                    <a:pt x="3127" y="13544"/>
                    <a:pt x="3952" y="13480"/>
                  </a:cubicBezTo>
                  <a:close/>
                  <a:moveTo>
                    <a:pt x="14759" y="13107"/>
                  </a:moveTo>
                  <a:cubicBezTo>
                    <a:pt x="14814" y="13107"/>
                    <a:pt x="14870" y="13107"/>
                    <a:pt x="14925" y="13108"/>
                  </a:cubicBezTo>
                  <a:cubicBezTo>
                    <a:pt x="14127" y="13417"/>
                    <a:pt x="13320" y="13707"/>
                    <a:pt x="12503" y="13952"/>
                  </a:cubicBezTo>
                  <a:cubicBezTo>
                    <a:pt x="13057" y="13253"/>
                    <a:pt x="13900" y="13107"/>
                    <a:pt x="14759" y="13107"/>
                  </a:cubicBezTo>
                  <a:close/>
                  <a:moveTo>
                    <a:pt x="15024" y="13254"/>
                  </a:moveTo>
                  <a:lnTo>
                    <a:pt x="15024" y="13254"/>
                  </a:lnTo>
                  <a:cubicBezTo>
                    <a:pt x="14689" y="13526"/>
                    <a:pt x="14335" y="13807"/>
                    <a:pt x="13972" y="13997"/>
                  </a:cubicBezTo>
                  <a:cubicBezTo>
                    <a:pt x="13688" y="14142"/>
                    <a:pt x="13387" y="14195"/>
                    <a:pt x="13081" y="14195"/>
                  </a:cubicBezTo>
                  <a:cubicBezTo>
                    <a:pt x="12872" y="14195"/>
                    <a:pt x="12660" y="14170"/>
                    <a:pt x="12449" y="14133"/>
                  </a:cubicBezTo>
                  <a:cubicBezTo>
                    <a:pt x="13311" y="13861"/>
                    <a:pt x="14172" y="13553"/>
                    <a:pt x="15024" y="13254"/>
                  </a:cubicBezTo>
                  <a:close/>
                  <a:moveTo>
                    <a:pt x="12449" y="12474"/>
                  </a:moveTo>
                  <a:lnTo>
                    <a:pt x="12449" y="12474"/>
                  </a:lnTo>
                  <a:cubicBezTo>
                    <a:pt x="12367" y="12773"/>
                    <a:pt x="12277" y="13072"/>
                    <a:pt x="12177" y="13362"/>
                  </a:cubicBezTo>
                  <a:cubicBezTo>
                    <a:pt x="12050" y="13716"/>
                    <a:pt x="11805" y="13952"/>
                    <a:pt x="11579" y="14215"/>
                  </a:cubicBezTo>
                  <a:cubicBezTo>
                    <a:pt x="11805" y="13598"/>
                    <a:pt x="12095" y="13018"/>
                    <a:pt x="12449" y="12474"/>
                  </a:cubicBezTo>
                  <a:close/>
                  <a:moveTo>
                    <a:pt x="12558" y="12120"/>
                  </a:moveTo>
                  <a:lnTo>
                    <a:pt x="12558" y="12120"/>
                  </a:lnTo>
                  <a:cubicBezTo>
                    <a:pt x="12549" y="12138"/>
                    <a:pt x="12540" y="12165"/>
                    <a:pt x="12540" y="12183"/>
                  </a:cubicBezTo>
                  <a:cubicBezTo>
                    <a:pt x="12014" y="12873"/>
                    <a:pt x="11633" y="13598"/>
                    <a:pt x="11361" y="14414"/>
                  </a:cubicBezTo>
                  <a:cubicBezTo>
                    <a:pt x="11080" y="13462"/>
                    <a:pt x="11823" y="12700"/>
                    <a:pt x="12558" y="12120"/>
                  </a:cubicBezTo>
                  <a:close/>
                  <a:moveTo>
                    <a:pt x="10436" y="13072"/>
                  </a:moveTo>
                  <a:cubicBezTo>
                    <a:pt x="10454" y="13263"/>
                    <a:pt x="10400" y="13816"/>
                    <a:pt x="10400" y="13879"/>
                  </a:cubicBezTo>
                  <a:cubicBezTo>
                    <a:pt x="10409" y="14233"/>
                    <a:pt x="10436" y="14587"/>
                    <a:pt x="10363" y="14940"/>
                  </a:cubicBezTo>
                  <a:cubicBezTo>
                    <a:pt x="10282" y="15339"/>
                    <a:pt x="9992" y="15629"/>
                    <a:pt x="9892" y="16010"/>
                  </a:cubicBezTo>
                  <a:cubicBezTo>
                    <a:pt x="9892" y="16014"/>
                    <a:pt x="9891" y="16018"/>
                    <a:pt x="9889" y="16024"/>
                  </a:cubicBezTo>
                  <a:lnTo>
                    <a:pt x="9889" y="16024"/>
                  </a:lnTo>
                  <a:cubicBezTo>
                    <a:pt x="9896" y="15988"/>
                    <a:pt x="9901" y="15952"/>
                    <a:pt x="9901" y="15910"/>
                  </a:cubicBezTo>
                  <a:cubicBezTo>
                    <a:pt x="9928" y="15684"/>
                    <a:pt x="9955" y="15457"/>
                    <a:pt x="9992" y="15230"/>
                  </a:cubicBezTo>
                  <a:cubicBezTo>
                    <a:pt x="10001" y="15235"/>
                    <a:pt x="10010" y="15237"/>
                    <a:pt x="10020" y="15237"/>
                  </a:cubicBezTo>
                  <a:cubicBezTo>
                    <a:pt x="10048" y="15237"/>
                    <a:pt x="10076" y="15217"/>
                    <a:pt x="10082" y="15176"/>
                  </a:cubicBezTo>
                  <a:cubicBezTo>
                    <a:pt x="10110" y="14886"/>
                    <a:pt x="10137" y="14605"/>
                    <a:pt x="10173" y="14314"/>
                  </a:cubicBezTo>
                  <a:cubicBezTo>
                    <a:pt x="10173" y="14305"/>
                    <a:pt x="10173" y="14305"/>
                    <a:pt x="10182" y="14296"/>
                  </a:cubicBezTo>
                  <a:cubicBezTo>
                    <a:pt x="10182" y="14287"/>
                    <a:pt x="10173" y="14287"/>
                    <a:pt x="10182" y="14287"/>
                  </a:cubicBezTo>
                  <a:cubicBezTo>
                    <a:pt x="10200" y="14151"/>
                    <a:pt x="10218" y="14024"/>
                    <a:pt x="10246" y="13888"/>
                  </a:cubicBezTo>
                  <a:cubicBezTo>
                    <a:pt x="10273" y="13752"/>
                    <a:pt x="10318" y="13616"/>
                    <a:pt x="10345" y="13480"/>
                  </a:cubicBezTo>
                  <a:lnTo>
                    <a:pt x="10354" y="13471"/>
                  </a:lnTo>
                  <a:lnTo>
                    <a:pt x="10345" y="13471"/>
                  </a:lnTo>
                  <a:cubicBezTo>
                    <a:pt x="10354" y="13435"/>
                    <a:pt x="10363" y="13399"/>
                    <a:pt x="10363" y="13362"/>
                  </a:cubicBezTo>
                  <a:cubicBezTo>
                    <a:pt x="10372" y="13299"/>
                    <a:pt x="10372" y="13263"/>
                    <a:pt x="10372" y="13235"/>
                  </a:cubicBezTo>
                  <a:cubicBezTo>
                    <a:pt x="10391" y="13181"/>
                    <a:pt x="10418" y="13127"/>
                    <a:pt x="10436" y="13072"/>
                  </a:cubicBezTo>
                  <a:close/>
                  <a:moveTo>
                    <a:pt x="10218" y="13480"/>
                  </a:moveTo>
                  <a:lnTo>
                    <a:pt x="10218" y="13480"/>
                  </a:lnTo>
                  <a:cubicBezTo>
                    <a:pt x="10091" y="13861"/>
                    <a:pt x="10010" y="14251"/>
                    <a:pt x="9973" y="14650"/>
                  </a:cubicBezTo>
                  <a:cubicBezTo>
                    <a:pt x="9847" y="15131"/>
                    <a:pt x="9792" y="15620"/>
                    <a:pt x="9783" y="16110"/>
                  </a:cubicBezTo>
                  <a:cubicBezTo>
                    <a:pt x="9611" y="15375"/>
                    <a:pt x="9656" y="14641"/>
                    <a:pt x="9973" y="13915"/>
                  </a:cubicBezTo>
                  <a:cubicBezTo>
                    <a:pt x="9992" y="13870"/>
                    <a:pt x="10110" y="13671"/>
                    <a:pt x="10218" y="13480"/>
                  </a:cubicBezTo>
                  <a:close/>
                  <a:moveTo>
                    <a:pt x="12178" y="15139"/>
                  </a:moveTo>
                  <a:cubicBezTo>
                    <a:pt x="12965" y="15139"/>
                    <a:pt x="13723" y="15377"/>
                    <a:pt x="14444" y="15802"/>
                  </a:cubicBezTo>
                  <a:cubicBezTo>
                    <a:pt x="14653" y="15919"/>
                    <a:pt x="14925" y="16037"/>
                    <a:pt x="14988" y="16119"/>
                  </a:cubicBezTo>
                  <a:cubicBezTo>
                    <a:pt x="13719" y="15666"/>
                    <a:pt x="12286" y="15566"/>
                    <a:pt x="10962" y="15348"/>
                  </a:cubicBezTo>
                  <a:cubicBezTo>
                    <a:pt x="10971" y="15339"/>
                    <a:pt x="10980" y="15330"/>
                    <a:pt x="10989" y="15321"/>
                  </a:cubicBezTo>
                  <a:cubicBezTo>
                    <a:pt x="11392" y="15198"/>
                    <a:pt x="11789" y="15139"/>
                    <a:pt x="12178" y="15139"/>
                  </a:cubicBezTo>
                  <a:close/>
                  <a:moveTo>
                    <a:pt x="11194" y="15567"/>
                  </a:moveTo>
                  <a:cubicBezTo>
                    <a:pt x="11225" y="15567"/>
                    <a:pt x="11340" y="15599"/>
                    <a:pt x="11551" y="15629"/>
                  </a:cubicBezTo>
                  <a:cubicBezTo>
                    <a:pt x="11778" y="15657"/>
                    <a:pt x="11996" y="15693"/>
                    <a:pt x="12222" y="15729"/>
                  </a:cubicBezTo>
                  <a:cubicBezTo>
                    <a:pt x="13120" y="15874"/>
                    <a:pt x="14045" y="15938"/>
                    <a:pt x="14906" y="16228"/>
                  </a:cubicBezTo>
                  <a:cubicBezTo>
                    <a:pt x="14861" y="16246"/>
                    <a:pt x="14789" y="16255"/>
                    <a:pt x="14698" y="16273"/>
                  </a:cubicBezTo>
                  <a:cubicBezTo>
                    <a:pt x="14245" y="16324"/>
                    <a:pt x="13760" y="16374"/>
                    <a:pt x="13302" y="16374"/>
                  </a:cubicBezTo>
                  <a:cubicBezTo>
                    <a:pt x="13265" y="16374"/>
                    <a:pt x="13229" y="16374"/>
                    <a:pt x="13193" y="16373"/>
                  </a:cubicBezTo>
                  <a:cubicBezTo>
                    <a:pt x="12576" y="16346"/>
                    <a:pt x="11860" y="16119"/>
                    <a:pt x="11379" y="15729"/>
                  </a:cubicBezTo>
                  <a:cubicBezTo>
                    <a:pt x="11227" y="15606"/>
                    <a:pt x="11160" y="15567"/>
                    <a:pt x="11194" y="15567"/>
                  </a:cubicBezTo>
                  <a:close/>
                  <a:moveTo>
                    <a:pt x="1314" y="16192"/>
                  </a:moveTo>
                  <a:cubicBezTo>
                    <a:pt x="1722" y="16246"/>
                    <a:pt x="2148" y="16300"/>
                    <a:pt x="2538" y="16409"/>
                  </a:cubicBezTo>
                  <a:cubicBezTo>
                    <a:pt x="3046" y="16563"/>
                    <a:pt x="3381" y="16908"/>
                    <a:pt x="3671" y="17325"/>
                  </a:cubicBezTo>
                  <a:cubicBezTo>
                    <a:pt x="2882" y="16944"/>
                    <a:pt x="2093" y="16572"/>
                    <a:pt x="1314" y="16192"/>
                  </a:cubicBezTo>
                  <a:close/>
                  <a:moveTo>
                    <a:pt x="1504" y="16464"/>
                  </a:moveTo>
                  <a:lnTo>
                    <a:pt x="1504" y="16464"/>
                  </a:lnTo>
                  <a:cubicBezTo>
                    <a:pt x="2220" y="16817"/>
                    <a:pt x="2946" y="17171"/>
                    <a:pt x="3662" y="17525"/>
                  </a:cubicBezTo>
                  <a:cubicBezTo>
                    <a:pt x="3536" y="17539"/>
                    <a:pt x="3412" y="17547"/>
                    <a:pt x="3290" y="17547"/>
                  </a:cubicBezTo>
                  <a:cubicBezTo>
                    <a:pt x="2875" y="17547"/>
                    <a:pt x="2481" y="17451"/>
                    <a:pt x="2102" y="17171"/>
                  </a:cubicBezTo>
                  <a:cubicBezTo>
                    <a:pt x="1840" y="16980"/>
                    <a:pt x="1676" y="16717"/>
                    <a:pt x="1504" y="16464"/>
                  </a:cubicBezTo>
                  <a:close/>
                  <a:moveTo>
                    <a:pt x="4333" y="15711"/>
                  </a:moveTo>
                  <a:cubicBezTo>
                    <a:pt x="4460" y="16554"/>
                    <a:pt x="4759" y="17361"/>
                    <a:pt x="5158" y="18123"/>
                  </a:cubicBezTo>
                  <a:cubicBezTo>
                    <a:pt x="4587" y="17688"/>
                    <a:pt x="4215" y="17071"/>
                    <a:pt x="4233" y="16318"/>
                  </a:cubicBezTo>
                  <a:cubicBezTo>
                    <a:pt x="4233" y="16173"/>
                    <a:pt x="4224" y="15765"/>
                    <a:pt x="4324" y="15711"/>
                  </a:cubicBezTo>
                  <a:close/>
                  <a:moveTo>
                    <a:pt x="4524" y="15956"/>
                  </a:moveTo>
                  <a:cubicBezTo>
                    <a:pt x="4623" y="16119"/>
                    <a:pt x="4714" y="16282"/>
                    <a:pt x="4823" y="16436"/>
                  </a:cubicBezTo>
                  <a:cubicBezTo>
                    <a:pt x="5022" y="16727"/>
                    <a:pt x="5267" y="17017"/>
                    <a:pt x="5376" y="17352"/>
                  </a:cubicBezTo>
                  <a:cubicBezTo>
                    <a:pt x="5430" y="17506"/>
                    <a:pt x="5494" y="17715"/>
                    <a:pt x="5467" y="17878"/>
                  </a:cubicBezTo>
                  <a:cubicBezTo>
                    <a:pt x="5434" y="18103"/>
                    <a:pt x="5400" y="18180"/>
                    <a:pt x="5365" y="18180"/>
                  </a:cubicBezTo>
                  <a:cubicBezTo>
                    <a:pt x="5313" y="18180"/>
                    <a:pt x="5258" y="18005"/>
                    <a:pt x="5204" y="17896"/>
                  </a:cubicBezTo>
                  <a:cubicBezTo>
                    <a:pt x="4895" y="17271"/>
                    <a:pt x="4687" y="16627"/>
                    <a:pt x="4524" y="15956"/>
                  </a:cubicBezTo>
                  <a:close/>
                  <a:moveTo>
                    <a:pt x="8395" y="15014"/>
                  </a:moveTo>
                  <a:cubicBezTo>
                    <a:pt x="8411" y="15014"/>
                    <a:pt x="8429" y="15030"/>
                    <a:pt x="8450" y="15067"/>
                  </a:cubicBezTo>
                  <a:cubicBezTo>
                    <a:pt x="8060" y="16255"/>
                    <a:pt x="7951" y="17425"/>
                    <a:pt x="8160" y="18640"/>
                  </a:cubicBezTo>
                  <a:cubicBezTo>
                    <a:pt x="7498" y="17661"/>
                    <a:pt x="7779" y="16745"/>
                    <a:pt x="8178" y="15693"/>
                  </a:cubicBezTo>
                  <a:cubicBezTo>
                    <a:pt x="8269" y="15442"/>
                    <a:pt x="8309" y="15014"/>
                    <a:pt x="8395" y="15014"/>
                  </a:cubicBezTo>
                  <a:close/>
                  <a:moveTo>
                    <a:pt x="8486" y="15167"/>
                  </a:moveTo>
                  <a:cubicBezTo>
                    <a:pt x="8504" y="15203"/>
                    <a:pt x="8523" y="15248"/>
                    <a:pt x="8541" y="15312"/>
                  </a:cubicBezTo>
                  <a:cubicBezTo>
                    <a:pt x="8686" y="15838"/>
                    <a:pt x="8822" y="16391"/>
                    <a:pt x="8795" y="16944"/>
                  </a:cubicBezTo>
                  <a:cubicBezTo>
                    <a:pt x="8758" y="17525"/>
                    <a:pt x="8514" y="17960"/>
                    <a:pt x="8323" y="18486"/>
                  </a:cubicBezTo>
                  <a:cubicBezTo>
                    <a:pt x="8271" y="18641"/>
                    <a:pt x="8256" y="18716"/>
                    <a:pt x="8254" y="18716"/>
                  </a:cubicBezTo>
                  <a:cubicBezTo>
                    <a:pt x="8251" y="18716"/>
                    <a:pt x="8270" y="18593"/>
                    <a:pt x="8260" y="18359"/>
                  </a:cubicBezTo>
                  <a:cubicBezTo>
                    <a:pt x="8205" y="17234"/>
                    <a:pt x="8160" y="16255"/>
                    <a:pt x="8486" y="15167"/>
                  </a:cubicBezTo>
                  <a:close/>
                  <a:moveTo>
                    <a:pt x="3456" y="18376"/>
                  </a:moveTo>
                  <a:cubicBezTo>
                    <a:pt x="4011" y="18376"/>
                    <a:pt x="4567" y="18470"/>
                    <a:pt x="5122" y="18531"/>
                  </a:cubicBezTo>
                  <a:cubicBezTo>
                    <a:pt x="4428" y="18698"/>
                    <a:pt x="3741" y="18843"/>
                    <a:pt x="3034" y="18843"/>
                  </a:cubicBezTo>
                  <a:cubicBezTo>
                    <a:pt x="2975" y="18843"/>
                    <a:pt x="2915" y="18841"/>
                    <a:pt x="2855" y="18839"/>
                  </a:cubicBezTo>
                  <a:cubicBezTo>
                    <a:pt x="2560" y="18835"/>
                    <a:pt x="2287" y="18816"/>
                    <a:pt x="2019" y="18816"/>
                  </a:cubicBezTo>
                  <a:cubicBezTo>
                    <a:pt x="1769" y="18816"/>
                    <a:pt x="1523" y="18832"/>
                    <a:pt x="1268" y="18894"/>
                  </a:cubicBezTo>
                  <a:cubicBezTo>
                    <a:pt x="1413" y="18459"/>
                    <a:pt x="3109" y="18377"/>
                    <a:pt x="3381" y="18377"/>
                  </a:cubicBezTo>
                  <a:cubicBezTo>
                    <a:pt x="3406" y="18377"/>
                    <a:pt x="3431" y="18376"/>
                    <a:pt x="3456" y="18376"/>
                  </a:cubicBezTo>
                  <a:close/>
                  <a:moveTo>
                    <a:pt x="4623" y="18848"/>
                  </a:moveTo>
                  <a:lnTo>
                    <a:pt x="4623" y="18848"/>
                  </a:lnTo>
                  <a:cubicBezTo>
                    <a:pt x="4170" y="19075"/>
                    <a:pt x="3680" y="19247"/>
                    <a:pt x="3163" y="19284"/>
                  </a:cubicBezTo>
                  <a:cubicBezTo>
                    <a:pt x="3102" y="19288"/>
                    <a:pt x="3041" y="19290"/>
                    <a:pt x="2979" y="19290"/>
                  </a:cubicBezTo>
                  <a:cubicBezTo>
                    <a:pt x="2669" y="19290"/>
                    <a:pt x="2359" y="19238"/>
                    <a:pt x="2048" y="19193"/>
                  </a:cubicBezTo>
                  <a:cubicBezTo>
                    <a:pt x="1876" y="19166"/>
                    <a:pt x="1703" y="19139"/>
                    <a:pt x="1531" y="19102"/>
                  </a:cubicBezTo>
                  <a:cubicBezTo>
                    <a:pt x="1441" y="19116"/>
                    <a:pt x="1368" y="19123"/>
                    <a:pt x="1312" y="19123"/>
                  </a:cubicBezTo>
                  <a:cubicBezTo>
                    <a:pt x="1257" y="19123"/>
                    <a:pt x="1218" y="19116"/>
                    <a:pt x="1196" y="19102"/>
                  </a:cubicBezTo>
                  <a:cubicBezTo>
                    <a:pt x="1495" y="19021"/>
                    <a:pt x="1793" y="18999"/>
                    <a:pt x="2092" y="18999"/>
                  </a:cubicBezTo>
                  <a:cubicBezTo>
                    <a:pt x="2453" y="18999"/>
                    <a:pt x="2815" y="19031"/>
                    <a:pt x="3182" y="19031"/>
                  </a:cubicBezTo>
                  <a:cubicBezTo>
                    <a:pt x="3293" y="19031"/>
                    <a:pt x="3405" y="19028"/>
                    <a:pt x="3517" y="19021"/>
                  </a:cubicBezTo>
                  <a:cubicBezTo>
                    <a:pt x="3889" y="18994"/>
                    <a:pt x="4261" y="18921"/>
                    <a:pt x="4623" y="18848"/>
                  </a:cubicBezTo>
                  <a:close/>
                  <a:moveTo>
                    <a:pt x="16285" y="18585"/>
                  </a:moveTo>
                  <a:lnTo>
                    <a:pt x="16285" y="18585"/>
                  </a:lnTo>
                  <a:cubicBezTo>
                    <a:pt x="15441" y="19048"/>
                    <a:pt x="14589" y="19492"/>
                    <a:pt x="13746" y="19946"/>
                  </a:cubicBezTo>
                  <a:cubicBezTo>
                    <a:pt x="13900" y="18740"/>
                    <a:pt x="15251" y="18649"/>
                    <a:pt x="16285" y="18585"/>
                  </a:cubicBezTo>
                  <a:close/>
                  <a:moveTo>
                    <a:pt x="16348" y="18776"/>
                  </a:moveTo>
                  <a:lnTo>
                    <a:pt x="16348" y="18776"/>
                  </a:lnTo>
                  <a:cubicBezTo>
                    <a:pt x="15804" y="19510"/>
                    <a:pt x="14970" y="19964"/>
                    <a:pt x="14054" y="20018"/>
                  </a:cubicBezTo>
                  <a:cubicBezTo>
                    <a:pt x="14816" y="19601"/>
                    <a:pt x="15587" y="19184"/>
                    <a:pt x="16348" y="18776"/>
                  </a:cubicBezTo>
                  <a:close/>
                  <a:moveTo>
                    <a:pt x="12875" y="17787"/>
                  </a:moveTo>
                  <a:cubicBezTo>
                    <a:pt x="12875" y="17987"/>
                    <a:pt x="12875" y="18205"/>
                    <a:pt x="12884" y="18277"/>
                  </a:cubicBezTo>
                  <a:cubicBezTo>
                    <a:pt x="12975" y="18876"/>
                    <a:pt x="13102" y="19429"/>
                    <a:pt x="12821" y="20009"/>
                  </a:cubicBezTo>
                  <a:cubicBezTo>
                    <a:pt x="12703" y="20245"/>
                    <a:pt x="12503" y="20526"/>
                    <a:pt x="12349" y="20744"/>
                  </a:cubicBezTo>
                  <a:cubicBezTo>
                    <a:pt x="12322" y="20789"/>
                    <a:pt x="12313" y="20816"/>
                    <a:pt x="12304" y="20843"/>
                  </a:cubicBezTo>
                  <a:cubicBezTo>
                    <a:pt x="12304" y="20825"/>
                    <a:pt x="12295" y="20798"/>
                    <a:pt x="12286" y="20771"/>
                  </a:cubicBezTo>
                  <a:cubicBezTo>
                    <a:pt x="12186" y="20508"/>
                    <a:pt x="12168" y="20163"/>
                    <a:pt x="12168" y="19891"/>
                  </a:cubicBezTo>
                  <a:cubicBezTo>
                    <a:pt x="12168" y="19456"/>
                    <a:pt x="12250" y="19021"/>
                    <a:pt x="12395" y="18604"/>
                  </a:cubicBezTo>
                  <a:cubicBezTo>
                    <a:pt x="12558" y="18341"/>
                    <a:pt x="12721" y="18060"/>
                    <a:pt x="12875" y="17787"/>
                  </a:cubicBezTo>
                  <a:close/>
                  <a:moveTo>
                    <a:pt x="12838" y="17361"/>
                  </a:moveTo>
                  <a:cubicBezTo>
                    <a:pt x="12838" y="17361"/>
                    <a:pt x="12839" y="17361"/>
                    <a:pt x="12839" y="17361"/>
                  </a:cubicBezTo>
                  <a:cubicBezTo>
                    <a:pt x="12866" y="17379"/>
                    <a:pt x="12866" y="17497"/>
                    <a:pt x="12875" y="17633"/>
                  </a:cubicBezTo>
                  <a:cubicBezTo>
                    <a:pt x="12603" y="17924"/>
                    <a:pt x="12367" y="18304"/>
                    <a:pt x="12240" y="18694"/>
                  </a:cubicBezTo>
                  <a:cubicBezTo>
                    <a:pt x="11959" y="19429"/>
                    <a:pt x="11959" y="20200"/>
                    <a:pt x="12186" y="20979"/>
                  </a:cubicBezTo>
                  <a:cubicBezTo>
                    <a:pt x="11624" y="20254"/>
                    <a:pt x="11887" y="18785"/>
                    <a:pt x="12268" y="18114"/>
                  </a:cubicBezTo>
                  <a:cubicBezTo>
                    <a:pt x="12339" y="17989"/>
                    <a:pt x="12808" y="17361"/>
                    <a:pt x="12838" y="17361"/>
                  </a:cubicBezTo>
                  <a:close/>
                  <a:moveTo>
                    <a:pt x="1696" y="20670"/>
                  </a:moveTo>
                  <a:cubicBezTo>
                    <a:pt x="2289" y="20670"/>
                    <a:pt x="3091" y="20746"/>
                    <a:pt x="3218" y="21306"/>
                  </a:cubicBezTo>
                  <a:cubicBezTo>
                    <a:pt x="2674" y="21088"/>
                    <a:pt x="2130" y="20871"/>
                    <a:pt x="1577" y="20671"/>
                  </a:cubicBezTo>
                  <a:cubicBezTo>
                    <a:pt x="1615" y="20671"/>
                    <a:pt x="1655" y="20670"/>
                    <a:pt x="1696" y="20670"/>
                  </a:cubicBezTo>
                  <a:close/>
                  <a:moveTo>
                    <a:pt x="1468" y="20771"/>
                  </a:moveTo>
                  <a:cubicBezTo>
                    <a:pt x="2003" y="20988"/>
                    <a:pt x="2538" y="21197"/>
                    <a:pt x="3073" y="21406"/>
                  </a:cubicBezTo>
                  <a:cubicBezTo>
                    <a:pt x="2879" y="21436"/>
                    <a:pt x="2659" y="21473"/>
                    <a:pt x="2456" y="21473"/>
                  </a:cubicBezTo>
                  <a:cubicBezTo>
                    <a:pt x="2300" y="21473"/>
                    <a:pt x="2154" y="21451"/>
                    <a:pt x="2039" y="21387"/>
                  </a:cubicBezTo>
                  <a:cubicBezTo>
                    <a:pt x="1821" y="21261"/>
                    <a:pt x="1613" y="21007"/>
                    <a:pt x="1468" y="20771"/>
                  </a:cubicBezTo>
                  <a:close/>
                  <a:moveTo>
                    <a:pt x="3735" y="19918"/>
                  </a:moveTo>
                  <a:cubicBezTo>
                    <a:pt x="4052" y="20372"/>
                    <a:pt x="4632" y="20608"/>
                    <a:pt x="4859" y="21115"/>
                  </a:cubicBezTo>
                  <a:cubicBezTo>
                    <a:pt x="4895" y="21215"/>
                    <a:pt x="5031" y="21959"/>
                    <a:pt x="4886" y="21986"/>
                  </a:cubicBezTo>
                  <a:cubicBezTo>
                    <a:pt x="4876" y="21988"/>
                    <a:pt x="4866" y="21989"/>
                    <a:pt x="4857" y="21989"/>
                  </a:cubicBezTo>
                  <a:cubicBezTo>
                    <a:pt x="4692" y="21989"/>
                    <a:pt x="4656" y="21697"/>
                    <a:pt x="4596" y="21560"/>
                  </a:cubicBezTo>
                  <a:cubicBezTo>
                    <a:pt x="4406" y="21134"/>
                    <a:pt x="4215" y="20698"/>
                    <a:pt x="3998" y="20281"/>
                  </a:cubicBezTo>
                  <a:cubicBezTo>
                    <a:pt x="3991" y="20268"/>
                    <a:pt x="3980" y="20259"/>
                    <a:pt x="3967" y="20259"/>
                  </a:cubicBezTo>
                  <a:cubicBezTo>
                    <a:pt x="3962" y="20259"/>
                    <a:pt x="3957" y="20261"/>
                    <a:pt x="3952" y="20263"/>
                  </a:cubicBezTo>
                  <a:cubicBezTo>
                    <a:pt x="3889" y="20154"/>
                    <a:pt x="3816" y="20045"/>
                    <a:pt x="3735" y="19946"/>
                  </a:cubicBezTo>
                  <a:cubicBezTo>
                    <a:pt x="3735" y="19937"/>
                    <a:pt x="3735" y="19928"/>
                    <a:pt x="3735" y="19918"/>
                  </a:cubicBezTo>
                  <a:close/>
                  <a:moveTo>
                    <a:pt x="3717" y="20118"/>
                  </a:moveTo>
                  <a:lnTo>
                    <a:pt x="3717" y="20118"/>
                  </a:lnTo>
                  <a:cubicBezTo>
                    <a:pt x="3816" y="20263"/>
                    <a:pt x="3916" y="20417"/>
                    <a:pt x="3998" y="20580"/>
                  </a:cubicBezTo>
                  <a:cubicBezTo>
                    <a:pt x="4007" y="20599"/>
                    <a:pt x="4025" y="20599"/>
                    <a:pt x="4043" y="20599"/>
                  </a:cubicBezTo>
                  <a:cubicBezTo>
                    <a:pt x="4233" y="21088"/>
                    <a:pt x="4451" y="21569"/>
                    <a:pt x="4669" y="22049"/>
                  </a:cubicBezTo>
                  <a:cubicBezTo>
                    <a:pt x="4197" y="21478"/>
                    <a:pt x="3671" y="20871"/>
                    <a:pt x="3717" y="20118"/>
                  </a:cubicBezTo>
                  <a:close/>
                  <a:moveTo>
                    <a:pt x="15609" y="21440"/>
                  </a:moveTo>
                  <a:cubicBezTo>
                    <a:pt x="15620" y="21440"/>
                    <a:pt x="15631" y="21441"/>
                    <a:pt x="15641" y="21442"/>
                  </a:cubicBezTo>
                  <a:cubicBezTo>
                    <a:pt x="14770" y="21786"/>
                    <a:pt x="13846" y="22077"/>
                    <a:pt x="12939" y="22240"/>
                  </a:cubicBezTo>
                  <a:cubicBezTo>
                    <a:pt x="12794" y="22267"/>
                    <a:pt x="12195" y="22349"/>
                    <a:pt x="11941" y="22394"/>
                  </a:cubicBezTo>
                  <a:cubicBezTo>
                    <a:pt x="12313" y="22258"/>
                    <a:pt x="13456" y="21696"/>
                    <a:pt x="13555" y="21669"/>
                  </a:cubicBezTo>
                  <a:cubicBezTo>
                    <a:pt x="14108" y="21505"/>
                    <a:pt x="14689" y="21496"/>
                    <a:pt x="15260" y="21478"/>
                  </a:cubicBezTo>
                  <a:cubicBezTo>
                    <a:pt x="15389" y="21470"/>
                    <a:pt x="15518" y="21440"/>
                    <a:pt x="15609" y="21440"/>
                  </a:cubicBezTo>
                  <a:close/>
                  <a:moveTo>
                    <a:pt x="4487" y="22240"/>
                  </a:moveTo>
                  <a:cubicBezTo>
                    <a:pt x="3907" y="22467"/>
                    <a:pt x="3363" y="22648"/>
                    <a:pt x="2728" y="22766"/>
                  </a:cubicBezTo>
                  <a:cubicBezTo>
                    <a:pt x="2583" y="22793"/>
                    <a:pt x="2447" y="22829"/>
                    <a:pt x="2329" y="22875"/>
                  </a:cubicBezTo>
                  <a:cubicBezTo>
                    <a:pt x="2955" y="22457"/>
                    <a:pt x="3680" y="22276"/>
                    <a:pt x="4487" y="22240"/>
                  </a:cubicBezTo>
                  <a:close/>
                  <a:moveTo>
                    <a:pt x="15704" y="21614"/>
                  </a:moveTo>
                  <a:cubicBezTo>
                    <a:pt x="15695" y="21641"/>
                    <a:pt x="15695" y="21669"/>
                    <a:pt x="15677" y="21705"/>
                  </a:cubicBezTo>
                  <a:cubicBezTo>
                    <a:pt x="15623" y="21841"/>
                    <a:pt x="15396" y="22013"/>
                    <a:pt x="15287" y="22104"/>
                  </a:cubicBezTo>
                  <a:cubicBezTo>
                    <a:pt x="14650" y="22677"/>
                    <a:pt x="13957" y="22952"/>
                    <a:pt x="13240" y="22952"/>
                  </a:cubicBezTo>
                  <a:cubicBezTo>
                    <a:pt x="12733" y="22952"/>
                    <a:pt x="12215" y="22815"/>
                    <a:pt x="11696" y="22548"/>
                  </a:cubicBezTo>
                  <a:cubicBezTo>
                    <a:pt x="13057" y="22512"/>
                    <a:pt x="14444" y="22131"/>
                    <a:pt x="15704" y="21614"/>
                  </a:cubicBezTo>
                  <a:close/>
                  <a:moveTo>
                    <a:pt x="5975" y="20961"/>
                  </a:moveTo>
                  <a:lnTo>
                    <a:pt x="5975" y="20961"/>
                  </a:lnTo>
                  <a:cubicBezTo>
                    <a:pt x="5993" y="21750"/>
                    <a:pt x="6201" y="22485"/>
                    <a:pt x="6591" y="23165"/>
                  </a:cubicBezTo>
                  <a:cubicBezTo>
                    <a:pt x="6020" y="22557"/>
                    <a:pt x="5766" y="21796"/>
                    <a:pt x="5975" y="20961"/>
                  </a:cubicBezTo>
                  <a:close/>
                  <a:moveTo>
                    <a:pt x="6101" y="20952"/>
                  </a:moveTo>
                  <a:lnTo>
                    <a:pt x="6101" y="20952"/>
                  </a:lnTo>
                  <a:cubicBezTo>
                    <a:pt x="6618" y="21650"/>
                    <a:pt x="7054" y="22421"/>
                    <a:pt x="6836" y="23292"/>
                  </a:cubicBezTo>
                  <a:cubicBezTo>
                    <a:pt x="6374" y="22584"/>
                    <a:pt x="6138" y="21796"/>
                    <a:pt x="6101" y="20952"/>
                  </a:cubicBezTo>
                  <a:close/>
                  <a:moveTo>
                    <a:pt x="4614" y="22394"/>
                  </a:moveTo>
                  <a:lnTo>
                    <a:pt x="4614" y="22394"/>
                  </a:lnTo>
                  <a:cubicBezTo>
                    <a:pt x="4079" y="23065"/>
                    <a:pt x="2900" y="23219"/>
                    <a:pt x="2003" y="23301"/>
                  </a:cubicBezTo>
                  <a:cubicBezTo>
                    <a:pt x="2411" y="22893"/>
                    <a:pt x="3018" y="22947"/>
                    <a:pt x="3535" y="22802"/>
                  </a:cubicBezTo>
                  <a:cubicBezTo>
                    <a:pt x="3907" y="22702"/>
                    <a:pt x="4261" y="22539"/>
                    <a:pt x="4614" y="22394"/>
                  </a:cubicBezTo>
                  <a:close/>
                  <a:moveTo>
                    <a:pt x="10046" y="21451"/>
                  </a:moveTo>
                  <a:lnTo>
                    <a:pt x="10046" y="21451"/>
                  </a:lnTo>
                  <a:cubicBezTo>
                    <a:pt x="10137" y="21650"/>
                    <a:pt x="10255" y="21895"/>
                    <a:pt x="10282" y="21959"/>
                  </a:cubicBezTo>
                  <a:cubicBezTo>
                    <a:pt x="10626" y="22666"/>
                    <a:pt x="10563" y="23219"/>
                    <a:pt x="10300" y="23899"/>
                  </a:cubicBezTo>
                  <a:cubicBezTo>
                    <a:pt x="10110" y="23101"/>
                    <a:pt x="10010" y="22276"/>
                    <a:pt x="10046" y="21451"/>
                  </a:cubicBezTo>
                  <a:close/>
                  <a:moveTo>
                    <a:pt x="9928" y="21224"/>
                  </a:moveTo>
                  <a:cubicBezTo>
                    <a:pt x="9928" y="21224"/>
                    <a:pt x="9937" y="21242"/>
                    <a:pt x="9955" y="21270"/>
                  </a:cubicBezTo>
                  <a:cubicBezTo>
                    <a:pt x="9955" y="21270"/>
                    <a:pt x="9946" y="21270"/>
                    <a:pt x="9946" y="21279"/>
                  </a:cubicBezTo>
                  <a:cubicBezTo>
                    <a:pt x="9901" y="22195"/>
                    <a:pt x="9946" y="23065"/>
                    <a:pt x="10137" y="23954"/>
                  </a:cubicBezTo>
                  <a:cubicBezTo>
                    <a:pt x="9910" y="23654"/>
                    <a:pt x="9765" y="23310"/>
                    <a:pt x="9720" y="22920"/>
                  </a:cubicBezTo>
                  <a:cubicBezTo>
                    <a:pt x="9701" y="22757"/>
                    <a:pt x="9701" y="21261"/>
                    <a:pt x="9928" y="21224"/>
                  </a:cubicBezTo>
                  <a:close/>
                  <a:moveTo>
                    <a:pt x="5692" y="23542"/>
                  </a:moveTo>
                  <a:cubicBezTo>
                    <a:pt x="6005" y="23542"/>
                    <a:pt x="6321" y="23568"/>
                    <a:pt x="6636" y="23591"/>
                  </a:cubicBezTo>
                  <a:cubicBezTo>
                    <a:pt x="5666" y="23908"/>
                    <a:pt x="4623" y="23845"/>
                    <a:pt x="3653" y="24189"/>
                  </a:cubicBezTo>
                  <a:cubicBezTo>
                    <a:pt x="3907" y="23954"/>
                    <a:pt x="4678" y="23664"/>
                    <a:pt x="4805" y="23636"/>
                  </a:cubicBezTo>
                  <a:cubicBezTo>
                    <a:pt x="5097" y="23565"/>
                    <a:pt x="5393" y="23542"/>
                    <a:pt x="5692" y="23542"/>
                  </a:cubicBezTo>
                  <a:close/>
                  <a:moveTo>
                    <a:pt x="6419" y="23800"/>
                  </a:moveTo>
                  <a:lnTo>
                    <a:pt x="6419" y="23800"/>
                  </a:lnTo>
                  <a:cubicBezTo>
                    <a:pt x="6101" y="23999"/>
                    <a:pt x="5766" y="24162"/>
                    <a:pt x="5394" y="24271"/>
                  </a:cubicBezTo>
                  <a:cubicBezTo>
                    <a:pt x="5222" y="24322"/>
                    <a:pt x="4524" y="24490"/>
                    <a:pt x="4037" y="24490"/>
                  </a:cubicBezTo>
                  <a:cubicBezTo>
                    <a:pt x="3832" y="24490"/>
                    <a:pt x="3665" y="24460"/>
                    <a:pt x="3590" y="24380"/>
                  </a:cubicBezTo>
                  <a:cubicBezTo>
                    <a:pt x="4496" y="24026"/>
                    <a:pt x="5485" y="24035"/>
                    <a:pt x="6419" y="23800"/>
                  </a:cubicBezTo>
                  <a:close/>
                  <a:moveTo>
                    <a:pt x="12757" y="24734"/>
                  </a:moveTo>
                  <a:cubicBezTo>
                    <a:pt x="12730" y="24761"/>
                    <a:pt x="12712" y="24788"/>
                    <a:pt x="12685" y="24815"/>
                  </a:cubicBezTo>
                  <a:cubicBezTo>
                    <a:pt x="11869" y="25196"/>
                    <a:pt x="11034" y="25559"/>
                    <a:pt x="10200" y="25894"/>
                  </a:cubicBezTo>
                  <a:cubicBezTo>
                    <a:pt x="10781" y="25051"/>
                    <a:pt x="11751" y="24734"/>
                    <a:pt x="12757" y="24734"/>
                  </a:cubicBezTo>
                  <a:close/>
                  <a:moveTo>
                    <a:pt x="12367" y="25142"/>
                  </a:moveTo>
                  <a:cubicBezTo>
                    <a:pt x="11857" y="25626"/>
                    <a:pt x="11264" y="25978"/>
                    <a:pt x="10573" y="25978"/>
                  </a:cubicBezTo>
                  <a:cubicBezTo>
                    <a:pt x="10540" y="25978"/>
                    <a:pt x="10506" y="25978"/>
                    <a:pt x="10472" y="25976"/>
                  </a:cubicBezTo>
                  <a:cubicBezTo>
                    <a:pt x="11107" y="25704"/>
                    <a:pt x="11742" y="25432"/>
                    <a:pt x="12367" y="25142"/>
                  </a:cubicBezTo>
                  <a:close/>
                  <a:moveTo>
                    <a:pt x="8378" y="1"/>
                  </a:moveTo>
                  <a:cubicBezTo>
                    <a:pt x="8364" y="1"/>
                    <a:pt x="8350" y="5"/>
                    <a:pt x="8341" y="14"/>
                  </a:cubicBezTo>
                  <a:cubicBezTo>
                    <a:pt x="8051" y="395"/>
                    <a:pt x="7643" y="703"/>
                    <a:pt x="7444" y="1148"/>
                  </a:cubicBezTo>
                  <a:cubicBezTo>
                    <a:pt x="7244" y="1610"/>
                    <a:pt x="7317" y="2154"/>
                    <a:pt x="7453" y="2626"/>
                  </a:cubicBezTo>
                  <a:cubicBezTo>
                    <a:pt x="7462" y="2644"/>
                    <a:pt x="7471" y="2653"/>
                    <a:pt x="7489" y="2662"/>
                  </a:cubicBezTo>
                  <a:cubicBezTo>
                    <a:pt x="7425" y="2816"/>
                    <a:pt x="7380" y="2961"/>
                    <a:pt x="7326" y="3106"/>
                  </a:cubicBezTo>
                  <a:cubicBezTo>
                    <a:pt x="7308" y="2553"/>
                    <a:pt x="7035" y="2018"/>
                    <a:pt x="6745" y="1511"/>
                  </a:cubicBezTo>
                  <a:cubicBezTo>
                    <a:pt x="6730" y="1487"/>
                    <a:pt x="6704" y="1476"/>
                    <a:pt x="6679" y="1476"/>
                  </a:cubicBezTo>
                  <a:cubicBezTo>
                    <a:pt x="6645" y="1476"/>
                    <a:pt x="6611" y="1496"/>
                    <a:pt x="6600" y="1538"/>
                  </a:cubicBezTo>
                  <a:cubicBezTo>
                    <a:pt x="6383" y="2336"/>
                    <a:pt x="6537" y="3197"/>
                    <a:pt x="7081" y="3832"/>
                  </a:cubicBezTo>
                  <a:cubicBezTo>
                    <a:pt x="6954" y="4213"/>
                    <a:pt x="6845" y="4594"/>
                    <a:pt x="6745" y="4984"/>
                  </a:cubicBezTo>
                  <a:lnTo>
                    <a:pt x="6709" y="4984"/>
                  </a:lnTo>
                  <a:cubicBezTo>
                    <a:pt x="6836" y="4539"/>
                    <a:pt x="6899" y="4068"/>
                    <a:pt x="6709" y="3632"/>
                  </a:cubicBezTo>
                  <a:cubicBezTo>
                    <a:pt x="6510" y="3179"/>
                    <a:pt x="6101" y="2862"/>
                    <a:pt x="5820" y="2463"/>
                  </a:cubicBezTo>
                  <a:cubicBezTo>
                    <a:pt x="5808" y="2439"/>
                    <a:pt x="5786" y="2427"/>
                    <a:pt x="5762" y="2427"/>
                  </a:cubicBezTo>
                  <a:cubicBezTo>
                    <a:pt x="5733" y="2427"/>
                    <a:pt x="5704" y="2445"/>
                    <a:pt x="5693" y="2481"/>
                  </a:cubicBezTo>
                  <a:cubicBezTo>
                    <a:pt x="5494" y="3097"/>
                    <a:pt x="5313" y="3805"/>
                    <a:pt x="5630" y="4421"/>
                  </a:cubicBezTo>
                  <a:cubicBezTo>
                    <a:pt x="5848" y="4829"/>
                    <a:pt x="6237" y="5120"/>
                    <a:pt x="6700" y="5129"/>
                  </a:cubicBezTo>
                  <a:cubicBezTo>
                    <a:pt x="6582" y="5564"/>
                    <a:pt x="6482" y="5990"/>
                    <a:pt x="6392" y="6425"/>
                  </a:cubicBezTo>
                  <a:cubicBezTo>
                    <a:pt x="6401" y="6226"/>
                    <a:pt x="6401" y="6017"/>
                    <a:pt x="6328" y="5827"/>
                  </a:cubicBezTo>
                  <a:cubicBezTo>
                    <a:pt x="6183" y="5473"/>
                    <a:pt x="5793" y="5337"/>
                    <a:pt x="5539" y="5074"/>
                  </a:cubicBezTo>
                  <a:cubicBezTo>
                    <a:pt x="5520" y="5058"/>
                    <a:pt x="5499" y="5050"/>
                    <a:pt x="5478" y="5050"/>
                  </a:cubicBezTo>
                  <a:cubicBezTo>
                    <a:pt x="5432" y="5050"/>
                    <a:pt x="5391" y="5087"/>
                    <a:pt x="5385" y="5138"/>
                  </a:cubicBezTo>
                  <a:cubicBezTo>
                    <a:pt x="5340" y="5827"/>
                    <a:pt x="5376" y="6915"/>
                    <a:pt x="6265" y="7033"/>
                  </a:cubicBezTo>
                  <a:lnTo>
                    <a:pt x="6274" y="7033"/>
                  </a:lnTo>
                  <a:cubicBezTo>
                    <a:pt x="6228" y="7269"/>
                    <a:pt x="6183" y="7513"/>
                    <a:pt x="6147" y="7749"/>
                  </a:cubicBezTo>
                  <a:cubicBezTo>
                    <a:pt x="6129" y="7758"/>
                    <a:pt x="6111" y="7767"/>
                    <a:pt x="6101" y="7776"/>
                  </a:cubicBezTo>
                  <a:cubicBezTo>
                    <a:pt x="6029" y="7804"/>
                    <a:pt x="6056" y="7912"/>
                    <a:pt x="6120" y="7931"/>
                  </a:cubicBezTo>
                  <a:cubicBezTo>
                    <a:pt x="6038" y="8447"/>
                    <a:pt x="5965" y="8964"/>
                    <a:pt x="5920" y="9490"/>
                  </a:cubicBezTo>
                  <a:cubicBezTo>
                    <a:pt x="5612" y="8729"/>
                    <a:pt x="5222" y="7994"/>
                    <a:pt x="4714" y="7368"/>
                  </a:cubicBezTo>
                  <a:cubicBezTo>
                    <a:pt x="5476" y="6389"/>
                    <a:pt x="4515" y="5156"/>
                    <a:pt x="4297" y="4149"/>
                  </a:cubicBezTo>
                  <a:cubicBezTo>
                    <a:pt x="4293" y="4119"/>
                    <a:pt x="4269" y="4105"/>
                    <a:pt x="4244" y="4105"/>
                  </a:cubicBezTo>
                  <a:cubicBezTo>
                    <a:pt x="4217" y="4105"/>
                    <a:pt x="4188" y="4121"/>
                    <a:pt x="4179" y="4149"/>
                  </a:cubicBezTo>
                  <a:cubicBezTo>
                    <a:pt x="3862" y="5002"/>
                    <a:pt x="3825" y="5954"/>
                    <a:pt x="4179" y="6770"/>
                  </a:cubicBezTo>
                  <a:cubicBezTo>
                    <a:pt x="3916" y="6525"/>
                    <a:pt x="3626" y="6307"/>
                    <a:pt x="3309" y="6126"/>
                  </a:cubicBezTo>
                  <a:cubicBezTo>
                    <a:pt x="3309" y="6095"/>
                    <a:pt x="3288" y="6070"/>
                    <a:pt x="3253" y="6070"/>
                  </a:cubicBezTo>
                  <a:cubicBezTo>
                    <a:pt x="3248" y="6070"/>
                    <a:pt x="3242" y="6071"/>
                    <a:pt x="3236" y="6072"/>
                  </a:cubicBezTo>
                  <a:lnTo>
                    <a:pt x="3227" y="6072"/>
                  </a:lnTo>
                  <a:cubicBezTo>
                    <a:pt x="3218" y="6072"/>
                    <a:pt x="3218" y="6063"/>
                    <a:pt x="3209" y="6063"/>
                  </a:cubicBezTo>
                  <a:cubicBezTo>
                    <a:pt x="3209" y="6044"/>
                    <a:pt x="3209" y="6035"/>
                    <a:pt x="3191" y="6017"/>
                  </a:cubicBezTo>
                  <a:cubicBezTo>
                    <a:pt x="2719" y="5555"/>
                    <a:pt x="2411" y="4956"/>
                    <a:pt x="1794" y="4648"/>
                  </a:cubicBezTo>
                  <a:cubicBezTo>
                    <a:pt x="1268" y="4394"/>
                    <a:pt x="670" y="4349"/>
                    <a:pt x="89" y="4313"/>
                  </a:cubicBezTo>
                  <a:cubicBezTo>
                    <a:pt x="87" y="4312"/>
                    <a:pt x="84" y="4312"/>
                    <a:pt x="81" y="4312"/>
                  </a:cubicBezTo>
                  <a:cubicBezTo>
                    <a:pt x="16" y="4312"/>
                    <a:pt x="1" y="4414"/>
                    <a:pt x="53" y="4449"/>
                  </a:cubicBezTo>
                  <a:cubicBezTo>
                    <a:pt x="688" y="4875"/>
                    <a:pt x="833" y="5682"/>
                    <a:pt x="1549" y="6063"/>
                  </a:cubicBezTo>
                  <a:cubicBezTo>
                    <a:pt x="1869" y="6228"/>
                    <a:pt x="2208" y="6309"/>
                    <a:pt x="2550" y="6309"/>
                  </a:cubicBezTo>
                  <a:cubicBezTo>
                    <a:pt x="2770" y="6309"/>
                    <a:pt x="2992" y="6275"/>
                    <a:pt x="3209" y="6208"/>
                  </a:cubicBezTo>
                  <a:cubicBezTo>
                    <a:pt x="3907" y="6661"/>
                    <a:pt x="4424" y="7260"/>
                    <a:pt x="4850" y="7931"/>
                  </a:cubicBezTo>
                  <a:cubicBezTo>
                    <a:pt x="4517" y="7682"/>
                    <a:pt x="4144" y="7596"/>
                    <a:pt x="3752" y="7596"/>
                  </a:cubicBezTo>
                  <a:cubicBezTo>
                    <a:pt x="2854" y="7596"/>
                    <a:pt x="1853" y="8049"/>
                    <a:pt x="986" y="8049"/>
                  </a:cubicBezTo>
                  <a:cubicBezTo>
                    <a:pt x="974" y="8049"/>
                    <a:pt x="963" y="8049"/>
                    <a:pt x="951" y="8049"/>
                  </a:cubicBezTo>
                  <a:cubicBezTo>
                    <a:pt x="948" y="8048"/>
                    <a:pt x="944" y="8048"/>
                    <a:pt x="941" y="8048"/>
                  </a:cubicBezTo>
                  <a:cubicBezTo>
                    <a:pt x="867" y="8048"/>
                    <a:pt x="835" y="8150"/>
                    <a:pt x="887" y="8203"/>
                  </a:cubicBezTo>
                  <a:cubicBezTo>
                    <a:pt x="1413" y="8756"/>
                    <a:pt x="2057" y="9273"/>
                    <a:pt x="2855" y="9354"/>
                  </a:cubicBezTo>
                  <a:cubicBezTo>
                    <a:pt x="2917" y="9361"/>
                    <a:pt x="2979" y="9364"/>
                    <a:pt x="3039" y="9364"/>
                  </a:cubicBezTo>
                  <a:cubicBezTo>
                    <a:pt x="3829" y="9364"/>
                    <a:pt x="4498" y="8838"/>
                    <a:pt x="5113" y="8375"/>
                  </a:cubicBezTo>
                  <a:cubicBezTo>
                    <a:pt x="5394" y="8892"/>
                    <a:pt x="5639" y="9445"/>
                    <a:pt x="5875" y="9998"/>
                  </a:cubicBezTo>
                  <a:cubicBezTo>
                    <a:pt x="5784" y="11295"/>
                    <a:pt x="5775" y="12592"/>
                    <a:pt x="5866" y="13879"/>
                  </a:cubicBezTo>
                  <a:cubicBezTo>
                    <a:pt x="5820" y="14006"/>
                    <a:pt x="5775" y="14133"/>
                    <a:pt x="5739" y="14260"/>
                  </a:cubicBezTo>
                  <a:cubicBezTo>
                    <a:pt x="5739" y="14269"/>
                    <a:pt x="5739" y="14269"/>
                    <a:pt x="5739" y="14269"/>
                  </a:cubicBezTo>
                  <a:cubicBezTo>
                    <a:pt x="5331" y="13870"/>
                    <a:pt x="4868" y="13516"/>
                    <a:pt x="4360" y="13226"/>
                  </a:cubicBezTo>
                  <a:cubicBezTo>
                    <a:pt x="4632" y="12809"/>
                    <a:pt x="4841" y="12356"/>
                    <a:pt x="4759" y="11848"/>
                  </a:cubicBezTo>
                  <a:cubicBezTo>
                    <a:pt x="4651" y="11213"/>
                    <a:pt x="4243" y="10542"/>
                    <a:pt x="3907" y="10007"/>
                  </a:cubicBezTo>
                  <a:cubicBezTo>
                    <a:pt x="3888" y="9983"/>
                    <a:pt x="3854" y="9970"/>
                    <a:pt x="3822" y="9970"/>
                  </a:cubicBezTo>
                  <a:cubicBezTo>
                    <a:pt x="3793" y="9970"/>
                    <a:pt x="3766" y="9981"/>
                    <a:pt x="3753" y="10007"/>
                  </a:cubicBezTo>
                  <a:cubicBezTo>
                    <a:pt x="3499" y="10551"/>
                    <a:pt x="3200" y="11023"/>
                    <a:pt x="3309" y="11630"/>
                  </a:cubicBezTo>
                  <a:cubicBezTo>
                    <a:pt x="3399" y="12111"/>
                    <a:pt x="3608" y="12564"/>
                    <a:pt x="3880" y="12963"/>
                  </a:cubicBezTo>
                  <a:cubicBezTo>
                    <a:pt x="3644" y="12845"/>
                    <a:pt x="3408" y="12746"/>
                    <a:pt x="3163" y="12655"/>
                  </a:cubicBezTo>
                  <a:cubicBezTo>
                    <a:pt x="3046" y="11367"/>
                    <a:pt x="1613" y="11113"/>
                    <a:pt x="561" y="11041"/>
                  </a:cubicBezTo>
                  <a:cubicBezTo>
                    <a:pt x="557" y="11041"/>
                    <a:pt x="554" y="11040"/>
                    <a:pt x="551" y="11040"/>
                  </a:cubicBezTo>
                  <a:cubicBezTo>
                    <a:pt x="475" y="11040"/>
                    <a:pt x="427" y="11135"/>
                    <a:pt x="470" y="11204"/>
                  </a:cubicBezTo>
                  <a:cubicBezTo>
                    <a:pt x="769" y="11712"/>
                    <a:pt x="1042" y="12483"/>
                    <a:pt x="1586" y="12791"/>
                  </a:cubicBezTo>
                  <a:cubicBezTo>
                    <a:pt x="1796" y="12911"/>
                    <a:pt x="2029" y="12960"/>
                    <a:pt x="2265" y="12960"/>
                  </a:cubicBezTo>
                  <a:cubicBezTo>
                    <a:pt x="2527" y="12960"/>
                    <a:pt x="2793" y="12900"/>
                    <a:pt x="3036" y="12809"/>
                  </a:cubicBezTo>
                  <a:cubicBezTo>
                    <a:pt x="3046" y="12827"/>
                    <a:pt x="3064" y="12836"/>
                    <a:pt x="3082" y="12845"/>
                  </a:cubicBezTo>
                  <a:cubicBezTo>
                    <a:pt x="3245" y="12927"/>
                    <a:pt x="3399" y="13009"/>
                    <a:pt x="3553" y="13090"/>
                  </a:cubicBezTo>
                  <a:cubicBezTo>
                    <a:pt x="3431" y="13071"/>
                    <a:pt x="3304" y="13063"/>
                    <a:pt x="3175" y="13063"/>
                  </a:cubicBezTo>
                  <a:cubicBezTo>
                    <a:pt x="2431" y="13063"/>
                    <a:pt x="1595" y="13336"/>
                    <a:pt x="969" y="13444"/>
                  </a:cubicBezTo>
                  <a:cubicBezTo>
                    <a:pt x="878" y="13453"/>
                    <a:pt x="878" y="13580"/>
                    <a:pt x="942" y="13625"/>
                  </a:cubicBezTo>
                  <a:cubicBezTo>
                    <a:pt x="1424" y="13923"/>
                    <a:pt x="1961" y="14071"/>
                    <a:pt x="2494" y="14071"/>
                  </a:cubicBezTo>
                  <a:cubicBezTo>
                    <a:pt x="3114" y="14071"/>
                    <a:pt x="3730" y="13871"/>
                    <a:pt x="4252" y="13471"/>
                  </a:cubicBezTo>
                  <a:cubicBezTo>
                    <a:pt x="4823" y="13816"/>
                    <a:pt x="5376" y="14188"/>
                    <a:pt x="5920" y="14605"/>
                  </a:cubicBezTo>
                  <a:cubicBezTo>
                    <a:pt x="6047" y="15983"/>
                    <a:pt x="6265" y="17352"/>
                    <a:pt x="6600" y="18694"/>
                  </a:cubicBezTo>
                  <a:cubicBezTo>
                    <a:pt x="6655" y="18939"/>
                    <a:pt x="6718" y="19184"/>
                    <a:pt x="6782" y="19429"/>
                  </a:cubicBezTo>
                  <a:cubicBezTo>
                    <a:pt x="6364" y="19048"/>
                    <a:pt x="5929" y="18703"/>
                    <a:pt x="5467" y="18386"/>
                  </a:cubicBezTo>
                  <a:cubicBezTo>
                    <a:pt x="6074" y="17252"/>
                    <a:pt x="4732" y="16418"/>
                    <a:pt x="4415" y="15421"/>
                  </a:cubicBezTo>
                  <a:cubicBezTo>
                    <a:pt x="4404" y="15394"/>
                    <a:pt x="4374" y="15376"/>
                    <a:pt x="4345" y="15376"/>
                  </a:cubicBezTo>
                  <a:cubicBezTo>
                    <a:pt x="4326" y="15376"/>
                    <a:pt x="4308" y="15384"/>
                    <a:pt x="4297" y="15403"/>
                  </a:cubicBezTo>
                  <a:cubicBezTo>
                    <a:pt x="3880" y="16273"/>
                    <a:pt x="4070" y="17271"/>
                    <a:pt x="4705" y="17924"/>
                  </a:cubicBezTo>
                  <a:cubicBezTo>
                    <a:pt x="4505" y="17806"/>
                    <a:pt x="4306" y="17697"/>
                    <a:pt x="4097" y="17606"/>
                  </a:cubicBezTo>
                  <a:cubicBezTo>
                    <a:pt x="4122" y="17549"/>
                    <a:pt x="4087" y="17477"/>
                    <a:pt x="4020" y="17477"/>
                  </a:cubicBezTo>
                  <a:cubicBezTo>
                    <a:pt x="4013" y="17477"/>
                    <a:pt x="4006" y="17477"/>
                    <a:pt x="3998" y="17479"/>
                  </a:cubicBezTo>
                  <a:cubicBezTo>
                    <a:pt x="3735" y="17053"/>
                    <a:pt x="3426" y="16627"/>
                    <a:pt x="2982" y="16382"/>
                  </a:cubicBezTo>
                  <a:cubicBezTo>
                    <a:pt x="2420" y="16074"/>
                    <a:pt x="1676" y="16065"/>
                    <a:pt x="1060" y="15965"/>
                  </a:cubicBezTo>
                  <a:cubicBezTo>
                    <a:pt x="1054" y="15963"/>
                    <a:pt x="1047" y="15963"/>
                    <a:pt x="1041" y="15963"/>
                  </a:cubicBezTo>
                  <a:cubicBezTo>
                    <a:pt x="965" y="15963"/>
                    <a:pt x="894" y="16061"/>
                    <a:pt x="969" y="16128"/>
                  </a:cubicBezTo>
                  <a:cubicBezTo>
                    <a:pt x="1504" y="16609"/>
                    <a:pt x="1649" y="17243"/>
                    <a:pt x="2347" y="17579"/>
                  </a:cubicBezTo>
                  <a:cubicBezTo>
                    <a:pt x="2637" y="17714"/>
                    <a:pt x="2932" y="17774"/>
                    <a:pt x="3229" y="17774"/>
                  </a:cubicBezTo>
                  <a:cubicBezTo>
                    <a:pt x="3472" y="17774"/>
                    <a:pt x="3717" y="17734"/>
                    <a:pt x="3961" y="17661"/>
                  </a:cubicBezTo>
                  <a:cubicBezTo>
                    <a:pt x="4360" y="17887"/>
                    <a:pt x="4750" y="18132"/>
                    <a:pt x="5131" y="18395"/>
                  </a:cubicBezTo>
                  <a:cubicBezTo>
                    <a:pt x="4556" y="18238"/>
                    <a:pt x="3952" y="18143"/>
                    <a:pt x="3356" y="18143"/>
                  </a:cubicBezTo>
                  <a:cubicBezTo>
                    <a:pt x="2402" y="18143"/>
                    <a:pt x="1467" y="18387"/>
                    <a:pt x="697" y="19012"/>
                  </a:cubicBezTo>
                  <a:cubicBezTo>
                    <a:pt x="633" y="19066"/>
                    <a:pt x="670" y="19193"/>
                    <a:pt x="751" y="19202"/>
                  </a:cubicBezTo>
                  <a:cubicBezTo>
                    <a:pt x="1448" y="19318"/>
                    <a:pt x="2191" y="19504"/>
                    <a:pt x="2915" y="19504"/>
                  </a:cubicBezTo>
                  <a:cubicBezTo>
                    <a:pt x="3096" y="19504"/>
                    <a:pt x="3276" y="19492"/>
                    <a:pt x="3454" y="19465"/>
                  </a:cubicBezTo>
                  <a:cubicBezTo>
                    <a:pt x="4143" y="19365"/>
                    <a:pt x="4778" y="19030"/>
                    <a:pt x="5376" y="18667"/>
                  </a:cubicBezTo>
                  <a:cubicBezTo>
                    <a:pt x="5403" y="18649"/>
                    <a:pt x="5421" y="18622"/>
                    <a:pt x="5421" y="18595"/>
                  </a:cubicBezTo>
                  <a:cubicBezTo>
                    <a:pt x="5938" y="18966"/>
                    <a:pt x="6419" y="19365"/>
                    <a:pt x="6881" y="19819"/>
                  </a:cubicBezTo>
                  <a:cubicBezTo>
                    <a:pt x="7271" y="21378"/>
                    <a:pt x="7706" y="22974"/>
                    <a:pt x="8232" y="24543"/>
                  </a:cubicBezTo>
                  <a:cubicBezTo>
                    <a:pt x="7824" y="24180"/>
                    <a:pt x="7389" y="23845"/>
                    <a:pt x="6954" y="23518"/>
                  </a:cubicBezTo>
                  <a:cubicBezTo>
                    <a:pt x="6954" y="23509"/>
                    <a:pt x="6954" y="23491"/>
                    <a:pt x="6936" y="23482"/>
                  </a:cubicBezTo>
                  <a:cubicBezTo>
                    <a:pt x="6936" y="23482"/>
                    <a:pt x="6936" y="23473"/>
                    <a:pt x="6927" y="23473"/>
                  </a:cubicBezTo>
                  <a:cubicBezTo>
                    <a:pt x="7308" y="22394"/>
                    <a:pt x="6673" y="21460"/>
                    <a:pt x="6056" y="20617"/>
                  </a:cubicBezTo>
                  <a:cubicBezTo>
                    <a:pt x="6036" y="20593"/>
                    <a:pt x="6009" y="20581"/>
                    <a:pt x="5983" y="20581"/>
                  </a:cubicBezTo>
                  <a:cubicBezTo>
                    <a:pt x="5951" y="20581"/>
                    <a:pt x="5921" y="20599"/>
                    <a:pt x="5911" y="20635"/>
                  </a:cubicBezTo>
                  <a:cubicBezTo>
                    <a:pt x="5603" y="21433"/>
                    <a:pt x="5702" y="22340"/>
                    <a:pt x="6201" y="22993"/>
                  </a:cubicBezTo>
                  <a:cubicBezTo>
                    <a:pt x="5802" y="22720"/>
                    <a:pt x="5385" y="22457"/>
                    <a:pt x="4968" y="22222"/>
                  </a:cubicBezTo>
                  <a:cubicBezTo>
                    <a:pt x="4977" y="22213"/>
                    <a:pt x="4986" y="22204"/>
                    <a:pt x="4995" y="22185"/>
                  </a:cubicBezTo>
                  <a:cubicBezTo>
                    <a:pt x="5131" y="21714"/>
                    <a:pt x="5195" y="21242"/>
                    <a:pt x="4886" y="20825"/>
                  </a:cubicBezTo>
                  <a:cubicBezTo>
                    <a:pt x="4578" y="20399"/>
                    <a:pt x="4070" y="20163"/>
                    <a:pt x="3771" y="19719"/>
                  </a:cubicBezTo>
                  <a:cubicBezTo>
                    <a:pt x="3754" y="19698"/>
                    <a:pt x="3730" y="19687"/>
                    <a:pt x="3707" y="19687"/>
                  </a:cubicBezTo>
                  <a:cubicBezTo>
                    <a:pt x="3680" y="19687"/>
                    <a:pt x="3654" y="19703"/>
                    <a:pt x="3644" y="19737"/>
                  </a:cubicBezTo>
                  <a:cubicBezTo>
                    <a:pt x="3635" y="19792"/>
                    <a:pt x="3626" y="19846"/>
                    <a:pt x="3626" y="19891"/>
                  </a:cubicBezTo>
                  <a:cubicBezTo>
                    <a:pt x="3599" y="19909"/>
                    <a:pt x="3581" y="19946"/>
                    <a:pt x="3608" y="19973"/>
                  </a:cubicBezTo>
                  <a:cubicBezTo>
                    <a:pt x="3526" y="20707"/>
                    <a:pt x="3871" y="21351"/>
                    <a:pt x="4351" y="21895"/>
                  </a:cubicBezTo>
                  <a:cubicBezTo>
                    <a:pt x="4043" y="21741"/>
                    <a:pt x="3735" y="21587"/>
                    <a:pt x="3417" y="21442"/>
                  </a:cubicBezTo>
                  <a:cubicBezTo>
                    <a:pt x="3417" y="21415"/>
                    <a:pt x="3408" y="21387"/>
                    <a:pt x="3372" y="21369"/>
                  </a:cubicBezTo>
                  <a:cubicBezTo>
                    <a:pt x="3293" y="20663"/>
                    <a:pt x="2446" y="20535"/>
                    <a:pt x="1779" y="20535"/>
                  </a:cubicBezTo>
                  <a:cubicBezTo>
                    <a:pt x="1606" y="20535"/>
                    <a:pt x="1446" y="20544"/>
                    <a:pt x="1314" y="20553"/>
                  </a:cubicBezTo>
                  <a:cubicBezTo>
                    <a:pt x="1268" y="20553"/>
                    <a:pt x="1232" y="20599"/>
                    <a:pt x="1259" y="20644"/>
                  </a:cubicBezTo>
                  <a:cubicBezTo>
                    <a:pt x="1459" y="20970"/>
                    <a:pt x="1640" y="21442"/>
                    <a:pt x="2030" y="21596"/>
                  </a:cubicBezTo>
                  <a:cubicBezTo>
                    <a:pt x="2153" y="21650"/>
                    <a:pt x="2297" y="21670"/>
                    <a:pt x="2448" y="21670"/>
                  </a:cubicBezTo>
                  <a:cubicBezTo>
                    <a:pt x="2731" y="21670"/>
                    <a:pt x="3039" y="21598"/>
                    <a:pt x="3281" y="21533"/>
                  </a:cubicBezTo>
                  <a:cubicBezTo>
                    <a:pt x="3635" y="21696"/>
                    <a:pt x="3970" y="21877"/>
                    <a:pt x="4315" y="22059"/>
                  </a:cubicBezTo>
                  <a:cubicBezTo>
                    <a:pt x="4246" y="22053"/>
                    <a:pt x="4176" y="22051"/>
                    <a:pt x="4107" y="22051"/>
                  </a:cubicBezTo>
                  <a:cubicBezTo>
                    <a:pt x="3086" y="22051"/>
                    <a:pt x="2068" y="22601"/>
                    <a:pt x="1431" y="23373"/>
                  </a:cubicBezTo>
                  <a:cubicBezTo>
                    <a:pt x="1379" y="23435"/>
                    <a:pt x="1394" y="23573"/>
                    <a:pt x="1494" y="23573"/>
                  </a:cubicBezTo>
                  <a:cubicBezTo>
                    <a:pt x="1498" y="23573"/>
                    <a:pt x="1501" y="23573"/>
                    <a:pt x="1504" y="23573"/>
                  </a:cubicBezTo>
                  <a:cubicBezTo>
                    <a:pt x="2547" y="23446"/>
                    <a:pt x="4261" y="23391"/>
                    <a:pt x="4868" y="22376"/>
                  </a:cubicBezTo>
                  <a:cubicBezTo>
                    <a:pt x="5430" y="22702"/>
                    <a:pt x="5975" y="23056"/>
                    <a:pt x="6510" y="23437"/>
                  </a:cubicBezTo>
                  <a:cubicBezTo>
                    <a:pt x="6217" y="23400"/>
                    <a:pt x="5910" y="23375"/>
                    <a:pt x="5603" y="23375"/>
                  </a:cubicBezTo>
                  <a:cubicBezTo>
                    <a:pt x="4705" y="23375"/>
                    <a:pt x="3811" y="23591"/>
                    <a:pt x="3290" y="24362"/>
                  </a:cubicBezTo>
                  <a:cubicBezTo>
                    <a:pt x="3263" y="24407"/>
                    <a:pt x="3290" y="24471"/>
                    <a:pt x="3336" y="24480"/>
                  </a:cubicBezTo>
                  <a:cubicBezTo>
                    <a:pt x="3635" y="24533"/>
                    <a:pt x="3932" y="24561"/>
                    <a:pt x="4226" y="24561"/>
                  </a:cubicBezTo>
                  <a:cubicBezTo>
                    <a:pt x="5170" y="24561"/>
                    <a:pt x="6075" y="24279"/>
                    <a:pt x="6863" y="23691"/>
                  </a:cubicBezTo>
                  <a:cubicBezTo>
                    <a:pt x="7371" y="24063"/>
                    <a:pt x="7870" y="24462"/>
                    <a:pt x="8350" y="24888"/>
                  </a:cubicBezTo>
                  <a:cubicBezTo>
                    <a:pt x="9312" y="27690"/>
                    <a:pt x="10590" y="30374"/>
                    <a:pt x="12467" y="32541"/>
                  </a:cubicBezTo>
                  <a:cubicBezTo>
                    <a:pt x="12507" y="32587"/>
                    <a:pt x="12554" y="32607"/>
                    <a:pt x="12600" y="32607"/>
                  </a:cubicBezTo>
                  <a:cubicBezTo>
                    <a:pt x="12753" y="32607"/>
                    <a:pt x="12899" y="32395"/>
                    <a:pt x="12766" y="32242"/>
                  </a:cubicBezTo>
                  <a:cubicBezTo>
                    <a:pt x="11506" y="30791"/>
                    <a:pt x="10508" y="29104"/>
                    <a:pt x="9692" y="27300"/>
                  </a:cubicBezTo>
                  <a:cubicBezTo>
                    <a:pt x="9747" y="26910"/>
                    <a:pt x="9819" y="26529"/>
                    <a:pt x="9901" y="26148"/>
                  </a:cubicBezTo>
                  <a:cubicBezTo>
                    <a:pt x="9921" y="26168"/>
                    <a:pt x="9940" y="26183"/>
                    <a:pt x="9967" y="26183"/>
                  </a:cubicBezTo>
                  <a:cubicBezTo>
                    <a:pt x="9977" y="26183"/>
                    <a:pt x="9988" y="26180"/>
                    <a:pt x="10001" y="26175"/>
                  </a:cubicBezTo>
                  <a:cubicBezTo>
                    <a:pt x="10055" y="26148"/>
                    <a:pt x="10119" y="26121"/>
                    <a:pt x="10182" y="26103"/>
                  </a:cubicBezTo>
                  <a:cubicBezTo>
                    <a:pt x="10331" y="26135"/>
                    <a:pt x="10478" y="26151"/>
                    <a:pt x="10623" y="26151"/>
                  </a:cubicBezTo>
                  <a:cubicBezTo>
                    <a:pt x="11486" y="26151"/>
                    <a:pt x="12274" y="25607"/>
                    <a:pt x="12848" y="24924"/>
                  </a:cubicBezTo>
                  <a:cubicBezTo>
                    <a:pt x="12875" y="24915"/>
                    <a:pt x="12912" y="24897"/>
                    <a:pt x="12948" y="24879"/>
                  </a:cubicBezTo>
                  <a:cubicBezTo>
                    <a:pt x="12993" y="24860"/>
                    <a:pt x="12993" y="24806"/>
                    <a:pt x="12966" y="24770"/>
                  </a:cubicBezTo>
                  <a:cubicBezTo>
                    <a:pt x="12993" y="24743"/>
                    <a:pt x="13011" y="24724"/>
                    <a:pt x="13029" y="24697"/>
                  </a:cubicBezTo>
                  <a:cubicBezTo>
                    <a:pt x="13075" y="24634"/>
                    <a:pt x="13011" y="24561"/>
                    <a:pt x="12948" y="24561"/>
                  </a:cubicBezTo>
                  <a:cubicBezTo>
                    <a:pt x="12882" y="24559"/>
                    <a:pt x="12816" y="24557"/>
                    <a:pt x="12750" y="24557"/>
                  </a:cubicBezTo>
                  <a:cubicBezTo>
                    <a:pt x="11654" y="24557"/>
                    <a:pt x="10564" y="24919"/>
                    <a:pt x="9983" y="25894"/>
                  </a:cubicBezTo>
                  <a:cubicBezTo>
                    <a:pt x="9973" y="25894"/>
                    <a:pt x="9973" y="25894"/>
                    <a:pt x="9964" y="25885"/>
                  </a:cubicBezTo>
                  <a:cubicBezTo>
                    <a:pt x="10273" y="24697"/>
                    <a:pt x="10762" y="23555"/>
                    <a:pt x="11442" y="22539"/>
                  </a:cubicBezTo>
                  <a:cubicBezTo>
                    <a:pt x="12011" y="22996"/>
                    <a:pt x="12616" y="23195"/>
                    <a:pt x="13211" y="23195"/>
                  </a:cubicBezTo>
                  <a:cubicBezTo>
                    <a:pt x="14363" y="23195"/>
                    <a:pt x="15477" y="22452"/>
                    <a:pt x="16212" y="21406"/>
                  </a:cubicBezTo>
                  <a:cubicBezTo>
                    <a:pt x="16258" y="21324"/>
                    <a:pt x="16194" y="21215"/>
                    <a:pt x="16103" y="21215"/>
                  </a:cubicBezTo>
                  <a:cubicBezTo>
                    <a:pt x="15351" y="21233"/>
                    <a:pt x="14544" y="21206"/>
                    <a:pt x="13809" y="21378"/>
                  </a:cubicBezTo>
                  <a:cubicBezTo>
                    <a:pt x="13029" y="21560"/>
                    <a:pt x="12340" y="21995"/>
                    <a:pt x="11606" y="22312"/>
                  </a:cubicBezTo>
                  <a:cubicBezTo>
                    <a:pt x="11841" y="21977"/>
                    <a:pt x="12095" y="21650"/>
                    <a:pt x="12376" y="21351"/>
                  </a:cubicBezTo>
                  <a:cubicBezTo>
                    <a:pt x="12413" y="21351"/>
                    <a:pt x="12440" y="21315"/>
                    <a:pt x="12449" y="21279"/>
                  </a:cubicBezTo>
                  <a:cubicBezTo>
                    <a:pt x="12794" y="20916"/>
                    <a:pt x="13174" y="20580"/>
                    <a:pt x="13583" y="20281"/>
                  </a:cubicBezTo>
                  <a:cubicBezTo>
                    <a:pt x="13601" y="20272"/>
                    <a:pt x="13610" y="20254"/>
                    <a:pt x="13619" y="20227"/>
                  </a:cubicBezTo>
                  <a:cubicBezTo>
                    <a:pt x="13619" y="20227"/>
                    <a:pt x="13628" y="20236"/>
                    <a:pt x="13628" y="20236"/>
                  </a:cubicBezTo>
                  <a:cubicBezTo>
                    <a:pt x="13713" y="20242"/>
                    <a:pt x="13799" y="20246"/>
                    <a:pt x="13883" y="20246"/>
                  </a:cubicBezTo>
                  <a:cubicBezTo>
                    <a:pt x="15090" y="20246"/>
                    <a:pt x="16189" y="19589"/>
                    <a:pt x="16756" y="18513"/>
                  </a:cubicBezTo>
                  <a:cubicBezTo>
                    <a:pt x="16791" y="18452"/>
                    <a:pt x="16759" y="18358"/>
                    <a:pt x="16685" y="18358"/>
                  </a:cubicBezTo>
                  <a:cubicBezTo>
                    <a:pt x="16682" y="18358"/>
                    <a:pt x="16678" y="18358"/>
                    <a:pt x="16675" y="18359"/>
                  </a:cubicBezTo>
                  <a:cubicBezTo>
                    <a:pt x="15550" y="18440"/>
                    <a:pt x="13519" y="18449"/>
                    <a:pt x="13564" y="20045"/>
                  </a:cubicBezTo>
                  <a:cubicBezTo>
                    <a:pt x="13537" y="20064"/>
                    <a:pt x="13528" y="20091"/>
                    <a:pt x="13528" y="20118"/>
                  </a:cubicBezTo>
                  <a:cubicBezTo>
                    <a:pt x="13519" y="20127"/>
                    <a:pt x="13501" y="20127"/>
                    <a:pt x="13492" y="20136"/>
                  </a:cubicBezTo>
                  <a:cubicBezTo>
                    <a:pt x="13120" y="20399"/>
                    <a:pt x="12766" y="20707"/>
                    <a:pt x="12440" y="21034"/>
                  </a:cubicBezTo>
                  <a:cubicBezTo>
                    <a:pt x="12594" y="20517"/>
                    <a:pt x="13048" y="20154"/>
                    <a:pt x="13156" y="19619"/>
                  </a:cubicBezTo>
                  <a:cubicBezTo>
                    <a:pt x="13338" y="18794"/>
                    <a:pt x="12875" y="17987"/>
                    <a:pt x="13057" y="17153"/>
                  </a:cubicBezTo>
                  <a:cubicBezTo>
                    <a:pt x="13070" y="17094"/>
                    <a:pt x="13026" y="17049"/>
                    <a:pt x="12977" y="17049"/>
                  </a:cubicBezTo>
                  <a:cubicBezTo>
                    <a:pt x="12958" y="17049"/>
                    <a:pt x="12938" y="17056"/>
                    <a:pt x="12921" y="17071"/>
                  </a:cubicBezTo>
                  <a:cubicBezTo>
                    <a:pt x="12277" y="17688"/>
                    <a:pt x="11778" y="18422"/>
                    <a:pt x="11705" y="19329"/>
                  </a:cubicBezTo>
                  <a:cubicBezTo>
                    <a:pt x="11651" y="19928"/>
                    <a:pt x="11687" y="20862"/>
                    <a:pt x="12204" y="21270"/>
                  </a:cubicBezTo>
                  <a:cubicBezTo>
                    <a:pt x="11615" y="21895"/>
                    <a:pt x="11107" y="22603"/>
                    <a:pt x="10690" y="23364"/>
                  </a:cubicBezTo>
                  <a:cubicBezTo>
                    <a:pt x="10753" y="23129"/>
                    <a:pt x="10771" y="22893"/>
                    <a:pt x="10735" y="22648"/>
                  </a:cubicBezTo>
                  <a:cubicBezTo>
                    <a:pt x="10626" y="22040"/>
                    <a:pt x="10173" y="21560"/>
                    <a:pt x="9992" y="20979"/>
                  </a:cubicBezTo>
                  <a:cubicBezTo>
                    <a:pt x="9983" y="20957"/>
                    <a:pt x="9962" y="20945"/>
                    <a:pt x="9942" y="20945"/>
                  </a:cubicBezTo>
                  <a:cubicBezTo>
                    <a:pt x="9921" y="20945"/>
                    <a:pt x="9901" y="20957"/>
                    <a:pt x="9892" y="20979"/>
                  </a:cubicBezTo>
                  <a:cubicBezTo>
                    <a:pt x="9574" y="22040"/>
                    <a:pt x="9221" y="23464"/>
                    <a:pt x="10227" y="24244"/>
                  </a:cubicBezTo>
                  <a:cubicBezTo>
                    <a:pt x="10227" y="24244"/>
                    <a:pt x="10227" y="24244"/>
                    <a:pt x="10227" y="24253"/>
                  </a:cubicBezTo>
                  <a:cubicBezTo>
                    <a:pt x="10236" y="24253"/>
                    <a:pt x="10246" y="24262"/>
                    <a:pt x="10255" y="24271"/>
                  </a:cubicBezTo>
                  <a:cubicBezTo>
                    <a:pt x="9892" y="25133"/>
                    <a:pt x="9647" y="26048"/>
                    <a:pt x="9547" y="26973"/>
                  </a:cubicBezTo>
                  <a:cubicBezTo>
                    <a:pt x="8686" y="25006"/>
                    <a:pt x="8024" y="22920"/>
                    <a:pt x="7462" y="20880"/>
                  </a:cubicBezTo>
                  <a:cubicBezTo>
                    <a:pt x="8187" y="19420"/>
                    <a:pt x="8931" y="17987"/>
                    <a:pt x="9865" y="16690"/>
                  </a:cubicBezTo>
                  <a:cubicBezTo>
                    <a:pt x="9910" y="16690"/>
                    <a:pt x="9955" y="16654"/>
                    <a:pt x="9937" y="16609"/>
                  </a:cubicBezTo>
                  <a:cubicBezTo>
                    <a:pt x="10218" y="16219"/>
                    <a:pt x="10518" y="15847"/>
                    <a:pt x="10835" y="15493"/>
                  </a:cubicBezTo>
                  <a:cubicBezTo>
                    <a:pt x="10835" y="15493"/>
                    <a:pt x="10835" y="15493"/>
                    <a:pt x="10835" y="15502"/>
                  </a:cubicBezTo>
                  <a:cubicBezTo>
                    <a:pt x="11567" y="16330"/>
                    <a:pt x="12523" y="16522"/>
                    <a:pt x="13518" y="16522"/>
                  </a:cubicBezTo>
                  <a:cubicBezTo>
                    <a:pt x="14126" y="16522"/>
                    <a:pt x="14747" y="16450"/>
                    <a:pt x="15342" y="16409"/>
                  </a:cubicBezTo>
                  <a:cubicBezTo>
                    <a:pt x="15414" y="16400"/>
                    <a:pt x="15478" y="16300"/>
                    <a:pt x="15414" y="16246"/>
                  </a:cubicBezTo>
                  <a:cubicBezTo>
                    <a:pt x="14483" y="15523"/>
                    <a:pt x="13387" y="14950"/>
                    <a:pt x="12244" y="14950"/>
                  </a:cubicBezTo>
                  <a:cubicBezTo>
                    <a:pt x="11895" y="14950"/>
                    <a:pt x="11542" y="15003"/>
                    <a:pt x="11189" y="15122"/>
                  </a:cubicBezTo>
                  <a:cubicBezTo>
                    <a:pt x="11488" y="14813"/>
                    <a:pt x="11796" y="14523"/>
                    <a:pt x="12141" y="14242"/>
                  </a:cubicBezTo>
                  <a:cubicBezTo>
                    <a:pt x="12466" y="14323"/>
                    <a:pt x="12832" y="14401"/>
                    <a:pt x="13187" y="14401"/>
                  </a:cubicBezTo>
                  <a:cubicBezTo>
                    <a:pt x="13386" y="14401"/>
                    <a:pt x="13581" y="14376"/>
                    <a:pt x="13764" y="14314"/>
                  </a:cubicBezTo>
                  <a:cubicBezTo>
                    <a:pt x="14381" y="14097"/>
                    <a:pt x="14970" y="13516"/>
                    <a:pt x="15487" y="13127"/>
                  </a:cubicBezTo>
                  <a:cubicBezTo>
                    <a:pt x="15559" y="13063"/>
                    <a:pt x="15541" y="12954"/>
                    <a:pt x="15441" y="12945"/>
                  </a:cubicBezTo>
                  <a:cubicBezTo>
                    <a:pt x="15212" y="12930"/>
                    <a:pt x="14971" y="12919"/>
                    <a:pt x="14726" y="12919"/>
                  </a:cubicBezTo>
                  <a:cubicBezTo>
                    <a:pt x="13770" y="12919"/>
                    <a:pt x="12766" y="13098"/>
                    <a:pt x="12268" y="13979"/>
                  </a:cubicBezTo>
                  <a:lnTo>
                    <a:pt x="12250" y="13979"/>
                  </a:lnTo>
                  <a:cubicBezTo>
                    <a:pt x="12213" y="14006"/>
                    <a:pt x="12177" y="14033"/>
                    <a:pt x="12141" y="14061"/>
                  </a:cubicBezTo>
                  <a:cubicBezTo>
                    <a:pt x="12123" y="14070"/>
                    <a:pt x="12114" y="14070"/>
                    <a:pt x="12095" y="14079"/>
                  </a:cubicBezTo>
                  <a:cubicBezTo>
                    <a:pt x="12068" y="14088"/>
                    <a:pt x="12050" y="14106"/>
                    <a:pt x="12041" y="14133"/>
                  </a:cubicBezTo>
                  <a:cubicBezTo>
                    <a:pt x="11832" y="14287"/>
                    <a:pt x="11633" y="14460"/>
                    <a:pt x="11442" y="14623"/>
                  </a:cubicBezTo>
                  <a:cubicBezTo>
                    <a:pt x="11442" y="14623"/>
                    <a:pt x="11442" y="14614"/>
                    <a:pt x="11433" y="14614"/>
                  </a:cubicBezTo>
                  <a:cubicBezTo>
                    <a:pt x="11705" y="14206"/>
                    <a:pt x="12104" y="13952"/>
                    <a:pt x="12304" y="13498"/>
                  </a:cubicBezTo>
                  <a:cubicBezTo>
                    <a:pt x="12531" y="12991"/>
                    <a:pt x="12649" y="12428"/>
                    <a:pt x="12812" y="11902"/>
                  </a:cubicBezTo>
                  <a:cubicBezTo>
                    <a:pt x="12826" y="11844"/>
                    <a:pt x="12771" y="11781"/>
                    <a:pt x="12716" y="11781"/>
                  </a:cubicBezTo>
                  <a:cubicBezTo>
                    <a:pt x="12702" y="11781"/>
                    <a:pt x="12688" y="11785"/>
                    <a:pt x="12676" y="11794"/>
                  </a:cubicBezTo>
                  <a:cubicBezTo>
                    <a:pt x="11796" y="12446"/>
                    <a:pt x="10590" y="13562"/>
                    <a:pt x="11316" y="14741"/>
                  </a:cubicBezTo>
                  <a:cubicBezTo>
                    <a:pt x="10835" y="15176"/>
                    <a:pt x="10409" y="15657"/>
                    <a:pt x="10010" y="16164"/>
                  </a:cubicBezTo>
                  <a:cubicBezTo>
                    <a:pt x="10164" y="15756"/>
                    <a:pt x="10463" y="15403"/>
                    <a:pt x="10545" y="14958"/>
                  </a:cubicBezTo>
                  <a:cubicBezTo>
                    <a:pt x="10672" y="14251"/>
                    <a:pt x="10490" y="13526"/>
                    <a:pt x="10617" y="12818"/>
                  </a:cubicBezTo>
                  <a:cubicBezTo>
                    <a:pt x="10629" y="12759"/>
                    <a:pt x="10591" y="12723"/>
                    <a:pt x="10547" y="12723"/>
                  </a:cubicBezTo>
                  <a:cubicBezTo>
                    <a:pt x="10524" y="12723"/>
                    <a:pt x="10500" y="12733"/>
                    <a:pt x="10481" y="12755"/>
                  </a:cubicBezTo>
                  <a:cubicBezTo>
                    <a:pt x="9656" y="13897"/>
                    <a:pt x="9176" y="15176"/>
                    <a:pt x="9747" y="16518"/>
                  </a:cubicBezTo>
                  <a:cubicBezTo>
                    <a:pt x="9275" y="17171"/>
                    <a:pt x="8849" y="17860"/>
                    <a:pt x="8468" y="18567"/>
                  </a:cubicBezTo>
                  <a:cubicBezTo>
                    <a:pt x="8631" y="18023"/>
                    <a:pt x="8922" y="17543"/>
                    <a:pt x="8949" y="16944"/>
                  </a:cubicBezTo>
                  <a:cubicBezTo>
                    <a:pt x="8976" y="16155"/>
                    <a:pt x="8722" y="15384"/>
                    <a:pt x="8459" y="14650"/>
                  </a:cubicBezTo>
                  <a:cubicBezTo>
                    <a:pt x="8449" y="14625"/>
                    <a:pt x="8421" y="14609"/>
                    <a:pt x="8396" y="14609"/>
                  </a:cubicBezTo>
                  <a:cubicBezTo>
                    <a:pt x="8374" y="14609"/>
                    <a:pt x="8354" y="14621"/>
                    <a:pt x="8350" y="14650"/>
                  </a:cubicBezTo>
                  <a:cubicBezTo>
                    <a:pt x="8033" y="16201"/>
                    <a:pt x="6863" y="17515"/>
                    <a:pt x="8187" y="18948"/>
                  </a:cubicBezTo>
                  <a:cubicBezTo>
                    <a:pt x="8196" y="18966"/>
                    <a:pt x="8205" y="18966"/>
                    <a:pt x="8214" y="18975"/>
                  </a:cubicBezTo>
                  <a:cubicBezTo>
                    <a:pt x="8223" y="18984"/>
                    <a:pt x="8223" y="18994"/>
                    <a:pt x="8223" y="18994"/>
                  </a:cubicBezTo>
                  <a:cubicBezTo>
                    <a:pt x="8223" y="19003"/>
                    <a:pt x="8223" y="19003"/>
                    <a:pt x="8223" y="19012"/>
                  </a:cubicBezTo>
                  <a:cubicBezTo>
                    <a:pt x="7942" y="19556"/>
                    <a:pt x="7670" y="20109"/>
                    <a:pt x="7407" y="20662"/>
                  </a:cubicBezTo>
                  <a:cubicBezTo>
                    <a:pt x="7217" y="19973"/>
                    <a:pt x="7035" y="19293"/>
                    <a:pt x="6863" y="18622"/>
                  </a:cubicBezTo>
                  <a:cubicBezTo>
                    <a:pt x="6455" y="17053"/>
                    <a:pt x="6210" y="15457"/>
                    <a:pt x="6092" y="13870"/>
                  </a:cubicBezTo>
                  <a:cubicBezTo>
                    <a:pt x="6247" y="13516"/>
                    <a:pt x="6410" y="13190"/>
                    <a:pt x="6600" y="12873"/>
                  </a:cubicBezTo>
                  <a:cubicBezTo>
                    <a:pt x="7000" y="13044"/>
                    <a:pt x="7419" y="13125"/>
                    <a:pt x="7836" y="13125"/>
                  </a:cubicBezTo>
                  <a:cubicBezTo>
                    <a:pt x="8589" y="13125"/>
                    <a:pt x="9336" y="12859"/>
                    <a:pt x="9955" y="12374"/>
                  </a:cubicBezTo>
                  <a:cubicBezTo>
                    <a:pt x="10019" y="12329"/>
                    <a:pt x="9983" y="12220"/>
                    <a:pt x="9910" y="12202"/>
                  </a:cubicBezTo>
                  <a:cubicBezTo>
                    <a:pt x="9393" y="12069"/>
                    <a:pt x="8871" y="11994"/>
                    <a:pt x="8344" y="11994"/>
                  </a:cubicBezTo>
                  <a:cubicBezTo>
                    <a:pt x="8114" y="11994"/>
                    <a:pt x="7884" y="12008"/>
                    <a:pt x="7652" y="12038"/>
                  </a:cubicBezTo>
                  <a:cubicBezTo>
                    <a:pt x="7489" y="12057"/>
                    <a:pt x="7289" y="12075"/>
                    <a:pt x="7099" y="12111"/>
                  </a:cubicBezTo>
                  <a:cubicBezTo>
                    <a:pt x="7398" y="11721"/>
                    <a:pt x="7716" y="11349"/>
                    <a:pt x="8078" y="11014"/>
                  </a:cubicBezTo>
                  <a:cubicBezTo>
                    <a:pt x="8078" y="11032"/>
                    <a:pt x="8078" y="11050"/>
                    <a:pt x="8096" y="11068"/>
                  </a:cubicBezTo>
                  <a:cubicBezTo>
                    <a:pt x="8555" y="11438"/>
                    <a:pt x="9067" y="11561"/>
                    <a:pt x="9600" y="11561"/>
                  </a:cubicBezTo>
                  <a:cubicBezTo>
                    <a:pt x="10426" y="11561"/>
                    <a:pt x="11301" y="11264"/>
                    <a:pt x="12095" y="11132"/>
                  </a:cubicBezTo>
                  <a:cubicBezTo>
                    <a:pt x="12159" y="11123"/>
                    <a:pt x="12168" y="11023"/>
                    <a:pt x="12114" y="10996"/>
                  </a:cubicBezTo>
                  <a:cubicBezTo>
                    <a:pt x="11300" y="10623"/>
                    <a:pt x="10449" y="10345"/>
                    <a:pt x="9578" y="10345"/>
                  </a:cubicBezTo>
                  <a:cubicBezTo>
                    <a:pt x="9303" y="10345"/>
                    <a:pt x="9027" y="10373"/>
                    <a:pt x="8749" y="10433"/>
                  </a:cubicBezTo>
                  <a:cubicBezTo>
                    <a:pt x="9003" y="10243"/>
                    <a:pt x="9257" y="10053"/>
                    <a:pt x="9529" y="9871"/>
                  </a:cubicBezTo>
                  <a:cubicBezTo>
                    <a:pt x="9790" y="9964"/>
                    <a:pt x="10046" y="10006"/>
                    <a:pt x="10293" y="10006"/>
                  </a:cubicBezTo>
                  <a:cubicBezTo>
                    <a:pt x="11383" y="10006"/>
                    <a:pt x="12314" y="9183"/>
                    <a:pt x="12757" y="8148"/>
                  </a:cubicBezTo>
                  <a:cubicBezTo>
                    <a:pt x="12785" y="8085"/>
                    <a:pt x="12748" y="7994"/>
                    <a:pt x="12667" y="7994"/>
                  </a:cubicBezTo>
                  <a:cubicBezTo>
                    <a:pt x="11424" y="8012"/>
                    <a:pt x="9828" y="8194"/>
                    <a:pt x="9475" y="9626"/>
                  </a:cubicBezTo>
                  <a:cubicBezTo>
                    <a:pt x="9475" y="9644"/>
                    <a:pt x="9475" y="9644"/>
                    <a:pt x="9484" y="9654"/>
                  </a:cubicBezTo>
                  <a:lnTo>
                    <a:pt x="9466" y="9663"/>
                  </a:lnTo>
                  <a:cubicBezTo>
                    <a:pt x="9438" y="9681"/>
                    <a:pt x="9420" y="9708"/>
                    <a:pt x="9420" y="9735"/>
                  </a:cubicBezTo>
                  <a:cubicBezTo>
                    <a:pt x="9112" y="9898"/>
                    <a:pt x="8822" y="10080"/>
                    <a:pt x="8532" y="10288"/>
                  </a:cubicBezTo>
                  <a:cubicBezTo>
                    <a:pt x="8668" y="10134"/>
                    <a:pt x="8777" y="9971"/>
                    <a:pt x="8849" y="9790"/>
                  </a:cubicBezTo>
                  <a:cubicBezTo>
                    <a:pt x="9030" y="9300"/>
                    <a:pt x="8958" y="8710"/>
                    <a:pt x="8913" y="8203"/>
                  </a:cubicBezTo>
                  <a:cubicBezTo>
                    <a:pt x="8906" y="8159"/>
                    <a:pt x="8870" y="8128"/>
                    <a:pt x="8830" y="8128"/>
                  </a:cubicBezTo>
                  <a:cubicBezTo>
                    <a:pt x="8812" y="8128"/>
                    <a:pt x="8793" y="8134"/>
                    <a:pt x="8777" y="8148"/>
                  </a:cubicBezTo>
                  <a:cubicBezTo>
                    <a:pt x="8432" y="8493"/>
                    <a:pt x="7969" y="8846"/>
                    <a:pt x="7833" y="9336"/>
                  </a:cubicBezTo>
                  <a:cubicBezTo>
                    <a:pt x="7697" y="9790"/>
                    <a:pt x="7770" y="10325"/>
                    <a:pt x="7951" y="10760"/>
                  </a:cubicBezTo>
                  <a:cubicBezTo>
                    <a:pt x="7453" y="11213"/>
                    <a:pt x="7008" y="11730"/>
                    <a:pt x="6646" y="12301"/>
                  </a:cubicBezTo>
                  <a:cubicBezTo>
                    <a:pt x="6546" y="12374"/>
                    <a:pt x="6473" y="12465"/>
                    <a:pt x="6437" y="12592"/>
                  </a:cubicBezTo>
                  <a:cubicBezTo>
                    <a:pt x="6437" y="12610"/>
                    <a:pt x="6437" y="12619"/>
                    <a:pt x="6437" y="12628"/>
                  </a:cubicBezTo>
                  <a:cubicBezTo>
                    <a:pt x="6301" y="12873"/>
                    <a:pt x="6174" y="13117"/>
                    <a:pt x="6065" y="13371"/>
                  </a:cubicBezTo>
                  <a:cubicBezTo>
                    <a:pt x="5975" y="11549"/>
                    <a:pt x="6065" y="9726"/>
                    <a:pt x="6328" y="7922"/>
                  </a:cubicBezTo>
                  <a:cubicBezTo>
                    <a:pt x="6918" y="7876"/>
                    <a:pt x="7407" y="7931"/>
                    <a:pt x="7933" y="7550"/>
                  </a:cubicBezTo>
                  <a:cubicBezTo>
                    <a:pt x="8568" y="7087"/>
                    <a:pt x="9030" y="6353"/>
                    <a:pt x="9493" y="5727"/>
                  </a:cubicBezTo>
                  <a:cubicBezTo>
                    <a:pt x="9529" y="5682"/>
                    <a:pt x="9475" y="5600"/>
                    <a:pt x="9420" y="5600"/>
                  </a:cubicBezTo>
                  <a:cubicBezTo>
                    <a:pt x="8187" y="5673"/>
                    <a:pt x="7008" y="6326"/>
                    <a:pt x="6410" y="7396"/>
                  </a:cubicBezTo>
                  <a:cubicBezTo>
                    <a:pt x="6537" y="6634"/>
                    <a:pt x="6691" y="5863"/>
                    <a:pt x="6881" y="5101"/>
                  </a:cubicBezTo>
                  <a:cubicBezTo>
                    <a:pt x="7507" y="5020"/>
                    <a:pt x="8051" y="5002"/>
                    <a:pt x="8604" y="4675"/>
                  </a:cubicBezTo>
                  <a:cubicBezTo>
                    <a:pt x="9094" y="4385"/>
                    <a:pt x="9466" y="3977"/>
                    <a:pt x="9847" y="3569"/>
                  </a:cubicBezTo>
                  <a:cubicBezTo>
                    <a:pt x="9874" y="3560"/>
                    <a:pt x="9910" y="3542"/>
                    <a:pt x="9937" y="3533"/>
                  </a:cubicBezTo>
                  <a:cubicBezTo>
                    <a:pt x="9973" y="3515"/>
                    <a:pt x="9983" y="3478"/>
                    <a:pt x="9964" y="3451"/>
                  </a:cubicBezTo>
                  <a:cubicBezTo>
                    <a:pt x="9983" y="3424"/>
                    <a:pt x="10001" y="3406"/>
                    <a:pt x="10028" y="3379"/>
                  </a:cubicBezTo>
                  <a:cubicBezTo>
                    <a:pt x="10064" y="3333"/>
                    <a:pt x="10037" y="3261"/>
                    <a:pt x="9973" y="3261"/>
                  </a:cubicBezTo>
                  <a:cubicBezTo>
                    <a:pt x="8867" y="3270"/>
                    <a:pt x="7670" y="3496"/>
                    <a:pt x="7063" y="4403"/>
                  </a:cubicBezTo>
                  <a:cubicBezTo>
                    <a:pt x="7108" y="4231"/>
                    <a:pt x="7153" y="4059"/>
                    <a:pt x="7199" y="3895"/>
                  </a:cubicBezTo>
                  <a:cubicBezTo>
                    <a:pt x="7244" y="3877"/>
                    <a:pt x="7271" y="3832"/>
                    <a:pt x="7235" y="3787"/>
                  </a:cubicBezTo>
                  <a:cubicBezTo>
                    <a:pt x="7235" y="3787"/>
                    <a:pt x="7235" y="3778"/>
                    <a:pt x="7235" y="3778"/>
                  </a:cubicBezTo>
                  <a:cubicBezTo>
                    <a:pt x="7344" y="3415"/>
                    <a:pt x="7453" y="3052"/>
                    <a:pt x="7570" y="2689"/>
                  </a:cubicBezTo>
                  <a:cubicBezTo>
                    <a:pt x="7580" y="2680"/>
                    <a:pt x="7570" y="2671"/>
                    <a:pt x="7570" y="2662"/>
                  </a:cubicBezTo>
                  <a:cubicBezTo>
                    <a:pt x="7570" y="2653"/>
                    <a:pt x="7570" y="2653"/>
                    <a:pt x="7580" y="2653"/>
                  </a:cubicBezTo>
                  <a:cubicBezTo>
                    <a:pt x="8650" y="2553"/>
                    <a:pt x="10200" y="2445"/>
                    <a:pt x="10400" y="1102"/>
                  </a:cubicBezTo>
                  <a:cubicBezTo>
                    <a:pt x="10408" y="1055"/>
                    <a:pt x="10373" y="1000"/>
                    <a:pt x="10322" y="1000"/>
                  </a:cubicBezTo>
                  <a:cubicBezTo>
                    <a:pt x="10315" y="1000"/>
                    <a:pt x="10307" y="1001"/>
                    <a:pt x="10300" y="1003"/>
                  </a:cubicBezTo>
                  <a:cubicBezTo>
                    <a:pt x="9837" y="1157"/>
                    <a:pt x="9321" y="1112"/>
                    <a:pt x="8849" y="1211"/>
                  </a:cubicBezTo>
                  <a:cubicBezTo>
                    <a:pt x="8831" y="767"/>
                    <a:pt x="8695" y="377"/>
                    <a:pt x="8414" y="14"/>
                  </a:cubicBezTo>
                  <a:cubicBezTo>
                    <a:pt x="8405" y="5"/>
                    <a:pt x="8391" y="1"/>
                    <a:pt x="8378" y="1"/>
                  </a:cubicBezTo>
                  <a:close/>
                </a:path>
              </a:pathLst>
            </a:custGeom>
            <a:solidFill>
              <a:srgbClr val="CF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>
            <a:spLocks noGrp="1"/>
          </p:cNvSpPr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5"/>
          <p:cNvSpPr txBox="1">
            <a:spLocks noGrp="1"/>
          </p:cNvSpPr>
          <p:nvPr>
            <p:ph type="subTitle" idx="1"/>
          </p:nvPr>
        </p:nvSpPr>
        <p:spPr>
          <a:xfrm>
            <a:off x="2044225" y="1997125"/>
            <a:ext cx="19626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5"/>
          <p:cNvSpPr/>
          <p:nvPr/>
        </p:nvSpPr>
        <p:spPr>
          <a:xfrm rot="1799857">
            <a:off x="7464966" y="-1201710"/>
            <a:ext cx="3163983" cy="3216982"/>
          </a:xfrm>
          <a:custGeom>
            <a:avLst/>
            <a:gdLst/>
            <a:ahLst/>
            <a:cxnLst/>
            <a:rect l="l" t="t" r="r" b="b"/>
            <a:pathLst>
              <a:path w="85403" h="92463" extrusionOk="0">
                <a:moveTo>
                  <a:pt x="55939" y="1"/>
                </a:moveTo>
                <a:cubicBezTo>
                  <a:pt x="54201" y="1"/>
                  <a:pt x="52460" y="82"/>
                  <a:pt x="50745" y="189"/>
                </a:cubicBezTo>
                <a:cubicBezTo>
                  <a:pt x="37533" y="1005"/>
                  <a:pt x="24321" y="2955"/>
                  <a:pt x="11481" y="6183"/>
                </a:cubicBezTo>
                <a:cubicBezTo>
                  <a:pt x="1" y="9075"/>
                  <a:pt x="5686" y="15876"/>
                  <a:pt x="6529" y="24754"/>
                </a:cubicBezTo>
                <a:cubicBezTo>
                  <a:pt x="7119" y="30884"/>
                  <a:pt x="8543" y="36234"/>
                  <a:pt x="13530" y="40360"/>
                </a:cubicBezTo>
                <a:cubicBezTo>
                  <a:pt x="18445" y="44422"/>
                  <a:pt x="24974" y="45783"/>
                  <a:pt x="31140" y="47388"/>
                </a:cubicBezTo>
                <a:cubicBezTo>
                  <a:pt x="37306" y="49002"/>
                  <a:pt x="43790" y="51269"/>
                  <a:pt x="47580" y="56401"/>
                </a:cubicBezTo>
                <a:cubicBezTo>
                  <a:pt x="50373" y="60182"/>
                  <a:pt x="51289" y="65016"/>
                  <a:pt x="51842" y="69695"/>
                </a:cubicBezTo>
                <a:cubicBezTo>
                  <a:pt x="52386" y="74365"/>
                  <a:pt x="52667" y="79162"/>
                  <a:pt x="54454" y="83523"/>
                </a:cubicBezTo>
                <a:cubicBezTo>
                  <a:pt x="56231" y="87876"/>
                  <a:pt x="59913" y="91821"/>
                  <a:pt x="64583" y="92392"/>
                </a:cubicBezTo>
                <a:cubicBezTo>
                  <a:pt x="64972" y="92440"/>
                  <a:pt x="65360" y="92463"/>
                  <a:pt x="65747" y="92463"/>
                </a:cubicBezTo>
                <a:cubicBezTo>
                  <a:pt x="69627" y="92463"/>
                  <a:pt x="73348" y="90143"/>
                  <a:pt x="75763" y="87051"/>
                </a:cubicBezTo>
                <a:cubicBezTo>
                  <a:pt x="78420" y="83641"/>
                  <a:pt x="79753" y="79397"/>
                  <a:pt x="80805" y="75208"/>
                </a:cubicBezTo>
                <a:cubicBezTo>
                  <a:pt x="84723" y="59575"/>
                  <a:pt x="85403" y="43144"/>
                  <a:pt x="82782" y="27248"/>
                </a:cubicBezTo>
                <a:cubicBezTo>
                  <a:pt x="81195" y="17672"/>
                  <a:pt x="77677" y="7307"/>
                  <a:pt x="69135" y="2728"/>
                </a:cubicBezTo>
                <a:cubicBezTo>
                  <a:pt x="65120" y="569"/>
                  <a:pt x="60541" y="1"/>
                  <a:pt x="55939" y="1"/>
                </a:cubicBezTo>
                <a:close/>
              </a:path>
            </a:pathLst>
          </a:custGeom>
          <a:solidFill>
            <a:srgbClr val="DEE5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5"/>
          <p:cNvSpPr/>
          <p:nvPr/>
        </p:nvSpPr>
        <p:spPr>
          <a:xfrm rot="-1799986">
            <a:off x="7941143" y="-979273"/>
            <a:ext cx="1573069" cy="2266731"/>
          </a:xfrm>
          <a:custGeom>
            <a:avLst/>
            <a:gdLst/>
            <a:ahLst/>
            <a:cxnLst/>
            <a:rect l="l" t="t" r="r" b="b"/>
            <a:pathLst>
              <a:path w="34350" h="49497" extrusionOk="0">
                <a:moveTo>
                  <a:pt x="21727" y="1"/>
                </a:moveTo>
                <a:cubicBezTo>
                  <a:pt x="17116" y="1"/>
                  <a:pt x="12256" y="1297"/>
                  <a:pt x="9513" y="2836"/>
                </a:cubicBezTo>
                <a:cubicBezTo>
                  <a:pt x="4154" y="5847"/>
                  <a:pt x="0" y="12303"/>
                  <a:pt x="2113" y="18080"/>
                </a:cubicBezTo>
                <a:cubicBezTo>
                  <a:pt x="4163" y="23720"/>
                  <a:pt x="11181" y="26477"/>
                  <a:pt x="12949" y="32217"/>
                </a:cubicBezTo>
                <a:cubicBezTo>
                  <a:pt x="13784" y="34919"/>
                  <a:pt x="13285" y="37830"/>
                  <a:pt x="13212" y="40668"/>
                </a:cubicBezTo>
                <a:cubicBezTo>
                  <a:pt x="13140" y="43497"/>
                  <a:pt x="13675" y="46662"/>
                  <a:pt x="15933" y="48385"/>
                </a:cubicBezTo>
                <a:cubicBezTo>
                  <a:pt x="16938" y="49155"/>
                  <a:pt x="18142" y="49496"/>
                  <a:pt x="19382" y="49496"/>
                </a:cubicBezTo>
                <a:cubicBezTo>
                  <a:pt x="21543" y="49496"/>
                  <a:pt x="23815" y="48460"/>
                  <a:pt x="25336" y="46852"/>
                </a:cubicBezTo>
                <a:cubicBezTo>
                  <a:pt x="27721" y="44313"/>
                  <a:pt x="28682" y="40786"/>
                  <a:pt x="29444" y="37385"/>
                </a:cubicBezTo>
                <a:cubicBezTo>
                  <a:pt x="30686" y="31818"/>
                  <a:pt x="31611" y="26186"/>
                  <a:pt x="32219" y="20519"/>
                </a:cubicBezTo>
                <a:cubicBezTo>
                  <a:pt x="32690" y="16203"/>
                  <a:pt x="34350" y="9383"/>
                  <a:pt x="32582" y="5239"/>
                </a:cubicBezTo>
                <a:cubicBezTo>
                  <a:pt x="30933" y="1367"/>
                  <a:pt x="26461" y="1"/>
                  <a:pt x="21727" y="1"/>
                </a:cubicBezTo>
                <a:close/>
              </a:path>
            </a:pathLst>
          </a:custGeom>
          <a:solidFill>
            <a:srgbClr val="6F8F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5"/>
          <p:cNvSpPr/>
          <p:nvPr/>
        </p:nvSpPr>
        <p:spPr>
          <a:xfrm rot="-9000143">
            <a:off x="-1374234" y="3282940"/>
            <a:ext cx="3163983" cy="3216982"/>
          </a:xfrm>
          <a:custGeom>
            <a:avLst/>
            <a:gdLst/>
            <a:ahLst/>
            <a:cxnLst/>
            <a:rect l="l" t="t" r="r" b="b"/>
            <a:pathLst>
              <a:path w="85403" h="92463" extrusionOk="0">
                <a:moveTo>
                  <a:pt x="55939" y="1"/>
                </a:moveTo>
                <a:cubicBezTo>
                  <a:pt x="54201" y="1"/>
                  <a:pt x="52460" y="82"/>
                  <a:pt x="50745" y="189"/>
                </a:cubicBezTo>
                <a:cubicBezTo>
                  <a:pt x="37533" y="1005"/>
                  <a:pt x="24321" y="2955"/>
                  <a:pt x="11481" y="6183"/>
                </a:cubicBezTo>
                <a:cubicBezTo>
                  <a:pt x="1" y="9075"/>
                  <a:pt x="5686" y="15876"/>
                  <a:pt x="6529" y="24754"/>
                </a:cubicBezTo>
                <a:cubicBezTo>
                  <a:pt x="7119" y="30884"/>
                  <a:pt x="8543" y="36234"/>
                  <a:pt x="13530" y="40360"/>
                </a:cubicBezTo>
                <a:cubicBezTo>
                  <a:pt x="18445" y="44422"/>
                  <a:pt x="24974" y="45783"/>
                  <a:pt x="31140" y="47388"/>
                </a:cubicBezTo>
                <a:cubicBezTo>
                  <a:pt x="37306" y="49002"/>
                  <a:pt x="43790" y="51269"/>
                  <a:pt x="47580" y="56401"/>
                </a:cubicBezTo>
                <a:cubicBezTo>
                  <a:pt x="50373" y="60182"/>
                  <a:pt x="51289" y="65016"/>
                  <a:pt x="51842" y="69695"/>
                </a:cubicBezTo>
                <a:cubicBezTo>
                  <a:pt x="52386" y="74365"/>
                  <a:pt x="52667" y="79162"/>
                  <a:pt x="54454" y="83523"/>
                </a:cubicBezTo>
                <a:cubicBezTo>
                  <a:pt x="56231" y="87876"/>
                  <a:pt x="59913" y="91821"/>
                  <a:pt x="64583" y="92392"/>
                </a:cubicBezTo>
                <a:cubicBezTo>
                  <a:pt x="64972" y="92440"/>
                  <a:pt x="65360" y="92463"/>
                  <a:pt x="65747" y="92463"/>
                </a:cubicBezTo>
                <a:cubicBezTo>
                  <a:pt x="69627" y="92463"/>
                  <a:pt x="73348" y="90143"/>
                  <a:pt x="75763" y="87051"/>
                </a:cubicBezTo>
                <a:cubicBezTo>
                  <a:pt x="78420" y="83641"/>
                  <a:pt x="79753" y="79397"/>
                  <a:pt x="80805" y="75208"/>
                </a:cubicBezTo>
                <a:cubicBezTo>
                  <a:pt x="84723" y="59575"/>
                  <a:pt x="85403" y="43144"/>
                  <a:pt x="82782" y="27248"/>
                </a:cubicBezTo>
                <a:cubicBezTo>
                  <a:pt x="81195" y="17672"/>
                  <a:pt x="77677" y="7307"/>
                  <a:pt x="69135" y="2728"/>
                </a:cubicBezTo>
                <a:cubicBezTo>
                  <a:pt x="65120" y="569"/>
                  <a:pt x="60541" y="1"/>
                  <a:pt x="55939" y="1"/>
                </a:cubicBezTo>
                <a:close/>
              </a:path>
            </a:pathLst>
          </a:custGeom>
          <a:solidFill>
            <a:srgbClr val="DEE5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5"/>
          <p:cNvSpPr/>
          <p:nvPr/>
        </p:nvSpPr>
        <p:spPr>
          <a:xfrm rot="-9000014">
            <a:off x="-636174" y="4469759"/>
            <a:ext cx="1573069" cy="2266731"/>
          </a:xfrm>
          <a:custGeom>
            <a:avLst/>
            <a:gdLst/>
            <a:ahLst/>
            <a:cxnLst/>
            <a:rect l="l" t="t" r="r" b="b"/>
            <a:pathLst>
              <a:path w="34350" h="49497" extrusionOk="0">
                <a:moveTo>
                  <a:pt x="21727" y="1"/>
                </a:moveTo>
                <a:cubicBezTo>
                  <a:pt x="17116" y="1"/>
                  <a:pt x="12256" y="1297"/>
                  <a:pt x="9513" y="2836"/>
                </a:cubicBezTo>
                <a:cubicBezTo>
                  <a:pt x="4154" y="5847"/>
                  <a:pt x="0" y="12303"/>
                  <a:pt x="2113" y="18080"/>
                </a:cubicBezTo>
                <a:cubicBezTo>
                  <a:pt x="4163" y="23720"/>
                  <a:pt x="11181" y="26477"/>
                  <a:pt x="12949" y="32217"/>
                </a:cubicBezTo>
                <a:cubicBezTo>
                  <a:pt x="13784" y="34919"/>
                  <a:pt x="13285" y="37830"/>
                  <a:pt x="13212" y="40668"/>
                </a:cubicBezTo>
                <a:cubicBezTo>
                  <a:pt x="13140" y="43497"/>
                  <a:pt x="13675" y="46662"/>
                  <a:pt x="15933" y="48385"/>
                </a:cubicBezTo>
                <a:cubicBezTo>
                  <a:pt x="16938" y="49155"/>
                  <a:pt x="18142" y="49496"/>
                  <a:pt x="19382" y="49496"/>
                </a:cubicBezTo>
                <a:cubicBezTo>
                  <a:pt x="21543" y="49496"/>
                  <a:pt x="23815" y="48460"/>
                  <a:pt x="25336" y="46852"/>
                </a:cubicBezTo>
                <a:cubicBezTo>
                  <a:pt x="27721" y="44313"/>
                  <a:pt x="28682" y="40786"/>
                  <a:pt x="29444" y="37385"/>
                </a:cubicBezTo>
                <a:cubicBezTo>
                  <a:pt x="30686" y="31818"/>
                  <a:pt x="31611" y="26186"/>
                  <a:pt x="32219" y="20519"/>
                </a:cubicBezTo>
                <a:cubicBezTo>
                  <a:pt x="32690" y="16203"/>
                  <a:pt x="34350" y="9383"/>
                  <a:pt x="32582" y="5239"/>
                </a:cubicBezTo>
                <a:cubicBezTo>
                  <a:pt x="30933" y="1367"/>
                  <a:pt x="26461" y="1"/>
                  <a:pt x="21727" y="1"/>
                </a:cubicBezTo>
                <a:close/>
              </a:path>
            </a:pathLst>
          </a:custGeom>
          <a:solidFill>
            <a:srgbClr val="6F8F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5"/>
          <p:cNvSpPr txBox="1">
            <a:spLocks noGrp="1"/>
          </p:cNvSpPr>
          <p:nvPr>
            <p:ph type="title" idx="2"/>
          </p:nvPr>
        </p:nvSpPr>
        <p:spPr>
          <a:xfrm>
            <a:off x="2044225" y="1434050"/>
            <a:ext cx="231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6" name="Google Shape;156;p15"/>
          <p:cNvSpPr txBox="1">
            <a:spLocks noGrp="1"/>
          </p:cNvSpPr>
          <p:nvPr>
            <p:ph type="title" idx="3" hasCustomPrompt="1"/>
          </p:nvPr>
        </p:nvSpPr>
        <p:spPr>
          <a:xfrm>
            <a:off x="1297225" y="1457850"/>
            <a:ext cx="775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57" name="Google Shape;157;p15"/>
          <p:cNvSpPr txBox="1">
            <a:spLocks noGrp="1"/>
          </p:cNvSpPr>
          <p:nvPr>
            <p:ph type="subTitle" idx="4"/>
          </p:nvPr>
        </p:nvSpPr>
        <p:spPr>
          <a:xfrm>
            <a:off x="2044225" y="3923600"/>
            <a:ext cx="19626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title" idx="5"/>
          </p:nvPr>
        </p:nvSpPr>
        <p:spPr>
          <a:xfrm>
            <a:off x="2044225" y="3360525"/>
            <a:ext cx="231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title" idx="6" hasCustomPrompt="1"/>
          </p:nvPr>
        </p:nvSpPr>
        <p:spPr>
          <a:xfrm>
            <a:off x="1297225" y="3384325"/>
            <a:ext cx="775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60" name="Google Shape;160;p15"/>
          <p:cNvSpPr txBox="1">
            <a:spLocks noGrp="1"/>
          </p:cNvSpPr>
          <p:nvPr>
            <p:ph type="subTitle" idx="7"/>
          </p:nvPr>
        </p:nvSpPr>
        <p:spPr>
          <a:xfrm>
            <a:off x="5838875" y="1997125"/>
            <a:ext cx="19626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title" idx="8"/>
          </p:nvPr>
        </p:nvSpPr>
        <p:spPr>
          <a:xfrm>
            <a:off x="5838875" y="1434050"/>
            <a:ext cx="231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title" idx="9" hasCustomPrompt="1"/>
          </p:nvPr>
        </p:nvSpPr>
        <p:spPr>
          <a:xfrm>
            <a:off x="5091875" y="1457850"/>
            <a:ext cx="775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63" name="Google Shape;163;p15"/>
          <p:cNvSpPr txBox="1">
            <a:spLocks noGrp="1"/>
          </p:cNvSpPr>
          <p:nvPr>
            <p:ph type="subTitle" idx="13"/>
          </p:nvPr>
        </p:nvSpPr>
        <p:spPr>
          <a:xfrm>
            <a:off x="5838875" y="3923600"/>
            <a:ext cx="19626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5"/>
          <p:cNvSpPr txBox="1">
            <a:spLocks noGrp="1"/>
          </p:cNvSpPr>
          <p:nvPr>
            <p:ph type="title" idx="14"/>
          </p:nvPr>
        </p:nvSpPr>
        <p:spPr>
          <a:xfrm>
            <a:off x="5838875" y="3360525"/>
            <a:ext cx="231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5" name="Google Shape;165;p15"/>
          <p:cNvSpPr txBox="1">
            <a:spLocks noGrp="1"/>
          </p:cNvSpPr>
          <p:nvPr>
            <p:ph type="title" idx="15" hasCustomPrompt="1"/>
          </p:nvPr>
        </p:nvSpPr>
        <p:spPr>
          <a:xfrm>
            <a:off x="5091875" y="3384325"/>
            <a:ext cx="775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5F1E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521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layfair Display Regular"/>
              <a:buNone/>
              <a:defRPr sz="2800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layfair Display Regular"/>
              <a:buNone/>
              <a:defRPr sz="2800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layfair Display Regular"/>
              <a:buNone/>
              <a:defRPr sz="2800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layfair Display Regular"/>
              <a:buNone/>
              <a:defRPr sz="2800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layfair Display Regular"/>
              <a:buNone/>
              <a:defRPr sz="2800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layfair Display Regular"/>
              <a:buNone/>
              <a:defRPr sz="2800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layfair Display Regular"/>
              <a:buNone/>
              <a:defRPr sz="2800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layfair Display Regular"/>
              <a:buNone/>
              <a:defRPr sz="2800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layfair Display Regular"/>
              <a:buNone/>
              <a:defRPr sz="2800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700" y="12286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Comfortaa"/>
              <a:buChar char="●"/>
              <a:defRPr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Comfortaa"/>
              <a:buChar char="○"/>
              <a:defRPr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Comfortaa"/>
              <a:buChar char="■"/>
              <a:defRPr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Comfortaa"/>
              <a:buChar char="●"/>
              <a:defRPr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Comfortaa"/>
              <a:buChar char="○"/>
              <a:defRPr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Comfortaa"/>
              <a:buChar char="■"/>
              <a:defRPr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Comfortaa"/>
              <a:buChar char="●"/>
              <a:defRPr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Comfortaa"/>
              <a:buChar char="○"/>
              <a:defRPr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Comfortaa"/>
              <a:buChar char="■"/>
              <a:defRPr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8" r:id="rId7"/>
    <p:sldLayoutId id="2147483660" r:id="rId8"/>
    <p:sldLayoutId id="2147483661" r:id="rId9"/>
    <p:sldLayoutId id="2147483671" r:id="rId10"/>
    <p:sldLayoutId id="2147483675" r:id="rId11"/>
    <p:sldLayoutId id="2147483676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jpe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customXml" Target="../ink/ink1.xml"/><Relationship Id="rId4" Type="http://schemas.openxmlformats.org/officeDocument/2006/relationships/image" Target="../media/image7.jpeg"/><Relationship Id="rId9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3"/>
          <p:cNvSpPr txBox="1">
            <a:spLocks noGrp="1"/>
          </p:cNvSpPr>
          <p:nvPr>
            <p:ph type="ctrTitle"/>
          </p:nvPr>
        </p:nvSpPr>
        <p:spPr>
          <a:xfrm>
            <a:off x="763574" y="433450"/>
            <a:ext cx="7717787" cy="11482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400" dirty="0">
                <a:solidFill>
                  <a:schemeClr val="accent2"/>
                </a:solidFill>
                <a:latin typeface="+mj-ea"/>
                <a:ea typeface="+mj-ea"/>
              </a:rPr>
              <a:t>基于</a:t>
            </a:r>
            <a:r>
              <a:rPr lang="en-US" altLang="zh-CN" sz="4400" dirty="0">
                <a:solidFill>
                  <a:schemeClr val="accent2"/>
                </a:solidFill>
                <a:latin typeface="+mj-ea"/>
                <a:ea typeface="+mj-ea"/>
              </a:rPr>
              <a:t>OpenCV</a:t>
            </a:r>
            <a:r>
              <a:rPr lang="zh-CN" altLang="en-US" sz="4400" dirty="0">
                <a:solidFill>
                  <a:schemeClr val="accent2"/>
                </a:solidFill>
                <a:latin typeface="+mj-ea"/>
                <a:ea typeface="+mj-ea"/>
              </a:rPr>
              <a:t>的疲劳检测技术</a:t>
            </a:r>
            <a:endParaRPr sz="44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grpSp>
        <p:nvGrpSpPr>
          <p:cNvPr id="347" name="Google Shape;347;p33"/>
          <p:cNvGrpSpPr/>
          <p:nvPr/>
        </p:nvGrpSpPr>
        <p:grpSpPr>
          <a:xfrm>
            <a:off x="272891" y="4241911"/>
            <a:ext cx="880576" cy="709442"/>
            <a:chOff x="4044625" y="1000425"/>
            <a:chExt cx="794600" cy="640175"/>
          </a:xfrm>
        </p:grpSpPr>
        <p:sp>
          <p:nvSpPr>
            <p:cNvPr id="348" name="Google Shape;348;p33"/>
            <p:cNvSpPr/>
            <p:nvPr/>
          </p:nvSpPr>
          <p:spPr>
            <a:xfrm>
              <a:off x="4639025" y="1071825"/>
              <a:ext cx="65775" cy="55825"/>
            </a:xfrm>
            <a:custGeom>
              <a:avLst/>
              <a:gdLst/>
              <a:ahLst/>
              <a:cxnLst/>
              <a:rect l="l" t="t" r="r" b="b"/>
              <a:pathLst>
                <a:path w="2631" h="2233" extrusionOk="0">
                  <a:moveTo>
                    <a:pt x="1383" y="1"/>
                  </a:moveTo>
                  <a:cubicBezTo>
                    <a:pt x="1072" y="1"/>
                    <a:pt x="753" y="90"/>
                    <a:pt x="499" y="252"/>
                  </a:cubicBezTo>
                  <a:cubicBezTo>
                    <a:pt x="236" y="424"/>
                    <a:pt x="37" y="706"/>
                    <a:pt x="19" y="1014"/>
                  </a:cubicBezTo>
                  <a:cubicBezTo>
                    <a:pt x="1" y="1295"/>
                    <a:pt x="128" y="1567"/>
                    <a:pt x="309" y="1776"/>
                  </a:cubicBezTo>
                  <a:cubicBezTo>
                    <a:pt x="567" y="2066"/>
                    <a:pt x="954" y="2232"/>
                    <a:pt x="1338" y="2232"/>
                  </a:cubicBezTo>
                  <a:cubicBezTo>
                    <a:pt x="1494" y="2232"/>
                    <a:pt x="1650" y="2205"/>
                    <a:pt x="1796" y="2147"/>
                  </a:cubicBezTo>
                  <a:cubicBezTo>
                    <a:pt x="2295" y="1948"/>
                    <a:pt x="2630" y="1367"/>
                    <a:pt x="2521" y="832"/>
                  </a:cubicBezTo>
                  <a:cubicBezTo>
                    <a:pt x="2402" y="253"/>
                    <a:pt x="1905" y="1"/>
                    <a:pt x="1383" y="1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3"/>
            <p:cNvSpPr/>
            <p:nvPr/>
          </p:nvSpPr>
          <p:spPr>
            <a:xfrm>
              <a:off x="4274275" y="1000425"/>
              <a:ext cx="65750" cy="55775"/>
            </a:xfrm>
            <a:custGeom>
              <a:avLst/>
              <a:gdLst/>
              <a:ahLst/>
              <a:cxnLst/>
              <a:rect l="l" t="t" r="r" b="b"/>
              <a:pathLst>
                <a:path w="2630" h="2231" extrusionOk="0">
                  <a:moveTo>
                    <a:pt x="1380" y="0"/>
                  </a:moveTo>
                  <a:cubicBezTo>
                    <a:pt x="1071" y="0"/>
                    <a:pt x="753" y="89"/>
                    <a:pt x="499" y="252"/>
                  </a:cubicBezTo>
                  <a:cubicBezTo>
                    <a:pt x="236" y="415"/>
                    <a:pt x="36" y="696"/>
                    <a:pt x="18" y="1013"/>
                  </a:cubicBezTo>
                  <a:cubicBezTo>
                    <a:pt x="0" y="1285"/>
                    <a:pt x="118" y="1557"/>
                    <a:pt x="299" y="1766"/>
                  </a:cubicBezTo>
                  <a:cubicBezTo>
                    <a:pt x="560" y="2059"/>
                    <a:pt x="950" y="2230"/>
                    <a:pt x="1338" y="2230"/>
                  </a:cubicBezTo>
                  <a:cubicBezTo>
                    <a:pt x="1491" y="2230"/>
                    <a:pt x="1643" y="2203"/>
                    <a:pt x="1787" y="2147"/>
                  </a:cubicBezTo>
                  <a:cubicBezTo>
                    <a:pt x="2294" y="1938"/>
                    <a:pt x="2630" y="1367"/>
                    <a:pt x="2521" y="832"/>
                  </a:cubicBezTo>
                  <a:cubicBezTo>
                    <a:pt x="2396" y="252"/>
                    <a:pt x="1900" y="0"/>
                    <a:pt x="1380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3"/>
            <p:cNvSpPr/>
            <p:nvPr/>
          </p:nvSpPr>
          <p:spPr>
            <a:xfrm>
              <a:off x="4131000" y="1286275"/>
              <a:ext cx="65750" cy="55775"/>
            </a:xfrm>
            <a:custGeom>
              <a:avLst/>
              <a:gdLst/>
              <a:ahLst/>
              <a:cxnLst/>
              <a:rect l="l" t="t" r="r" b="b"/>
              <a:pathLst>
                <a:path w="2630" h="2231" extrusionOk="0">
                  <a:moveTo>
                    <a:pt x="1383" y="1"/>
                  </a:moveTo>
                  <a:cubicBezTo>
                    <a:pt x="1072" y="1"/>
                    <a:pt x="753" y="90"/>
                    <a:pt x="499" y="252"/>
                  </a:cubicBezTo>
                  <a:cubicBezTo>
                    <a:pt x="236" y="416"/>
                    <a:pt x="37" y="697"/>
                    <a:pt x="18" y="1014"/>
                  </a:cubicBezTo>
                  <a:cubicBezTo>
                    <a:pt x="0" y="1286"/>
                    <a:pt x="118" y="1558"/>
                    <a:pt x="309" y="1767"/>
                  </a:cubicBezTo>
                  <a:cubicBezTo>
                    <a:pt x="562" y="2059"/>
                    <a:pt x="956" y="2231"/>
                    <a:pt x="1342" y="2231"/>
                  </a:cubicBezTo>
                  <a:cubicBezTo>
                    <a:pt x="1494" y="2231"/>
                    <a:pt x="1646" y="2204"/>
                    <a:pt x="1787" y="2148"/>
                  </a:cubicBezTo>
                  <a:cubicBezTo>
                    <a:pt x="2294" y="1939"/>
                    <a:pt x="2630" y="1368"/>
                    <a:pt x="2521" y="833"/>
                  </a:cubicBezTo>
                  <a:cubicBezTo>
                    <a:pt x="2402" y="253"/>
                    <a:pt x="1905" y="1"/>
                    <a:pt x="1383" y="1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3"/>
            <p:cNvSpPr/>
            <p:nvPr/>
          </p:nvSpPr>
          <p:spPr>
            <a:xfrm>
              <a:off x="4421400" y="1286275"/>
              <a:ext cx="66000" cy="55775"/>
            </a:xfrm>
            <a:custGeom>
              <a:avLst/>
              <a:gdLst/>
              <a:ahLst/>
              <a:cxnLst/>
              <a:rect l="l" t="t" r="r" b="b"/>
              <a:pathLst>
                <a:path w="2640" h="2231" extrusionOk="0">
                  <a:moveTo>
                    <a:pt x="1385" y="1"/>
                  </a:moveTo>
                  <a:cubicBezTo>
                    <a:pt x="1076" y="1"/>
                    <a:pt x="758" y="90"/>
                    <a:pt x="508" y="252"/>
                  </a:cubicBezTo>
                  <a:cubicBezTo>
                    <a:pt x="245" y="416"/>
                    <a:pt x="37" y="697"/>
                    <a:pt x="18" y="1014"/>
                  </a:cubicBezTo>
                  <a:cubicBezTo>
                    <a:pt x="0" y="1286"/>
                    <a:pt x="127" y="1558"/>
                    <a:pt x="309" y="1767"/>
                  </a:cubicBezTo>
                  <a:cubicBezTo>
                    <a:pt x="569" y="2059"/>
                    <a:pt x="959" y="2231"/>
                    <a:pt x="1347" y="2231"/>
                  </a:cubicBezTo>
                  <a:cubicBezTo>
                    <a:pt x="1500" y="2231"/>
                    <a:pt x="1652" y="2204"/>
                    <a:pt x="1796" y="2148"/>
                  </a:cubicBezTo>
                  <a:cubicBezTo>
                    <a:pt x="2304" y="1939"/>
                    <a:pt x="2639" y="1368"/>
                    <a:pt x="2521" y="833"/>
                  </a:cubicBezTo>
                  <a:cubicBezTo>
                    <a:pt x="2402" y="253"/>
                    <a:pt x="1905" y="1"/>
                    <a:pt x="1385" y="1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3"/>
            <p:cNvSpPr/>
            <p:nvPr/>
          </p:nvSpPr>
          <p:spPr>
            <a:xfrm>
              <a:off x="4621350" y="1258400"/>
              <a:ext cx="66000" cy="55775"/>
            </a:xfrm>
            <a:custGeom>
              <a:avLst/>
              <a:gdLst/>
              <a:ahLst/>
              <a:cxnLst/>
              <a:rect l="l" t="t" r="r" b="b"/>
              <a:pathLst>
                <a:path w="2640" h="2231" extrusionOk="0">
                  <a:moveTo>
                    <a:pt x="1389" y="1"/>
                  </a:moveTo>
                  <a:cubicBezTo>
                    <a:pt x="1080" y="1"/>
                    <a:pt x="762" y="90"/>
                    <a:pt x="508" y="252"/>
                  </a:cubicBezTo>
                  <a:cubicBezTo>
                    <a:pt x="245" y="415"/>
                    <a:pt x="46" y="696"/>
                    <a:pt x="18" y="1014"/>
                  </a:cubicBezTo>
                  <a:cubicBezTo>
                    <a:pt x="0" y="1286"/>
                    <a:pt x="127" y="1558"/>
                    <a:pt x="309" y="1766"/>
                  </a:cubicBezTo>
                  <a:cubicBezTo>
                    <a:pt x="569" y="2059"/>
                    <a:pt x="959" y="2230"/>
                    <a:pt x="1347" y="2230"/>
                  </a:cubicBezTo>
                  <a:cubicBezTo>
                    <a:pt x="1500" y="2230"/>
                    <a:pt x="1652" y="2204"/>
                    <a:pt x="1796" y="2147"/>
                  </a:cubicBezTo>
                  <a:cubicBezTo>
                    <a:pt x="2304" y="1939"/>
                    <a:pt x="2639" y="1367"/>
                    <a:pt x="2530" y="832"/>
                  </a:cubicBezTo>
                  <a:cubicBezTo>
                    <a:pt x="2405" y="252"/>
                    <a:pt x="1909" y="1"/>
                    <a:pt x="1389" y="1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3"/>
            <p:cNvSpPr/>
            <p:nvPr/>
          </p:nvSpPr>
          <p:spPr>
            <a:xfrm>
              <a:off x="4221000" y="1517750"/>
              <a:ext cx="66000" cy="55800"/>
            </a:xfrm>
            <a:custGeom>
              <a:avLst/>
              <a:gdLst/>
              <a:ahLst/>
              <a:cxnLst/>
              <a:rect l="l" t="t" r="r" b="b"/>
              <a:pathLst>
                <a:path w="2640" h="2232" extrusionOk="0">
                  <a:moveTo>
                    <a:pt x="1385" y="0"/>
                  </a:moveTo>
                  <a:cubicBezTo>
                    <a:pt x="1076" y="0"/>
                    <a:pt x="758" y="89"/>
                    <a:pt x="508" y="252"/>
                  </a:cubicBezTo>
                  <a:cubicBezTo>
                    <a:pt x="236" y="424"/>
                    <a:pt x="37" y="705"/>
                    <a:pt x="18" y="1013"/>
                  </a:cubicBezTo>
                  <a:cubicBezTo>
                    <a:pt x="0" y="1295"/>
                    <a:pt x="127" y="1567"/>
                    <a:pt x="309" y="1775"/>
                  </a:cubicBezTo>
                  <a:cubicBezTo>
                    <a:pt x="567" y="2066"/>
                    <a:pt x="953" y="2232"/>
                    <a:pt x="1338" y="2232"/>
                  </a:cubicBezTo>
                  <a:cubicBezTo>
                    <a:pt x="1494" y="2232"/>
                    <a:pt x="1649" y="2205"/>
                    <a:pt x="1796" y="2147"/>
                  </a:cubicBezTo>
                  <a:cubicBezTo>
                    <a:pt x="2304" y="1947"/>
                    <a:pt x="2639" y="1367"/>
                    <a:pt x="2521" y="832"/>
                  </a:cubicBezTo>
                  <a:cubicBezTo>
                    <a:pt x="2402" y="252"/>
                    <a:pt x="1904" y="0"/>
                    <a:pt x="1385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3"/>
            <p:cNvSpPr/>
            <p:nvPr/>
          </p:nvSpPr>
          <p:spPr>
            <a:xfrm>
              <a:off x="4579400" y="1152300"/>
              <a:ext cx="36975" cy="31500"/>
            </a:xfrm>
            <a:custGeom>
              <a:avLst/>
              <a:gdLst/>
              <a:ahLst/>
              <a:cxnLst/>
              <a:rect l="l" t="t" r="r" b="b"/>
              <a:pathLst>
                <a:path w="1479" h="1260" extrusionOk="0">
                  <a:moveTo>
                    <a:pt x="783" y="0"/>
                  </a:moveTo>
                  <a:cubicBezTo>
                    <a:pt x="606" y="0"/>
                    <a:pt x="425" y="51"/>
                    <a:pt x="282" y="143"/>
                  </a:cubicBezTo>
                  <a:cubicBezTo>
                    <a:pt x="128" y="234"/>
                    <a:pt x="19" y="397"/>
                    <a:pt x="10" y="570"/>
                  </a:cubicBezTo>
                  <a:cubicBezTo>
                    <a:pt x="1" y="724"/>
                    <a:pt x="64" y="878"/>
                    <a:pt x="173" y="996"/>
                  </a:cubicBezTo>
                  <a:cubicBezTo>
                    <a:pt x="316" y="1165"/>
                    <a:pt x="538" y="1259"/>
                    <a:pt x="756" y="1259"/>
                  </a:cubicBezTo>
                  <a:cubicBezTo>
                    <a:pt x="842" y="1259"/>
                    <a:pt x="928" y="1244"/>
                    <a:pt x="1007" y="1213"/>
                  </a:cubicBezTo>
                  <a:cubicBezTo>
                    <a:pt x="1297" y="1096"/>
                    <a:pt x="1479" y="769"/>
                    <a:pt x="1424" y="470"/>
                  </a:cubicBezTo>
                  <a:cubicBezTo>
                    <a:pt x="1356" y="141"/>
                    <a:pt x="1076" y="0"/>
                    <a:pt x="783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3"/>
            <p:cNvSpPr/>
            <p:nvPr/>
          </p:nvSpPr>
          <p:spPr>
            <a:xfrm>
              <a:off x="4044625" y="1152300"/>
              <a:ext cx="37200" cy="31500"/>
            </a:xfrm>
            <a:custGeom>
              <a:avLst/>
              <a:gdLst/>
              <a:ahLst/>
              <a:cxnLst/>
              <a:rect l="l" t="t" r="r" b="b"/>
              <a:pathLst>
                <a:path w="1488" h="1260" extrusionOk="0">
                  <a:moveTo>
                    <a:pt x="786" y="0"/>
                  </a:moveTo>
                  <a:cubicBezTo>
                    <a:pt x="610" y="0"/>
                    <a:pt x="428" y="51"/>
                    <a:pt x="281" y="143"/>
                  </a:cubicBezTo>
                  <a:cubicBezTo>
                    <a:pt x="136" y="234"/>
                    <a:pt x="28" y="397"/>
                    <a:pt x="9" y="570"/>
                  </a:cubicBezTo>
                  <a:cubicBezTo>
                    <a:pt x="0" y="724"/>
                    <a:pt x="73" y="878"/>
                    <a:pt x="173" y="996"/>
                  </a:cubicBezTo>
                  <a:cubicBezTo>
                    <a:pt x="322" y="1165"/>
                    <a:pt x="541" y="1259"/>
                    <a:pt x="760" y="1259"/>
                  </a:cubicBezTo>
                  <a:cubicBezTo>
                    <a:pt x="847" y="1259"/>
                    <a:pt x="934" y="1244"/>
                    <a:pt x="1016" y="1213"/>
                  </a:cubicBezTo>
                  <a:cubicBezTo>
                    <a:pt x="1297" y="1096"/>
                    <a:pt x="1488" y="769"/>
                    <a:pt x="1424" y="470"/>
                  </a:cubicBezTo>
                  <a:cubicBezTo>
                    <a:pt x="1356" y="141"/>
                    <a:pt x="1080" y="0"/>
                    <a:pt x="786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3"/>
            <p:cNvSpPr/>
            <p:nvPr/>
          </p:nvSpPr>
          <p:spPr>
            <a:xfrm>
              <a:off x="4561500" y="1565800"/>
              <a:ext cx="37200" cy="31500"/>
            </a:xfrm>
            <a:custGeom>
              <a:avLst/>
              <a:gdLst/>
              <a:ahLst/>
              <a:cxnLst/>
              <a:rect l="l" t="t" r="r" b="b"/>
              <a:pathLst>
                <a:path w="1488" h="1260" extrusionOk="0">
                  <a:moveTo>
                    <a:pt x="782" y="0"/>
                  </a:moveTo>
                  <a:cubicBezTo>
                    <a:pt x="606" y="0"/>
                    <a:pt x="424" y="51"/>
                    <a:pt x="281" y="143"/>
                  </a:cubicBezTo>
                  <a:cubicBezTo>
                    <a:pt x="136" y="234"/>
                    <a:pt x="18" y="397"/>
                    <a:pt x="9" y="570"/>
                  </a:cubicBezTo>
                  <a:cubicBezTo>
                    <a:pt x="0" y="724"/>
                    <a:pt x="73" y="878"/>
                    <a:pt x="173" y="996"/>
                  </a:cubicBezTo>
                  <a:cubicBezTo>
                    <a:pt x="316" y="1165"/>
                    <a:pt x="538" y="1259"/>
                    <a:pt x="755" y="1259"/>
                  </a:cubicBezTo>
                  <a:cubicBezTo>
                    <a:pt x="842" y="1259"/>
                    <a:pt x="927" y="1244"/>
                    <a:pt x="1007" y="1213"/>
                  </a:cubicBezTo>
                  <a:cubicBezTo>
                    <a:pt x="1297" y="1096"/>
                    <a:pt x="1487" y="769"/>
                    <a:pt x="1424" y="470"/>
                  </a:cubicBezTo>
                  <a:cubicBezTo>
                    <a:pt x="1356" y="141"/>
                    <a:pt x="1076" y="0"/>
                    <a:pt x="782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3"/>
            <p:cNvSpPr/>
            <p:nvPr/>
          </p:nvSpPr>
          <p:spPr>
            <a:xfrm>
              <a:off x="4749650" y="1464475"/>
              <a:ext cx="36975" cy="31450"/>
            </a:xfrm>
            <a:custGeom>
              <a:avLst/>
              <a:gdLst/>
              <a:ahLst/>
              <a:cxnLst/>
              <a:rect l="l" t="t" r="r" b="b"/>
              <a:pathLst>
                <a:path w="1479" h="1258" extrusionOk="0">
                  <a:moveTo>
                    <a:pt x="783" y="0"/>
                  </a:moveTo>
                  <a:cubicBezTo>
                    <a:pt x="606" y="0"/>
                    <a:pt x="425" y="51"/>
                    <a:pt x="282" y="143"/>
                  </a:cubicBezTo>
                  <a:cubicBezTo>
                    <a:pt x="128" y="234"/>
                    <a:pt x="19" y="397"/>
                    <a:pt x="10" y="569"/>
                  </a:cubicBezTo>
                  <a:cubicBezTo>
                    <a:pt x="1" y="723"/>
                    <a:pt x="64" y="878"/>
                    <a:pt x="173" y="995"/>
                  </a:cubicBezTo>
                  <a:cubicBezTo>
                    <a:pt x="318" y="1160"/>
                    <a:pt x="543" y="1257"/>
                    <a:pt x="763" y="1257"/>
                  </a:cubicBezTo>
                  <a:cubicBezTo>
                    <a:pt x="847" y="1257"/>
                    <a:pt x="930" y="1243"/>
                    <a:pt x="1007" y="1213"/>
                  </a:cubicBezTo>
                  <a:cubicBezTo>
                    <a:pt x="1297" y="1095"/>
                    <a:pt x="1479" y="769"/>
                    <a:pt x="1424" y="469"/>
                  </a:cubicBezTo>
                  <a:cubicBezTo>
                    <a:pt x="1356" y="141"/>
                    <a:pt x="1076" y="0"/>
                    <a:pt x="783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3"/>
            <p:cNvSpPr/>
            <p:nvPr/>
          </p:nvSpPr>
          <p:spPr>
            <a:xfrm>
              <a:off x="4505275" y="1040375"/>
              <a:ext cx="37200" cy="31525"/>
            </a:xfrm>
            <a:custGeom>
              <a:avLst/>
              <a:gdLst/>
              <a:ahLst/>
              <a:cxnLst/>
              <a:rect l="l" t="t" r="r" b="b"/>
              <a:pathLst>
                <a:path w="1488" h="1261" extrusionOk="0">
                  <a:moveTo>
                    <a:pt x="781" y="0"/>
                  </a:moveTo>
                  <a:cubicBezTo>
                    <a:pt x="606" y="0"/>
                    <a:pt x="426" y="50"/>
                    <a:pt x="282" y="141"/>
                  </a:cubicBezTo>
                  <a:cubicBezTo>
                    <a:pt x="137" y="241"/>
                    <a:pt x="19" y="395"/>
                    <a:pt x="10" y="576"/>
                  </a:cubicBezTo>
                  <a:cubicBezTo>
                    <a:pt x="0" y="730"/>
                    <a:pt x="73" y="884"/>
                    <a:pt x="173" y="1002"/>
                  </a:cubicBezTo>
                  <a:cubicBezTo>
                    <a:pt x="321" y="1164"/>
                    <a:pt x="539" y="1261"/>
                    <a:pt x="756" y="1261"/>
                  </a:cubicBezTo>
                  <a:cubicBezTo>
                    <a:pt x="844" y="1261"/>
                    <a:pt x="932" y="1245"/>
                    <a:pt x="1016" y="1211"/>
                  </a:cubicBezTo>
                  <a:cubicBezTo>
                    <a:pt x="1297" y="1102"/>
                    <a:pt x="1488" y="776"/>
                    <a:pt x="1424" y="467"/>
                  </a:cubicBezTo>
                  <a:cubicBezTo>
                    <a:pt x="1356" y="142"/>
                    <a:pt x="1076" y="0"/>
                    <a:pt x="781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>
              <a:off x="4399175" y="1159550"/>
              <a:ext cx="37200" cy="31500"/>
            </a:xfrm>
            <a:custGeom>
              <a:avLst/>
              <a:gdLst/>
              <a:ahLst/>
              <a:cxnLst/>
              <a:rect l="l" t="t" r="r" b="b"/>
              <a:pathLst>
                <a:path w="1488" h="1260" extrusionOk="0">
                  <a:moveTo>
                    <a:pt x="783" y="1"/>
                  </a:moveTo>
                  <a:cubicBezTo>
                    <a:pt x="606" y="1"/>
                    <a:pt x="425" y="52"/>
                    <a:pt x="282" y="144"/>
                  </a:cubicBezTo>
                  <a:cubicBezTo>
                    <a:pt x="128" y="234"/>
                    <a:pt x="19" y="398"/>
                    <a:pt x="10" y="570"/>
                  </a:cubicBezTo>
                  <a:cubicBezTo>
                    <a:pt x="1" y="724"/>
                    <a:pt x="64" y="878"/>
                    <a:pt x="173" y="996"/>
                  </a:cubicBezTo>
                  <a:cubicBezTo>
                    <a:pt x="316" y="1165"/>
                    <a:pt x="538" y="1259"/>
                    <a:pt x="756" y="1259"/>
                  </a:cubicBezTo>
                  <a:cubicBezTo>
                    <a:pt x="842" y="1259"/>
                    <a:pt x="927" y="1244"/>
                    <a:pt x="1007" y="1214"/>
                  </a:cubicBezTo>
                  <a:cubicBezTo>
                    <a:pt x="1297" y="1096"/>
                    <a:pt x="1488" y="769"/>
                    <a:pt x="1424" y="470"/>
                  </a:cubicBezTo>
                  <a:cubicBezTo>
                    <a:pt x="1356" y="142"/>
                    <a:pt x="1076" y="1"/>
                    <a:pt x="783" y="1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4386025" y="1432950"/>
              <a:ext cx="37200" cy="31500"/>
            </a:xfrm>
            <a:custGeom>
              <a:avLst/>
              <a:gdLst/>
              <a:ahLst/>
              <a:cxnLst/>
              <a:rect l="l" t="t" r="r" b="b"/>
              <a:pathLst>
                <a:path w="1488" h="1260" extrusionOk="0">
                  <a:moveTo>
                    <a:pt x="783" y="1"/>
                  </a:moveTo>
                  <a:cubicBezTo>
                    <a:pt x="606" y="1"/>
                    <a:pt x="425" y="52"/>
                    <a:pt x="282" y="144"/>
                  </a:cubicBezTo>
                  <a:cubicBezTo>
                    <a:pt x="137" y="234"/>
                    <a:pt x="19" y="397"/>
                    <a:pt x="10" y="570"/>
                  </a:cubicBezTo>
                  <a:cubicBezTo>
                    <a:pt x="1" y="724"/>
                    <a:pt x="64" y="878"/>
                    <a:pt x="173" y="996"/>
                  </a:cubicBezTo>
                  <a:cubicBezTo>
                    <a:pt x="316" y="1165"/>
                    <a:pt x="538" y="1259"/>
                    <a:pt x="756" y="1259"/>
                  </a:cubicBezTo>
                  <a:cubicBezTo>
                    <a:pt x="842" y="1259"/>
                    <a:pt x="928" y="1244"/>
                    <a:pt x="1007" y="1214"/>
                  </a:cubicBezTo>
                  <a:cubicBezTo>
                    <a:pt x="1297" y="1096"/>
                    <a:pt x="1488" y="769"/>
                    <a:pt x="1424" y="470"/>
                  </a:cubicBezTo>
                  <a:cubicBezTo>
                    <a:pt x="1356" y="142"/>
                    <a:pt x="1076" y="1"/>
                    <a:pt x="783" y="1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4080450" y="1502100"/>
              <a:ext cx="36975" cy="31475"/>
            </a:xfrm>
            <a:custGeom>
              <a:avLst/>
              <a:gdLst/>
              <a:ahLst/>
              <a:cxnLst/>
              <a:rect l="l" t="t" r="r" b="b"/>
              <a:pathLst>
                <a:path w="1479" h="1259" extrusionOk="0">
                  <a:moveTo>
                    <a:pt x="779" y="0"/>
                  </a:moveTo>
                  <a:cubicBezTo>
                    <a:pt x="604" y="0"/>
                    <a:pt x="424" y="51"/>
                    <a:pt x="281" y="143"/>
                  </a:cubicBezTo>
                  <a:cubicBezTo>
                    <a:pt x="127" y="234"/>
                    <a:pt x="18" y="397"/>
                    <a:pt x="9" y="569"/>
                  </a:cubicBezTo>
                  <a:cubicBezTo>
                    <a:pt x="0" y="724"/>
                    <a:pt x="64" y="878"/>
                    <a:pt x="172" y="996"/>
                  </a:cubicBezTo>
                  <a:cubicBezTo>
                    <a:pt x="315" y="1165"/>
                    <a:pt x="537" y="1259"/>
                    <a:pt x="755" y="1259"/>
                  </a:cubicBezTo>
                  <a:cubicBezTo>
                    <a:pt x="841" y="1259"/>
                    <a:pt x="927" y="1244"/>
                    <a:pt x="1007" y="1213"/>
                  </a:cubicBezTo>
                  <a:cubicBezTo>
                    <a:pt x="1288" y="1095"/>
                    <a:pt x="1478" y="769"/>
                    <a:pt x="1415" y="470"/>
                  </a:cubicBezTo>
                  <a:cubicBezTo>
                    <a:pt x="1347" y="141"/>
                    <a:pt x="1070" y="0"/>
                    <a:pt x="779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3"/>
            <p:cNvSpPr/>
            <p:nvPr/>
          </p:nvSpPr>
          <p:spPr>
            <a:xfrm>
              <a:off x="4221225" y="1226875"/>
              <a:ext cx="37200" cy="31500"/>
            </a:xfrm>
            <a:custGeom>
              <a:avLst/>
              <a:gdLst/>
              <a:ahLst/>
              <a:cxnLst/>
              <a:rect l="l" t="t" r="r" b="b"/>
              <a:pathLst>
                <a:path w="1488" h="1260" extrusionOk="0">
                  <a:moveTo>
                    <a:pt x="782" y="1"/>
                  </a:moveTo>
                  <a:cubicBezTo>
                    <a:pt x="606" y="1"/>
                    <a:pt x="424" y="52"/>
                    <a:pt x="281" y="144"/>
                  </a:cubicBezTo>
                  <a:cubicBezTo>
                    <a:pt x="136" y="234"/>
                    <a:pt x="18" y="398"/>
                    <a:pt x="9" y="570"/>
                  </a:cubicBezTo>
                  <a:cubicBezTo>
                    <a:pt x="0" y="724"/>
                    <a:pt x="73" y="878"/>
                    <a:pt x="173" y="996"/>
                  </a:cubicBezTo>
                  <a:cubicBezTo>
                    <a:pt x="316" y="1165"/>
                    <a:pt x="537" y="1259"/>
                    <a:pt x="755" y="1259"/>
                  </a:cubicBezTo>
                  <a:cubicBezTo>
                    <a:pt x="842" y="1259"/>
                    <a:pt x="927" y="1245"/>
                    <a:pt x="1007" y="1214"/>
                  </a:cubicBezTo>
                  <a:cubicBezTo>
                    <a:pt x="1297" y="1096"/>
                    <a:pt x="1487" y="769"/>
                    <a:pt x="1424" y="470"/>
                  </a:cubicBezTo>
                  <a:cubicBezTo>
                    <a:pt x="1356" y="142"/>
                    <a:pt x="1076" y="1"/>
                    <a:pt x="782" y="1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3"/>
            <p:cNvSpPr/>
            <p:nvPr/>
          </p:nvSpPr>
          <p:spPr>
            <a:xfrm>
              <a:off x="4329575" y="1609100"/>
              <a:ext cx="37200" cy="31500"/>
            </a:xfrm>
            <a:custGeom>
              <a:avLst/>
              <a:gdLst/>
              <a:ahLst/>
              <a:cxnLst/>
              <a:rect l="l" t="t" r="r" b="b"/>
              <a:pathLst>
                <a:path w="1488" h="1260" extrusionOk="0">
                  <a:moveTo>
                    <a:pt x="787" y="0"/>
                  </a:moveTo>
                  <a:cubicBezTo>
                    <a:pt x="611" y="0"/>
                    <a:pt x="428" y="51"/>
                    <a:pt x="282" y="143"/>
                  </a:cubicBezTo>
                  <a:cubicBezTo>
                    <a:pt x="137" y="234"/>
                    <a:pt x="28" y="397"/>
                    <a:pt x="10" y="570"/>
                  </a:cubicBezTo>
                  <a:cubicBezTo>
                    <a:pt x="1" y="733"/>
                    <a:pt x="73" y="887"/>
                    <a:pt x="173" y="996"/>
                  </a:cubicBezTo>
                  <a:cubicBezTo>
                    <a:pt x="322" y="1165"/>
                    <a:pt x="542" y="1259"/>
                    <a:pt x="761" y="1259"/>
                  </a:cubicBezTo>
                  <a:cubicBezTo>
                    <a:pt x="847" y="1259"/>
                    <a:pt x="934" y="1244"/>
                    <a:pt x="1016" y="1213"/>
                  </a:cubicBezTo>
                  <a:cubicBezTo>
                    <a:pt x="1298" y="1095"/>
                    <a:pt x="1488" y="769"/>
                    <a:pt x="1424" y="470"/>
                  </a:cubicBezTo>
                  <a:cubicBezTo>
                    <a:pt x="1357" y="141"/>
                    <a:pt x="1080" y="0"/>
                    <a:pt x="787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3"/>
            <p:cNvSpPr/>
            <p:nvPr/>
          </p:nvSpPr>
          <p:spPr>
            <a:xfrm>
              <a:off x="4802025" y="1159550"/>
              <a:ext cx="37200" cy="31500"/>
            </a:xfrm>
            <a:custGeom>
              <a:avLst/>
              <a:gdLst/>
              <a:ahLst/>
              <a:cxnLst/>
              <a:rect l="l" t="t" r="r" b="b"/>
              <a:pathLst>
                <a:path w="1488" h="1260" extrusionOk="0">
                  <a:moveTo>
                    <a:pt x="787" y="1"/>
                  </a:moveTo>
                  <a:cubicBezTo>
                    <a:pt x="610" y="1"/>
                    <a:pt x="428" y="52"/>
                    <a:pt x="282" y="144"/>
                  </a:cubicBezTo>
                  <a:cubicBezTo>
                    <a:pt x="136" y="234"/>
                    <a:pt x="28" y="398"/>
                    <a:pt x="10" y="570"/>
                  </a:cubicBezTo>
                  <a:cubicBezTo>
                    <a:pt x="0" y="724"/>
                    <a:pt x="73" y="878"/>
                    <a:pt x="173" y="996"/>
                  </a:cubicBezTo>
                  <a:cubicBezTo>
                    <a:pt x="322" y="1165"/>
                    <a:pt x="541" y="1259"/>
                    <a:pt x="760" y="1259"/>
                  </a:cubicBezTo>
                  <a:cubicBezTo>
                    <a:pt x="847" y="1259"/>
                    <a:pt x="934" y="1244"/>
                    <a:pt x="1016" y="1214"/>
                  </a:cubicBezTo>
                  <a:cubicBezTo>
                    <a:pt x="1297" y="1096"/>
                    <a:pt x="1488" y="769"/>
                    <a:pt x="1424" y="470"/>
                  </a:cubicBezTo>
                  <a:cubicBezTo>
                    <a:pt x="1356" y="142"/>
                    <a:pt x="1080" y="1"/>
                    <a:pt x="787" y="1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33"/>
          <p:cNvGrpSpPr/>
          <p:nvPr/>
        </p:nvGrpSpPr>
        <p:grpSpPr>
          <a:xfrm>
            <a:off x="7064643" y="705022"/>
            <a:ext cx="1167108" cy="940289"/>
            <a:chOff x="4044625" y="1000425"/>
            <a:chExt cx="794600" cy="640175"/>
          </a:xfrm>
        </p:grpSpPr>
        <p:sp>
          <p:nvSpPr>
            <p:cNvPr id="366" name="Google Shape;366;p33"/>
            <p:cNvSpPr/>
            <p:nvPr/>
          </p:nvSpPr>
          <p:spPr>
            <a:xfrm>
              <a:off x="4639025" y="1071825"/>
              <a:ext cx="65775" cy="55825"/>
            </a:xfrm>
            <a:custGeom>
              <a:avLst/>
              <a:gdLst/>
              <a:ahLst/>
              <a:cxnLst/>
              <a:rect l="l" t="t" r="r" b="b"/>
              <a:pathLst>
                <a:path w="2631" h="2233" extrusionOk="0">
                  <a:moveTo>
                    <a:pt x="1383" y="1"/>
                  </a:moveTo>
                  <a:cubicBezTo>
                    <a:pt x="1072" y="1"/>
                    <a:pt x="753" y="90"/>
                    <a:pt x="499" y="252"/>
                  </a:cubicBezTo>
                  <a:cubicBezTo>
                    <a:pt x="236" y="424"/>
                    <a:pt x="37" y="706"/>
                    <a:pt x="19" y="1014"/>
                  </a:cubicBezTo>
                  <a:cubicBezTo>
                    <a:pt x="1" y="1295"/>
                    <a:pt x="128" y="1567"/>
                    <a:pt x="309" y="1776"/>
                  </a:cubicBezTo>
                  <a:cubicBezTo>
                    <a:pt x="567" y="2066"/>
                    <a:pt x="954" y="2232"/>
                    <a:pt x="1338" y="2232"/>
                  </a:cubicBezTo>
                  <a:cubicBezTo>
                    <a:pt x="1494" y="2232"/>
                    <a:pt x="1650" y="2205"/>
                    <a:pt x="1796" y="2147"/>
                  </a:cubicBezTo>
                  <a:cubicBezTo>
                    <a:pt x="2295" y="1948"/>
                    <a:pt x="2630" y="1367"/>
                    <a:pt x="2521" y="832"/>
                  </a:cubicBezTo>
                  <a:cubicBezTo>
                    <a:pt x="2402" y="253"/>
                    <a:pt x="1905" y="1"/>
                    <a:pt x="1383" y="1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3"/>
            <p:cNvSpPr/>
            <p:nvPr/>
          </p:nvSpPr>
          <p:spPr>
            <a:xfrm>
              <a:off x="4274275" y="1000425"/>
              <a:ext cx="65750" cy="55775"/>
            </a:xfrm>
            <a:custGeom>
              <a:avLst/>
              <a:gdLst/>
              <a:ahLst/>
              <a:cxnLst/>
              <a:rect l="l" t="t" r="r" b="b"/>
              <a:pathLst>
                <a:path w="2630" h="2231" extrusionOk="0">
                  <a:moveTo>
                    <a:pt x="1380" y="0"/>
                  </a:moveTo>
                  <a:cubicBezTo>
                    <a:pt x="1071" y="0"/>
                    <a:pt x="753" y="89"/>
                    <a:pt x="499" y="252"/>
                  </a:cubicBezTo>
                  <a:cubicBezTo>
                    <a:pt x="236" y="415"/>
                    <a:pt x="36" y="696"/>
                    <a:pt x="18" y="1013"/>
                  </a:cubicBezTo>
                  <a:cubicBezTo>
                    <a:pt x="0" y="1285"/>
                    <a:pt x="118" y="1557"/>
                    <a:pt x="299" y="1766"/>
                  </a:cubicBezTo>
                  <a:cubicBezTo>
                    <a:pt x="560" y="2059"/>
                    <a:pt x="950" y="2230"/>
                    <a:pt x="1338" y="2230"/>
                  </a:cubicBezTo>
                  <a:cubicBezTo>
                    <a:pt x="1491" y="2230"/>
                    <a:pt x="1643" y="2203"/>
                    <a:pt x="1787" y="2147"/>
                  </a:cubicBezTo>
                  <a:cubicBezTo>
                    <a:pt x="2294" y="1938"/>
                    <a:pt x="2630" y="1367"/>
                    <a:pt x="2521" y="832"/>
                  </a:cubicBezTo>
                  <a:cubicBezTo>
                    <a:pt x="2396" y="252"/>
                    <a:pt x="1900" y="0"/>
                    <a:pt x="1380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3"/>
            <p:cNvSpPr/>
            <p:nvPr/>
          </p:nvSpPr>
          <p:spPr>
            <a:xfrm>
              <a:off x="4131000" y="1286275"/>
              <a:ext cx="65750" cy="55775"/>
            </a:xfrm>
            <a:custGeom>
              <a:avLst/>
              <a:gdLst/>
              <a:ahLst/>
              <a:cxnLst/>
              <a:rect l="l" t="t" r="r" b="b"/>
              <a:pathLst>
                <a:path w="2630" h="2231" extrusionOk="0">
                  <a:moveTo>
                    <a:pt x="1383" y="1"/>
                  </a:moveTo>
                  <a:cubicBezTo>
                    <a:pt x="1072" y="1"/>
                    <a:pt x="753" y="90"/>
                    <a:pt x="499" y="252"/>
                  </a:cubicBezTo>
                  <a:cubicBezTo>
                    <a:pt x="236" y="416"/>
                    <a:pt x="37" y="697"/>
                    <a:pt x="18" y="1014"/>
                  </a:cubicBezTo>
                  <a:cubicBezTo>
                    <a:pt x="0" y="1286"/>
                    <a:pt x="118" y="1558"/>
                    <a:pt x="309" y="1767"/>
                  </a:cubicBezTo>
                  <a:cubicBezTo>
                    <a:pt x="562" y="2059"/>
                    <a:pt x="956" y="2231"/>
                    <a:pt x="1342" y="2231"/>
                  </a:cubicBezTo>
                  <a:cubicBezTo>
                    <a:pt x="1494" y="2231"/>
                    <a:pt x="1646" y="2204"/>
                    <a:pt x="1787" y="2148"/>
                  </a:cubicBezTo>
                  <a:cubicBezTo>
                    <a:pt x="2294" y="1939"/>
                    <a:pt x="2630" y="1368"/>
                    <a:pt x="2521" y="833"/>
                  </a:cubicBezTo>
                  <a:cubicBezTo>
                    <a:pt x="2402" y="253"/>
                    <a:pt x="1905" y="1"/>
                    <a:pt x="1383" y="1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3"/>
            <p:cNvSpPr/>
            <p:nvPr/>
          </p:nvSpPr>
          <p:spPr>
            <a:xfrm>
              <a:off x="4421400" y="1286275"/>
              <a:ext cx="66000" cy="55775"/>
            </a:xfrm>
            <a:custGeom>
              <a:avLst/>
              <a:gdLst/>
              <a:ahLst/>
              <a:cxnLst/>
              <a:rect l="l" t="t" r="r" b="b"/>
              <a:pathLst>
                <a:path w="2640" h="2231" extrusionOk="0">
                  <a:moveTo>
                    <a:pt x="1385" y="1"/>
                  </a:moveTo>
                  <a:cubicBezTo>
                    <a:pt x="1076" y="1"/>
                    <a:pt x="758" y="90"/>
                    <a:pt x="508" y="252"/>
                  </a:cubicBezTo>
                  <a:cubicBezTo>
                    <a:pt x="245" y="416"/>
                    <a:pt x="37" y="697"/>
                    <a:pt x="18" y="1014"/>
                  </a:cubicBezTo>
                  <a:cubicBezTo>
                    <a:pt x="0" y="1286"/>
                    <a:pt x="127" y="1558"/>
                    <a:pt x="309" y="1767"/>
                  </a:cubicBezTo>
                  <a:cubicBezTo>
                    <a:pt x="569" y="2059"/>
                    <a:pt x="959" y="2231"/>
                    <a:pt x="1347" y="2231"/>
                  </a:cubicBezTo>
                  <a:cubicBezTo>
                    <a:pt x="1500" y="2231"/>
                    <a:pt x="1652" y="2204"/>
                    <a:pt x="1796" y="2148"/>
                  </a:cubicBezTo>
                  <a:cubicBezTo>
                    <a:pt x="2304" y="1939"/>
                    <a:pt x="2639" y="1368"/>
                    <a:pt x="2521" y="833"/>
                  </a:cubicBezTo>
                  <a:cubicBezTo>
                    <a:pt x="2402" y="253"/>
                    <a:pt x="1905" y="1"/>
                    <a:pt x="1385" y="1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3"/>
            <p:cNvSpPr/>
            <p:nvPr/>
          </p:nvSpPr>
          <p:spPr>
            <a:xfrm>
              <a:off x="4621350" y="1258400"/>
              <a:ext cx="66000" cy="55775"/>
            </a:xfrm>
            <a:custGeom>
              <a:avLst/>
              <a:gdLst/>
              <a:ahLst/>
              <a:cxnLst/>
              <a:rect l="l" t="t" r="r" b="b"/>
              <a:pathLst>
                <a:path w="2640" h="2231" extrusionOk="0">
                  <a:moveTo>
                    <a:pt x="1389" y="1"/>
                  </a:moveTo>
                  <a:cubicBezTo>
                    <a:pt x="1080" y="1"/>
                    <a:pt x="762" y="90"/>
                    <a:pt x="508" y="252"/>
                  </a:cubicBezTo>
                  <a:cubicBezTo>
                    <a:pt x="245" y="415"/>
                    <a:pt x="46" y="696"/>
                    <a:pt x="18" y="1014"/>
                  </a:cubicBezTo>
                  <a:cubicBezTo>
                    <a:pt x="0" y="1286"/>
                    <a:pt x="127" y="1558"/>
                    <a:pt x="309" y="1766"/>
                  </a:cubicBezTo>
                  <a:cubicBezTo>
                    <a:pt x="569" y="2059"/>
                    <a:pt x="959" y="2230"/>
                    <a:pt x="1347" y="2230"/>
                  </a:cubicBezTo>
                  <a:cubicBezTo>
                    <a:pt x="1500" y="2230"/>
                    <a:pt x="1652" y="2204"/>
                    <a:pt x="1796" y="2147"/>
                  </a:cubicBezTo>
                  <a:cubicBezTo>
                    <a:pt x="2304" y="1939"/>
                    <a:pt x="2639" y="1367"/>
                    <a:pt x="2530" y="832"/>
                  </a:cubicBezTo>
                  <a:cubicBezTo>
                    <a:pt x="2405" y="252"/>
                    <a:pt x="1909" y="1"/>
                    <a:pt x="1389" y="1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3"/>
            <p:cNvSpPr/>
            <p:nvPr/>
          </p:nvSpPr>
          <p:spPr>
            <a:xfrm>
              <a:off x="4221000" y="1517750"/>
              <a:ext cx="66000" cy="55800"/>
            </a:xfrm>
            <a:custGeom>
              <a:avLst/>
              <a:gdLst/>
              <a:ahLst/>
              <a:cxnLst/>
              <a:rect l="l" t="t" r="r" b="b"/>
              <a:pathLst>
                <a:path w="2640" h="2232" extrusionOk="0">
                  <a:moveTo>
                    <a:pt x="1385" y="0"/>
                  </a:moveTo>
                  <a:cubicBezTo>
                    <a:pt x="1076" y="0"/>
                    <a:pt x="758" y="89"/>
                    <a:pt x="508" y="252"/>
                  </a:cubicBezTo>
                  <a:cubicBezTo>
                    <a:pt x="236" y="424"/>
                    <a:pt x="37" y="705"/>
                    <a:pt x="18" y="1013"/>
                  </a:cubicBezTo>
                  <a:cubicBezTo>
                    <a:pt x="0" y="1295"/>
                    <a:pt x="127" y="1567"/>
                    <a:pt x="309" y="1775"/>
                  </a:cubicBezTo>
                  <a:cubicBezTo>
                    <a:pt x="567" y="2066"/>
                    <a:pt x="953" y="2232"/>
                    <a:pt x="1338" y="2232"/>
                  </a:cubicBezTo>
                  <a:cubicBezTo>
                    <a:pt x="1494" y="2232"/>
                    <a:pt x="1649" y="2205"/>
                    <a:pt x="1796" y="2147"/>
                  </a:cubicBezTo>
                  <a:cubicBezTo>
                    <a:pt x="2304" y="1947"/>
                    <a:pt x="2639" y="1367"/>
                    <a:pt x="2521" y="832"/>
                  </a:cubicBezTo>
                  <a:cubicBezTo>
                    <a:pt x="2402" y="252"/>
                    <a:pt x="1904" y="0"/>
                    <a:pt x="1385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3"/>
            <p:cNvSpPr/>
            <p:nvPr/>
          </p:nvSpPr>
          <p:spPr>
            <a:xfrm>
              <a:off x="4579400" y="1152300"/>
              <a:ext cx="36975" cy="31500"/>
            </a:xfrm>
            <a:custGeom>
              <a:avLst/>
              <a:gdLst/>
              <a:ahLst/>
              <a:cxnLst/>
              <a:rect l="l" t="t" r="r" b="b"/>
              <a:pathLst>
                <a:path w="1479" h="1260" extrusionOk="0">
                  <a:moveTo>
                    <a:pt x="783" y="0"/>
                  </a:moveTo>
                  <a:cubicBezTo>
                    <a:pt x="606" y="0"/>
                    <a:pt x="425" y="51"/>
                    <a:pt x="282" y="143"/>
                  </a:cubicBezTo>
                  <a:cubicBezTo>
                    <a:pt x="128" y="234"/>
                    <a:pt x="19" y="397"/>
                    <a:pt x="10" y="570"/>
                  </a:cubicBezTo>
                  <a:cubicBezTo>
                    <a:pt x="1" y="724"/>
                    <a:pt x="64" y="878"/>
                    <a:pt x="173" y="996"/>
                  </a:cubicBezTo>
                  <a:cubicBezTo>
                    <a:pt x="316" y="1165"/>
                    <a:pt x="538" y="1259"/>
                    <a:pt x="756" y="1259"/>
                  </a:cubicBezTo>
                  <a:cubicBezTo>
                    <a:pt x="842" y="1259"/>
                    <a:pt x="928" y="1244"/>
                    <a:pt x="1007" y="1213"/>
                  </a:cubicBezTo>
                  <a:cubicBezTo>
                    <a:pt x="1297" y="1096"/>
                    <a:pt x="1479" y="769"/>
                    <a:pt x="1424" y="470"/>
                  </a:cubicBezTo>
                  <a:cubicBezTo>
                    <a:pt x="1356" y="141"/>
                    <a:pt x="1076" y="0"/>
                    <a:pt x="783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3"/>
            <p:cNvSpPr/>
            <p:nvPr/>
          </p:nvSpPr>
          <p:spPr>
            <a:xfrm>
              <a:off x="4044625" y="1152300"/>
              <a:ext cx="37200" cy="31500"/>
            </a:xfrm>
            <a:custGeom>
              <a:avLst/>
              <a:gdLst/>
              <a:ahLst/>
              <a:cxnLst/>
              <a:rect l="l" t="t" r="r" b="b"/>
              <a:pathLst>
                <a:path w="1488" h="1260" extrusionOk="0">
                  <a:moveTo>
                    <a:pt x="786" y="0"/>
                  </a:moveTo>
                  <a:cubicBezTo>
                    <a:pt x="610" y="0"/>
                    <a:pt x="428" y="51"/>
                    <a:pt x="281" y="143"/>
                  </a:cubicBezTo>
                  <a:cubicBezTo>
                    <a:pt x="136" y="234"/>
                    <a:pt x="28" y="397"/>
                    <a:pt x="9" y="570"/>
                  </a:cubicBezTo>
                  <a:cubicBezTo>
                    <a:pt x="0" y="724"/>
                    <a:pt x="73" y="878"/>
                    <a:pt x="173" y="996"/>
                  </a:cubicBezTo>
                  <a:cubicBezTo>
                    <a:pt x="322" y="1165"/>
                    <a:pt x="541" y="1259"/>
                    <a:pt x="760" y="1259"/>
                  </a:cubicBezTo>
                  <a:cubicBezTo>
                    <a:pt x="847" y="1259"/>
                    <a:pt x="934" y="1244"/>
                    <a:pt x="1016" y="1213"/>
                  </a:cubicBezTo>
                  <a:cubicBezTo>
                    <a:pt x="1297" y="1096"/>
                    <a:pt x="1488" y="769"/>
                    <a:pt x="1424" y="470"/>
                  </a:cubicBezTo>
                  <a:cubicBezTo>
                    <a:pt x="1356" y="141"/>
                    <a:pt x="1080" y="0"/>
                    <a:pt x="786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4561500" y="1565800"/>
              <a:ext cx="37200" cy="31500"/>
            </a:xfrm>
            <a:custGeom>
              <a:avLst/>
              <a:gdLst/>
              <a:ahLst/>
              <a:cxnLst/>
              <a:rect l="l" t="t" r="r" b="b"/>
              <a:pathLst>
                <a:path w="1488" h="1260" extrusionOk="0">
                  <a:moveTo>
                    <a:pt x="782" y="0"/>
                  </a:moveTo>
                  <a:cubicBezTo>
                    <a:pt x="606" y="0"/>
                    <a:pt x="424" y="51"/>
                    <a:pt x="281" y="143"/>
                  </a:cubicBezTo>
                  <a:cubicBezTo>
                    <a:pt x="136" y="234"/>
                    <a:pt x="18" y="397"/>
                    <a:pt x="9" y="570"/>
                  </a:cubicBezTo>
                  <a:cubicBezTo>
                    <a:pt x="0" y="724"/>
                    <a:pt x="73" y="878"/>
                    <a:pt x="173" y="996"/>
                  </a:cubicBezTo>
                  <a:cubicBezTo>
                    <a:pt x="316" y="1165"/>
                    <a:pt x="538" y="1259"/>
                    <a:pt x="755" y="1259"/>
                  </a:cubicBezTo>
                  <a:cubicBezTo>
                    <a:pt x="842" y="1259"/>
                    <a:pt x="927" y="1244"/>
                    <a:pt x="1007" y="1213"/>
                  </a:cubicBezTo>
                  <a:cubicBezTo>
                    <a:pt x="1297" y="1096"/>
                    <a:pt x="1487" y="769"/>
                    <a:pt x="1424" y="470"/>
                  </a:cubicBezTo>
                  <a:cubicBezTo>
                    <a:pt x="1356" y="141"/>
                    <a:pt x="1076" y="0"/>
                    <a:pt x="782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3"/>
            <p:cNvSpPr/>
            <p:nvPr/>
          </p:nvSpPr>
          <p:spPr>
            <a:xfrm>
              <a:off x="4749650" y="1464475"/>
              <a:ext cx="36975" cy="31450"/>
            </a:xfrm>
            <a:custGeom>
              <a:avLst/>
              <a:gdLst/>
              <a:ahLst/>
              <a:cxnLst/>
              <a:rect l="l" t="t" r="r" b="b"/>
              <a:pathLst>
                <a:path w="1479" h="1258" extrusionOk="0">
                  <a:moveTo>
                    <a:pt x="783" y="0"/>
                  </a:moveTo>
                  <a:cubicBezTo>
                    <a:pt x="606" y="0"/>
                    <a:pt x="425" y="51"/>
                    <a:pt x="282" y="143"/>
                  </a:cubicBezTo>
                  <a:cubicBezTo>
                    <a:pt x="128" y="234"/>
                    <a:pt x="19" y="397"/>
                    <a:pt x="10" y="569"/>
                  </a:cubicBezTo>
                  <a:cubicBezTo>
                    <a:pt x="1" y="723"/>
                    <a:pt x="64" y="878"/>
                    <a:pt x="173" y="995"/>
                  </a:cubicBezTo>
                  <a:cubicBezTo>
                    <a:pt x="318" y="1160"/>
                    <a:pt x="543" y="1257"/>
                    <a:pt x="763" y="1257"/>
                  </a:cubicBezTo>
                  <a:cubicBezTo>
                    <a:pt x="847" y="1257"/>
                    <a:pt x="930" y="1243"/>
                    <a:pt x="1007" y="1213"/>
                  </a:cubicBezTo>
                  <a:cubicBezTo>
                    <a:pt x="1297" y="1095"/>
                    <a:pt x="1479" y="769"/>
                    <a:pt x="1424" y="469"/>
                  </a:cubicBezTo>
                  <a:cubicBezTo>
                    <a:pt x="1356" y="141"/>
                    <a:pt x="1076" y="0"/>
                    <a:pt x="783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>
              <a:off x="4505275" y="1040375"/>
              <a:ext cx="37200" cy="31525"/>
            </a:xfrm>
            <a:custGeom>
              <a:avLst/>
              <a:gdLst/>
              <a:ahLst/>
              <a:cxnLst/>
              <a:rect l="l" t="t" r="r" b="b"/>
              <a:pathLst>
                <a:path w="1488" h="1261" extrusionOk="0">
                  <a:moveTo>
                    <a:pt x="781" y="0"/>
                  </a:moveTo>
                  <a:cubicBezTo>
                    <a:pt x="606" y="0"/>
                    <a:pt x="426" y="50"/>
                    <a:pt x="282" y="141"/>
                  </a:cubicBezTo>
                  <a:cubicBezTo>
                    <a:pt x="137" y="241"/>
                    <a:pt x="19" y="395"/>
                    <a:pt x="10" y="576"/>
                  </a:cubicBezTo>
                  <a:cubicBezTo>
                    <a:pt x="0" y="730"/>
                    <a:pt x="73" y="884"/>
                    <a:pt x="173" y="1002"/>
                  </a:cubicBezTo>
                  <a:cubicBezTo>
                    <a:pt x="321" y="1164"/>
                    <a:pt x="539" y="1261"/>
                    <a:pt x="756" y="1261"/>
                  </a:cubicBezTo>
                  <a:cubicBezTo>
                    <a:pt x="844" y="1261"/>
                    <a:pt x="932" y="1245"/>
                    <a:pt x="1016" y="1211"/>
                  </a:cubicBezTo>
                  <a:cubicBezTo>
                    <a:pt x="1297" y="1102"/>
                    <a:pt x="1488" y="776"/>
                    <a:pt x="1424" y="467"/>
                  </a:cubicBezTo>
                  <a:cubicBezTo>
                    <a:pt x="1356" y="142"/>
                    <a:pt x="1076" y="0"/>
                    <a:pt x="781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>
              <a:off x="4399175" y="1159550"/>
              <a:ext cx="37200" cy="31500"/>
            </a:xfrm>
            <a:custGeom>
              <a:avLst/>
              <a:gdLst/>
              <a:ahLst/>
              <a:cxnLst/>
              <a:rect l="l" t="t" r="r" b="b"/>
              <a:pathLst>
                <a:path w="1488" h="1260" extrusionOk="0">
                  <a:moveTo>
                    <a:pt x="783" y="1"/>
                  </a:moveTo>
                  <a:cubicBezTo>
                    <a:pt x="606" y="1"/>
                    <a:pt x="425" y="52"/>
                    <a:pt x="282" y="144"/>
                  </a:cubicBezTo>
                  <a:cubicBezTo>
                    <a:pt x="128" y="234"/>
                    <a:pt x="19" y="398"/>
                    <a:pt x="10" y="570"/>
                  </a:cubicBezTo>
                  <a:cubicBezTo>
                    <a:pt x="1" y="724"/>
                    <a:pt x="64" y="878"/>
                    <a:pt x="173" y="996"/>
                  </a:cubicBezTo>
                  <a:cubicBezTo>
                    <a:pt x="316" y="1165"/>
                    <a:pt x="538" y="1259"/>
                    <a:pt x="756" y="1259"/>
                  </a:cubicBezTo>
                  <a:cubicBezTo>
                    <a:pt x="842" y="1259"/>
                    <a:pt x="927" y="1244"/>
                    <a:pt x="1007" y="1214"/>
                  </a:cubicBezTo>
                  <a:cubicBezTo>
                    <a:pt x="1297" y="1096"/>
                    <a:pt x="1488" y="769"/>
                    <a:pt x="1424" y="470"/>
                  </a:cubicBezTo>
                  <a:cubicBezTo>
                    <a:pt x="1356" y="142"/>
                    <a:pt x="1076" y="1"/>
                    <a:pt x="783" y="1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>
              <a:off x="4386025" y="1432950"/>
              <a:ext cx="37200" cy="31500"/>
            </a:xfrm>
            <a:custGeom>
              <a:avLst/>
              <a:gdLst/>
              <a:ahLst/>
              <a:cxnLst/>
              <a:rect l="l" t="t" r="r" b="b"/>
              <a:pathLst>
                <a:path w="1488" h="1260" extrusionOk="0">
                  <a:moveTo>
                    <a:pt x="783" y="1"/>
                  </a:moveTo>
                  <a:cubicBezTo>
                    <a:pt x="606" y="1"/>
                    <a:pt x="425" y="52"/>
                    <a:pt x="282" y="144"/>
                  </a:cubicBezTo>
                  <a:cubicBezTo>
                    <a:pt x="137" y="234"/>
                    <a:pt x="19" y="397"/>
                    <a:pt x="10" y="570"/>
                  </a:cubicBezTo>
                  <a:cubicBezTo>
                    <a:pt x="1" y="724"/>
                    <a:pt x="64" y="878"/>
                    <a:pt x="173" y="996"/>
                  </a:cubicBezTo>
                  <a:cubicBezTo>
                    <a:pt x="316" y="1165"/>
                    <a:pt x="538" y="1259"/>
                    <a:pt x="756" y="1259"/>
                  </a:cubicBezTo>
                  <a:cubicBezTo>
                    <a:pt x="842" y="1259"/>
                    <a:pt x="928" y="1244"/>
                    <a:pt x="1007" y="1214"/>
                  </a:cubicBezTo>
                  <a:cubicBezTo>
                    <a:pt x="1297" y="1096"/>
                    <a:pt x="1488" y="769"/>
                    <a:pt x="1424" y="470"/>
                  </a:cubicBezTo>
                  <a:cubicBezTo>
                    <a:pt x="1356" y="142"/>
                    <a:pt x="1076" y="1"/>
                    <a:pt x="783" y="1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>
              <a:off x="4080450" y="1502100"/>
              <a:ext cx="36975" cy="31475"/>
            </a:xfrm>
            <a:custGeom>
              <a:avLst/>
              <a:gdLst/>
              <a:ahLst/>
              <a:cxnLst/>
              <a:rect l="l" t="t" r="r" b="b"/>
              <a:pathLst>
                <a:path w="1479" h="1259" extrusionOk="0">
                  <a:moveTo>
                    <a:pt x="779" y="0"/>
                  </a:moveTo>
                  <a:cubicBezTo>
                    <a:pt x="604" y="0"/>
                    <a:pt x="424" y="51"/>
                    <a:pt x="281" y="143"/>
                  </a:cubicBezTo>
                  <a:cubicBezTo>
                    <a:pt x="127" y="234"/>
                    <a:pt x="18" y="397"/>
                    <a:pt x="9" y="569"/>
                  </a:cubicBezTo>
                  <a:cubicBezTo>
                    <a:pt x="0" y="724"/>
                    <a:pt x="64" y="878"/>
                    <a:pt x="172" y="996"/>
                  </a:cubicBezTo>
                  <a:cubicBezTo>
                    <a:pt x="315" y="1165"/>
                    <a:pt x="537" y="1259"/>
                    <a:pt x="755" y="1259"/>
                  </a:cubicBezTo>
                  <a:cubicBezTo>
                    <a:pt x="841" y="1259"/>
                    <a:pt x="927" y="1244"/>
                    <a:pt x="1007" y="1213"/>
                  </a:cubicBezTo>
                  <a:cubicBezTo>
                    <a:pt x="1288" y="1095"/>
                    <a:pt x="1478" y="769"/>
                    <a:pt x="1415" y="470"/>
                  </a:cubicBezTo>
                  <a:cubicBezTo>
                    <a:pt x="1347" y="141"/>
                    <a:pt x="1070" y="0"/>
                    <a:pt x="779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4221225" y="1226875"/>
              <a:ext cx="37200" cy="31500"/>
            </a:xfrm>
            <a:custGeom>
              <a:avLst/>
              <a:gdLst/>
              <a:ahLst/>
              <a:cxnLst/>
              <a:rect l="l" t="t" r="r" b="b"/>
              <a:pathLst>
                <a:path w="1488" h="1260" extrusionOk="0">
                  <a:moveTo>
                    <a:pt x="782" y="1"/>
                  </a:moveTo>
                  <a:cubicBezTo>
                    <a:pt x="606" y="1"/>
                    <a:pt x="424" y="52"/>
                    <a:pt x="281" y="144"/>
                  </a:cubicBezTo>
                  <a:cubicBezTo>
                    <a:pt x="136" y="234"/>
                    <a:pt x="18" y="398"/>
                    <a:pt x="9" y="570"/>
                  </a:cubicBezTo>
                  <a:cubicBezTo>
                    <a:pt x="0" y="724"/>
                    <a:pt x="73" y="878"/>
                    <a:pt x="173" y="996"/>
                  </a:cubicBezTo>
                  <a:cubicBezTo>
                    <a:pt x="316" y="1165"/>
                    <a:pt x="537" y="1259"/>
                    <a:pt x="755" y="1259"/>
                  </a:cubicBezTo>
                  <a:cubicBezTo>
                    <a:pt x="842" y="1259"/>
                    <a:pt x="927" y="1245"/>
                    <a:pt x="1007" y="1214"/>
                  </a:cubicBezTo>
                  <a:cubicBezTo>
                    <a:pt x="1297" y="1096"/>
                    <a:pt x="1487" y="769"/>
                    <a:pt x="1424" y="470"/>
                  </a:cubicBezTo>
                  <a:cubicBezTo>
                    <a:pt x="1356" y="142"/>
                    <a:pt x="1076" y="1"/>
                    <a:pt x="782" y="1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3"/>
            <p:cNvSpPr/>
            <p:nvPr/>
          </p:nvSpPr>
          <p:spPr>
            <a:xfrm>
              <a:off x="4329575" y="1609100"/>
              <a:ext cx="37200" cy="31500"/>
            </a:xfrm>
            <a:custGeom>
              <a:avLst/>
              <a:gdLst/>
              <a:ahLst/>
              <a:cxnLst/>
              <a:rect l="l" t="t" r="r" b="b"/>
              <a:pathLst>
                <a:path w="1488" h="1260" extrusionOk="0">
                  <a:moveTo>
                    <a:pt x="787" y="0"/>
                  </a:moveTo>
                  <a:cubicBezTo>
                    <a:pt x="611" y="0"/>
                    <a:pt x="428" y="51"/>
                    <a:pt x="282" y="143"/>
                  </a:cubicBezTo>
                  <a:cubicBezTo>
                    <a:pt x="137" y="234"/>
                    <a:pt x="28" y="397"/>
                    <a:pt x="10" y="570"/>
                  </a:cubicBezTo>
                  <a:cubicBezTo>
                    <a:pt x="1" y="733"/>
                    <a:pt x="73" y="887"/>
                    <a:pt x="173" y="996"/>
                  </a:cubicBezTo>
                  <a:cubicBezTo>
                    <a:pt x="322" y="1165"/>
                    <a:pt x="542" y="1259"/>
                    <a:pt x="761" y="1259"/>
                  </a:cubicBezTo>
                  <a:cubicBezTo>
                    <a:pt x="847" y="1259"/>
                    <a:pt x="934" y="1244"/>
                    <a:pt x="1016" y="1213"/>
                  </a:cubicBezTo>
                  <a:cubicBezTo>
                    <a:pt x="1298" y="1095"/>
                    <a:pt x="1488" y="769"/>
                    <a:pt x="1424" y="470"/>
                  </a:cubicBezTo>
                  <a:cubicBezTo>
                    <a:pt x="1357" y="141"/>
                    <a:pt x="1080" y="0"/>
                    <a:pt x="787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3"/>
            <p:cNvSpPr/>
            <p:nvPr/>
          </p:nvSpPr>
          <p:spPr>
            <a:xfrm>
              <a:off x="4802025" y="1159550"/>
              <a:ext cx="37200" cy="31500"/>
            </a:xfrm>
            <a:custGeom>
              <a:avLst/>
              <a:gdLst/>
              <a:ahLst/>
              <a:cxnLst/>
              <a:rect l="l" t="t" r="r" b="b"/>
              <a:pathLst>
                <a:path w="1488" h="1260" extrusionOk="0">
                  <a:moveTo>
                    <a:pt x="787" y="1"/>
                  </a:moveTo>
                  <a:cubicBezTo>
                    <a:pt x="610" y="1"/>
                    <a:pt x="428" y="52"/>
                    <a:pt x="282" y="144"/>
                  </a:cubicBezTo>
                  <a:cubicBezTo>
                    <a:pt x="136" y="234"/>
                    <a:pt x="28" y="398"/>
                    <a:pt x="10" y="570"/>
                  </a:cubicBezTo>
                  <a:cubicBezTo>
                    <a:pt x="0" y="724"/>
                    <a:pt x="73" y="878"/>
                    <a:pt x="173" y="996"/>
                  </a:cubicBezTo>
                  <a:cubicBezTo>
                    <a:pt x="322" y="1165"/>
                    <a:pt x="541" y="1259"/>
                    <a:pt x="760" y="1259"/>
                  </a:cubicBezTo>
                  <a:cubicBezTo>
                    <a:pt x="847" y="1259"/>
                    <a:pt x="934" y="1244"/>
                    <a:pt x="1016" y="1214"/>
                  </a:cubicBezTo>
                  <a:cubicBezTo>
                    <a:pt x="1297" y="1096"/>
                    <a:pt x="1488" y="769"/>
                    <a:pt x="1424" y="470"/>
                  </a:cubicBezTo>
                  <a:cubicBezTo>
                    <a:pt x="1356" y="142"/>
                    <a:pt x="1080" y="1"/>
                    <a:pt x="787" y="1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8F8C4CD6-349B-4BB6-AD48-A1459FA1B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471" y="1825288"/>
            <a:ext cx="3813146" cy="195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76;p37">
            <a:extLst>
              <a:ext uri="{FF2B5EF4-FFF2-40B4-BE49-F238E27FC236}">
                <a16:creationId xmlns:a16="http://schemas.microsoft.com/office/drawing/2014/main" id="{066E9313-C62D-44C0-A381-28F887EC9E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2700" y="521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+mj-ea"/>
                <a:ea typeface="+mj-ea"/>
              </a:rPr>
              <a:t>原理及实现</a:t>
            </a:r>
            <a:endParaRPr sz="28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AC8A1A-6B26-4A59-9F14-A4885BD58473}"/>
              </a:ext>
            </a:extLst>
          </p:cNvPr>
          <p:cNvSpPr txBox="1"/>
          <p:nvPr/>
        </p:nvSpPr>
        <p:spPr>
          <a:xfrm>
            <a:off x="692700" y="116103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打哈欠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D413FF8-7F5C-4432-81DC-115BD2055143}"/>
              </a:ext>
            </a:extLst>
          </p:cNvPr>
          <p:cNvSpPr txBox="1"/>
          <p:nvPr/>
        </p:nvSpPr>
        <p:spPr>
          <a:xfrm>
            <a:off x="692700" y="1628259"/>
            <a:ext cx="8451300" cy="3351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+mn-ea"/>
                <a:ea typeface="+mn-ea"/>
              </a:rPr>
              <a:t>基于</a:t>
            </a:r>
            <a:r>
              <a:rPr lang="en-US" altLang="zh-CN" sz="1800" dirty="0">
                <a:latin typeface="+mn-ea"/>
                <a:ea typeface="+mn-ea"/>
              </a:rPr>
              <a:t>dlib</a:t>
            </a:r>
            <a:r>
              <a:rPr lang="zh-CN" altLang="en-US" sz="1800" dirty="0">
                <a:latin typeface="+mn-ea"/>
                <a:ea typeface="+mn-ea"/>
              </a:rPr>
              <a:t>人脸识别</a:t>
            </a:r>
            <a:r>
              <a:rPr lang="en-US" altLang="zh-CN" sz="1800" dirty="0">
                <a:latin typeface="+mn-ea"/>
                <a:ea typeface="+mn-ea"/>
              </a:rPr>
              <a:t>68</a:t>
            </a:r>
            <a:r>
              <a:rPr lang="zh-CN" altLang="en-US" sz="1800" dirty="0">
                <a:latin typeface="+mn-ea"/>
                <a:ea typeface="+mn-ea"/>
              </a:rPr>
              <a:t>特征点检测、获取嘴部面部标志的索引，通过</a:t>
            </a:r>
            <a:r>
              <a:rPr lang="en-US" altLang="zh-CN" sz="1800" dirty="0">
                <a:latin typeface="+mn-ea"/>
                <a:ea typeface="+mn-ea"/>
              </a:rPr>
              <a:t>OpenCV</a:t>
            </a:r>
            <a:r>
              <a:rPr lang="zh-CN" altLang="en-US" sz="1800" dirty="0">
                <a:latin typeface="+mn-ea"/>
                <a:ea typeface="+mn-ea"/>
              </a:rPr>
              <a:t>对视频流进行灰度化处理，检测出人嘴的位置信息。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+mn-ea"/>
                <a:ea typeface="+mn-ea"/>
              </a:rPr>
              <a:t>人脸特征点检测用到了</a:t>
            </a:r>
            <a:r>
              <a:rPr lang="en-US" altLang="zh-CN" sz="1800" dirty="0">
                <a:latin typeface="+mn-ea"/>
                <a:ea typeface="+mn-ea"/>
              </a:rPr>
              <a:t>dlib</a:t>
            </a:r>
            <a:r>
              <a:rPr lang="zh-CN" altLang="en-US" sz="1800" dirty="0">
                <a:latin typeface="+mn-ea"/>
                <a:ea typeface="+mn-ea"/>
              </a:rPr>
              <a:t>，</a:t>
            </a:r>
            <a:r>
              <a:rPr lang="en-US" altLang="zh-CN" sz="1800" dirty="0">
                <a:latin typeface="+mn-ea"/>
                <a:ea typeface="+mn-ea"/>
              </a:rPr>
              <a:t>dlib</a:t>
            </a:r>
            <a:r>
              <a:rPr lang="zh-CN" altLang="en-US" sz="1800" dirty="0">
                <a:latin typeface="+mn-ea"/>
                <a:ea typeface="+mn-ea"/>
              </a:rPr>
              <a:t>有两个关键函数：</a:t>
            </a:r>
            <a:r>
              <a:rPr lang="en-US" altLang="zh-CN" sz="1800" b="1" dirty="0">
                <a:latin typeface="+mn-ea"/>
                <a:ea typeface="+mn-ea"/>
              </a:rPr>
              <a:t>dlib.get_frontal_face_detector()</a:t>
            </a:r>
            <a:r>
              <a:rPr lang="zh-CN" altLang="en-US" sz="1800" b="1" dirty="0">
                <a:latin typeface="+mn-ea"/>
                <a:ea typeface="+mn-ea"/>
              </a:rPr>
              <a:t>：</a:t>
            </a:r>
            <a:endParaRPr lang="en-US" altLang="zh-CN" sz="18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+mn-ea"/>
                <a:ea typeface="+mn-ea"/>
              </a:rPr>
              <a:t>内置的人脸检测算法，使用</a:t>
            </a:r>
            <a:r>
              <a:rPr lang="en-US" altLang="zh-CN" sz="1800" dirty="0">
                <a:latin typeface="+mn-ea"/>
                <a:ea typeface="+mn-ea"/>
              </a:rPr>
              <a:t>HOG pyramid</a:t>
            </a:r>
            <a:r>
              <a:rPr lang="zh-CN" altLang="en-US" sz="1800" dirty="0">
                <a:latin typeface="+mn-ea"/>
                <a:ea typeface="+mn-ea"/>
              </a:rPr>
              <a:t>，检测人脸区域的界限（</a:t>
            </a:r>
            <a:r>
              <a:rPr lang="en-US" altLang="zh-CN" sz="1800" dirty="0">
                <a:latin typeface="+mn-ea"/>
                <a:ea typeface="+mn-ea"/>
              </a:rPr>
              <a:t>bounds</a:t>
            </a:r>
            <a:r>
              <a:rPr lang="zh-CN" altLang="en-US" sz="1800" dirty="0">
                <a:latin typeface="+mn-ea"/>
                <a:ea typeface="+mn-ea"/>
              </a:rPr>
              <a:t>）。</a:t>
            </a:r>
          </a:p>
          <a:p>
            <a:pPr>
              <a:lnSpc>
                <a:spcPct val="150000"/>
              </a:lnSpc>
            </a:pPr>
            <a:r>
              <a:rPr lang="en-US" altLang="zh-CN" sz="1800" b="1" dirty="0">
                <a:latin typeface="+mn-ea"/>
                <a:ea typeface="+mn-ea"/>
              </a:rPr>
              <a:t>dlib.shape_predictor(predictor_path)</a:t>
            </a:r>
            <a:r>
              <a:rPr lang="zh-CN" altLang="en-US" sz="1800" b="1" dirty="0">
                <a:latin typeface="+mn-ea"/>
                <a:ea typeface="+mn-ea"/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+mn-ea"/>
                <a:ea typeface="+mn-ea"/>
              </a:rPr>
              <a:t>用来检测一个区域内的特征点，并输出这些特征点的坐标，它需要一个预先训练好的模型（通过文件路径的方法传入），才能正常工作。</a:t>
            </a:r>
          </a:p>
        </p:txBody>
      </p:sp>
    </p:spTree>
    <p:extLst>
      <p:ext uri="{BB962C8B-B14F-4D97-AF65-F5344CB8AC3E}">
        <p14:creationId xmlns:p14="http://schemas.microsoft.com/office/powerpoint/2010/main" val="1665456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64F36A4-C559-4961-9C02-840EC89D91AD}"/>
              </a:ext>
            </a:extLst>
          </p:cNvPr>
          <p:cNvSpPr txBox="1"/>
          <p:nvPr/>
        </p:nvSpPr>
        <p:spPr>
          <a:xfrm>
            <a:off x="692700" y="1093925"/>
            <a:ext cx="8451300" cy="1689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+mn-ea"/>
                <a:ea typeface="+mn-ea"/>
              </a:rPr>
              <a:t>使用开源模型</a:t>
            </a:r>
            <a:r>
              <a:rPr lang="en-US" altLang="zh-CN" sz="1800" dirty="0">
                <a:latin typeface="+mn-ea"/>
                <a:ea typeface="+mn-ea"/>
              </a:rPr>
              <a:t>shape_predictor_68_face_landmarks.dat</a:t>
            </a:r>
            <a:r>
              <a:rPr lang="zh-CN" altLang="en-US" sz="1800" dirty="0">
                <a:latin typeface="+mn-ea"/>
                <a:ea typeface="+mn-ea"/>
              </a:rPr>
              <a:t>，可以得到</a:t>
            </a:r>
            <a:r>
              <a:rPr lang="en-US" altLang="zh-CN" sz="1800" dirty="0">
                <a:latin typeface="+mn-ea"/>
                <a:ea typeface="+mn-ea"/>
              </a:rPr>
              <a:t>68</a:t>
            </a:r>
            <a:r>
              <a:rPr lang="zh-CN" altLang="en-US" sz="1800" dirty="0">
                <a:latin typeface="+mn-ea"/>
                <a:ea typeface="+mn-ea"/>
              </a:rPr>
              <a:t>个特征点位置的坐标，连起来后，可以有如下图所示的效果：</a:t>
            </a:r>
            <a:endParaRPr lang="en-US" altLang="zh-CN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+mn-ea"/>
                <a:ea typeface="+mn-ea"/>
              </a:rPr>
              <a:t>（红色是</a:t>
            </a:r>
            <a:r>
              <a:rPr lang="en-US" altLang="zh-CN" sz="1800" dirty="0">
                <a:latin typeface="+mn-ea"/>
                <a:ea typeface="+mn-ea"/>
              </a:rPr>
              <a:t>HOG pyramid</a:t>
            </a:r>
            <a:r>
              <a:rPr lang="zh-CN" altLang="en-US" sz="1800" dirty="0">
                <a:latin typeface="+mn-ea"/>
                <a:ea typeface="+mn-ea"/>
              </a:rPr>
              <a:t>检测的结果，绿色是</a:t>
            </a:r>
            <a:r>
              <a:rPr lang="en-US" altLang="zh-CN" sz="1800" dirty="0">
                <a:latin typeface="+mn-ea"/>
                <a:ea typeface="+mn-ea"/>
              </a:rPr>
              <a:t>shape_predictor</a:t>
            </a:r>
            <a:r>
              <a:rPr lang="zh-CN" altLang="en-US" sz="1800" dirty="0">
                <a:latin typeface="+mn-ea"/>
                <a:ea typeface="+mn-ea"/>
              </a:rPr>
              <a:t>的结果，仅把同一个器官的特征点连线）</a:t>
            </a:r>
          </a:p>
        </p:txBody>
      </p:sp>
      <p:sp>
        <p:nvSpPr>
          <p:cNvPr id="6" name="Google Shape;476;p37">
            <a:extLst>
              <a:ext uri="{FF2B5EF4-FFF2-40B4-BE49-F238E27FC236}">
                <a16:creationId xmlns:a16="http://schemas.microsoft.com/office/drawing/2014/main" id="{A4BFB3F1-0E0F-4454-9E66-24510E7A74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2700" y="521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+mj-ea"/>
                <a:ea typeface="+mj-ea"/>
              </a:rPr>
              <a:t>原理及实现</a:t>
            </a:r>
            <a:endParaRPr sz="28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7E7BBA6-6702-4C26-AC45-5DA87CA6BA45}"/>
              </a:ext>
            </a:extLst>
          </p:cNvPr>
          <p:cNvSpPr txBox="1"/>
          <p:nvPr/>
        </p:nvSpPr>
        <p:spPr>
          <a:xfrm>
            <a:off x="4844643" y="2836670"/>
            <a:ext cx="48236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+mn-ea"/>
                <a:ea typeface="+mn-ea"/>
              </a:rPr>
              <a:t>只要产生打哈欠的动作即归类为“疲劳”</a:t>
            </a:r>
          </a:p>
          <a:p>
            <a:r>
              <a:rPr lang="zh-CN" altLang="en-US" sz="1800" dirty="0">
                <a:latin typeface="+mn-ea"/>
                <a:ea typeface="+mn-ea"/>
              </a:rPr>
              <a:t>同眼睛相类似方法求嘴部欧式距离：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A328D2A-E3CA-4E12-A0A2-3E374D9A3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3879712"/>
            <a:ext cx="3509790" cy="6463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499619D-EB5F-4C6E-A9A8-74000B796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986" y="2783298"/>
            <a:ext cx="1705367" cy="231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751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76;p37">
            <a:extLst>
              <a:ext uri="{FF2B5EF4-FFF2-40B4-BE49-F238E27FC236}">
                <a16:creationId xmlns:a16="http://schemas.microsoft.com/office/drawing/2014/main" id="{55757D14-5DA1-47C7-B67A-D3A7CC1534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2700" y="521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+mj-ea"/>
                <a:ea typeface="+mj-ea"/>
              </a:rPr>
              <a:t>原理及实现</a:t>
            </a:r>
            <a:endParaRPr sz="28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630D4D-96B3-4FE8-8F26-9FB646343ED6}"/>
              </a:ext>
            </a:extLst>
          </p:cNvPr>
          <p:cNvSpPr txBox="1"/>
          <p:nvPr/>
        </p:nvSpPr>
        <p:spPr>
          <a:xfrm>
            <a:off x="692700" y="116103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瞌睡点头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4A4DA0-759E-439B-9A14-CECF266ACF72}"/>
              </a:ext>
            </a:extLst>
          </p:cNvPr>
          <p:cNvSpPr txBox="1"/>
          <p:nvPr/>
        </p:nvSpPr>
        <p:spPr>
          <a:xfrm>
            <a:off x="692700" y="1628259"/>
            <a:ext cx="8367410" cy="2520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kern="100" dirty="0">
                <a:solidFill>
                  <a:schemeClr val="accent2"/>
                </a:solidFill>
                <a:latin typeface="+mn-ea"/>
                <a:ea typeface="+mn-ea"/>
                <a:cs typeface="Arial" panose="020B0604020202020204" pitchFamily="34" charset="0"/>
              </a:rPr>
              <a:t>基于</a:t>
            </a:r>
            <a:r>
              <a:rPr lang="zh-CN" altLang="zh-CN" sz="1800" kern="100" dirty="0">
                <a:solidFill>
                  <a:schemeClr val="accent2"/>
                </a:solidFill>
                <a:effectLst/>
                <a:latin typeface="+mn-ea"/>
                <a:ea typeface="+mn-ea"/>
                <a:cs typeface="Arial" panose="020B0604020202020204" pitchFamily="34" charset="0"/>
              </a:rPr>
              <a:t>欧拉角</a:t>
            </a:r>
            <a:r>
              <a:rPr lang="zh-CN" altLang="en-US" sz="1800" kern="100" dirty="0">
                <a:solidFill>
                  <a:schemeClr val="accent2"/>
                </a:solidFill>
                <a:effectLst/>
                <a:latin typeface="+mn-ea"/>
                <a:ea typeface="+mn-ea"/>
                <a:cs typeface="Arial" panose="020B0604020202020204" pitchFamily="34" charset="0"/>
              </a:rPr>
              <a:t>公式通过</a:t>
            </a:r>
            <a:r>
              <a:rPr lang="zh-CN" altLang="zh-CN" sz="1800" kern="100" dirty="0">
                <a:solidFill>
                  <a:schemeClr val="accent2"/>
                </a:solidFill>
                <a:effectLst/>
                <a:latin typeface="+mn-ea"/>
                <a:ea typeface="+mn-ea"/>
                <a:cs typeface="Arial" panose="020B0604020202020204" pitchFamily="34" charset="0"/>
              </a:rPr>
              <a:t>头部姿态判断打瞌睡，得到实时头部姿态的旋转角度过后</a:t>
            </a:r>
            <a:r>
              <a:rPr lang="en-US" altLang="zh-CN" sz="1800" kern="100" dirty="0">
                <a:solidFill>
                  <a:schemeClr val="accent2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,</a:t>
            </a:r>
            <a:r>
              <a:rPr lang="zh-CN" altLang="zh-CN" sz="1800" kern="100" dirty="0">
                <a:solidFill>
                  <a:schemeClr val="accent2"/>
                </a:solidFill>
                <a:effectLst/>
                <a:latin typeface="+mn-ea"/>
                <a:ea typeface="+mn-ea"/>
                <a:cs typeface="Arial" panose="020B0604020202020204" pitchFamily="34" charset="0"/>
              </a:rPr>
              <a:t>为头部旋转角度的</a:t>
            </a:r>
            <a:r>
              <a:rPr lang="en-US" altLang="zh-CN" sz="1800" kern="100" dirty="0">
                <a:solidFill>
                  <a:schemeClr val="accent2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zh-CN" sz="1800" kern="100" dirty="0">
                <a:solidFill>
                  <a:schemeClr val="accent2"/>
                </a:solidFill>
                <a:effectLst/>
                <a:latin typeface="+mn-ea"/>
                <a:ea typeface="+mn-ea"/>
                <a:cs typeface="Arial" panose="020B0604020202020204" pitchFamily="34" charset="0"/>
              </a:rPr>
              <a:t>个参数</a:t>
            </a:r>
            <a:r>
              <a:rPr lang="en-US" altLang="zh-CN" sz="1800" kern="100" dirty="0">
                <a:solidFill>
                  <a:schemeClr val="accent2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Yaw,Pitch</a:t>
            </a:r>
            <a:r>
              <a:rPr lang="zh-CN" altLang="zh-CN" sz="1800" kern="100" dirty="0">
                <a:solidFill>
                  <a:schemeClr val="accent2"/>
                </a:solidFill>
                <a:effectLst/>
                <a:latin typeface="+mn-ea"/>
                <a:ea typeface="+mn-ea"/>
                <a:cs typeface="Arial" panose="020B0604020202020204" pitchFamily="34" charset="0"/>
              </a:rPr>
              <a:t>和</a:t>
            </a:r>
            <a:r>
              <a:rPr lang="en-US" altLang="zh-CN" sz="1800" kern="100" dirty="0">
                <a:solidFill>
                  <a:schemeClr val="accent2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Roll</a:t>
            </a:r>
            <a:r>
              <a:rPr lang="zh-CN" altLang="zh-CN" sz="1800" kern="100" dirty="0">
                <a:solidFill>
                  <a:schemeClr val="accent2"/>
                </a:solidFill>
                <a:effectLst/>
                <a:latin typeface="+mn-ea"/>
                <a:ea typeface="+mn-ea"/>
                <a:cs typeface="Arial" panose="020B0604020202020204" pitchFamily="34" charset="0"/>
              </a:rPr>
              <a:t>做出实时记录并进行判断；学生在打瞌睡时，头部会做类似于点头和倾斜的动作</a:t>
            </a:r>
            <a:r>
              <a:rPr lang="zh-CN" altLang="en-US" sz="1800" kern="100" dirty="0">
                <a:solidFill>
                  <a:schemeClr val="accent2"/>
                </a:solidFill>
                <a:latin typeface="+mn-ea"/>
                <a:ea typeface="+mn-ea"/>
                <a:cs typeface="Times New Roman" panose="02020603050405020304" pitchFamily="18" charset="0"/>
              </a:rPr>
              <a:t>。</a:t>
            </a:r>
            <a:endParaRPr lang="en-US" altLang="zh-CN" sz="1800" kern="100" dirty="0">
              <a:solidFill>
                <a:schemeClr val="accent2"/>
              </a:solidFill>
              <a:effectLst/>
              <a:latin typeface="+mn-ea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sz="1800" kern="100" dirty="0">
              <a:solidFill>
                <a:schemeClr val="accent2"/>
              </a:solidFill>
              <a:effectLst/>
              <a:latin typeface="+mn-ea"/>
              <a:ea typeface="+mn-ea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1800" kern="100" dirty="0">
                <a:solidFill>
                  <a:schemeClr val="accent2"/>
                </a:solidFill>
                <a:effectLst/>
                <a:latin typeface="+mn-ea"/>
                <a:ea typeface="+mn-ea"/>
                <a:cs typeface="Arial" panose="020B0604020202020204" pitchFamily="34" charset="0"/>
              </a:rPr>
              <a:t>而根据一般人的打瞌睡时表现出来的头部姿态，显然很少会在</a:t>
            </a:r>
            <a:r>
              <a:rPr lang="en-US" altLang="zh-CN" sz="1800" kern="100" dirty="0">
                <a:solidFill>
                  <a:schemeClr val="accent2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Yaw</a:t>
            </a:r>
            <a:r>
              <a:rPr lang="zh-CN" altLang="zh-CN" sz="1800" kern="100" dirty="0">
                <a:solidFill>
                  <a:schemeClr val="accent2"/>
                </a:solidFill>
                <a:effectLst/>
                <a:latin typeface="+mn-ea"/>
                <a:ea typeface="+mn-ea"/>
                <a:cs typeface="Arial" panose="020B0604020202020204" pitchFamily="34" charset="0"/>
              </a:rPr>
              <a:t>上有动作，而主要集中在</a:t>
            </a:r>
            <a:r>
              <a:rPr lang="en-US" altLang="zh-CN" sz="1800" kern="100" dirty="0">
                <a:solidFill>
                  <a:schemeClr val="accent2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Pitch</a:t>
            </a:r>
            <a:r>
              <a:rPr lang="zh-CN" altLang="zh-CN" sz="1800" kern="100" dirty="0">
                <a:solidFill>
                  <a:schemeClr val="accent2"/>
                </a:solidFill>
                <a:effectLst/>
                <a:latin typeface="+mn-ea"/>
                <a:ea typeface="+mn-ea"/>
                <a:cs typeface="Arial" panose="020B0604020202020204" pitchFamily="34" charset="0"/>
              </a:rPr>
              <a:t>和</a:t>
            </a:r>
            <a:r>
              <a:rPr lang="en-US" altLang="zh-CN" sz="1800" kern="100" dirty="0">
                <a:solidFill>
                  <a:schemeClr val="accent2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Roll</a:t>
            </a:r>
            <a:r>
              <a:rPr lang="zh-CN" altLang="zh-CN" sz="1800" kern="100" dirty="0">
                <a:solidFill>
                  <a:schemeClr val="accent2"/>
                </a:solidFill>
                <a:effectLst/>
                <a:latin typeface="+mn-ea"/>
                <a:ea typeface="+mn-ea"/>
                <a:cs typeface="Arial" panose="020B0604020202020204" pitchFamily="34" charset="0"/>
              </a:rPr>
              <a:t>的行为</a:t>
            </a:r>
            <a:r>
              <a:rPr lang="zh-CN" altLang="en-US" sz="1800" kern="100" dirty="0">
                <a:solidFill>
                  <a:schemeClr val="accent2"/>
                </a:solidFill>
                <a:latin typeface="+mn-ea"/>
                <a:ea typeface="+mn-ea"/>
                <a:cs typeface="Times New Roman" panose="02020603050405020304" pitchFamily="18" charset="0"/>
              </a:rPr>
              <a:t>。</a:t>
            </a:r>
            <a:endParaRPr lang="zh-CN" altLang="zh-CN" sz="1800" kern="100" dirty="0">
              <a:solidFill>
                <a:schemeClr val="accent2"/>
              </a:solidFill>
              <a:effectLst/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313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D9F8F78-B47B-4BAD-A6D7-A08B9DD7861F}"/>
              </a:ext>
            </a:extLst>
          </p:cNvPr>
          <p:cNvSpPr txBox="1"/>
          <p:nvPr/>
        </p:nvSpPr>
        <p:spPr>
          <a:xfrm>
            <a:off x="692700" y="1371421"/>
            <a:ext cx="4823670" cy="1689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800" kern="100" dirty="0">
                <a:solidFill>
                  <a:schemeClr val="accent2"/>
                </a:solidFill>
                <a:effectLst/>
                <a:latin typeface="+mn-ea"/>
                <a:ea typeface="+mn-ea"/>
                <a:cs typeface="Arial" panose="020B0604020202020204" pitchFamily="34" charset="0"/>
              </a:rPr>
              <a:t>设定参数阈值为</a:t>
            </a:r>
            <a:r>
              <a:rPr lang="en-US" altLang="zh-CN" sz="1800" kern="100" dirty="0">
                <a:solidFill>
                  <a:schemeClr val="accent2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0.3,</a:t>
            </a:r>
            <a:r>
              <a:rPr lang="zh-CN" altLang="zh-CN" sz="1800" kern="100" dirty="0">
                <a:solidFill>
                  <a:schemeClr val="accent2"/>
                </a:solidFill>
                <a:effectLst/>
                <a:latin typeface="+mn-ea"/>
                <a:ea typeface="+mn-ea"/>
                <a:cs typeface="Arial" panose="020B0604020202020204" pitchFamily="34" charset="0"/>
              </a:rPr>
              <a:t>在一个时间段内</a:t>
            </a:r>
            <a:r>
              <a:rPr lang="en-US" altLang="zh-CN" sz="1800" kern="100" dirty="0">
                <a:solidFill>
                  <a:schemeClr val="accent2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10 s</a:t>
            </a:r>
            <a:r>
              <a:rPr lang="zh-CN" altLang="zh-CN" sz="1800" kern="100" dirty="0">
                <a:solidFill>
                  <a:schemeClr val="accent2"/>
                </a:solidFill>
                <a:effectLst/>
                <a:latin typeface="+mn-ea"/>
                <a:ea typeface="+mn-ea"/>
                <a:cs typeface="Arial" panose="020B0604020202020204" pitchFamily="34" charset="0"/>
              </a:rPr>
              <a:t>内，当</a:t>
            </a:r>
            <a:r>
              <a:rPr lang="en-US" altLang="zh-CN" sz="1800" kern="100" dirty="0">
                <a:solidFill>
                  <a:schemeClr val="accent2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I PitchI</a:t>
            </a:r>
            <a:r>
              <a:rPr lang="zh-CN" altLang="zh-CN" sz="1800" kern="100" dirty="0">
                <a:solidFill>
                  <a:schemeClr val="accent2"/>
                </a:solidFill>
                <a:effectLst/>
                <a:latin typeface="+mn-ea"/>
                <a:ea typeface="+mn-ea"/>
                <a:cs typeface="Arial" panose="020B0604020202020204" pitchFamily="34" charset="0"/>
              </a:rPr>
              <a:t>≥</a:t>
            </a:r>
            <a:r>
              <a:rPr lang="en-US" altLang="zh-CN" sz="1800" kern="100" dirty="0">
                <a:solidFill>
                  <a:schemeClr val="accent2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20</a:t>
            </a:r>
            <a:r>
              <a:rPr lang="zh-CN" altLang="zh-CN" sz="1800" kern="100" dirty="0">
                <a:solidFill>
                  <a:schemeClr val="accent2"/>
                </a:solidFill>
                <a:effectLst/>
                <a:latin typeface="+mn-ea"/>
                <a:ea typeface="+mn-ea"/>
                <a:cs typeface="Arial" panose="020B0604020202020204" pitchFamily="34" charset="0"/>
              </a:rPr>
              <a:t>°或者</a:t>
            </a:r>
            <a:r>
              <a:rPr lang="en-US" altLang="zh-CN" sz="1800" kern="100" dirty="0">
                <a:solidFill>
                  <a:schemeClr val="accent2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|Rolll</a:t>
            </a:r>
            <a:r>
              <a:rPr lang="zh-CN" altLang="zh-CN" sz="1800" kern="100" dirty="0">
                <a:solidFill>
                  <a:schemeClr val="accent2"/>
                </a:solidFill>
                <a:effectLst/>
                <a:latin typeface="+mn-ea"/>
                <a:ea typeface="+mn-ea"/>
                <a:cs typeface="Arial" panose="020B0604020202020204" pitchFamily="34" charset="0"/>
              </a:rPr>
              <a:t>≥</a:t>
            </a:r>
            <a:r>
              <a:rPr lang="en-US" altLang="zh-CN" sz="1800" kern="100" dirty="0">
                <a:solidFill>
                  <a:schemeClr val="accent2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20</a:t>
            </a:r>
            <a:r>
              <a:rPr lang="zh-CN" altLang="zh-CN" sz="1800" kern="100" dirty="0">
                <a:solidFill>
                  <a:schemeClr val="accent2"/>
                </a:solidFill>
                <a:effectLst/>
                <a:latin typeface="+mn-ea"/>
                <a:ea typeface="+mn-ea"/>
                <a:cs typeface="Arial" panose="020B0604020202020204" pitchFamily="34" charset="0"/>
              </a:rPr>
              <a:t>°的时间比例超过</a:t>
            </a:r>
            <a:r>
              <a:rPr lang="en-US" altLang="zh-CN" sz="1800" kern="100" dirty="0">
                <a:solidFill>
                  <a:schemeClr val="accent2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0.3</a:t>
            </a:r>
            <a:r>
              <a:rPr lang="zh-CN" altLang="zh-CN" sz="1800" kern="100" dirty="0">
                <a:solidFill>
                  <a:schemeClr val="accent2"/>
                </a:solidFill>
                <a:effectLst/>
                <a:latin typeface="+mn-ea"/>
                <a:ea typeface="+mn-ea"/>
                <a:cs typeface="Arial" panose="020B0604020202020204" pitchFamily="34" charset="0"/>
              </a:rPr>
              <a:t>时</a:t>
            </a:r>
            <a:r>
              <a:rPr lang="en-US" altLang="zh-CN" sz="1800" kern="100" dirty="0">
                <a:solidFill>
                  <a:schemeClr val="accent2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,</a:t>
            </a:r>
            <a:r>
              <a:rPr lang="zh-CN" altLang="zh-CN" sz="1800" kern="100" dirty="0">
                <a:solidFill>
                  <a:schemeClr val="accent2"/>
                </a:solidFill>
                <a:effectLst/>
                <a:latin typeface="+mn-ea"/>
                <a:ea typeface="+mn-ea"/>
                <a:cs typeface="Arial" panose="020B0604020202020204" pitchFamily="34" charset="0"/>
              </a:rPr>
              <a:t>就认为学生处于打瞌睡的状态</a:t>
            </a:r>
            <a:r>
              <a:rPr lang="en-US" altLang="zh-CN" sz="1800" kern="100" dirty="0">
                <a:solidFill>
                  <a:schemeClr val="accent2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,</a:t>
            </a:r>
            <a:r>
              <a:rPr lang="zh-CN" altLang="zh-CN" sz="1800" kern="100" dirty="0">
                <a:solidFill>
                  <a:schemeClr val="accent2"/>
                </a:solidFill>
                <a:effectLst/>
                <a:latin typeface="+mn-ea"/>
                <a:ea typeface="+mn-ea"/>
                <a:cs typeface="Arial" panose="020B0604020202020204" pitchFamily="34" charset="0"/>
              </a:rPr>
              <a:t>发出预警。</a:t>
            </a:r>
            <a:endParaRPr lang="zh-CN" altLang="zh-CN" sz="1800" kern="100" dirty="0">
              <a:solidFill>
                <a:schemeClr val="accent2"/>
              </a:solidFill>
              <a:effectLst/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Google Shape;476;p37">
            <a:extLst>
              <a:ext uri="{FF2B5EF4-FFF2-40B4-BE49-F238E27FC236}">
                <a16:creationId xmlns:a16="http://schemas.microsoft.com/office/drawing/2014/main" id="{FCACDC02-64D1-4A8C-B845-FA7183B595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2700" y="521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+mj-ea"/>
                <a:ea typeface="+mj-ea"/>
              </a:rPr>
              <a:t>原理及实现</a:t>
            </a:r>
            <a:endParaRPr sz="28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C123EAF-4575-4E93-919C-BEEA60565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777" y="1371421"/>
            <a:ext cx="1318382" cy="24684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图片 6" descr="CUFRF5IP7`]S[3[C)@DQ7}A">
            <a:extLst>
              <a:ext uri="{FF2B5EF4-FFF2-40B4-BE49-F238E27FC236}">
                <a16:creationId xmlns:a16="http://schemas.microsoft.com/office/drawing/2014/main" id="{8B3C3FF7-DC05-46E6-B79E-2F0FBED4E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00" y="3281864"/>
            <a:ext cx="2528672" cy="12485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图片 7" descr="LKNXRR~)N%[ZC_4RZL77284">
            <a:extLst>
              <a:ext uri="{FF2B5EF4-FFF2-40B4-BE49-F238E27FC236}">
                <a16:creationId xmlns:a16="http://schemas.microsoft.com/office/drawing/2014/main" id="{41A3E90D-009F-4D4D-A2AA-72A7F04D7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9202" y="3266880"/>
            <a:ext cx="2824880" cy="12635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82724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3E5116-9CB9-4268-98A9-C899C300B8DE}"/>
              </a:ext>
            </a:extLst>
          </p:cNvPr>
          <p:cNvSpPr txBox="1"/>
          <p:nvPr/>
        </p:nvSpPr>
        <p:spPr>
          <a:xfrm>
            <a:off x="692700" y="1386810"/>
            <a:ext cx="5758434" cy="3028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b="1" kern="100" dirty="0">
                <a:solidFill>
                  <a:srgbClr val="4D4D4D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最终判定：</a:t>
            </a:r>
            <a:br>
              <a:rPr lang="en-US" altLang="zh-CN" sz="1800" kern="100" dirty="0">
                <a:solidFill>
                  <a:srgbClr val="4D4D4D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</a:br>
            <a:r>
              <a:rPr lang="zh-CN" altLang="zh-CN" sz="1800" kern="100" dirty="0">
                <a:solidFill>
                  <a:srgbClr val="4D4D4D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进行加权评分：基于眼睛和打哈欠的特征进行融合决策</a:t>
            </a:r>
            <a:r>
              <a:rPr lang="zh-CN" altLang="zh-CN" sz="1800" kern="100" dirty="0">
                <a:solidFill>
                  <a:srgbClr val="4D4D4D"/>
                </a:solidFill>
                <a:effectLst/>
                <a:latin typeface="+mn-ea"/>
                <a:ea typeface="+mn-ea"/>
                <a:cs typeface="Arial" panose="020B0604020202020204" pitchFamily="34" charset="0"/>
              </a:rPr>
              <a:t>。</a:t>
            </a:r>
            <a:endParaRPr lang="zh-CN" altLang="zh-CN" sz="1800" kern="100" dirty="0">
              <a:effectLst/>
              <a:latin typeface="+mn-ea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2000" b="1" kern="100" dirty="0">
                <a:solidFill>
                  <a:srgbClr val="4D4D4D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疲劳认定标准：</a:t>
            </a:r>
            <a:br>
              <a:rPr lang="en-US" altLang="zh-CN" sz="1800" kern="100" dirty="0">
                <a:solidFill>
                  <a:srgbClr val="4D4D4D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</a:br>
            <a:r>
              <a:rPr lang="zh-CN" altLang="zh-CN" sz="1800" kern="100" dirty="0">
                <a:solidFill>
                  <a:srgbClr val="4D4D4D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眨眼：连续</a:t>
            </a:r>
            <a:r>
              <a:rPr lang="en-US" altLang="zh-CN" sz="1800" kern="100" dirty="0">
                <a:solidFill>
                  <a:srgbClr val="4D4D4D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zh-CN" sz="1800" kern="100" dirty="0">
                <a:solidFill>
                  <a:srgbClr val="4D4D4D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帧内，眼睛长宽比为</a:t>
            </a:r>
            <a:r>
              <a:rPr lang="en-US" altLang="zh-CN" sz="1800" kern="100" dirty="0">
                <a:solidFill>
                  <a:srgbClr val="4D4D4D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 0.2</a:t>
            </a:r>
            <a:br>
              <a:rPr lang="en-US" altLang="zh-CN" sz="1800" kern="100" dirty="0">
                <a:solidFill>
                  <a:srgbClr val="4D4D4D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</a:br>
            <a:r>
              <a:rPr lang="zh-CN" altLang="zh-CN" sz="1800" kern="100" dirty="0">
                <a:solidFill>
                  <a:srgbClr val="4D4D4D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打哈欠：嘴部长宽比为</a:t>
            </a:r>
            <a:r>
              <a:rPr lang="en-US" altLang="zh-CN" sz="1800" kern="100" dirty="0">
                <a:solidFill>
                  <a:srgbClr val="4D4D4D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 0.5</a:t>
            </a:r>
            <a:br>
              <a:rPr lang="en-US" altLang="zh-CN" sz="1800" kern="100" dirty="0">
                <a:solidFill>
                  <a:srgbClr val="4D4D4D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</a:br>
            <a:r>
              <a:rPr lang="zh-CN" altLang="zh-CN" sz="1800" kern="100" dirty="0">
                <a:solidFill>
                  <a:srgbClr val="4D4D4D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瞌睡点头：</a:t>
            </a:r>
            <a:r>
              <a:rPr lang="en-US" altLang="zh-CN" sz="1800" kern="100" dirty="0">
                <a:solidFill>
                  <a:srgbClr val="4D4D4D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pitch</a:t>
            </a:r>
            <a:r>
              <a:rPr lang="zh-CN" altLang="zh-CN" sz="1800" kern="100" dirty="0">
                <a:solidFill>
                  <a:srgbClr val="4D4D4D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solidFill>
                  <a:srgbClr val="4D4D4D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x</a:t>
            </a:r>
            <a:r>
              <a:rPr lang="zh-CN" altLang="zh-CN" sz="1800" kern="100" dirty="0">
                <a:solidFill>
                  <a:srgbClr val="4D4D4D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）旋转角为</a:t>
            </a:r>
            <a:r>
              <a:rPr lang="en-US" altLang="zh-CN" sz="1800" kern="100" dirty="0">
                <a:solidFill>
                  <a:srgbClr val="4D4D4D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 0.3</a:t>
            </a:r>
            <a:endParaRPr lang="zh-CN" altLang="zh-CN" sz="1800" kern="100" dirty="0">
              <a:effectLst/>
              <a:latin typeface="+mn-ea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kern="100" dirty="0">
                <a:solidFill>
                  <a:srgbClr val="4D4D4D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Google Shape;476;p37">
            <a:extLst>
              <a:ext uri="{FF2B5EF4-FFF2-40B4-BE49-F238E27FC236}">
                <a16:creationId xmlns:a16="http://schemas.microsoft.com/office/drawing/2014/main" id="{19BC55C4-17B1-4112-80C1-B5AFAA67A5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2700" y="521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+mj-ea"/>
                <a:ea typeface="+mj-ea"/>
              </a:rPr>
              <a:t>原理及实现</a:t>
            </a:r>
            <a:endParaRPr sz="28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32350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0"/>
          <p:cNvSpPr/>
          <p:nvPr/>
        </p:nvSpPr>
        <p:spPr>
          <a:xfrm>
            <a:off x="4051823" y="2197882"/>
            <a:ext cx="930275" cy="89281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ExtraBold" panose="00000500000000000000"/>
              <a:buNone/>
              <a:defRPr sz="2400" b="0" i="0" u="none" strike="noStrike" cap="none">
                <a:solidFill>
                  <a:schemeClr val="accent1"/>
                </a:solidFill>
                <a:latin typeface="Montserrat ExtraBold" panose="00000500000000000000"/>
                <a:ea typeface="Montserrat ExtraBold" panose="00000500000000000000"/>
                <a:cs typeface="Montserrat ExtraBold" panose="00000500000000000000"/>
                <a:sym typeface="Montserrat ExtraBold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>
            <a:r>
              <a:rPr lang="zh-CN" altLang="en-US" b="1" dirty="0">
                <a:solidFill>
                  <a:schemeClr val="accent6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团队介绍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81915" y="192405"/>
            <a:ext cx="3411220" cy="4350932"/>
            <a:chOff x="931863" y="1943437"/>
            <a:chExt cx="3411537" cy="4300054"/>
          </a:xfrm>
        </p:grpSpPr>
        <p:sp>
          <p:nvSpPr>
            <p:cNvPr id="11281" name="直接连接符 28"/>
            <p:cNvSpPr>
              <a:spLocks noChangeShapeType="1"/>
            </p:cNvSpPr>
            <p:nvPr/>
          </p:nvSpPr>
          <p:spPr bwMode="auto">
            <a:xfrm>
              <a:off x="1014413" y="2362200"/>
              <a:ext cx="1582737" cy="0"/>
            </a:xfrm>
            <a:prstGeom prst="line">
              <a:avLst/>
            </a:prstGeom>
            <a:noFill/>
            <a:ln w="38100">
              <a:solidFill>
                <a:schemeClr val="tx1">
                  <a:alpha val="39999"/>
                </a:scheme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82" name="椭圆 29"/>
            <p:cNvSpPr>
              <a:spLocks noChangeAspect="1" noChangeArrowheads="1"/>
            </p:cNvSpPr>
            <p:nvPr/>
          </p:nvSpPr>
          <p:spPr bwMode="auto">
            <a:xfrm>
              <a:off x="931863" y="2265363"/>
              <a:ext cx="179387" cy="17938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83" name="直接连接符 30"/>
            <p:cNvSpPr>
              <a:spLocks noChangeShapeType="1"/>
            </p:cNvSpPr>
            <p:nvPr/>
          </p:nvSpPr>
          <p:spPr bwMode="auto">
            <a:xfrm>
              <a:off x="1014413" y="3856038"/>
              <a:ext cx="1582737" cy="1587"/>
            </a:xfrm>
            <a:prstGeom prst="line">
              <a:avLst/>
            </a:prstGeom>
            <a:noFill/>
            <a:ln w="38100">
              <a:solidFill>
                <a:schemeClr val="tx1">
                  <a:alpha val="39999"/>
                </a:scheme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84" name="椭圆 31"/>
            <p:cNvSpPr>
              <a:spLocks noChangeAspect="1" noChangeArrowheads="1"/>
            </p:cNvSpPr>
            <p:nvPr/>
          </p:nvSpPr>
          <p:spPr bwMode="auto">
            <a:xfrm>
              <a:off x="931863" y="3759200"/>
              <a:ext cx="179387" cy="1793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85" name="直接连接符 32"/>
            <p:cNvSpPr>
              <a:spLocks noChangeShapeType="1"/>
            </p:cNvSpPr>
            <p:nvPr/>
          </p:nvSpPr>
          <p:spPr bwMode="auto">
            <a:xfrm>
              <a:off x="1014413" y="5348288"/>
              <a:ext cx="1582737" cy="0"/>
            </a:xfrm>
            <a:prstGeom prst="line">
              <a:avLst/>
            </a:prstGeom>
            <a:noFill/>
            <a:ln w="38100">
              <a:solidFill>
                <a:schemeClr val="tx1">
                  <a:alpha val="39999"/>
                </a:scheme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86" name="椭圆 33"/>
            <p:cNvSpPr>
              <a:spLocks noChangeAspect="1" noChangeArrowheads="1"/>
            </p:cNvSpPr>
            <p:nvPr/>
          </p:nvSpPr>
          <p:spPr bwMode="auto">
            <a:xfrm>
              <a:off x="931863" y="5251450"/>
              <a:ext cx="179387" cy="1793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1095163" y="5387479"/>
              <a:ext cx="3248237" cy="85601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b="1" dirty="0">
                  <a:solidFill>
                    <a:schemeClr val="accent6">
                      <a:lumMod val="10000"/>
                    </a:schemeClr>
                  </a:solidFill>
                  <a:latin typeface="+mn-ea"/>
                  <a:ea typeface="+mn-ea"/>
                  <a:sym typeface="+mn-ea"/>
                </a:rPr>
                <a:t>负责产品研发、产品详细设计以及前端实现与调试、产品单元测试与回归测试 </a:t>
              </a:r>
              <a:endParaRPr lang="zh-CN" altLang="en-US" b="1" dirty="0">
                <a:solidFill>
                  <a:schemeClr val="accent6">
                    <a:lumMod val="10000"/>
                  </a:schemeClr>
                </a:solidFill>
                <a:latin typeface="+mn-ea"/>
                <a:ea typeface="+mn-ea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222175" y="1943437"/>
              <a:ext cx="2241974" cy="37610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800" b="1" dirty="0">
                  <a:solidFill>
                    <a:schemeClr val="accent6">
                      <a:lumMod val="10000"/>
                    </a:schemeClr>
                  </a:solidFill>
                  <a:latin typeface="+mn-ea"/>
                  <a:ea typeface="+mn-ea"/>
                  <a:sym typeface="+mn-ea"/>
                </a:rPr>
                <a:t>徐何方圆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ea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1222175" y="3456729"/>
              <a:ext cx="2241974" cy="37610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800" b="1" dirty="0">
                  <a:solidFill>
                    <a:schemeClr val="accent6">
                      <a:lumMod val="10000"/>
                    </a:schemeClr>
                  </a:solidFill>
                  <a:latin typeface="+mn-ea"/>
                  <a:ea typeface="+mn-ea"/>
                  <a:sym typeface="+mn-ea"/>
                </a:rPr>
                <a:t>刘嘉琳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ea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222175" y="4929728"/>
              <a:ext cx="2241974" cy="37610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10000"/>
                    </a:schemeClr>
                  </a:solidFill>
                  <a:effectLst/>
                  <a:uLnTx/>
                  <a:uFillTx/>
                  <a:latin typeface="+mn-ea"/>
                  <a:ea typeface="+mn-ea"/>
                  <a:cs typeface="+mn-ea"/>
                  <a:sym typeface="+mn-ea"/>
                </a:rPr>
                <a:t>陈显权</a:t>
              </a:r>
            </a:p>
          </p:txBody>
        </p:sp>
        <p:sp>
          <p:nvSpPr>
            <p:cNvPr id="66" name="矩形 65"/>
            <p:cNvSpPr/>
            <p:nvPr/>
          </p:nvSpPr>
          <p:spPr>
            <a:xfrm>
              <a:off x="1111039" y="3904141"/>
              <a:ext cx="2721011" cy="85601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b="1" dirty="0">
                  <a:solidFill>
                    <a:schemeClr val="accent6">
                      <a:lumMod val="10000"/>
                    </a:schemeClr>
                  </a:solidFill>
                  <a:latin typeface="+mj-ea"/>
                  <a:ea typeface="+mj-ea"/>
                  <a:sym typeface="+mn-ea"/>
                </a:rPr>
                <a:t>负责产品研发、产品详细设计以及前端实现与调试、产品单元测试与功能性测试 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+mn-ea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1095163" y="2445123"/>
              <a:ext cx="3248237" cy="111143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b="1" dirty="0">
                  <a:solidFill>
                    <a:schemeClr val="accent6">
                      <a:lumMod val="10000"/>
                    </a:schemeClr>
                  </a:solidFill>
                  <a:latin typeface="+mj-ea"/>
                  <a:ea typeface="+mj-ea"/>
                  <a:sym typeface="+mn-ea"/>
                </a:rPr>
                <a:t>团队总负责人，负责项目管理、项目策划、团队工作的统筹调度、以及产品研发、技术总体设计与实现 </a:t>
              </a:r>
              <a:endParaRPr lang="zh-CN" altLang="en-US" b="1" dirty="0">
                <a:solidFill>
                  <a:schemeClr val="accent6">
                    <a:lumMod val="10000"/>
                  </a:schemeClr>
                </a:solidFill>
                <a:latin typeface="+mj-ea"/>
                <a:ea typeface="+mj-ea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676158" y="227069"/>
            <a:ext cx="3467842" cy="4323080"/>
            <a:chOff x="8068203" y="1930774"/>
            <a:chExt cx="3554332" cy="4323080"/>
          </a:xfrm>
        </p:grpSpPr>
        <p:sp>
          <p:nvSpPr>
            <p:cNvPr id="11287" name="直接连接符 34"/>
            <p:cNvSpPr>
              <a:spLocks noChangeShapeType="1"/>
            </p:cNvSpPr>
            <p:nvPr/>
          </p:nvSpPr>
          <p:spPr bwMode="auto">
            <a:xfrm flipH="1" flipV="1">
              <a:off x="9629775" y="2354263"/>
              <a:ext cx="1584325" cy="0"/>
            </a:xfrm>
            <a:prstGeom prst="line">
              <a:avLst/>
            </a:prstGeom>
            <a:noFill/>
            <a:ln w="28575">
              <a:solidFill>
                <a:schemeClr val="tx1">
                  <a:alpha val="39999"/>
                </a:scheme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88" name="椭圆 35"/>
            <p:cNvSpPr>
              <a:spLocks noChangeAspect="1" noChangeArrowheads="1"/>
            </p:cNvSpPr>
            <p:nvPr/>
          </p:nvSpPr>
          <p:spPr bwMode="auto">
            <a:xfrm flipH="1" flipV="1">
              <a:off x="11115675" y="2270125"/>
              <a:ext cx="179388" cy="1809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89" name="直接连接符 36"/>
            <p:cNvSpPr>
              <a:spLocks noChangeShapeType="1"/>
            </p:cNvSpPr>
            <p:nvPr/>
          </p:nvSpPr>
          <p:spPr bwMode="auto">
            <a:xfrm flipH="1" flipV="1">
              <a:off x="9663113" y="3783013"/>
              <a:ext cx="1582737" cy="0"/>
            </a:xfrm>
            <a:prstGeom prst="line">
              <a:avLst/>
            </a:prstGeom>
            <a:noFill/>
            <a:ln w="38100">
              <a:solidFill>
                <a:schemeClr val="tx1">
                  <a:alpha val="39999"/>
                </a:scheme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90" name="椭圆 37"/>
            <p:cNvSpPr>
              <a:spLocks noChangeAspect="1" noChangeArrowheads="1"/>
            </p:cNvSpPr>
            <p:nvPr/>
          </p:nvSpPr>
          <p:spPr bwMode="auto">
            <a:xfrm flipH="1" flipV="1">
              <a:off x="11149013" y="3698875"/>
              <a:ext cx="179387" cy="1809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91" name="直接连接符 38"/>
            <p:cNvSpPr>
              <a:spLocks noChangeShapeType="1"/>
            </p:cNvSpPr>
            <p:nvPr/>
          </p:nvSpPr>
          <p:spPr bwMode="auto">
            <a:xfrm flipH="1" flipV="1">
              <a:off x="9663113" y="5276850"/>
              <a:ext cx="1582737" cy="0"/>
            </a:xfrm>
            <a:prstGeom prst="line">
              <a:avLst/>
            </a:prstGeom>
            <a:noFill/>
            <a:ln w="38100">
              <a:solidFill>
                <a:schemeClr val="tx1">
                  <a:alpha val="39999"/>
                </a:scheme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92" name="椭圆 39"/>
            <p:cNvSpPr>
              <a:spLocks noChangeAspect="1" noChangeArrowheads="1"/>
            </p:cNvSpPr>
            <p:nvPr/>
          </p:nvSpPr>
          <p:spPr bwMode="auto">
            <a:xfrm flipH="1" flipV="1">
              <a:off x="11149013" y="5194300"/>
              <a:ext cx="179387" cy="1793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8068203" y="5387714"/>
              <a:ext cx="3386244" cy="86614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b="1" dirty="0">
                  <a:solidFill>
                    <a:schemeClr val="accent6">
                      <a:lumMod val="10000"/>
                    </a:schemeClr>
                  </a:solidFill>
                  <a:latin typeface="+mn-ea"/>
                  <a:ea typeface="+mn-ea"/>
                  <a:sym typeface="+mn-ea"/>
                </a:rPr>
                <a:t>负责项目实施、项目调研、产品分析、市场洞察与分析、服务部署 </a:t>
              </a:r>
              <a:endParaRPr lang="zh-CN" altLang="en-US" b="1" dirty="0">
                <a:solidFill>
                  <a:schemeClr val="accent6">
                    <a:lumMod val="10000"/>
                  </a:schemeClr>
                </a:solidFill>
                <a:latin typeface="+mn-ea"/>
                <a:ea typeface="+mn-ea"/>
              </a:endParaRPr>
            </a:p>
            <a:p>
              <a:pPr marL="0" marR="0" lvl="0" indent="0" algn="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9101983" y="1930774"/>
              <a:ext cx="2112010" cy="38055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800" b="1" dirty="0">
                  <a:solidFill>
                    <a:schemeClr val="accent6">
                      <a:lumMod val="10000"/>
                    </a:schemeClr>
                  </a:solidFill>
                  <a:latin typeface="+mn-ea"/>
                  <a:ea typeface="+mn-ea"/>
                  <a:sym typeface="+mn-ea"/>
                </a:rPr>
                <a:t>郭松铭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ea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8972067" y="3334839"/>
              <a:ext cx="2241974" cy="38055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10000"/>
                    </a:schemeClr>
                  </a:solidFill>
                  <a:effectLst/>
                  <a:uLnTx/>
                  <a:uFillTx/>
                  <a:latin typeface="+mn-ea"/>
                  <a:ea typeface="+mn-ea"/>
                  <a:cs typeface="+mn-ea"/>
                  <a:sym typeface="+mn-ea"/>
                </a:rPr>
                <a:t>蔡仁杰</a:t>
              </a:r>
            </a:p>
          </p:txBody>
        </p:sp>
        <p:sp>
          <p:nvSpPr>
            <p:cNvPr id="71" name="矩形 70"/>
            <p:cNvSpPr/>
            <p:nvPr/>
          </p:nvSpPr>
          <p:spPr>
            <a:xfrm>
              <a:off x="8972067" y="4807352"/>
              <a:ext cx="2241974" cy="38055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800" b="1" dirty="0">
                  <a:solidFill>
                    <a:schemeClr val="accent6">
                      <a:lumMod val="10000"/>
                    </a:schemeClr>
                  </a:solidFill>
                  <a:latin typeface="+mn-ea"/>
                  <a:ea typeface="+mn-ea"/>
                  <a:sym typeface="+mn-ea"/>
                </a:rPr>
                <a:t>吕逢春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ea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8080268" y="3848093"/>
              <a:ext cx="3542267" cy="86614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b="1" dirty="0">
                  <a:solidFill>
                    <a:schemeClr val="accent6">
                      <a:lumMod val="10000"/>
                    </a:schemeClr>
                  </a:solidFill>
                  <a:latin typeface="+mn-ea"/>
                  <a:ea typeface="+mn-ea"/>
                  <a:sym typeface="+mn-ea"/>
                </a:rPr>
                <a:t>负责项目运营分析、产品分析、优势分析与产品发展分析、市场调研与需求分析 </a:t>
              </a:r>
              <a:endParaRPr lang="zh-CN" altLang="en-US" b="1" dirty="0">
                <a:solidFill>
                  <a:schemeClr val="accent6">
                    <a:lumMod val="10000"/>
                  </a:schemeClr>
                </a:solidFill>
                <a:latin typeface="+mn-ea"/>
                <a:ea typeface="+mn-ea"/>
              </a:endParaRPr>
            </a:p>
            <a:p>
              <a:pPr marL="0" marR="0" lvl="0" indent="0" algn="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8080104" y="2451237"/>
              <a:ext cx="3248237" cy="57509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b="1" dirty="0">
                  <a:solidFill>
                    <a:schemeClr val="accent6">
                      <a:lumMod val="10000"/>
                    </a:schemeClr>
                  </a:solidFill>
                  <a:latin typeface="+mj-ea"/>
                  <a:ea typeface="+mj-ea"/>
                  <a:sym typeface="+mn-ea"/>
                </a:rPr>
                <a:t>负责项目评估与策划、项目架构设计与分析、产品分析、软件开发 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+mn-ea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479623" y="1755140"/>
            <a:ext cx="2008505" cy="1818005"/>
            <a:chOff x="5637" y="2540"/>
            <a:chExt cx="3163" cy="2863"/>
          </a:xfrm>
        </p:grpSpPr>
        <p:grpSp>
          <p:nvGrpSpPr>
            <p:cNvPr id="6" name="组合 5"/>
            <p:cNvGrpSpPr/>
            <p:nvPr/>
          </p:nvGrpSpPr>
          <p:grpSpPr>
            <a:xfrm>
              <a:off x="5637" y="2540"/>
              <a:ext cx="3163" cy="2863"/>
              <a:chOff x="4406900" y="2401888"/>
              <a:chExt cx="3448881" cy="3179762"/>
            </a:xfrm>
          </p:grpSpPr>
          <p:sp>
            <p:nvSpPr>
              <p:cNvPr id="11269" name="任意多边形 16"/>
              <p:cNvSpPr>
                <a:spLocks noChangeArrowheads="1"/>
              </p:cNvSpPr>
              <p:nvPr/>
            </p:nvSpPr>
            <p:spPr bwMode="auto">
              <a:xfrm rot="2796417">
                <a:off x="5012532" y="2251869"/>
                <a:ext cx="1143000" cy="1443037"/>
              </a:xfrm>
              <a:custGeom>
                <a:avLst/>
                <a:gdLst>
                  <a:gd name="T0" fmla="*/ 85965 w 1997680"/>
                  <a:gd name="T1" fmla="*/ 471208 h 2524712"/>
                  <a:gd name="T2" fmla="*/ 531923 w 1997680"/>
                  <a:gd name="T3" fmla="*/ 0 h 2524712"/>
                  <a:gd name="T4" fmla="*/ 732573 w 1997680"/>
                  <a:gd name="T5" fmla="*/ 189500 h 2524712"/>
                  <a:gd name="T6" fmla="*/ 947302 w 1997680"/>
                  <a:gd name="T7" fmla="*/ 392298 h 2524712"/>
                  <a:gd name="T8" fmla="*/ 1143000 w 1997680"/>
                  <a:gd name="T9" fmla="*/ 577122 h 2524712"/>
                  <a:gd name="T10" fmla="*/ 966969 w 1997680"/>
                  <a:gd name="T11" fmla="*/ 763120 h 2524712"/>
                  <a:gd name="T12" fmla="*/ 967995 w 1997680"/>
                  <a:gd name="T13" fmla="*/ 764089 h 2524712"/>
                  <a:gd name="T14" fmla="*/ 953499 w 1997680"/>
                  <a:gd name="T15" fmla="*/ 782868 h 2524712"/>
                  <a:gd name="T16" fmla="*/ 933465 w 1997680"/>
                  <a:gd name="T17" fmla="*/ 934834 h 2524712"/>
                  <a:gd name="T18" fmla="*/ 934391 w 1997680"/>
                  <a:gd name="T19" fmla="*/ 937169 h 2524712"/>
                  <a:gd name="T20" fmla="*/ 933999 w 1997680"/>
                  <a:gd name="T21" fmla="*/ 937289 h 2524712"/>
                  <a:gd name="T22" fmla="*/ 1013097 w 1997680"/>
                  <a:gd name="T23" fmla="*/ 1196770 h 2524712"/>
                  <a:gd name="T24" fmla="*/ 203517 w 1997680"/>
                  <a:gd name="T25" fmla="*/ 1443037 h 2524712"/>
                  <a:gd name="T26" fmla="*/ 17510 w 1997680"/>
                  <a:gd name="T27" fmla="*/ 832834 h 2524712"/>
                  <a:gd name="T28" fmla="*/ 18324 w 1997680"/>
                  <a:gd name="T29" fmla="*/ 832586 h 2524712"/>
                  <a:gd name="T30" fmla="*/ 16402 w 1997680"/>
                  <a:gd name="T31" fmla="*/ 827736 h 2524712"/>
                  <a:gd name="T32" fmla="*/ 57997 w 1997680"/>
                  <a:gd name="T33" fmla="*/ 512210 h 2524712"/>
                  <a:gd name="T34" fmla="*/ 88095 w 1997680"/>
                  <a:gd name="T35" fmla="*/ 473220 h 25247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97680"/>
                  <a:gd name="T55" fmla="*/ 0 h 2524712"/>
                  <a:gd name="T56" fmla="*/ 1997680 w 1997680"/>
                  <a:gd name="T57" fmla="*/ 2524712 h 252471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97680" h="2524712">
                    <a:moveTo>
                      <a:pt x="150246" y="824418"/>
                    </a:moveTo>
                    <a:lnTo>
                      <a:pt x="929670" y="0"/>
                    </a:lnTo>
                    <a:lnTo>
                      <a:pt x="1280355" y="331546"/>
                    </a:lnTo>
                    <a:lnTo>
                      <a:pt x="1655649" y="686358"/>
                    </a:lnTo>
                    <a:lnTo>
                      <a:pt x="1997680" y="1009723"/>
                    </a:lnTo>
                    <a:lnTo>
                      <a:pt x="1690021" y="1335142"/>
                    </a:lnTo>
                    <a:lnTo>
                      <a:pt x="1691814" y="1336837"/>
                    </a:lnTo>
                    <a:lnTo>
                      <a:pt x="1666479" y="1369692"/>
                    </a:lnTo>
                    <a:cubicBezTo>
                      <a:pt x="1616466" y="1450265"/>
                      <a:pt x="1605036" y="1547518"/>
                      <a:pt x="1631465" y="1635569"/>
                    </a:cubicBezTo>
                    <a:lnTo>
                      <a:pt x="1633083" y="1639655"/>
                    </a:lnTo>
                    <a:lnTo>
                      <a:pt x="1632398" y="1639864"/>
                    </a:lnTo>
                    <a:lnTo>
                      <a:pt x="1770641" y="2093848"/>
                    </a:lnTo>
                    <a:lnTo>
                      <a:pt x="355698" y="2524712"/>
                    </a:lnTo>
                    <a:lnTo>
                      <a:pt x="30604" y="1457111"/>
                    </a:lnTo>
                    <a:lnTo>
                      <a:pt x="32026" y="1456678"/>
                    </a:lnTo>
                    <a:lnTo>
                      <a:pt x="28667" y="1448193"/>
                    </a:lnTo>
                    <a:cubicBezTo>
                      <a:pt x="-26207" y="1265374"/>
                      <a:pt x="-2477" y="1063448"/>
                      <a:pt x="101365" y="896153"/>
                    </a:cubicBezTo>
                    <a:lnTo>
                      <a:pt x="153968" y="827937"/>
                    </a:lnTo>
                    <a:lnTo>
                      <a:pt x="150246" y="824418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 b="1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270" name="任意多边形 17"/>
              <p:cNvSpPr>
                <a:spLocks noChangeArrowheads="1"/>
              </p:cNvSpPr>
              <p:nvPr/>
            </p:nvSpPr>
            <p:spPr bwMode="auto">
              <a:xfrm rot="18803583" flipH="1">
                <a:off x="6102737" y="2256474"/>
                <a:ext cx="1133476" cy="1443036"/>
              </a:xfrm>
              <a:custGeom>
                <a:avLst/>
                <a:gdLst>
                  <a:gd name="T0" fmla="*/ 531440 w 1982833"/>
                  <a:gd name="T1" fmla="*/ 0 h 2524712"/>
                  <a:gd name="T2" fmla="*/ 85887 w 1982833"/>
                  <a:gd name="T3" fmla="*/ 471208 h 2524712"/>
                  <a:gd name="T4" fmla="*/ 88015 w 1982833"/>
                  <a:gd name="T5" fmla="*/ 473220 h 2524712"/>
                  <a:gd name="T6" fmla="*/ 57945 w 1982833"/>
                  <a:gd name="T7" fmla="*/ 512210 h 2524712"/>
                  <a:gd name="T8" fmla="*/ 16387 w 1982833"/>
                  <a:gd name="T9" fmla="*/ 827736 h 2524712"/>
                  <a:gd name="T10" fmla="*/ 18307 w 1982833"/>
                  <a:gd name="T11" fmla="*/ 832586 h 2524712"/>
                  <a:gd name="T12" fmla="*/ 17495 w 1982833"/>
                  <a:gd name="T13" fmla="*/ 832834 h 2524712"/>
                  <a:gd name="T14" fmla="*/ 203333 w 1982833"/>
                  <a:gd name="T15" fmla="*/ 1443037 h 2524712"/>
                  <a:gd name="T16" fmla="*/ 971612 w 1982833"/>
                  <a:gd name="T17" fmla="*/ 1209121 h 2524712"/>
                  <a:gd name="T18" fmla="*/ 895708 w 1982833"/>
                  <a:gd name="T19" fmla="*/ 959889 h 2524712"/>
                  <a:gd name="T20" fmla="*/ 896099 w 1982833"/>
                  <a:gd name="T21" fmla="*/ 959769 h 2524712"/>
                  <a:gd name="T22" fmla="*/ 895174 w 1982833"/>
                  <a:gd name="T23" fmla="*/ 957433 h 2524712"/>
                  <a:gd name="T24" fmla="*/ 915189 w 1982833"/>
                  <a:gd name="T25" fmla="*/ 805468 h 2524712"/>
                  <a:gd name="T26" fmla="*/ 929672 w 1982833"/>
                  <a:gd name="T27" fmla="*/ 786689 h 2524712"/>
                  <a:gd name="T28" fmla="*/ 928647 w 1982833"/>
                  <a:gd name="T29" fmla="*/ 785720 h 2524712"/>
                  <a:gd name="T30" fmla="*/ 1133475 w 1982833"/>
                  <a:gd name="T31" fmla="*/ 569099 h 2524712"/>
                  <a:gd name="T32" fmla="*/ 946442 w 1982833"/>
                  <a:gd name="T33" fmla="*/ 392298 h 2524712"/>
                  <a:gd name="T34" fmla="*/ 731908 w 1982833"/>
                  <a:gd name="T35" fmla="*/ 189500 h 25247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82833"/>
                  <a:gd name="T55" fmla="*/ 0 h 2524712"/>
                  <a:gd name="T56" fmla="*/ 1982833 w 1982833"/>
                  <a:gd name="T57" fmla="*/ 2524712 h 252471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82833" h="2524712">
                    <a:moveTo>
                      <a:pt x="929670" y="0"/>
                    </a:moveTo>
                    <a:lnTo>
                      <a:pt x="150246" y="824418"/>
                    </a:lnTo>
                    <a:lnTo>
                      <a:pt x="153968" y="827937"/>
                    </a:lnTo>
                    <a:lnTo>
                      <a:pt x="101365" y="896153"/>
                    </a:lnTo>
                    <a:cubicBezTo>
                      <a:pt x="-2477" y="1063448"/>
                      <a:pt x="-26207" y="1265374"/>
                      <a:pt x="28667" y="1448193"/>
                    </a:cubicBezTo>
                    <a:lnTo>
                      <a:pt x="32026" y="1456678"/>
                    </a:lnTo>
                    <a:lnTo>
                      <a:pt x="30604" y="1457111"/>
                    </a:lnTo>
                    <a:lnTo>
                      <a:pt x="355698" y="2524712"/>
                    </a:lnTo>
                    <a:lnTo>
                      <a:pt x="1699679" y="2115457"/>
                    </a:lnTo>
                    <a:lnTo>
                      <a:pt x="1566897" y="1679404"/>
                    </a:lnTo>
                    <a:lnTo>
                      <a:pt x="1567582" y="1679195"/>
                    </a:lnTo>
                    <a:lnTo>
                      <a:pt x="1565964" y="1675108"/>
                    </a:lnTo>
                    <a:cubicBezTo>
                      <a:pt x="1539535" y="1587058"/>
                      <a:pt x="1550964" y="1489806"/>
                      <a:pt x="1600977" y="1409232"/>
                    </a:cubicBezTo>
                    <a:lnTo>
                      <a:pt x="1626313" y="1376377"/>
                    </a:lnTo>
                    <a:lnTo>
                      <a:pt x="1624520" y="1374682"/>
                    </a:lnTo>
                    <a:lnTo>
                      <a:pt x="1982833" y="995685"/>
                    </a:lnTo>
                    <a:lnTo>
                      <a:pt x="1655649" y="686358"/>
                    </a:lnTo>
                    <a:lnTo>
                      <a:pt x="1280355" y="331546"/>
                    </a:lnTo>
                    <a:lnTo>
                      <a:pt x="929670" y="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 b="1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271" name="任意多边形 18"/>
              <p:cNvSpPr>
                <a:spLocks noChangeArrowheads="1"/>
              </p:cNvSpPr>
              <p:nvPr/>
            </p:nvSpPr>
            <p:spPr bwMode="auto">
              <a:xfrm rot="20788334" flipH="1" flipV="1">
                <a:off x="6727175" y="3311619"/>
                <a:ext cx="1128606" cy="1443038"/>
              </a:xfrm>
              <a:custGeom>
                <a:avLst/>
                <a:gdLst>
                  <a:gd name="T0" fmla="*/ 203331 w 1974521"/>
                  <a:gd name="T1" fmla="*/ 1443038 h 2524712"/>
                  <a:gd name="T2" fmla="*/ 17494 w 1974521"/>
                  <a:gd name="T3" fmla="*/ 832834 h 2524712"/>
                  <a:gd name="T4" fmla="*/ 18307 w 1974521"/>
                  <a:gd name="T5" fmla="*/ 832587 h 2524712"/>
                  <a:gd name="T6" fmla="*/ 16387 w 1974521"/>
                  <a:gd name="T7" fmla="*/ 827737 h 2524712"/>
                  <a:gd name="T8" fmla="*/ 57944 w 1974521"/>
                  <a:gd name="T9" fmla="*/ 512210 h 2524712"/>
                  <a:gd name="T10" fmla="*/ 88014 w 1974521"/>
                  <a:gd name="T11" fmla="*/ 473220 h 2524712"/>
                  <a:gd name="T12" fmla="*/ 85886 w 1974521"/>
                  <a:gd name="T13" fmla="*/ 471209 h 2524712"/>
                  <a:gd name="T14" fmla="*/ 531435 w 1974521"/>
                  <a:gd name="T15" fmla="*/ 0 h 2524712"/>
                  <a:gd name="T16" fmla="*/ 731900 w 1974521"/>
                  <a:gd name="T17" fmla="*/ 189500 h 2524712"/>
                  <a:gd name="T18" fmla="*/ 946433 w 1974521"/>
                  <a:gd name="T19" fmla="*/ 392298 h 2524712"/>
                  <a:gd name="T20" fmla="*/ 1128712 w 1974521"/>
                  <a:gd name="T21" fmla="*/ 564608 h 2524712"/>
                  <a:gd name="T22" fmla="*/ 931863 w 1974521"/>
                  <a:gd name="T23" fmla="*/ 772794 h 2524712"/>
                  <a:gd name="T24" fmla="*/ 932888 w 1974521"/>
                  <a:gd name="T25" fmla="*/ 773762 h 2524712"/>
                  <a:gd name="T26" fmla="*/ 918405 w 1974521"/>
                  <a:gd name="T27" fmla="*/ 792541 h 2524712"/>
                  <a:gd name="T28" fmla="*/ 898390 w 1974521"/>
                  <a:gd name="T29" fmla="*/ 944507 h 2524712"/>
                  <a:gd name="T30" fmla="*/ 899315 w 1974521"/>
                  <a:gd name="T31" fmla="*/ 946843 h 2524712"/>
                  <a:gd name="T32" fmla="*/ 898923 w 1974521"/>
                  <a:gd name="T33" fmla="*/ 946962 h 2524712"/>
                  <a:gd name="T34" fmla="*/ 978156 w 1974521"/>
                  <a:gd name="T35" fmla="*/ 1207126 h 25247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74521"/>
                  <a:gd name="T55" fmla="*/ 0 h 2524712"/>
                  <a:gd name="T56" fmla="*/ 1974521 w 1974521"/>
                  <a:gd name="T57" fmla="*/ 2524712 h 252471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74521" h="2524712">
                    <a:moveTo>
                      <a:pt x="355698" y="2524712"/>
                    </a:moveTo>
                    <a:lnTo>
                      <a:pt x="30604" y="1457111"/>
                    </a:lnTo>
                    <a:lnTo>
                      <a:pt x="32026" y="1456678"/>
                    </a:lnTo>
                    <a:lnTo>
                      <a:pt x="28667" y="1448193"/>
                    </a:lnTo>
                    <a:cubicBezTo>
                      <a:pt x="-26207" y="1265374"/>
                      <a:pt x="-2477" y="1063448"/>
                      <a:pt x="101365" y="896153"/>
                    </a:cubicBezTo>
                    <a:lnTo>
                      <a:pt x="153968" y="827937"/>
                    </a:lnTo>
                    <a:lnTo>
                      <a:pt x="150246" y="824418"/>
                    </a:lnTo>
                    <a:lnTo>
                      <a:pt x="929670" y="0"/>
                    </a:lnTo>
                    <a:lnTo>
                      <a:pt x="1280355" y="331546"/>
                    </a:lnTo>
                    <a:lnTo>
                      <a:pt x="1655649" y="686358"/>
                    </a:lnTo>
                    <a:lnTo>
                      <a:pt x="1974521" y="987827"/>
                    </a:lnTo>
                    <a:lnTo>
                      <a:pt x="1630161" y="1352065"/>
                    </a:lnTo>
                    <a:lnTo>
                      <a:pt x="1631954" y="1353760"/>
                    </a:lnTo>
                    <a:lnTo>
                      <a:pt x="1606619" y="1386615"/>
                    </a:lnTo>
                    <a:cubicBezTo>
                      <a:pt x="1556606" y="1467188"/>
                      <a:pt x="1545177" y="1564441"/>
                      <a:pt x="1571605" y="1652492"/>
                    </a:cubicBezTo>
                    <a:lnTo>
                      <a:pt x="1573223" y="1656578"/>
                    </a:lnTo>
                    <a:lnTo>
                      <a:pt x="1572538" y="1656786"/>
                    </a:lnTo>
                    <a:lnTo>
                      <a:pt x="1711144" y="2111965"/>
                    </a:lnTo>
                    <a:lnTo>
                      <a:pt x="355698" y="2524712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  <a:alpha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 b="1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272" name="任意多边形 19"/>
              <p:cNvSpPr>
                <a:spLocks noChangeArrowheads="1"/>
              </p:cNvSpPr>
              <p:nvPr/>
            </p:nvSpPr>
            <p:spPr bwMode="auto">
              <a:xfrm rot="811666" flipV="1">
                <a:off x="4406900" y="3328988"/>
                <a:ext cx="1144588" cy="1443037"/>
              </a:xfrm>
              <a:custGeom>
                <a:avLst/>
                <a:gdLst>
                  <a:gd name="T0" fmla="*/ 203178 w 2003794"/>
                  <a:gd name="T1" fmla="*/ 1443037 h 2524712"/>
                  <a:gd name="T2" fmla="*/ 999303 w 2003794"/>
                  <a:gd name="T3" fmla="*/ 1200459 h 2524712"/>
                  <a:gd name="T4" fmla="*/ 924048 w 2003794"/>
                  <a:gd name="T5" fmla="*/ 953173 h 2524712"/>
                  <a:gd name="T6" fmla="*/ 924440 w 2003794"/>
                  <a:gd name="T7" fmla="*/ 953053 h 2524712"/>
                  <a:gd name="T8" fmla="*/ 923515 w 2003794"/>
                  <a:gd name="T9" fmla="*/ 950718 h 2524712"/>
                  <a:gd name="T10" fmla="*/ 943515 w 2003794"/>
                  <a:gd name="T11" fmla="*/ 798752 h 2524712"/>
                  <a:gd name="T12" fmla="*/ 957987 w 2003794"/>
                  <a:gd name="T13" fmla="*/ 779974 h 2524712"/>
                  <a:gd name="T14" fmla="*/ 956963 w 2003794"/>
                  <a:gd name="T15" fmla="*/ 779004 h 2524712"/>
                  <a:gd name="T16" fmla="*/ 1144588 w 2003794"/>
                  <a:gd name="T17" fmla="*/ 580425 h 2524712"/>
                  <a:gd name="T18" fmla="*/ 945724 w 2003794"/>
                  <a:gd name="T19" fmla="*/ 392298 h 2524712"/>
                  <a:gd name="T20" fmla="*/ 731352 w 2003794"/>
                  <a:gd name="T21" fmla="*/ 189500 h 2524712"/>
                  <a:gd name="T22" fmla="*/ 531037 w 2003794"/>
                  <a:gd name="T23" fmla="*/ 0 h 2524712"/>
                  <a:gd name="T24" fmla="*/ 85822 w 2003794"/>
                  <a:gd name="T25" fmla="*/ 471208 h 2524712"/>
                  <a:gd name="T26" fmla="*/ 87948 w 2003794"/>
                  <a:gd name="T27" fmla="*/ 473220 h 2524712"/>
                  <a:gd name="T28" fmla="*/ 57901 w 2003794"/>
                  <a:gd name="T29" fmla="*/ 512210 h 2524712"/>
                  <a:gd name="T30" fmla="*/ 16375 w 2003794"/>
                  <a:gd name="T31" fmla="*/ 827736 h 2524712"/>
                  <a:gd name="T32" fmla="*/ 18294 w 2003794"/>
                  <a:gd name="T33" fmla="*/ 832586 h 2524712"/>
                  <a:gd name="T34" fmla="*/ 17481 w 2003794"/>
                  <a:gd name="T35" fmla="*/ 832834 h 25247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003794"/>
                  <a:gd name="T55" fmla="*/ 0 h 2524712"/>
                  <a:gd name="T56" fmla="*/ 2003794 w 2003794"/>
                  <a:gd name="T57" fmla="*/ 2524712 h 252471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003794" h="2524712">
                    <a:moveTo>
                      <a:pt x="355698" y="2524712"/>
                    </a:moveTo>
                    <a:lnTo>
                      <a:pt x="1749448" y="2100302"/>
                    </a:lnTo>
                    <a:lnTo>
                      <a:pt x="1617702" y="1667654"/>
                    </a:lnTo>
                    <a:lnTo>
                      <a:pt x="1618387" y="1667445"/>
                    </a:lnTo>
                    <a:lnTo>
                      <a:pt x="1616769" y="1663359"/>
                    </a:lnTo>
                    <a:cubicBezTo>
                      <a:pt x="1590341" y="1575308"/>
                      <a:pt x="1601770" y="1478056"/>
                      <a:pt x="1651782" y="1397482"/>
                    </a:cubicBezTo>
                    <a:lnTo>
                      <a:pt x="1677117" y="1364628"/>
                    </a:lnTo>
                    <a:lnTo>
                      <a:pt x="1675325" y="1362932"/>
                    </a:lnTo>
                    <a:lnTo>
                      <a:pt x="2003794" y="1015502"/>
                    </a:lnTo>
                    <a:lnTo>
                      <a:pt x="1655649" y="686358"/>
                    </a:lnTo>
                    <a:lnTo>
                      <a:pt x="1280355" y="331546"/>
                    </a:lnTo>
                    <a:lnTo>
                      <a:pt x="929670" y="0"/>
                    </a:lnTo>
                    <a:lnTo>
                      <a:pt x="150246" y="824418"/>
                    </a:lnTo>
                    <a:lnTo>
                      <a:pt x="153968" y="827937"/>
                    </a:lnTo>
                    <a:lnTo>
                      <a:pt x="101365" y="896153"/>
                    </a:lnTo>
                    <a:cubicBezTo>
                      <a:pt x="-2477" y="1063448"/>
                      <a:pt x="-26207" y="1265374"/>
                      <a:pt x="28667" y="1448193"/>
                    </a:cubicBezTo>
                    <a:lnTo>
                      <a:pt x="32026" y="1456678"/>
                    </a:lnTo>
                    <a:lnTo>
                      <a:pt x="30604" y="1457111"/>
                    </a:lnTo>
                    <a:lnTo>
                      <a:pt x="355698" y="2524712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  <a:alpha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 b="1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273" name="任意多边形 20"/>
              <p:cNvSpPr>
                <a:spLocks noChangeArrowheads="1"/>
              </p:cNvSpPr>
              <p:nvPr/>
            </p:nvSpPr>
            <p:spPr bwMode="auto">
              <a:xfrm rot="18755030" flipV="1">
                <a:off x="5018882" y="4296568"/>
                <a:ext cx="1130300" cy="1439863"/>
              </a:xfrm>
              <a:custGeom>
                <a:avLst/>
                <a:gdLst>
                  <a:gd name="T0" fmla="*/ 1007332 w 1424028"/>
                  <a:gd name="T1" fmla="*/ 1195122 h 1814500"/>
                  <a:gd name="T2" fmla="*/ 923615 w 1424028"/>
                  <a:gd name="T3" fmla="*/ 920264 h 1814500"/>
                  <a:gd name="T4" fmla="*/ 924006 w 1424028"/>
                  <a:gd name="T5" fmla="*/ 920146 h 1814500"/>
                  <a:gd name="T6" fmla="*/ 923081 w 1424028"/>
                  <a:gd name="T7" fmla="*/ 917809 h 1814500"/>
                  <a:gd name="T8" fmla="*/ 943103 w 1424028"/>
                  <a:gd name="T9" fmla="*/ 765808 h 1814500"/>
                  <a:gd name="T10" fmla="*/ 957591 w 1424028"/>
                  <a:gd name="T11" fmla="*/ 747024 h 1814500"/>
                  <a:gd name="T12" fmla="*/ 956566 w 1424028"/>
                  <a:gd name="T13" fmla="*/ 746055 h 1814500"/>
                  <a:gd name="T14" fmla="*/ 1130300 w 1424028"/>
                  <a:gd name="T15" fmla="*/ 562339 h 1814500"/>
                  <a:gd name="T16" fmla="*/ 946776 w 1424028"/>
                  <a:gd name="T17" fmla="*/ 388876 h 1814500"/>
                  <a:gd name="T18" fmla="*/ 780439 w 1424028"/>
                  <a:gd name="T19" fmla="*/ 231657 h 1814500"/>
                  <a:gd name="T20" fmla="*/ 528306 w 1424028"/>
                  <a:gd name="T21" fmla="*/ 0 h 1814500"/>
                  <a:gd name="T22" fmla="*/ 85918 w 1424028"/>
                  <a:gd name="T23" fmla="*/ 467806 h 1814500"/>
                  <a:gd name="T24" fmla="*/ 88046 w 1424028"/>
                  <a:gd name="T25" fmla="*/ 469817 h 1814500"/>
                  <a:gd name="T26" fmla="*/ 57965 w 1424028"/>
                  <a:gd name="T27" fmla="*/ 508816 h 1814500"/>
                  <a:gd name="T28" fmla="*/ 16393 w 1424028"/>
                  <a:gd name="T29" fmla="*/ 824417 h 1814500"/>
                  <a:gd name="T30" fmla="*/ 18314 w 1424028"/>
                  <a:gd name="T31" fmla="*/ 829268 h 1814500"/>
                  <a:gd name="T32" fmla="*/ 17501 w 1424028"/>
                  <a:gd name="T33" fmla="*/ 829516 h 1814500"/>
                  <a:gd name="T34" fmla="*/ 203405 w 1424028"/>
                  <a:gd name="T35" fmla="*/ 1439863 h 181450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424028"/>
                  <a:gd name="T55" fmla="*/ 0 h 1814500"/>
                  <a:gd name="T56" fmla="*/ 1424028 w 1424028"/>
                  <a:gd name="T57" fmla="*/ 1814500 h 1814500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424028" h="1814500">
                    <a:moveTo>
                      <a:pt x="1269105" y="1506080"/>
                    </a:moveTo>
                    <a:lnTo>
                      <a:pt x="1163632" y="1159707"/>
                    </a:lnTo>
                    <a:lnTo>
                      <a:pt x="1164125" y="1159558"/>
                    </a:lnTo>
                    <a:lnTo>
                      <a:pt x="1162960" y="1156613"/>
                    </a:lnTo>
                    <a:cubicBezTo>
                      <a:pt x="1143919" y="1093177"/>
                      <a:pt x="1152153" y="1023111"/>
                      <a:pt x="1188185" y="965063"/>
                    </a:cubicBezTo>
                    <a:lnTo>
                      <a:pt x="1206437" y="941392"/>
                    </a:lnTo>
                    <a:lnTo>
                      <a:pt x="1205146" y="940171"/>
                    </a:lnTo>
                    <a:lnTo>
                      <a:pt x="1424028" y="708654"/>
                    </a:lnTo>
                    <a:lnTo>
                      <a:pt x="1192812" y="490058"/>
                    </a:lnTo>
                    <a:lnTo>
                      <a:pt x="983249" y="291932"/>
                    </a:lnTo>
                    <a:lnTo>
                      <a:pt x="665595" y="0"/>
                    </a:lnTo>
                    <a:lnTo>
                      <a:pt x="108245" y="589524"/>
                    </a:lnTo>
                    <a:lnTo>
                      <a:pt x="110926" y="592059"/>
                    </a:lnTo>
                    <a:lnTo>
                      <a:pt x="73028" y="641205"/>
                    </a:lnTo>
                    <a:cubicBezTo>
                      <a:pt x="-1785" y="761733"/>
                      <a:pt x="-18881" y="907210"/>
                      <a:pt x="20653" y="1038922"/>
                    </a:cubicBezTo>
                    <a:lnTo>
                      <a:pt x="23073" y="1045035"/>
                    </a:lnTo>
                    <a:lnTo>
                      <a:pt x="22049" y="1045347"/>
                    </a:lnTo>
                    <a:lnTo>
                      <a:pt x="256263" y="1814500"/>
                    </a:lnTo>
                    <a:lnTo>
                      <a:pt x="1269105" y="150608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 b="1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274" name="任意多边形 21"/>
              <p:cNvSpPr>
                <a:spLocks noChangeArrowheads="1"/>
              </p:cNvSpPr>
              <p:nvPr/>
            </p:nvSpPr>
            <p:spPr bwMode="auto">
              <a:xfrm rot="2844970" flipH="1" flipV="1">
                <a:off x="6092032" y="4294981"/>
                <a:ext cx="1130300" cy="1443037"/>
              </a:xfrm>
              <a:custGeom>
                <a:avLst/>
                <a:gdLst>
                  <a:gd name="T0" fmla="*/ 984607 w 1424033"/>
                  <a:gd name="T1" fmla="*/ 1205269 h 1818928"/>
                  <a:gd name="T2" fmla="*/ 203404 w 1424033"/>
                  <a:gd name="T3" fmla="*/ 1443037 h 1818928"/>
                  <a:gd name="T4" fmla="*/ 17501 w 1424033"/>
                  <a:gd name="T5" fmla="*/ 832833 h 1818928"/>
                  <a:gd name="T6" fmla="*/ 18314 w 1424033"/>
                  <a:gd name="T7" fmla="*/ 832587 h 1818928"/>
                  <a:gd name="T8" fmla="*/ 16393 w 1424033"/>
                  <a:gd name="T9" fmla="*/ 827736 h 1818928"/>
                  <a:gd name="T10" fmla="*/ 57965 w 1424033"/>
                  <a:gd name="T11" fmla="*/ 512210 h 1818928"/>
                  <a:gd name="T12" fmla="*/ 88045 w 1424033"/>
                  <a:gd name="T13" fmla="*/ 473220 h 1818928"/>
                  <a:gd name="T14" fmla="*/ 85917 w 1424033"/>
                  <a:gd name="T15" fmla="*/ 471209 h 1818928"/>
                  <a:gd name="T16" fmla="*/ 531626 w 1424033"/>
                  <a:gd name="T17" fmla="*/ 0 h 1818928"/>
                  <a:gd name="T18" fmla="*/ 732163 w 1424033"/>
                  <a:gd name="T19" fmla="*/ 189500 h 1818928"/>
                  <a:gd name="T20" fmla="*/ 946773 w 1424033"/>
                  <a:gd name="T21" fmla="*/ 392298 h 1818928"/>
                  <a:gd name="T22" fmla="*/ 1130300 w 1424033"/>
                  <a:gd name="T23" fmla="*/ 565725 h 1818928"/>
                  <a:gd name="T24" fmla="*/ 937784 w 1424033"/>
                  <a:gd name="T25" fmla="*/ 769255 h 1818928"/>
                  <a:gd name="T26" fmla="*/ 938809 w 1424033"/>
                  <a:gd name="T27" fmla="*/ 770224 h 1818928"/>
                  <a:gd name="T28" fmla="*/ 924322 w 1424033"/>
                  <a:gd name="T29" fmla="*/ 789003 h 1818928"/>
                  <a:gd name="T30" fmla="*/ 904299 w 1424033"/>
                  <a:gd name="T31" fmla="*/ 940969 h 1818928"/>
                  <a:gd name="T32" fmla="*/ 905224 w 1424033"/>
                  <a:gd name="T33" fmla="*/ 943304 h 1818928"/>
                  <a:gd name="T34" fmla="*/ 904833 w 1424033"/>
                  <a:gd name="T35" fmla="*/ 943423 h 181892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424033"/>
                  <a:gd name="T55" fmla="*/ 0 h 1818928"/>
                  <a:gd name="T56" fmla="*/ 1424033 w 1424033"/>
                  <a:gd name="T57" fmla="*/ 1818928 h 181892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424033" h="1818928">
                    <a:moveTo>
                      <a:pt x="1240478" y="1519225"/>
                    </a:moveTo>
                    <a:lnTo>
                      <a:pt x="256263" y="1818928"/>
                    </a:lnTo>
                    <a:lnTo>
                      <a:pt x="22049" y="1049775"/>
                    </a:lnTo>
                    <a:lnTo>
                      <a:pt x="23073" y="1049464"/>
                    </a:lnTo>
                    <a:lnTo>
                      <a:pt x="20653" y="1043350"/>
                    </a:lnTo>
                    <a:cubicBezTo>
                      <a:pt x="-18881" y="911639"/>
                      <a:pt x="-1785" y="766161"/>
                      <a:pt x="73029" y="645633"/>
                    </a:cubicBezTo>
                    <a:lnTo>
                      <a:pt x="110926" y="596487"/>
                    </a:lnTo>
                    <a:lnTo>
                      <a:pt x="108245" y="593952"/>
                    </a:lnTo>
                    <a:lnTo>
                      <a:pt x="669780" y="0"/>
                    </a:lnTo>
                    <a:lnTo>
                      <a:pt x="922431" y="238862"/>
                    </a:lnTo>
                    <a:lnTo>
                      <a:pt x="1192812" y="494486"/>
                    </a:lnTo>
                    <a:lnTo>
                      <a:pt x="1424033" y="713088"/>
                    </a:lnTo>
                    <a:lnTo>
                      <a:pt x="1181487" y="969635"/>
                    </a:lnTo>
                    <a:lnTo>
                      <a:pt x="1182779" y="970857"/>
                    </a:lnTo>
                    <a:lnTo>
                      <a:pt x="1164527" y="994527"/>
                    </a:lnTo>
                    <a:cubicBezTo>
                      <a:pt x="1128494" y="1052576"/>
                      <a:pt x="1120260" y="1122642"/>
                      <a:pt x="1139301" y="1186078"/>
                    </a:cubicBezTo>
                    <a:lnTo>
                      <a:pt x="1140466" y="1189021"/>
                    </a:lnTo>
                    <a:lnTo>
                      <a:pt x="1139973" y="1189172"/>
                    </a:lnTo>
                    <a:lnTo>
                      <a:pt x="1240478" y="1519225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 b="1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335" name="Freeform 25"/>
              <p:cNvSpPr>
                <a:spLocks noChangeArrowheads="1"/>
              </p:cNvSpPr>
              <p:nvPr/>
            </p:nvSpPr>
            <p:spPr bwMode="auto">
              <a:xfrm>
                <a:off x="7320710" y="4141080"/>
                <a:ext cx="96041" cy="95958"/>
              </a:xfrm>
              <a:custGeom>
                <a:avLst/>
                <a:gdLst>
                  <a:gd name="T0" fmla="*/ 206 w 413"/>
                  <a:gd name="T1" fmla="*/ 413 h 413"/>
                  <a:gd name="T2" fmla="*/ 0 w 413"/>
                  <a:gd name="T3" fmla="*/ 0 h 413"/>
                  <a:gd name="T4" fmla="*/ 413 w 413"/>
                  <a:gd name="T5" fmla="*/ 0 h 413"/>
                  <a:gd name="T6" fmla="*/ 206 w 413"/>
                  <a:gd name="T7" fmla="*/ 413 h 41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3"/>
                  <a:gd name="T13" fmla="*/ 0 h 413"/>
                  <a:gd name="T14" fmla="*/ 413 w 413"/>
                  <a:gd name="T15" fmla="*/ 413 h 41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3" h="413">
                    <a:moveTo>
                      <a:pt x="206" y="413"/>
                    </a:moveTo>
                    <a:lnTo>
                      <a:pt x="0" y="0"/>
                    </a:lnTo>
                    <a:lnTo>
                      <a:pt x="413" y="0"/>
                    </a:lnTo>
                    <a:lnTo>
                      <a:pt x="206" y="41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zh-CN" b="1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2707" name="Google Shape;12707;p82"/>
            <p:cNvGrpSpPr/>
            <p:nvPr/>
          </p:nvGrpSpPr>
          <p:grpSpPr>
            <a:xfrm>
              <a:off x="7642" y="4759"/>
              <a:ext cx="142" cy="118"/>
              <a:chOff x="7239726" y="1594081"/>
              <a:chExt cx="90541" cy="75146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12708" name="Google Shape;12708;p82"/>
              <p:cNvSpPr/>
              <p:nvPr/>
            </p:nvSpPr>
            <p:spPr>
              <a:xfrm>
                <a:off x="7245745" y="1613375"/>
                <a:ext cx="10613" cy="16252"/>
              </a:xfrm>
              <a:custGeom>
                <a:avLst/>
                <a:gdLst/>
                <a:ahLst/>
                <a:cxnLst/>
                <a:rect l="l" t="t" r="r" b="b"/>
                <a:pathLst>
                  <a:path w="335" h="513" extrusionOk="0">
                    <a:moveTo>
                      <a:pt x="167" y="0"/>
                    </a:moveTo>
                    <a:cubicBezTo>
                      <a:pt x="72" y="0"/>
                      <a:pt x="1" y="72"/>
                      <a:pt x="1" y="167"/>
                    </a:cubicBezTo>
                    <a:lnTo>
                      <a:pt x="1" y="346"/>
                    </a:lnTo>
                    <a:cubicBezTo>
                      <a:pt x="1" y="429"/>
                      <a:pt x="72" y="512"/>
                      <a:pt x="167" y="512"/>
                    </a:cubicBezTo>
                    <a:cubicBezTo>
                      <a:pt x="251" y="512"/>
                      <a:pt x="334" y="429"/>
                      <a:pt x="334" y="346"/>
                    </a:cubicBezTo>
                    <a:lnTo>
                      <a:pt x="334" y="167"/>
                    </a:lnTo>
                    <a:cubicBezTo>
                      <a:pt x="334" y="72"/>
                      <a:pt x="251" y="0"/>
                      <a:pt x="16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2709" name="Google Shape;12709;p82"/>
              <p:cNvSpPr/>
              <p:nvPr/>
            </p:nvSpPr>
            <p:spPr>
              <a:xfrm>
                <a:off x="7313635" y="1613375"/>
                <a:ext cx="10613" cy="16252"/>
              </a:xfrm>
              <a:custGeom>
                <a:avLst/>
                <a:gdLst/>
                <a:ahLst/>
                <a:cxnLst/>
                <a:rect l="l" t="t" r="r" b="b"/>
                <a:pathLst>
                  <a:path w="335" h="513" extrusionOk="0">
                    <a:moveTo>
                      <a:pt x="168" y="0"/>
                    </a:moveTo>
                    <a:cubicBezTo>
                      <a:pt x="72" y="0"/>
                      <a:pt x="1" y="72"/>
                      <a:pt x="1" y="167"/>
                    </a:cubicBezTo>
                    <a:lnTo>
                      <a:pt x="1" y="346"/>
                    </a:lnTo>
                    <a:cubicBezTo>
                      <a:pt x="1" y="429"/>
                      <a:pt x="72" y="512"/>
                      <a:pt x="168" y="512"/>
                    </a:cubicBezTo>
                    <a:cubicBezTo>
                      <a:pt x="251" y="512"/>
                      <a:pt x="334" y="429"/>
                      <a:pt x="334" y="346"/>
                    </a:cubicBezTo>
                    <a:lnTo>
                      <a:pt x="334" y="167"/>
                    </a:lnTo>
                    <a:cubicBezTo>
                      <a:pt x="334" y="72"/>
                      <a:pt x="251" y="0"/>
                      <a:pt x="16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2710" name="Google Shape;12710;p82"/>
              <p:cNvSpPr/>
              <p:nvPr/>
            </p:nvSpPr>
            <p:spPr>
              <a:xfrm>
                <a:off x="7262345" y="1653070"/>
                <a:ext cx="45302" cy="16157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510" extrusionOk="0">
                    <a:moveTo>
                      <a:pt x="184" y="0"/>
                    </a:moveTo>
                    <a:cubicBezTo>
                      <a:pt x="140" y="0"/>
                      <a:pt x="96" y="15"/>
                      <a:pt x="60" y="45"/>
                    </a:cubicBezTo>
                    <a:cubicBezTo>
                      <a:pt x="1" y="105"/>
                      <a:pt x="1" y="212"/>
                      <a:pt x="60" y="283"/>
                    </a:cubicBezTo>
                    <a:cubicBezTo>
                      <a:pt x="203" y="426"/>
                      <a:pt x="441" y="509"/>
                      <a:pt x="715" y="509"/>
                    </a:cubicBezTo>
                    <a:cubicBezTo>
                      <a:pt x="977" y="509"/>
                      <a:pt x="1215" y="414"/>
                      <a:pt x="1370" y="283"/>
                    </a:cubicBezTo>
                    <a:cubicBezTo>
                      <a:pt x="1429" y="212"/>
                      <a:pt x="1429" y="105"/>
                      <a:pt x="1370" y="45"/>
                    </a:cubicBezTo>
                    <a:cubicBezTo>
                      <a:pt x="1340" y="15"/>
                      <a:pt x="1298" y="0"/>
                      <a:pt x="1255" y="0"/>
                    </a:cubicBezTo>
                    <a:cubicBezTo>
                      <a:pt x="1212" y="0"/>
                      <a:pt x="1167" y="15"/>
                      <a:pt x="1132" y="45"/>
                    </a:cubicBezTo>
                    <a:cubicBezTo>
                      <a:pt x="1072" y="105"/>
                      <a:pt x="917" y="176"/>
                      <a:pt x="715" y="176"/>
                    </a:cubicBezTo>
                    <a:cubicBezTo>
                      <a:pt x="501" y="176"/>
                      <a:pt x="358" y="105"/>
                      <a:pt x="298" y="45"/>
                    </a:cubicBezTo>
                    <a:cubicBezTo>
                      <a:pt x="268" y="15"/>
                      <a:pt x="227" y="0"/>
                      <a:pt x="18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2712" name="Google Shape;12712;p82"/>
              <p:cNvSpPr/>
              <p:nvPr/>
            </p:nvSpPr>
            <p:spPr>
              <a:xfrm>
                <a:off x="7239726" y="1594081"/>
                <a:ext cx="22651" cy="12165"/>
              </a:xfrm>
              <a:custGeom>
                <a:avLst/>
                <a:gdLst/>
                <a:ahLst/>
                <a:cxnLst/>
                <a:rect l="l" t="t" r="r" b="b"/>
                <a:pathLst>
                  <a:path w="715" h="384" extrusionOk="0">
                    <a:moveTo>
                      <a:pt x="524" y="1"/>
                    </a:moveTo>
                    <a:cubicBezTo>
                      <a:pt x="517" y="1"/>
                      <a:pt x="508" y="1"/>
                      <a:pt x="500" y="2"/>
                    </a:cubicBezTo>
                    <a:lnTo>
                      <a:pt x="143" y="62"/>
                    </a:lnTo>
                    <a:cubicBezTo>
                      <a:pt x="60" y="74"/>
                      <a:pt x="0" y="169"/>
                      <a:pt x="12" y="252"/>
                    </a:cubicBezTo>
                    <a:cubicBezTo>
                      <a:pt x="24" y="324"/>
                      <a:pt x="95" y="383"/>
                      <a:pt x="179" y="383"/>
                    </a:cubicBezTo>
                    <a:lnTo>
                      <a:pt x="203" y="383"/>
                    </a:lnTo>
                    <a:lnTo>
                      <a:pt x="560" y="324"/>
                    </a:lnTo>
                    <a:cubicBezTo>
                      <a:pt x="655" y="312"/>
                      <a:pt x="715" y="228"/>
                      <a:pt x="703" y="133"/>
                    </a:cubicBezTo>
                    <a:cubicBezTo>
                      <a:pt x="681" y="57"/>
                      <a:pt x="609" y="1"/>
                      <a:pt x="52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2713" name="Google Shape;12713;p82"/>
              <p:cNvSpPr/>
              <p:nvPr/>
            </p:nvSpPr>
            <p:spPr>
              <a:xfrm>
                <a:off x="7307616" y="1594462"/>
                <a:ext cx="22651" cy="12514"/>
              </a:xfrm>
              <a:custGeom>
                <a:avLst/>
                <a:gdLst/>
                <a:ahLst/>
                <a:cxnLst/>
                <a:rect l="l" t="t" r="r" b="b"/>
                <a:pathLst>
                  <a:path w="715" h="395" extrusionOk="0">
                    <a:moveTo>
                      <a:pt x="181" y="1"/>
                    </a:moveTo>
                    <a:cubicBezTo>
                      <a:pt x="104" y="1"/>
                      <a:pt x="23" y="57"/>
                      <a:pt x="12" y="133"/>
                    </a:cubicBezTo>
                    <a:cubicBezTo>
                      <a:pt x="0" y="228"/>
                      <a:pt x="60" y="312"/>
                      <a:pt x="143" y="335"/>
                    </a:cubicBezTo>
                    <a:lnTo>
                      <a:pt x="500" y="395"/>
                    </a:lnTo>
                    <a:lnTo>
                      <a:pt x="536" y="395"/>
                    </a:lnTo>
                    <a:cubicBezTo>
                      <a:pt x="608" y="395"/>
                      <a:pt x="679" y="335"/>
                      <a:pt x="703" y="252"/>
                    </a:cubicBezTo>
                    <a:cubicBezTo>
                      <a:pt x="715" y="169"/>
                      <a:pt x="655" y="73"/>
                      <a:pt x="560" y="62"/>
                    </a:cubicBezTo>
                    <a:lnTo>
                      <a:pt x="203" y="2"/>
                    </a:lnTo>
                    <a:cubicBezTo>
                      <a:pt x="196" y="1"/>
                      <a:pt x="188" y="1"/>
                      <a:pt x="18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Google Shape;12732;p82"/>
            <p:cNvGrpSpPr/>
            <p:nvPr/>
          </p:nvGrpSpPr>
          <p:grpSpPr>
            <a:xfrm>
              <a:off x="6632" y="2917"/>
              <a:ext cx="219" cy="412"/>
              <a:chOff x="5865225" y="1594462"/>
              <a:chExt cx="139234" cy="261487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16" name="Google Shape;12733;p82"/>
              <p:cNvSpPr/>
              <p:nvPr/>
            </p:nvSpPr>
            <p:spPr>
              <a:xfrm>
                <a:off x="5871276" y="1611474"/>
                <a:ext cx="10581" cy="16252"/>
              </a:xfrm>
              <a:custGeom>
                <a:avLst/>
                <a:gdLst/>
                <a:ahLst/>
                <a:cxnLst/>
                <a:rect l="l" t="t" r="r" b="b"/>
                <a:pathLst>
                  <a:path w="334" h="513" extrusionOk="0">
                    <a:moveTo>
                      <a:pt x="167" y="1"/>
                    </a:moveTo>
                    <a:cubicBezTo>
                      <a:pt x="84" y="1"/>
                      <a:pt x="0" y="72"/>
                      <a:pt x="0" y="168"/>
                    </a:cubicBezTo>
                    <a:lnTo>
                      <a:pt x="0" y="346"/>
                    </a:lnTo>
                    <a:cubicBezTo>
                      <a:pt x="0" y="429"/>
                      <a:pt x="84" y="513"/>
                      <a:pt x="167" y="513"/>
                    </a:cubicBezTo>
                    <a:cubicBezTo>
                      <a:pt x="250" y="513"/>
                      <a:pt x="334" y="429"/>
                      <a:pt x="334" y="346"/>
                    </a:cubicBezTo>
                    <a:lnTo>
                      <a:pt x="334" y="168"/>
                    </a:lnTo>
                    <a:cubicBezTo>
                      <a:pt x="334" y="72"/>
                      <a:pt x="262" y="1"/>
                      <a:pt x="16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Google Shape;12734;p82"/>
              <p:cNvSpPr/>
              <p:nvPr/>
            </p:nvSpPr>
            <p:spPr>
              <a:xfrm>
                <a:off x="5938406" y="1611474"/>
                <a:ext cx="10233" cy="16252"/>
              </a:xfrm>
              <a:custGeom>
                <a:avLst/>
                <a:gdLst/>
                <a:ahLst/>
                <a:cxnLst/>
                <a:rect l="l" t="t" r="r" b="b"/>
                <a:pathLst>
                  <a:path w="323" h="513" extrusionOk="0">
                    <a:moveTo>
                      <a:pt x="167" y="1"/>
                    </a:moveTo>
                    <a:cubicBezTo>
                      <a:pt x="72" y="1"/>
                      <a:pt x="1" y="72"/>
                      <a:pt x="1" y="168"/>
                    </a:cubicBezTo>
                    <a:lnTo>
                      <a:pt x="1" y="346"/>
                    </a:lnTo>
                    <a:cubicBezTo>
                      <a:pt x="1" y="429"/>
                      <a:pt x="72" y="513"/>
                      <a:pt x="167" y="513"/>
                    </a:cubicBezTo>
                    <a:cubicBezTo>
                      <a:pt x="251" y="513"/>
                      <a:pt x="322" y="429"/>
                      <a:pt x="322" y="346"/>
                    </a:cubicBezTo>
                    <a:lnTo>
                      <a:pt x="322" y="168"/>
                    </a:lnTo>
                    <a:cubicBezTo>
                      <a:pt x="322" y="72"/>
                      <a:pt x="251" y="1"/>
                      <a:pt x="16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Google Shape;12735;p82"/>
              <p:cNvSpPr/>
              <p:nvPr/>
            </p:nvSpPr>
            <p:spPr>
              <a:xfrm>
                <a:off x="5887116" y="1650820"/>
                <a:ext cx="45683" cy="15777"/>
              </a:xfrm>
              <a:custGeom>
                <a:avLst/>
                <a:gdLst/>
                <a:ahLst/>
                <a:cxnLst/>
                <a:rect l="l" t="t" r="r" b="b"/>
                <a:pathLst>
                  <a:path w="1442" h="498" extrusionOk="0">
                    <a:moveTo>
                      <a:pt x="183" y="0"/>
                    </a:moveTo>
                    <a:cubicBezTo>
                      <a:pt x="140" y="0"/>
                      <a:pt x="96" y="15"/>
                      <a:pt x="60" y="45"/>
                    </a:cubicBezTo>
                    <a:cubicBezTo>
                      <a:pt x="0" y="104"/>
                      <a:pt x="0" y="199"/>
                      <a:pt x="60" y="283"/>
                    </a:cubicBezTo>
                    <a:cubicBezTo>
                      <a:pt x="203" y="414"/>
                      <a:pt x="441" y="497"/>
                      <a:pt x="691" y="497"/>
                    </a:cubicBezTo>
                    <a:cubicBezTo>
                      <a:pt x="965" y="497"/>
                      <a:pt x="1203" y="414"/>
                      <a:pt x="1334" y="283"/>
                    </a:cubicBezTo>
                    <a:cubicBezTo>
                      <a:pt x="1441" y="199"/>
                      <a:pt x="1441" y="104"/>
                      <a:pt x="1370" y="45"/>
                    </a:cubicBezTo>
                    <a:cubicBezTo>
                      <a:pt x="1340" y="15"/>
                      <a:pt x="1298" y="0"/>
                      <a:pt x="1255" y="0"/>
                    </a:cubicBezTo>
                    <a:cubicBezTo>
                      <a:pt x="1212" y="0"/>
                      <a:pt x="1167" y="15"/>
                      <a:pt x="1131" y="45"/>
                    </a:cubicBezTo>
                    <a:cubicBezTo>
                      <a:pt x="1072" y="104"/>
                      <a:pt x="917" y="176"/>
                      <a:pt x="715" y="176"/>
                    </a:cubicBezTo>
                    <a:cubicBezTo>
                      <a:pt x="500" y="176"/>
                      <a:pt x="358" y="104"/>
                      <a:pt x="298" y="45"/>
                    </a:cubicBezTo>
                    <a:cubicBezTo>
                      <a:pt x="268" y="15"/>
                      <a:pt x="227" y="0"/>
                      <a:pt x="18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Google Shape;12737;p82"/>
              <p:cNvSpPr/>
              <p:nvPr/>
            </p:nvSpPr>
            <p:spPr>
              <a:xfrm>
                <a:off x="5865225" y="1594842"/>
                <a:ext cx="22683" cy="12894"/>
              </a:xfrm>
              <a:custGeom>
                <a:avLst/>
                <a:gdLst/>
                <a:ahLst/>
                <a:cxnLst/>
                <a:rect l="l" t="t" r="r" b="b"/>
                <a:pathLst>
                  <a:path w="716" h="407" extrusionOk="0">
                    <a:moveTo>
                      <a:pt x="191" y="0"/>
                    </a:moveTo>
                    <a:cubicBezTo>
                      <a:pt x="104" y="0"/>
                      <a:pt x="24" y="58"/>
                      <a:pt x="13" y="145"/>
                    </a:cubicBezTo>
                    <a:cubicBezTo>
                      <a:pt x="1" y="228"/>
                      <a:pt x="60" y="323"/>
                      <a:pt x="156" y="335"/>
                    </a:cubicBezTo>
                    <a:lnTo>
                      <a:pt x="513" y="407"/>
                    </a:lnTo>
                    <a:lnTo>
                      <a:pt x="537" y="407"/>
                    </a:lnTo>
                    <a:cubicBezTo>
                      <a:pt x="608" y="407"/>
                      <a:pt x="691" y="347"/>
                      <a:pt x="703" y="276"/>
                    </a:cubicBezTo>
                    <a:cubicBezTo>
                      <a:pt x="715" y="181"/>
                      <a:pt x="656" y="97"/>
                      <a:pt x="572" y="85"/>
                    </a:cubicBezTo>
                    <a:lnTo>
                      <a:pt x="215" y="2"/>
                    </a:lnTo>
                    <a:cubicBezTo>
                      <a:pt x="207" y="1"/>
                      <a:pt x="199" y="0"/>
                      <a:pt x="19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Google Shape;12738;p82"/>
              <p:cNvSpPr/>
              <p:nvPr/>
            </p:nvSpPr>
            <p:spPr>
              <a:xfrm>
                <a:off x="5931627" y="1594462"/>
                <a:ext cx="23412" cy="12894"/>
              </a:xfrm>
              <a:custGeom>
                <a:avLst/>
                <a:gdLst/>
                <a:ahLst/>
                <a:cxnLst/>
                <a:rect l="l" t="t" r="r" b="b"/>
                <a:pathLst>
                  <a:path w="739" h="407" extrusionOk="0">
                    <a:moveTo>
                      <a:pt x="534" y="1"/>
                    </a:moveTo>
                    <a:cubicBezTo>
                      <a:pt x="527" y="1"/>
                      <a:pt x="519" y="1"/>
                      <a:pt x="512" y="2"/>
                    </a:cubicBezTo>
                    <a:lnTo>
                      <a:pt x="155" y="73"/>
                    </a:lnTo>
                    <a:cubicBezTo>
                      <a:pt x="60" y="97"/>
                      <a:pt x="0" y="181"/>
                      <a:pt x="12" y="276"/>
                    </a:cubicBezTo>
                    <a:cubicBezTo>
                      <a:pt x="36" y="347"/>
                      <a:pt x="107" y="407"/>
                      <a:pt x="179" y="407"/>
                    </a:cubicBezTo>
                    <a:lnTo>
                      <a:pt x="215" y="407"/>
                    </a:lnTo>
                    <a:lnTo>
                      <a:pt x="572" y="335"/>
                    </a:lnTo>
                    <a:cubicBezTo>
                      <a:pt x="679" y="312"/>
                      <a:pt x="739" y="228"/>
                      <a:pt x="703" y="133"/>
                    </a:cubicBezTo>
                    <a:cubicBezTo>
                      <a:pt x="692" y="57"/>
                      <a:pt x="611" y="1"/>
                      <a:pt x="53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Google Shape;12739;p82"/>
              <p:cNvSpPr/>
              <p:nvPr/>
            </p:nvSpPr>
            <p:spPr>
              <a:xfrm>
                <a:off x="5993846" y="1778586"/>
                <a:ext cx="10613" cy="77363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442" extrusionOk="0">
                    <a:moveTo>
                      <a:pt x="168" y="0"/>
                    </a:moveTo>
                    <a:cubicBezTo>
                      <a:pt x="84" y="0"/>
                      <a:pt x="1" y="72"/>
                      <a:pt x="1" y="155"/>
                    </a:cubicBezTo>
                    <a:lnTo>
                      <a:pt x="1" y="2274"/>
                    </a:lnTo>
                    <a:cubicBezTo>
                      <a:pt x="1" y="2358"/>
                      <a:pt x="84" y="2441"/>
                      <a:pt x="168" y="2441"/>
                    </a:cubicBezTo>
                    <a:cubicBezTo>
                      <a:pt x="251" y="2441"/>
                      <a:pt x="334" y="2358"/>
                      <a:pt x="334" y="2274"/>
                    </a:cubicBezTo>
                    <a:lnTo>
                      <a:pt x="334" y="155"/>
                    </a:lnTo>
                    <a:cubicBezTo>
                      <a:pt x="334" y="72"/>
                      <a:pt x="263" y="0"/>
                      <a:pt x="16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oogle Shape;12725;p82"/>
            <p:cNvGrpSpPr/>
            <p:nvPr/>
          </p:nvGrpSpPr>
          <p:grpSpPr>
            <a:xfrm>
              <a:off x="7645" y="2914"/>
              <a:ext cx="140" cy="113"/>
              <a:chOff x="5411093" y="1611474"/>
              <a:chExt cx="88672" cy="71723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24" name="Google Shape;12726;p82"/>
              <p:cNvSpPr/>
              <p:nvPr/>
            </p:nvSpPr>
            <p:spPr>
              <a:xfrm>
                <a:off x="5432603" y="1667040"/>
                <a:ext cx="45651" cy="16157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510" extrusionOk="0">
                    <a:moveTo>
                      <a:pt x="183" y="0"/>
                    </a:moveTo>
                    <a:cubicBezTo>
                      <a:pt x="140" y="0"/>
                      <a:pt x="96" y="15"/>
                      <a:pt x="60" y="45"/>
                    </a:cubicBezTo>
                    <a:cubicBezTo>
                      <a:pt x="0" y="104"/>
                      <a:pt x="0" y="211"/>
                      <a:pt x="60" y="283"/>
                    </a:cubicBezTo>
                    <a:cubicBezTo>
                      <a:pt x="203" y="426"/>
                      <a:pt x="441" y="509"/>
                      <a:pt x="691" y="509"/>
                    </a:cubicBezTo>
                    <a:cubicBezTo>
                      <a:pt x="965" y="509"/>
                      <a:pt x="1203" y="426"/>
                      <a:pt x="1334" y="283"/>
                    </a:cubicBezTo>
                    <a:cubicBezTo>
                      <a:pt x="1441" y="223"/>
                      <a:pt x="1441" y="128"/>
                      <a:pt x="1370" y="45"/>
                    </a:cubicBezTo>
                    <a:cubicBezTo>
                      <a:pt x="1334" y="15"/>
                      <a:pt x="1292" y="0"/>
                      <a:pt x="1251" y="0"/>
                    </a:cubicBezTo>
                    <a:cubicBezTo>
                      <a:pt x="1209" y="0"/>
                      <a:pt x="1167" y="15"/>
                      <a:pt x="1131" y="45"/>
                    </a:cubicBezTo>
                    <a:cubicBezTo>
                      <a:pt x="1072" y="104"/>
                      <a:pt x="917" y="188"/>
                      <a:pt x="715" y="188"/>
                    </a:cubicBezTo>
                    <a:cubicBezTo>
                      <a:pt x="500" y="188"/>
                      <a:pt x="358" y="104"/>
                      <a:pt x="298" y="45"/>
                    </a:cubicBezTo>
                    <a:cubicBezTo>
                      <a:pt x="268" y="15"/>
                      <a:pt x="227" y="0"/>
                      <a:pt x="18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Google Shape;12727;p82"/>
              <p:cNvSpPr/>
              <p:nvPr/>
            </p:nvSpPr>
            <p:spPr>
              <a:xfrm>
                <a:off x="5416763" y="1628074"/>
                <a:ext cx="10581" cy="15872"/>
              </a:xfrm>
              <a:custGeom>
                <a:avLst/>
                <a:gdLst/>
                <a:ahLst/>
                <a:cxnLst/>
                <a:rect l="l" t="t" r="r" b="b"/>
                <a:pathLst>
                  <a:path w="334" h="501" extrusionOk="0">
                    <a:moveTo>
                      <a:pt x="167" y="1"/>
                    </a:moveTo>
                    <a:cubicBezTo>
                      <a:pt x="84" y="1"/>
                      <a:pt x="0" y="72"/>
                      <a:pt x="0" y="167"/>
                    </a:cubicBezTo>
                    <a:lnTo>
                      <a:pt x="0" y="346"/>
                    </a:lnTo>
                    <a:cubicBezTo>
                      <a:pt x="0" y="429"/>
                      <a:pt x="84" y="501"/>
                      <a:pt x="167" y="501"/>
                    </a:cubicBezTo>
                    <a:cubicBezTo>
                      <a:pt x="262" y="501"/>
                      <a:pt x="334" y="429"/>
                      <a:pt x="334" y="346"/>
                    </a:cubicBezTo>
                    <a:lnTo>
                      <a:pt x="334" y="167"/>
                    </a:lnTo>
                    <a:cubicBezTo>
                      <a:pt x="334" y="72"/>
                      <a:pt x="262" y="1"/>
                      <a:pt x="16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Google Shape;12728;p82"/>
              <p:cNvSpPr/>
              <p:nvPr/>
            </p:nvSpPr>
            <p:spPr>
              <a:xfrm>
                <a:off x="5483893" y="1628074"/>
                <a:ext cx="10233" cy="15872"/>
              </a:xfrm>
              <a:custGeom>
                <a:avLst/>
                <a:gdLst/>
                <a:ahLst/>
                <a:cxnLst/>
                <a:rect l="l" t="t" r="r" b="b"/>
                <a:pathLst>
                  <a:path w="323" h="501" extrusionOk="0">
                    <a:moveTo>
                      <a:pt x="155" y="1"/>
                    </a:moveTo>
                    <a:cubicBezTo>
                      <a:pt x="72" y="1"/>
                      <a:pt x="1" y="72"/>
                      <a:pt x="1" y="167"/>
                    </a:cubicBezTo>
                    <a:lnTo>
                      <a:pt x="1" y="346"/>
                    </a:lnTo>
                    <a:cubicBezTo>
                      <a:pt x="1" y="429"/>
                      <a:pt x="72" y="501"/>
                      <a:pt x="155" y="501"/>
                    </a:cubicBezTo>
                    <a:cubicBezTo>
                      <a:pt x="251" y="501"/>
                      <a:pt x="322" y="429"/>
                      <a:pt x="322" y="346"/>
                    </a:cubicBezTo>
                    <a:lnTo>
                      <a:pt x="322" y="167"/>
                    </a:lnTo>
                    <a:cubicBezTo>
                      <a:pt x="322" y="72"/>
                      <a:pt x="251" y="1"/>
                      <a:pt x="15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Google Shape;12729;p82"/>
              <p:cNvSpPr/>
              <p:nvPr/>
            </p:nvSpPr>
            <p:spPr>
              <a:xfrm>
                <a:off x="5411093" y="1611474"/>
                <a:ext cx="21923" cy="10613"/>
              </a:xfrm>
              <a:custGeom>
                <a:avLst/>
                <a:gdLst/>
                <a:ahLst/>
                <a:cxnLst/>
                <a:rect l="l" t="t" r="r" b="b"/>
                <a:pathLst>
                  <a:path w="692" h="335" extrusionOk="0">
                    <a:moveTo>
                      <a:pt x="167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67" y="334"/>
                    </a:cubicBezTo>
                    <a:lnTo>
                      <a:pt x="525" y="334"/>
                    </a:lnTo>
                    <a:cubicBezTo>
                      <a:pt x="608" y="334"/>
                      <a:pt x="691" y="251"/>
                      <a:pt x="691" y="168"/>
                    </a:cubicBezTo>
                    <a:cubicBezTo>
                      <a:pt x="691" y="72"/>
                      <a:pt x="620" y="1"/>
                      <a:pt x="52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Google Shape;12730;p82"/>
              <p:cNvSpPr/>
              <p:nvPr/>
            </p:nvSpPr>
            <p:spPr>
              <a:xfrm>
                <a:off x="5478254" y="1611474"/>
                <a:ext cx="21511" cy="10613"/>
              </a:xfrm>
              <a:custGeom>
                <a:avLst/>
                <a:gdLst/>
                <a:ahLst/>
                <a:cxnLst/>
                <a:rect l="l" t="t" r="r" b="b"/>
                <a:pathLst>
                  <a:path w="679" h="335" extrusionOk="0">
                    <a:moveTo>
                      <a:pt x="155" y="1"/>
                    </a:moveTo>
                    <a:cubicBezTo>
                      <a:pt x="71" y="1"/>
                      <a:pt x="0" y="72"/>
                      <a:pt x="0" y="168"/>
                    </a:cubicBezTo>
                    <a:cubicBezTo>
                      <a:pt x="0" y="251"/>
                      <a:pt x="71" y="334"/>
                      <a:pt x="155" y="334"/>
                    </a:cubicBezTo>
                    <a:lnTo>
                      <a:pt x="524" y="334"/>
                    </a:lnTo>
                    <a:cubicBezTo>
                      <a:pt x="607" y="334"/>
                      <a:pt x="679" y="251"/>
                      <a:pt x="679" y="168"/>
                    </a:cubicBezTo>
                    <a:cubicBezTo>
                      <a:pt x="679" y="72"/>
                      <a:pt x="607" y="1"/>
                      <a:pt x="52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" name="Google Shape;12745;p82"/>
            <p:cNvGrpSpPr/>
            <p:nvPr/>
          </p:nvGrpSpPr>
          <p:grpSpPr>
            <a:xfrm>
              <a:off x="8223" y="3806"/>
              <a:ext cx="122" cy="365"/>
              <a:chOff x="4997700" y="1611854"/>
              <a:chExt cx="77363" cy="232025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31" name="Google Shape;12746;p82"/>
              <p:cNvSpPr/>
              <p:nvPr/>
            </p:nvSpPr>
            <p:spPr>
              <a:xfrm>
                <a:off x="4997700" y="1611854"/>
                <a:ext cx="10201" cy="16252"/>
              </a:xfrm>
              <a:custGeom>
                <a:avLst/>
                <a:gdLst/>
                <a:ahLst/>
                <a:cxnLst/>
                <a:rect l="l" t="t" r="r" b="b"/>
                <a:pathLst>
                  <a:path w="322" h="513" extrusionOk="0">
                    <a:moveTo>
                      <a:pt x="167" y="1"/>
                    </a:moveTo>
                    <a:cubicBezTo>
                      <a:pt x="72" y="1"/>
                      <a:pt x="0" y="84"/>
                      <a:pt x="0" y="167"/>
                    </a:cubicBezTo>
                    <a:lnTo>
                      <a:pt x="0" y="346"/>
                    </a:lnTo>
                    <a:cubicBezTo>
                      <a:pt x="0" y="441"/>
                      <a:pt x="72" y="513"/>
                      <a:pt x="167" y="513"/>
                    </a:cubicBezTo>
                    <a:cubicBezTo>
                      <a:pt x="250" y="513"/>
                      <a:pt x="322" y="441"/>
                      <a:pt x="322" y="346"/>
                    </a:cubicBezTo>
                    <a:lnTo>
                      <a:pt x="322" y="167"/>
                    </a:lnTo>
                    <a:cubicBezTo>
                      <a:pt x="322" y="84"/>
                      <a:pt x="250" y="1"/>
                      <a:pt x="16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Google Shape;12747;p82"/>
              <p:cNvSpPr/>
              <p:nvPr/>
            </p:nvSpPr>
            <p:spPr>
              <a:xfrm>
                <a:off x="5064830" y="1611854"/>
                <a:ext cx="10233" cy="16252"/>
              </a:xfrm>
              <a:custGeom>
                <a:avLst/>
                <a:gdLst/>
                <a:ahLst/>
                <a:cxnLst/>
                <a:rect l="l" t="t" r="r" b="b"/>
                <a:pathLst>
                  <a:path w="323" h="513" extrusionOk="0">
                    <a:moveTo>
                      <a:pt x="156" y="1"/>
                    </a:moveTo>
                    <a:cubicBezTo>
                      <a:pt x="72" y="1"/>
                      <a:pt x="1" y="84"/>
                      <a:pt x="1" y="167"/>
                    </a:cubicBezTo>
                    <a:lnTo>
                      <a:pt x="1" y="346"/>
                    </a:lnTo>
                    <a:cubicBezTo>
                      <a:pt x="1" y="441"/>
                      <a:pt x="72" y="513"/>
                      <a:pt x="156" y="513"/>
                    </a:cubicBezTo>
                    <a:cubicBezTo>
                      <a:pt x="251" y="513"/>
                      <a:pt x="322" y="441"/>
                      <a:pt x="322" y="346"/>
                    </a:cubicBezTo>
                    <a:lnTo>
                      <a:pt x="322" y="167"/>
                    </a:lnTo>
                    <a:cubicBezTo>
                      <a:pt x="322" y="84"/>
                      <a:pt x="251" y="1"/>
                      <a:pt x="15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Google Shape;12748;p82"/>
              <p:cNvSpPr/>
              <p:nvPr/>
            </p:nvSpPr>
            <p:spPr>
              <a:xfrm>
                <a:off x="5013160" y="1650820"/>
                <a:ext cx="45302" cy="15777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498" extrusionOk="0">
                    <a:moveTo>
                      <a:pt x="188" y="0"/>
                    </a:moveTo>
                    <a:cubicBezTo>
                      <a:pt x="146" y="0"/>
                      <a:pt x="102" y="15"/>
                      <a:pt x="60" y="45"/>
                    </a:cubicBezTo>
                    <a:cubicBezTo>
                      <a:pt x="1" y="104"/>
                      <a:pt x="1" y="199"/>
                      <a:pt x="60" y="283"/>
                    </a:cubicBezTo>
                    <a:cubicBezTo>
                      <a:pt x="203" y="414"/>
                      <a:pt x="453" y="497"/>
                      <a:pt x="703" y="497"/>
                    </a:cubicBezTo>
                    <a:cubicBezTo>
                      <a:pt x="953" y="497"/>
                      <a:pt x="1215" y="414"/>
                      <a:pt x="1346" y="283"/>
                    </a:cubicBezTo>
                    <a:cubicBezTo>
                      <a:pt x="1429" y="223"/>
                      <a:pt x="1429" y="116"/>
                      <a:pt x="1370" y="45"/>
                    </a:cubicBezTo>
                    <a:cubicBezTo>
                      <a:pt x="1340" y="15"/>
                      <a:pt x="1301" y="0"/>
                      <a:pt x="1260" y="0"/>
                    </a:cubicBezTo>
                    <a:cubicBezTo>
                      <a:pt x="1218" y="0"/>
                      <a:pt x="1173" y="15"/>
                      <a:pt x="1132" y="45"/>
                    </a:cubicBezTo>
                    <a:cubicBezTo>
                      <a:pt x="1072" y="104"/>
                      <a:pt x="929" y="176"/>
                      <a:pt x="715" y="176"/>
                    </a:cubicBezTo>
                    <a:cubicBezTo>
                      <a:pt x="513" y="176"/>
                      <a:pt x="358" y="104"/>
                      <a:pt x="298" y="45"/>
                    </a:cubicBezTo>
                    <a:cubicBezTo>
                      <a:pt x="268" y="15"/>
                      <a:pt x="230" y="0"/>
                      <a:pt x="18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Google Shape;12750;p82"/>
              <p:cNvSpPr/>
              <p:nvPr/>
            </p:nvSpPr>
            <p:spPr>
              <a:xfrm>
                <a:off x="5031281" y="1828007"/>
                <a:ext cx="10201" cy="15872"/>
              </a:xfrm>
              <a:custGeom>
                <a:avLst/>
                <a:gdLst/>
                <a:ahLst/>
                <a:cxnLst/>
                <a:rect l="l" t="t" r="r" b="b"/>
                <a:pathLst>
                  <a:path w="322" h="501" extrusionOk="0">
                    <a:moveTo>
                      <a:pt x="155" y="0"/>
                    </a:moveTo>
                    <a:cubicBezTo>
                      <a:pt x="72" y="0"/>
                      <a:pt x="0" y="71"/>
                      <a:pt x="0" y="167"/>
                    </a:cubicBezTo>
                    <a:lnTo>
                      <a:pt x="0" y="345"/>
                    </a:lnTo>
                    <a:cubicBezTo>
                      <a:pt x="0" y="429"/>
                      <a:pt x="72" y="500"/>
                      <a:pt x="155" y="500"/>
                    </a:cubicBezTo>
                    <a:cubicBezTo>
                      <a:pt x="250" y="500"/>
                      <a:pt x="322" y="429"/>
                      <a:pt x="322" y="345"/>
                    </a:cubicBezTo>
                    <a:lnTo>
                      <a:pt x="322" y="167"/>
                    </a:lnTo>
                    <a:cubicBezTo>
                      <a:pt x="322" y="71"/>
                      <a:pt x="250" y="0"/>
                      <a:pt x="15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Google Shape;12499;p82"/>
            <p:cNvGrpSpPr/>
            <p:nvPr/>
          </p:nvGrpSpPr>
          <p:grpSpPr>
            <a:xfrm>
              <a:off x="6084" y="3878"/>
              <a:ext cx="146" cy="382"/>
              <a:chOff x="5901055" y="2526899"/>
              <a:chExt cx="92823" cy="242225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38" name="Google Shape;12501;p82"/>
              <p:cNvSpPr/>
              <p:nvPr/>
            </p:nvSpPr>
            <p:spPr>
              <a:xfrm>
                <a:off x="5923707" y="2588136"/>
                <a:ext cx="43402" cy="15396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486" extrusionOk="0">
                    <a:moveTo>
                      <a:pt x="173" y="0"/>
                    </a:moveTo>
                    <a:cubicBezTo>
                      <a:pt x="131" y="0"/>
                      <a:pt x="90" y="15"/>
                      <a:pt x="60" y="45"/>
                    </a:cubicBezTo>
                    <a:cubicBezTo>
                      <a:pt x="0" y="104"/>
                      <a:pt x="0" y="199"/>
                      <a:pt x="60" y="259"/>
                    </a:cubicBezTo>
                    <a:cubicBezTo>
                      <a:pt x="191" y="402"/>
                      <a:pt x="429" y="485"/>
                      <a:pt x="703" y="485"/>
                    </a:cubicBezTo>
                    <a:cubicBezTo>
                      <a:pt x="953" y="485"/>
                      <a:pt x="1191" y="402"/>
                      <a:pt x="1334" y="259"/>
                    </a:cubicBezTo>
                    <a:cubicBezTo>
                      <a:pt x="1370" y="199"/>
                      <a:pt x="1370" y="104"/>
                      <a:pt x="1310" y="45"/>
                    </a:cubicBezTo>
                    <a:cubicBezTo>
                      <a:pt x="1280" y="15"/>
                      <a:pt x="1239" y="0"/>
                      <a:pt x="1197" y="0"/>
                    </a:cubicBezTo>
                    <a:cubicBezTo>
                      <a:pt x="1155" y="0"/>
                      <a:pt x="1114" y="15"/>
                      <a:pt x="1084" y="45"/>
                    </a:cubicBezTo>
                    <a:cubicBezTo>
                      <a:pt x="1024" y="104"/>
                      <a:pt x="881" y="176"/>
                      <a:pt x="679" y="176"/>
                    </a:cubicBezTo>
                    <a:cubicBezTo>
                      <a:pt x="488" y="176"/>
                      <a:pt x="346" y="104"/>
                      <a:pt x="286" y="45"/>
                    </a:cubicBezTo>
                    <a:cubicBezTo>
                      <a:pt x="256" y="15"/>
                      <a:pt x="215" y="0"/>
                      <a:pt x="17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Google Shape;12502;p82"/>
              <p:cNvSpPr/>
              <p:nvPr/>
            </p:nvSpPr>
            <p:spPr>
              <a:xfrm>
                <a:off x="5983677" y="2742291"/>
                <a:ext cx="10201" cy="26833"/>
              </a:xfrm>
              <a:custGeom>
                <a:avLst/>
                <a:gdLst/>
                <a:ahLst/>
                <a:cxnLst/>
                <a:rect l="l" t="t" r="r" b="b"/>
                <a:pathLst>
                  <a:path w="322" h="847" extrusionOk="0">
                    <a:moveTo>
                      <a:pt x="155" y="1"/>
                    </a:moveTo>
                    <a:cubicBezTo>
                      <a:pt x="72" y="1"/>
                      <a:pt x="0" y="72"/>
                      <a:pt x="0" y="155"/>
                    </a:cubicBezTo>
                    <a:lnTo>
                      <a:pt x="0" y="679"/>
                    </a:lnTo>
                    <a:cubicBezTo>
                      <a:pt x="0" y="775"/>
                      <a:pt x="72" y="846"/>
                      <a:pt x="155" y="846"/>
                    </a:cubicBezTo>
                    <a:cubicBezTo>
                      <a:pt x="250" y="846"/>
                      <a:pt x="322" y="775"/>
                      <a:pt x="322" y="679"/>
                    </a:cubicBezTo>
                    <a:lnTo>
                      <a:pt x="322" y="155"/>
                    </a:lnTo>
                    <a:cubicBezTo>
                      <a:pt x="322" y="72"/>
                      <a:pt x="262" y="1"/>
                      <a:pt x="15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Google Shape;12503;p82"/>
              <p:cNvSpPr/>
              <p:nvPr/>
            </p:nvSpPr>
            <p:spPr>
              <a:xfrm>
                <a:off x="5906726" y="2543531"/>
                <a:ext cx="10581" cy="16252"/>
              </a:xfrm>
              <a:custGeom>
                <a:avLst/>
                <a:gdLst/>
                <a:ahLst/>
                <a:cxnLst/>
                <a:rect l="l" t="t" r="r" b="b"/>
                <a:pathLst>
                  <a:path w="334" h="513" extrusionOk="0">
                    <a:moveTo>
                      <a:pt x="167" y="0"/>
                    </a:moveTo>
                    <a:cubicBezTo>
                      <a:pt x="72" y="0"/>
                      <a:pt x="1" y="72"/>
                      <a:pt x="1" y="167"/>
                    </a:cubicBezTo>
                    <a:lnTo>
                      <a:pt x="1" y="345"/>
                    </a:lnTo>
                    <a:cubicBezTo>
                      <a:pt x="1" y="441"/>
                      <a:pt x="72" y="512"/>
                      <a:pt x="167" y="512"/>
                    </a:cubicBezTo>
                    <a:cubicBezTo>
                      <a:pt x="251" y="512"/>
                      <a:pt x="322" y="441"/>
                      <a:pt x="322" y="345"/>
                    </a:cubicBezTo>
                    <a:lnTo>
                      <a:pt x="322" y="167"/>
                    </a:lnTo>
                    <a:cubicBezTo>
                      <a:pt x="334" y="72"/>
                      <a:pt x="251" y="0"/>
                      <a:pt x="16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Google Shape;12504;p82"/>
              <p:cNvSpPr/>
              <p:nvPr/>
            </p:nvSpPr>
            <p:spPr>
              <a:xfrm>
                <a:off x="5972747" y="2543531"/>
                <a:ext cx="10581" cy="16252"/>
              </a:xfrm>
              <a:custGeom>
                <a:avLst/>
                <a:gdLst/>
                <a:ahLst/>
                <a:cxnLst/>
                <a:rect l="l" t="t" r="r" b="b"/>
                <a:pathLst>
                  <a:path w="334" h="513" extrusionOk="0">
                    <a:moveTo>
                      <a:pt x="167" y="0"/>
                    </a:moveTo>
                    <a:cubicBezTo>
                      <a:pt x="72" y="0"/>
                      <a:pt x="0" y="72"/>
                      <a:pt x="0" y="167"/>
                    </a:cubicBezTo>
                    <a:lnTo>
                      <a:pt x="0" y="345"/>
                    </a:lnTo>
                    <a:cubicBezTo>
                      <a:pt x="0" y="441"/>
                      <a:pt x="72" y="512"/>
                      <a:pt x="167" y="512"/>
                    </a:cubicBezTo>
                    <a:cubicBezTo>
                      <a:pt x="250" y="512"/>
                      <a:pt x="322" y="441"/>
                      <a:pt x="322" y="345"/>
                    </a:cubicBezTo>
                    <a:lnTo>
                      <a:pt x="322" y="167"/>
                    </a:lnTo>
                    <a:cubicBezTo>
                      <a:pt x="333" y="72"/>
                      <a:pt x="250" y="0"/>
                      <a:pt x="16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Google Shape;12505;p82"/>
              <p:cNvSpPr/>
              <p:nvPr/>
            </p:nvSpPr>
            <p:spPr>
              <a:xfrm>
                <a:off x="5901055" y="2526931"/>
                <a:ext cx="16252" cy="10581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34" extrusionOk="0">
                    <a:moveTo>
                      <a:pt x="168" y="0"/>
                    </a:moveTo>
                    <a:cubicBezTo>
                      <a:pt x="72" y="0"/>
                      <a:pt x="1" y="84"/>
                      <a:pt x="1" y="167"/>
                    </a:cubicBezTo>
                    <a:cubicBezTo>
                      <a:pt x="1" y="262"/>
                      <a:pt x="72" y="334"/>
                      <a:pt x="168" y="334"/>
                    </a:cubicBezTo>
                    <a:lnTo>
                      <a:pt x="346" y="334"/>
                    </a:lnTo>
                    <a:cubicBezTo>
                      <a:pt x="430" y="334"/>
                      <a:pt x="501" y="262"/>
                      <a:pt x="501" y="167"/>
                    </a:cubicBezTo>
                    <a:cubicBezTo>
                      <a:pt x="513" y="84"/>
                      <a:pt x="430" y="0"/>
                      <a:pt x="34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Google Shape;12506;p82"/>
              <p:cNvSpPr/>
              <p:nvPr/>
            </p:nvSpPr>
            <p:spPr>
              <a:xfrm>
                <a:off x="5972367" y="2526899"/>
                <a:ext cx="16220" cy="10613"/>
              </a:xfrm>
              <a:custGeom>
                <a:avLst/>
                <a:gdLst/>
                <a:ahLst/>
                <a:cxnLst/>
                <a:rect l="l" t="t" r="r" b="b"/>
                <a:pathLst>
                  <a:path w="512" h="335" extrusionOk="0">
                    <a:moveTo>
                      <a:pt x="364" y="0"/>
                    </a:moveTo>
                    <a:cubicBezTo>
                      <a:pt x="358" y="0"/>
                      <a:pt x="352" y="0"/>
                      <a:pt x="345" y="1"/>
                    </a:cubicBezTo>
                    <a:lnTo>
                      <a:pt x="167" y="1"/>
                    </a:lnTo>
                    <a:cubicBezTo>
                      <a:pt x="72" y="1"/>
                      <a:pt x="0" y="85"/>
                      <a:pt x="0" y="168"/>
                    </a:cubicBezTo>
                    <a:cubicBezTo>
                      <a:pt x="0" y="263"/>
                      <a:pt x="72" y="335"/>
                      <a:pt x="167" y="335"/>
                    </a:cubicBezTo>
                    <a:lnTo>
                      <a:pt x="345" y="335"/>
                    </a:lnTo>
                    <a:cubicBezTo>
                      <a:pt x="429" y="335"/>
                      <a:pt x="500" y="263"/>
                      <a:pt x="500" y="168"/>
                    </a:cubicBezTo>
                    <a:cubicBezTo>
                      <a:pt x="511" y="79"/>
                      <a:pt x="450" y="0"/>
                      <a:pt x="36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" name="Google Shape;12388;p82"/>
            <p:cNvGrpSpPr/>
            <p:nvPr/>
          </p:nvGrpSpPr>
          <p:grpSpPr>
            <a:xfrm>
              <a:off x="6579" y="4816"/>
              <a:ext cx="144" cy="323"/>
              <a:chOff x="5448823" y="3022564"/>
              <a:chExt cx="91682" cy="205192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45" name="Google Shape;12389;p82"/>
              <p:cNvSpPr/>
              <p:nvPr/>
            </p:nvSpPr>
            <p:spPr>
              <a:xfrm>
                <a:off x="5465044" y="3060359"/>
                <a:ext cx="43402" cy="15777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498" extrusionOk="0">
                    <a:moveTo>
                      <a:pt x="167" y="1"/>
                    </a:moveTo>
                    <a:cubicBezTo>
                      <a:pt x="128" y="1"/>
                      <a:pt x="90" y="15"/>
                      <a:pt x="60" y="45"/>
                    </a:cubicBezTo>
                    <a:cubicBezTo>
                      <a:pt x="0" y="105"/>
                      <a:pt x="0" y="212"/>
                      <a:pt x="60" y="271"/>
                    </a:cubicBezTo>
                    <a:cubicBezTo>
                      <a:pt x="191" y="402"/>
                      <a:pt x="429" y="498"/>
                      <a:pt x="679" y="498"/>
                    </a:cubicBezTo>
                    <a:cubicBezTo>
                      <a:pt x="941" y="498"/>
                      <a:pt x="1167" y="414"/>
                      <a:pt x="1310" y="271"/>
                    </a:cubicBezTo>
                    <a:cubicBezTo>
                      <a:pt x="1370" y="212"/>
                      <a:pt x="1370" y="117"/>
                      <a:pt x="1310" y="45"/>
                    </a:cubicBezTo>
                    <a:cubicBezTo>
                      <a:pt x="1280" y="15"/>
                      <a:pt x="1239" y="1"/>
                      <a:pt x="1197" y="1"/>
                    </a:cubicBezTo>
                    <a:cubicBezTo>
                      <a:pt x="1155" y="1"/>
                      <a:pt x="1114" y="15"/>
                      <a:pt x="1084" y="45"/>
                    </a:cubicBezTo>
                    <a:cubicBezTo>
                      <a:pt x="1024" y="105"/>
                      <a:pt x="893" y="164"/>
                      <a:pt x="679" y="164"/>
                    </a:cubicBezTo>
                    <a:cubicBezTo>
                      <a:pt x="477" y="164"/>
                      <a:pt x="346" y="93"/>
                      <a:pt x="274" y="45"/>
                    </a:cubicBezTo>
                    <a:cubicBezTo>
                      <a:pt x="244" y="15"/>
                      <a:pt x="206" y="1"/>
                      <a:pt x="16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Google Shape;12390;p82"/>
              <p:cNvSpPr/>
              <p:nvPr/>
            </p:nvSpPr>
            <p:spPr>
              <a:xfrm>
                <a:off x="5448823" y="3022564"/>
                <a:ext cx="10581" cy="15872"/>
              </a:xfrm>
              <a:custGeom>
                <a:avLst/>
                <a:gdLst/>
                <a:ahLst/>
                <a:cxnLst/>
                <a:rect l="l" t="t" r="r" b="b"/>
                <a:pathLst>
                  <a:path w="334" h="501" extrusionOk="0">
                    <a:moveTo>
                      <a:pt x="167" y="0"/>
                    </a:moveTo>
                    <a:cubicBezTo>
                      <a:pt x="84" y="0"/>
                      <a:pt x="0" y="83"/>
                      <a:pt x="0" y="167"/>
                    </a:cubicBezTo>
                    <a:lnTo>
                      <a:pt x="0" y="333"/>
                    </a:lnTo>
                    <a:cubicBezTo>
                      <a:pt x="0" y="417"/>
                      <a:pt x="84" y="500"/>
                      <a:pt x="167" y="500"/>
                    </a:cubicBezTo>
                    <a:cubicBezTo>
                      <a:pt x="262" y="500"/>
                      <a:pt x="334" y="417"/>
                      <a:pt x="334" y="333"/>
                    </a:cubicBezTo>
                    <a:lnTo>
                      <a:pt x="334" y="167"/>
                    </a:lnTo>
                    <a:cubicBezTo>
                      <a:pt x="334" y="60"/>
                      <a:pt x="262" y="0"/>
                      <a:pt x="16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Google Shape;12391;p82"/>
              <p:cNvSpPr/>
              <p:nvPr/>
            </p:nvSpPr>
            <p:spPr>
              <a:xfrm>
                <a:off x="5514084" y="3022564"/>
                <a:ext cx="10201" cy="15872"/>
              </a:xfrm>
              <a:custGeom>
                <a:avLst/>
                <a:gdLst/>
                <a:ahLst/>
                <a:cxnLst/>
                <a:rect l="l" t="t" r="r" b="b"/>
                <a:pathLst>
                  <a:path w="322" h="501" extrusionOk="0">
                    <a:moveTo>
                      <a:pt x="167" y="0"/>
                    </a:moveTo>
                    <a:cubicBezTo>
                      <a:pt x="72" y="0"/>
                      <a:pt x="0" y="83"/>
                      <a:pt x="0" y="167"/>
                    </a:cubicBezTo>
                    <a:lnTo>
                      <a:pt x="0" y="333"/>
                    </a:lnTo>
                    <a:cubicBezTo>
                      <a:pt x="0" y="417"/>
                      <a:pt x="72" y="500"/>
                      <a:pt x="167" y="500"/>
                    </a:cubicBezTo>
                    <a:cubicBezTo>
                      <a:pt x="250" y="500"/>
                      <a:pt x="322" y="417"/>
                      <a:pt x="322" y="333"/>
                    </a:cubicBezTo>
                    <a:lnTo>
                      <a:pt x="322" y="167"/>
                    </a:lnTo>
                    <a:cubicBezTo>
                      <a:pt x="322" y="60"/>
                      <a:pt x="250" y="0"/>
                      <a:pt x="16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Google Shape;12393;p82"/>
              <p:cNvSpPr/>
              <p:nvPr/>
            </p:nvSpPr>
            <p:spPr>
              <a:xfrm>
                <a:off x="5529924" y="3201335"/>
                <a:ext cx="10581" cy="26421"/>
              </a:xfrm>
              <a:custGeom>
                <a:avLst/>
                <a:gdLst/>
                <a:ahLst/>
                <a:cxnLst/>
                <a:rect l="l" t="t" r="r" b="b"/>
                <a:pathLst>
                  <a:path w="334" h="834" extrusionOk="0">
                    <a:moveTo>
                      <a:pt x="167" y="1"/>
                    </a:moveTo>
                    <a:cubicBezTo>
                      <a:pt x="84" y="1"/>
                      <a:pt x="0" y="72"/>
                      <a:pt x="0" y="167"/>
                    </a:cubicBezTo>
                    <a:lnTo>
                      <a:pt x="0" y="667"/>
                    </a:lnTo>
                    <a:cubicBezTo>
                      <a:pt x="0" y="763"/>
                      <a:pt x="84" y="834"/>
                      <a:pt x="167" y="834"/>
                    </a:cubicBezTo>
                    <a:cubicBezTo>
                      <a:pt x="262" y="834"/>
                      <a:pt x="334" y="763"/>
                      <a:pt x="334" y="667"/>
                    </a:cubicBezTo>
                    <a:lnTo>
                      <a:pt x="334" y="167"/>
                    </a:lnTo>
                    <a:cubicBezTo>
                      <a:pt x="334" y="72"/>
                      <a:pt x="262" y="1"/>
                      <a:pt x="16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" name="文本框 3"/>
          <p:cNvSpPr txBox="1"/>
          <p:nvPr/>
        </p:nvSpPr>
        <p:spPr>
          <a:xfrm>
            <a:off x="1595120" y="969645"/>
            <a:ext cx="309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81" name="标题 1">
            <a:extLst>
              <a:ext uri="{FF2B5EF4-FFF2-40B4-BE49-F238E27FC236}">
                <a16:creationId xmlns:a16="http://schemas.microsoft.com/office/drawing/2014/main" id="{621D03E9-0D1F-404A-BCD9-1276687F26D2}"/>
              </a:ext>
            </a:extLst>
          </p:cNvPr>
          <p:cNvSpPr txBox="1">
            <a:spLocks/>
          </p:cNvSpPr>
          <p:nvPr/>
        </p:nvSpPr>
        <p:spPr>
          <a:xfrm>
            <a:off x="3062355" y="297531"/>
            <a:ext cx="384103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8F8D"/>
              </a:buClr>
              <a:buSzPts val="5200"/>
              <a:buFont typeface="Playfair Display"/>
              <a:buNone/>
              <a:defRPr sz="5200" b="1" i="0" u="none" strike="noStrike" cap="none">
                <a:solidFill>
                  <a:srgbClr val="758F8D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8F8D"/>
              </a:buClr>
              <a:buSzPts val="5200"/>
              <a:buFont typeface="Playfair Display"/>
              <a:buNone/>
              <a:defRPr sz="5200" b="1" i="0" u="none" strike="noStrike" cap="none">
                <a:solidFill>
                  <a:srgbClr val="758F8D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8F8D"/>
              </a:buClr>
              <a:buSzPts val="5200"/>
              <a:buFont typeface="Playfair Display"/>
              <a:buNone/>
              <a:defRPr sz="5200" b="1" i="0" u="none" strike="noStrike" cap="none">
                <a:solidFill>
                  <a:srgbClr val="758F8D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8F8D"/>
              </a:buClr>
              <a:buSzPts val="5200"/>
              <a:buFont typeface="Playfair Display"/>
              <a:buNone/>
              <a:defRPr sz="5200" b="1" i="0" u="none" strike="noStrike" cap="none">
                <a:solidFill>
                  <a:srgbClr val="758F8D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8F8D"/>
              </a:buClr>
              <a:buSzPts val="5200"/>
              <a:buFont typeface="Playfair Display"/>
              <a:buNone/>
              <a:defRPr sz="5200" b="1" i="0" u="none" strike="noStrike" cap="none">
                <a:solidFill>
                  <a:srgbClr val="758F8D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8F8D"/>
              </a:buClr>
              <a:buSzPts val="5200"/>
              <a:buFont typeface="Playfair Display"/>
              <a:buNone/>
              <a:defRPr sz="5200" b="1" i="0" u="none" strike="noStrike" cap="none">
                <a:solidFill>
                  <a:srgbClr val="758F8D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8F8D"/>
              </a:buClr>
              <a:buSzPts val="5200"/>
              <a:buFont typeface="Playfair Display"/>
              <a:buNone/>
              <a:defRPr sz="5200" b="1" i="0" u="none" strike="noStrike" cap="none">
                <a:solidFill>
                  <a:srgbClr val="758F8D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8F8D"/>
              </a:buClr>
              <a:buSzPts val="5200"/>
              <a:buFont typeface="Playfair Display"/>
              <a:buNone/>
              <a:defRPr sz="5200" b="1" i="0" u="none" strike="noStrike" cap="none">
                <a:solidFill>
                  <a:srgbClr val="758F8D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8F8D"/>
              </a:buClr>
              <a:buSzPts val="5200"/>
              <a:buFont typeface="Playfair Display"/>
              <a:buNone/>
              <a:defRPr sz="5200" b="1" i="0" u="none" strike="noStrike" cap="none">
                <a:solidFill>
                  <a:srgbClr val="758F8D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zh-CN" altLang="en-US"/>
              <a:t>组员介绍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76;p37">
            <a:extLst>
              <a:ext uri="{FF2B5EF4-FFF2-40B4-BE49-F238E27FC236}">
                <a16:creationId xmlns:a16="http://schemas.microsoft.com/office/drawing/2014/main" id="{31458FDB-0A2F-4CFE-8CAE-6309CF6F365C}"/>
              </a:ext>
            </a:extLst>
          </p:cNvPr>
          <p:cNvSpPr txBox="1">
            <a:spLocks/>
          </p:cNvSpPr>
          <p:nvPr/>
        </p:nvSpPr>
        <p:spPr>
          <a:xfrm>
            <a:off x="692700" y="521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fair Display Regular"/>
              <a:buNone/>
              <a:defRPr sz="4500" b="0" i="0" u="none" strike="noStrike" cap="none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zh-CN" altLang="en-US" sz="2800" b="1" dirty="0">
                <a:solidFill>
                  <a:schemeClr val="accent2"/>
                </a:solidFill>
                <a:latin typeface="+mj-ea"/>
                <a:ea typeface="+mj-ea"/>
              </a:rPr>
              <a:t>代码运行及结果展示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2700622-0511-4907-AE41-263913CF5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00" y="1408633"/>
            <a:ext cx="6109319" cy="3436492"/>
          </a:xfrm>
          <a:prstGeom prst="rect">
            <a:avLst/>
          </a:prstGeom>
        </p:spPr>
      </p:pic>
      <p:sp>
        <p:nvSpPr>
          <p:cNvPr id="4" name="Google Shape;648;p42">
            <a:extLst>
              <a:ext uri="{FF2B5EF4-FFF2-40B4-BE49-F238E27FC236}">
                <a16:creationId xmlns:a16="http://schemas.microsoft.com/office/drawing/2014/main" id="{B4870D56-2467-4CB9-AB7A-08E9BD9F788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72700" y="618103"/>
            <a:ext cx="4133952" cy="7905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accent2"/>
                </a:solidFill>
                <a:latin typeface="+mn-ea"/>
                <a:ea typeface="+mn-ea"/>
              </a:rPr>
              <a:t>以陈显权为拍摄对象进行结果展示</a:t>
            </a:r>
            <a:endParaRPr sz="200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76;p37">
            <a:extLst>
              <a:ext uri="{FF2B5EF4-FFF2-40B4-BE49-F238E27FC236}">
                <a16:creationId xmlns:a16="http://schemas.microsoft.com/office/drawing/2014/main" id="{42A5B12A-3060-4F3D-A27A-2DE3696F0227}"/>
              </a:ext>
            </a:extLst>
          </p:cNvPr>
          <p:cNvSpPr txBox="1">
            <a:spLocks/>
          </p:cNvSpPr>
          <p:nvPr/>
        </p:nvSpPr>
        <p:spPr>
          <a:xfrm>
            <a:off x="692700" y="521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fair Display Regular"/>
              <a:buNone/>
              <a:defRPr sz="4500" b="0" i="0" u="none" strike="noStrike" cap="none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zh-CN" altLang="en-US" sz="2800" b="1" dirty="0">
                <a:solidFill>
                  <a:schemeClr val="accent2"/>
                </a:solidFill>
                <a:latin typeface="+mj-ea"/>
                <a:ea typeface="+mj-ea"/>
              </a:rPr>
              <a:t>代码运行及结果展示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B044CD7-2DB4-44D0-80D1-801ECAE41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00" y="1349230"/>
            <a:ext cx="6073860" cy="341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561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76;p37">
            <a:extLst>
              <a:ext uri="{FF2B5EF4-FFF2-40B4-BE49-F238E27FC236}">
                <a16:creationId xmlns:a16="http://schemas.microsoft.com/office/drawing/2014/main" id="{41E634D7-3E68-44A7-BF65-829BFAD33324}"/>
              </a:ext>
            </a:extLst>
          </p:cNvPr>
          <p:cNvSpPr txBox="1">
            <a:spLocks/>
          </p:cNvSpPr>
          <p:nvPr/>
        </p:nvSpPr>
        <p:spPr>
          <a:xfrm>
            <a:off x="692700" y="521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fair Display Regular"/>
              <a:buNone/>
              <a:defRPr sz="4500" b="0" i="0" u="none" strike="noStrike" cap="none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zh-CN" altLang="en-US" sz="2800" b="1" dirty="0">
                <a:solidFill>
                  <a:schemeClr val="accent2"/>
                </a:solidFill>
                <a:latin typeface="+mj-ea"/>
                <a:ea typeface="+mj-ea"/>
              </a:rPr>
              <a:t>代码运行及结果展示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0554F8-6374-45B5-A6BC-6B3EF5AC1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00" y="1297757"/>
            <a:ext cx="6137868" cy="345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891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476;p37">
            <a:extLst>
              <a:ext uri="{FF2B5EF4-FFF2-40B4-BE49-F238E27FC236}">
                <a16:creationId xmlns:a16="http://schemas.microsoft.com/office/drawing/2014/main" id="{373C2785-6781-420C-BFE8-F2FED50F5ECD}"/>
              </a:ext>
            </a:extLst>
          </p:cNvPr>
          <p:cNvSpPr txBox="1">
            <a:spLocks/>
          </p:cNvSpPr>
          <p:nvPr/>
        </p:nvSpPr>
        <p:spPr>
          <a:xfrm>
            <a:off x="692700" y="521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fair Display Regular"/>
              <a:buNone/>
              <a:defRPr sz="4500" b="0" i="0" u="none" strike="noStrike" cap="none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zh-CN" altLang="en-US" sz="2800" b="1" dirty="0">
                <a:solidFill>
                  <a:schemeClr val="accent2"/>
                </a:solidFill>
                <a:latin typeface="+mj-ea"/>
                <a:ea typeface="+mj-ea"/>
              </a:rPr>
              <a:t>代码运行及结果展示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7E8A04-700C-42EA-B562-16FF84ACC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328" y="1535210"/>
            <a:ext cx="5223343" cy="2941144"/>
          </a:xfrm>
          <a:prstGeom prst="rect">
            <a:avLst/>
          </a:prstGeom>
        </p:spPr>
      </p:pic>
      <p:sp>
        <p:nvSpPr>
          <p:cNvPr id="4" name="副标题 3">
            <a:extLst>
              <a:ext uri="{FF2B5EF4-FFF2-40B4-BE49-F238E27FC236}">
                <a16:creationId xmlns:a16="http://schemas.microsoft.com/office/drawing/2014/main" id="{4A996C6D-1137-44EB-826F-20077B112C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6"/>
          <p:cNvSpPr txBox="1">
            <a:spLocks noGrp="1"/>
          </p:cNvSpPr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accent2"/>
                </a:solidFill>
              </a:rPr>
              <a:t>内容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56" name="Google Shape;456;p36"/>
          <p:cNvSpPr txBox="1">
            <a:spLocks noGrp="1"/>
          </p:cNvSpPr>
          <p:nvPr>
            <p:ph type="title" idx="2"/>
          </p:nvPr>
        </p:nvSpPr>
        <p:spPr>
          <a:xfrm>
            <a:off x="2044225" y="1434050"/>
            <a:ext cx="231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accent2"/>
                </a:solidFill>
              </a:rPr>
              <a:t>介绍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57" name="Google Shape;457;p36"/>
          <p:cNvSpPr txBox="1">
            <a:spLocks noGrp="1"/>
          </p:cNvSpPr>
          <p:nvPr>
            <p:ph type="title" idx="3"/>
          </p:nvPr>
        </p:nvSpPr>
        <p:spPr>
          <a:xfrm>
            <a:off x="1297225" y="1457850"/>
            <a:ext cx="775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01</a:t>
            </a:r>
            <a:endParaRPr/>
          </a:p>
        </p:txBody>
      </p:sp>
      <p:sp>
        <p:nvSpPr>
          <p:cNvPr id="459" name="Google Shape;459;p36"/>
          <p:cNvSpPr txBox="1">
            <a:spLocks noGrp="1"/>
          </p:cNvSpPr>
          <p:nvPr>
            <p:ph type="title" idx="5"/>
          </p:nvPr>
        </p:nvSpPr>
        <p:spPr>
          <a:xfrm>
            <a:off x="2044225" y="3625963"/>
            <a:ext cx="231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accent2"/>
                </a:solidFill>
              </a:rPr>
              <a:t>不足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60" name="Google Shape;460;p36"/>
          <p:cNvSpPr txBox="1">
            <a:spLocks noGrp="1"/>
          </p:cNvSpPr>
          <p:nvPr>
            <p:ph type="title" idx="6"/>
          </p:nvPr>
        </p:nvSpPr>
        <p:spPr>
          <a:xfrm>
            <a:off x="1325425" y="3625963"/>
            <a:ext cx="775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/>
              <a:t>03</a:t>
            </a:r>
            <a:endParaRPr dirty="0"/>
          </a:p>
        </p:txBody>
      </p:sp>
      <p:sp>
        <p:nvSpPr>
          <p:cNvPr id="462" name="Google Shape;462;p36"/>
          <p:cNvSpPr txBox="1">
            <a:spLocks noGrp="1"/>
          </p:cNvSpPr>
          <p:nvPr>
            <p:ph type="title" idx="8"/>
          </p:nvPr>
        </p:nvSpPr>
        <p:spPr>
          <a:xfrm>
            <a:off x="2072425" y="2485047"/>
            <a:ext cx="3047650" cy="851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accent2"/>
                </a:solidFill>
              </a:rPr>
              <a:t>代码运行及结果展示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63" name="Google Shape;463;p36"/>
          <p:cNvSpPr txBox="1">
            <a:spLocks noGrp="1"/>
          </p:cNvSpPr>
          <p:nvPr>
            <p:ph type="title" idx="9"/>
          </p:nvPr>
        </p:nvSpPr>
        <p:spPr>
          <a:xfrm>
            <a:off x="1325425" y="2508847"/>
            <a:ext cx="775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/>
              <a:t>02</a:t>
            </a:r>
            <a:endParaRPr dirty="0"/>
          </a:p>
        </p:txBody>
      </p:sp>
      <p:sp>
        <p:nvSpPr>
          <p:cNvPr id="467" name="Google Shape;467;p36"/>
          <p:cNvSpPr/>
          <p:nvPr/>
        </p:nvSpPr>
        <p:spPr>
          <a:xfrm flipH="1">
            <a:off x="904518" y="1599575"/>
            <a:ext cx="328558" cy="241639"/>
          </a:xfrm>
          <a:custGeom>
            <a:avLst/>
            <a:gdLst/>
            <a:ahLst/>
            <a:cxnLst/>
            <a:rect l="l" t="t" r="r" b="b"/>
            <a:pathLst>
              <a:path w="16498" h="12132" extrusionOk="0">
                <a:moveTo>
                  <a:pt x="7973" y="1"/>
                </a:moveTo>
                <a:cubicBezTo>
                  <a:pt x="7489" y="1"/>
                  <a:pt x="7030" y="47"/>
                  <a:pt x="6606" y="126"/>
                </a:cubicBezTo>
                <a:cubicBezTo>
                  <a:pt x="3445" y="716"/>
                  <a:pt x="576" y="3394"/>
                  <a:pt x="100" y="6519"/>
                </a:cubicBezTo>
                <a:cubicBezTo>
                  <a:pt x="26" y="7013"/>
                  <a:pt x="1" y="7501"/>
                  <a:pt x="23" y="7969"/>
                </a:cubicBezTo>
                <a:cubicBezTo>
                  <a:pt x="112" y="9903"/>
                  <a:pt x="1424" y="12132"/>
                  <a:pt x="4189" y="12132"/>
                </a:cubicBezTo>
                <a:cubicBezTo>
                  <a:pt x="4828" y="12132"/>
                  <a:pt x="5545" y="12012"/>
                  <a:pt x="6342" y="11743"/>
                </a:cubicBezTo>
                <a:cubicBezTo>
                  <a:pt x="9464" y="10688"/>
                  <a:pt x="14252" y="11303"/>
                  <a:pt x="15724" y="7969"/>
                </a:cubicBezTo>
                <a:cubicBezTo>
                  <a:pt x="16497" y="6214"/>
                  <a:pt x="15097" y="3742"/>
                  <a:pt x="13112" y="1998"/>
                </a:cubicBezTo>
                <a:cubicBezTo>
                  <a:pt x="11406" y="499"/>
                  <a:pt x="9558" y="1"/>
                  <a:pt x="79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36"/>
          <p:cNvSpPr/>
          <p:nvPr/>
        </p:nvSpPr>
        <p:spPr>
          <a:xfrm flipH="1">
            <a:off x="904518" y="3791494"/>
            <a:ext cx="328558" cy="241639"/>
          </a:xfrm>
          <a:custGeom>
            <a:avLst/>
            <a:gdLst/>
            <a:ahLst/>
            <a:cxnLst/>
            <a:rect l="l" t="t" r="r" b="b"/>
            <a:pathLst>
              <a:path w="16498" h="12132" extrusionOk="0">
                <a:moveTo>
                  <a:pt x="7973" y="1"/>
                </a:moveTo>
                <a:cubicBezTo>
                  <a:pt x="7489" y="1"/>
                  <a:pt x="7030" y="47"/>
                  <a:pt x="6606" y="126"/>
                </a:cubicBezTo>
                <a:cubicBezTo>
                  <a:pt x="3445" y="716"/>
                  <a:pt x="576" y="3394"/>
                  <a:pt x="100" y="6519"/>
                </a:cubicBezTo>
                <a:cubicBezTo>
                  <a:pt x="26" y="7013"/>
                  <a:pt x="1" y="7501"/>
                  <a:pt x="23" y="7969"/>
                </a:cubicBezTo>
                <a:cubicBezTo>
                  <a:pt x="112" y="9903"/>
                  <a:pt x="1424" y="12132"/>
                  <a:pt x="4189" y="12132"/>
                </a:cubicBezTo>
                <a:cubicBezTo>
                  <a:pt x="4828" y="12132"/>
                  <a:pt x="5545" y="12012"/>
                  <a:pt x="6342" y="11743"/>
                </a:cubicBezTo>
                <a:cubicBezTo>
                  <a:pt x="9464" y="10688"/>
                  <a:pt x="14252" y="11303"/>
                  <a:pt x="15724" y="7969"/>
                </a:cubicBezTo>
                <a:cubicBezTo>
                  <a:pt x="16497" y="6214"/>
                  <a:pt x="15097" y="3742"/>
                  <a:pt x="13112" y="1998"/>
                </a:cubicBezTo>
                <a:cubicBezTo>
                  <a:pt x="11406" y="499"/>
                  <a:pt x="9558" y="1"/>
                  <a:pt x="79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36"/>
          <p:cNvSpPr/>
          <p:nvPr/>
        </p:nvSpPr>
        <p:spPr>
          <a:xfrm flipH="1">
            <a:off x="904518" y="2650572"/>
            <a:ext cx="328558" cy="241639"/>
          </a:xfrm>
          <a:custGeom>
            <a:avLst/>
            <a:gdLst/>
            <a:ahLst/>
            <a:cxnLst/>
            <a:rect l="l" t="t" r="r" b="b"/>
            <a:pathLst>
              <a:path w="16498" h="12132" extrusionOk="0">
                <a:moveTo>
                  <a:pt x="7973" y="1"/>
                </a:moveTo>
                <a:cubicBezTo>
                  <a:pt x="7489" y="1"/>
                  <a:pt x="7030" y="47"/>
                  <a:pt x="6606" y="126"/>
                </a:cubicBezTo>
                <a:cubicBezTo>
                  <a:pt x="3445" y="716"/>
                  <a:pt x="576" y="3394"/>
                  <a:pt x="100" y="6519"/>
                </a:cubicBezTo>
                <a:cubicBezTo>
                  <a:pt x="26" y="7013"/>
                  <a:pt x="1" y="7501"/>
                  <a:pt x="23" y="7969"/>
                </a:cubicBezTo>
                <a:cubicBezTo>
                  <a:pt x="112" y="9903"/>
                  <a:pt x="1424" y="12132"/>
                  <a:pt x="4189" y="12132"/>
                </a:cubicBezTo>
                <a:cubicBezTo>
                  <a:pt x="4828" y="12132"/>
                  <a:pt x="5545" y="12012"/>
                  <a:pt x="6342" y="11743"/>
                </a:cubicBezTo>
                <a:cubicBezTo>
                  <a:pt x="9464" y="10688"/>
                  <a:pt x="14252" y="11303"/>
                  <a:pt x="15724" y="7969"/>
                </a:cubicBezTo>
                <a:cubicBezTo>
                  <a:pt x="16497" y="6214"/>
                  <a:pt x="15097" y="3742"/>
                  <a:pt x="13112" y="1998"/>
                </a:cubicBezTo>
                <a:cubicBezTo>
                  <a:pt x="11406" y="499"/>
                  <a:pt x="9558" y="1"/>
                  <a:pt x="79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76;p37">
            <a:extLst>
              <a:ext uri="{FF2B5EF4-FFF2-40B4-BE49-F238E27FC236}">
                <a16:creationId xmlns:a16="http://schemas.microsoft.com/office/drawing/2014/main" id="{1547119A-2963-43FA-B6FE-09EDC52FCDF1}"/>
              </a:ext>
            </a:extLst>
          </p:cNvPr>
          <p:cNvSpPr txBox="1">
            <a:spLocks/>
          </p:cNvSpPr>
          <p:nvPr/>
        </p:nvSpPr>
        <p:spPr>
          <a:xfrm>
            <a:off x="692700" y="521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fair Display Regular"/>
              <a:buNone/>
              <a:defRPr sz="4500" b="0" i="0" u="none" strike="noStrike" cap="none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zh-CN" altLang="en-US" sz="2800" b="1" dirty="0">
                <a:solidFill>
                  <a:schemeClr val="accent2"/>
                </a:solidFill>
                <a:latin typeface="+mj-ea"/>
                <a:ea typeface="+mj-ea"/>
              </a:rPr>
              <a:t>代码运行及结果展示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F2BACC-1688-40CB-BBE4-AF0FD4726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00" y="1380744"/>
            <a:ext cx="5925312" cy="333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93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76;p37">
            <a:extLst>
              <a:ext uri="{FF2B5EF4-FFF2-40B4-BE49-F238E27FC236}">
                <a16:creationId xmlns:a16="http://schemas.microsoft.com/office/drawing/2014/main" id="{EAB7E84F-C15C-406C-8B68-F9C21A9D24C5}"/>
              </a:ext>
            </a:extLst>
          </p:cNvPr>
          <p:cNvSpPr txBox="1">
            <a:spLocks/>
          </p:cNvSpPr>
          <p:nvPr/>
        </p:nvSpPr>
        <p:spPr>
          <a:xfrm>
            <a:off x="0" y="52122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fair Display Regular"/>
              <a:buNone/>
              <a:defRPr sz="4500" b="0" i="0" u="none" strike="noStrike" cap="none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pPr algn="ctr"/>
            <a:r>
              <a:rPr lang="zh-CN" altLang="en-US" sz="2800" b="1" dirty="0">
                <a:solidFill>
                  <a:schemeClr val="accent2"/>
                </a:solidFill>
                <a:latin typeface="+mj-ea"/>
                <a:ea typeface="+mj-ea"/>
              </a:rPr>
              <a:t>代码运行及结果展示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B7A6AC-6AB5-4F45-BCE4-35330794D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342" y="1320045"/>
            <a:ext cx="6293316" cy="353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925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76;p37">
            <a:extLst>
              <a:ext uri="{FF2B5EF4-FFF2-40B4-BE49-F238E27FC236}">
                <a16:creationId xmlns:a16="http://schemas.microsoft.com/office/drawing/2014/main" id="{A72832DA-1496-4DB6-B0E1-BC111544751A}"/>
              </a:ext>
            </a:extLst>
          </p:cNvPr>
          <p:cNvSpPr txBox="1">
            <a:spLocks/>
          </p:cNvSpPr>
          <p:nvPr/>
        </p:nvSpPr>
        <p:spPr>
          <a:xfrm>
            <a:off x="0" y="52122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fair Display Regular"/>
              <a:buNone/>
              <a:defRPr sz="4500" b="0" i="0" u="none" strike="noStrike" cap="none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pPr algn="ctr"/>
            <a:r>
              <a:rPr lang="zh-CN" altLang="en-US" sz="2800" b="1" dirty="0">
                <a:solidFill>
                  <a:schemeClr val="accent2"/>
                </a:solidFill>
                <a:latin typeface="+mj-ea"/>
                <a:ea typeface="+mj-ea"/>
              </a:rPr>
              <a:t>不足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D6EE1C-3BA9-475F-BF38-5AC4C2D2CC4B}"/>
              </a:ext>
            </a:extLst>
          </p:cNvPr>
          <p:cNvSpPr txBox="1"/>
          <p:nvPr/>
        </p:nvSpPr>
        <p:spPr>
          <a:xfrm>
            <a:off x="777240" y="1648420"/>
            <a:ext cx="5724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latin typeface="+mn-ea"/>
                <a:ea typeface="+mn-ea"/>
              </a:rPr>
              <a:t>1.</a:t>
            </a:r>
            <a:r>
              <a:rPr lang="zh-CN" altLang="en-US" sz="1800" dirty="0">
                <a:latin typeface="+mn-ea"/>
                <a:ea typeface="+mn-ea"/>
              </a:rPr>
              <a:t>设备问题，在某些电脑上不能运行（比如无摄像头）</a:t>
            </a:r>
            <a:endParaRPr lang="en-US" altLang="zh-CN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+mn-ea"/>
                <a:ea typeface="+mn-ea"/>
              </a:rPr>
              <a:t>2.</a:t>
            </a:r>
            <a:r>
              <a:rPr lang="zh-CN" altLang="en-US" sz="1800" dirty="0">
                <a:latin typeface="+mn-ea"/>
                <a:ea typeface="+mn-ea"/>
              </a:rPr>
              <a:t>半张脸不能识别</a:t>
            </a:r>
            <a:endParaRPr lang="en-US" altLang="zh-CN" sz="1800" dirty="0">
              <a:latin typeface="+mn-ea"/>
              <a:ea typeface="+mn-ea"/>
            </a:endParaRPr>
          </a:p>
          <a:p>
            <a:endParaRPr lang="en-US" altLang="zh-CN" sz="1800" dirty="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p65"/>
          <p:cNvSpPr txBox="1">
            <a:spLocks noGrp="1"/>
          </p:cNvSpPr>
          <p:nvPr>
            <p:ph type="title"/>
          </p:nvPr>
        </p:nvSpPr>
        <p:spPr>
          <a:xfrm>
            <a:off x="713175" y="2150850"/>
            <a:ext cx="434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>
                <a:solidFill>
                  <a:schemeClr val="accent2"/>
                </a:solidFill>
                <a:latin typeface="+mj-ea"/>
                <a:ea typeface="+mj-ea"/>
              </a:rPr>
              <a:t>Thanks</a:t>
            </a:r>
            <a:endParaRPr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1722" name="Google Shape;1722;p65"/>
          <p:cNvSpPr/>
          <p:nvPr/>
        </p:nvSpPr>
        <p:spPr>
          <a:xfrm>
            <a:off x="2078279" y="1698203"/>
            <a:ext cx="311921" cy="256739"/>
          </a:xfrm>
          <a:custGeom>
            <a:avLst/>
            <a:gdLst/>
            <a:ahLst/>
            <a:cxnLst/>
            <a:rect l="l" t="t" r="r" b="b"/>
            <a:pathLst>
              <a:path w="8688" h="7151" extrusionOk="0">
                <a:moveTo>
                  <a:pt x="5678" y="0"/>
                </a:moveTo>
                <a:cubicBezTo>
                  <a:pt x="4639" y="0"/>
                  <a:pt x="3643" y="810"/>
                  <a:pt x="3652" y="2026"/>
                </a:cubicBezTo>
                <a:lnTo>
                  <a:pt x="3652" y="2070"/>
                </a:lnTo>
                <a:lnTo>
                  <a:pt x="3551" y="2070"/>
                </a:lnTo>
                <a:cubicBezTo>
                  <a:pt x="3219" y="2012"/>
                  <a:pt x="2887" y="1940"/>
                  <a:pt x="2570" y="1839"/>
                </a:cubicBezTo>
                <a:cubicBezTo>
                  <a:pt x="1819" y="1579"/>
                  <a:pt x="1155" y="1160"/>
                  <a:pt x="592" y="612"/>
                </a:cubicBezTo>
                <a:lnTo>
                  <a:pt x="390" y="410"/>
                </a:lnTo>
                <a:cubicBezTo>
                  <a:pt x="375" y="395"/>
                  <a:pt x="358" y="388"/>
                  <a:pt x="342" y="388"/>
                </a:cubicBezTo>
                <a:cubicBezTo>
                  <a:pt x="312" y="388"/>
                  <a:pt x="284" y="410"/>
                  <a:pt x="275" y="438"/>
                </a:cubicBezTo>
                <a:lnTo>
                  <a:pt x="202" y="727"/>
                </a:lnTo>
                <a:cubicBezTo>
                  <a:pt x="0" y="1492"/>
                  <a:pt x="318" y="2301"/>
                  <a:pt x="982" y="2734"/>
                </a:cubicBezTo>
                <a:cubicBezTo>
                  <a:pt x="852" y="2734"/>
                  <a:pt x="708" y="2719"/>
                  <a:pt x="578" y="2690"/>
                </a:cubicBezTo>
                <a:lnTo>
                  <a:pt x="332" y="2633"/>
                </a:lnTo>
                <a:cubicBezTo>
                  <a:pt x="327" y="2631"/>
                  <a:pt x="321" y="2630"/>
                  <a:pt x="315" y="2630"/>
                </a:cubicBezTo>
                <a:cubicBezTo>
                  <a:pt x="278" y="2630"/>
                  <a:pt x="246" y="2667"/>
                  <a:pt x="246" y="2705"/>
                </a:cubicBezTo>
                <a:lnTo>
                  <a:pt x="289" y="2950"/>
                </a:lnTo>
                <a:cubicBezTo>
                  <a:pt x="390" y="3513"/>
                  <a:pt x="751" y="3990"/>
                  <a:pt x="1256" y="4221"/>
                </a:cubicBezTo>
                <a:cubicBezTo>
                  <a:pt x="1314" y="4249"/>
                  <a:pt x="1299" y="4336"/>
                  <a:pt x="1242" y="4350"/>
                </a:cubicBezTo>
                <a:lnTo>
                  <a:pt x="967" y="4350"/>
                </a:lnTo>
                <a:cubicBezTo>
                  <a:pt x="910" y="4365"/>
                  <a:pt x="881" y="4408"/>
                  <a:pt x="910" y="4452"/>
                </a:cubicBezTo>
                <a:lnTo>
                  <a:pt x="1040" y="4697"/>
                </a:lnTo>
                <a:cubicBezTo>
                  <a:pt x="1314" y="5173"/>
                  <a:pt x="1790" y="5491"/>
                  <a:pt x="2324" y="5563"/>
                </a:cubicBezTo>
                <a:cubicBezTo>
                  <a:pt x="2382" y="5577"/>
                  <a:pt x="2397" y="5650"/>
                  <a:pt x="2353" y="5693"/>
                </a:cubicBezTo>
                <a:cubicBezTo>
                  <a:pt x="1891" y="6025"/>
                  <a:pt x="1357" y="6256"/>
                  <a:pt x="794" y="6357"/>
                </a:cubicBezTo>
                <a:lnTo>
                  <a:pt x="188" y="6458"/>
                </a:lnTo>
                <a:cubicBezTo>
                  <a:pt x="116" y="6472"/>
                  <a:pt x="116" y="6559"/>
                  <a:pt x="174" y="6588"/>
                </a:cubicBezTo>
                <a:lnTo>
                  <a:pt x="751" y="6804"/>
                </a:lnTo>
                <a:cubicBezTo>
                  <a:pt x="1328" y="7035"/>
                  <a:pt x="1949" y="7151"/>
                  <a:pt x="2570" y="7151"/>
                </a:cubicBezTo>
                <a:cubicBezTo>
                  <a:pt x="5385" y="7136"/>
                  <a:pt x="7680" y="4870"/>
                  <a:pt x="7694" y="2055"/>
                </a:cubicBezTo>
                <a:lnTo>
                  <a:pt x="7694" y="2026"/>
                </a:lnTo>
                <a:lnTo>
                  <a:pt x="7694" y="1983"/>
                </a:lnTo>
                <a:lnTo>
                  <a:pt x="7694" y="1969"/>
                </a:lnTo>
                <a:cubicBezTo>
                  <a:pt x="7896" y="1839"/>
                  <a:pt x="8070" y="1680"/>
                  <a:pt x="8243" y="1507"/>
                </a:cubicBezTo>
                <a:lnTo>
                  <a:pt x="8647" y="1088"/>
                </a:lnTo>
                <a:cubicBezTo>
                  <a:pt x="8687" y="1048"/>
                  <a:pt x="8653" y="971"/>
                  <a:pt x="8591" y="971"/>
                </a:cubicBezTo>
                <a:cubicBezTo>
                  <a:pt x="8586" y="971"/>
                  <a:pt x="8580" y="971"/>
                  <a:pt x="8575" y="973"/>
                </a:cubicBezTo>
                <a:lnTo>
                  <a:pt x="8012" y="1117"/>
                </a:lnTo>
                <a:lnTo>
                  <a:pt x="7824" y="1146"/>
                </a:lnTo>
                <a:cubicBezTo>
                  <a:pt x="7820" y="1147"/>
                  <a:pt x="7816" y="1147"/>
                  <a:pt x="7812" y="1147"/>
                </a:cubicBezTo>
                <a:cubicBezTo>
                  <a:pt x="7761" y="1147"/>
                  <a:pt x="7728" y="1070"/>
                  <a:pt x="7781" y="1030"/>
                </a:cubicBezTo>
                <a:cubicBezTo>
                  <a:pt x="7839" y="973"/>
                  <a:pt x="7896" y="915"/>
                  <a:pt x="7954" y="857"/>
                </a:cubicBezTo>
                <a:lnTo>
                  <a:pt x="8402" y="366"/>
                </a:lnTo>
                <a:cubicBezTo>
                  <a:pt x="8439" y="329"/>
                  <a:pt x="8401" y="259"/>
                  <a:pt x="8353" y="259"/>
                </a:cubicBezTo>
                <a:cubicBezTo>
                  <a:pt x="8346" y="259"/>
                  <a:pt x="8338" y="261"/>
                  <a:pt x="8330" y="265"/>
                </a:cubicBezTo>
                <a:lnTo>
                  <a:pt x="7709" y="467"/>
                </a:lnTo>
                <a:cubicBezTo>
                  <a:pt x="7521" y="525"/>
                  <a:pt x="7334" y="583"/>
                  <a:pt x="7131" y="612"/>
                </a:cubicBezTo>
                <a:cubicBezTo>
                  <a:pt x="7117" y="612"/>
                  <a:pt x="7088" y="597"/>
                  <a:pt x="7074" y="583"/>
                </a:cubicBezTo>
                <a:cubicBezTo>
                  <a:pt x="6667" y="180"/>
                  <a:pt x="6168" y="0"/>
                  <a:pt x="567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3" name="Google Shape;1723;p65"/>
          <p:cNvGrpSpPr/>
          <p:nvPr/>
        </p:nvGrpSpPr>
        <p:grpSpPr>
          <a:xfrm>
            <a:off x="909356" y="696622"/>
            <a:ext cx="860631" cy="693374"/>
            <a:chOff x="4044625" y="1000425"/>
            <a:chExt cx="794600" cy="640175"/>
          </a:xfrm>
        </p:grpSpPr>
        <p:sp>
          <p:nvSpPr>
            <p:cNvPr id="1724" name="Google Shape;1724;p65"/>
            <p:cNvSpPr/>
            <p:nvPr/>
          </p:nvSpPr>
          <p:spPr>
            <a:xfrm>
              <a:off x="4639025" y="1071825"/>
              <a:ext cx="65775" cy="55825"/>
            </a:xfrm>
            <a:custGeom>
              <a:avLst/>
              <a:gdLst/>
              <a:ahLst/>
              <a:cxnLst/>
              <a:rect l="l" t="t" r="r" b="b"/>
              <a:pathLst>
                <a:path w="2631" h="2233" extrusionOk="0">
                  <a:moveTo>
                    <a:pt x="1383" y="1"/>
                  </a:moveTo>
                  <a:cubicBezTo>
                    <a:pt x="1072" y="1"/>
                    <a:pt x="753" y="90"/>
                    <a:pt x="499" y="252"/>
                  </a:cubicBezTo>
                  <a:cubicBezTo>
                    <a:pt x="236" y="424"/>
                    <a:pt x="37" y="706"/>
                    <a:pt x="19" y="1014"/>
                  </a:cubicBezTo>
                  <a:cubicBezTo>
                    <a:pt x="1" y="1295"/>
                    <a:pt x="128" y="1567"/>
                    <a:pt x="309" y="1776"/>
                  </a:cubicBezTo>
                  <a:cubicBezTo>
                    <a:pt x="567" y="2066"/>
                    <a:pt x="954" y="2232"/>
                    <a:pt x="1338" y="2232"/>
                  </a:cubicBezTo>
                  <a:cubicBezTo>
                    <a:pt x="1494" y="2232"/>
                    <a:pt x="1650" y="2205"/>
                    <a:pt x="1796" y="2147"/>
                  </a:cubicBezTo>
                  <a:cubicBezTo>
                    <a:pt x="2295" y="1948"/>
                    <a:pt x="2630" y="1367"/>
                    <a:pt x="2521" y="832"/>
                  </a:cubicBezTo>
                  <a:cubicBezTo>
                    <a:pt x="2402" y="253"/>
                    <a:pt x="1905" y="1"/>
                    <a:pt x="1383" y="1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65"/>
            <p:cNvSpPr/>
            <p:nvPr/>
          </p:nvSpPr>
          <p:spPr>
            <a:xfrm>
              <a:off x="4274275" y="1000425"/>
              <a:ext cx="65750" cy="55775"/>
            </a:xfrm>
            <a:custGeom>
              <a:avLst/>
              <a:gdLst/>
              <a:ahLst/>
              <a:cxnLst/>
              <a:rect l="l" t="t" r="r" b="b"/>
              <a:pathLst>
                <a:path w="2630" h="2231" extrusionOk="0">
                  <a:moveTo>
                    <a:pt x="1380" y="0"/>
                  </a:moveTo>
                  <a:cubicBezTo>
                    <a:pt x="1071" y="0"/>
                    <a:pt x="753" y="89"/>
                    <a:pt x="499" y="252"/>
                  </a:cubicBezTo>
                  <a:cubicBezTo>
                    <a:pt x="236" y="415"/>
                    <a:pt x="36" y="696"/>
                    <a:pt x="18" y="1013"/>
                  </a:cubicBezTo>
                  <a:cubicBezTo>
                    <a:pt x="0" y="1285"/>
                    <a:pt x="118" y="1557"/>
                    <a:pt x="299" y="1766"/>
                  </a:cubicBezTo>
                  <a:cubicBezTo>
                    <a:pt x="560" y="2059"/>
                    <a:pt x="950" y="2230"/>
                    <a:pt x="1338" y="2230"/>
                  </a:cubicBezTo>
                  <a:cubicBezTo>
                    <a:pt x="1491" y="2230"/>
                    <a:pt x="1643" y="2203"/>
                    <a:pt x="1787" y="2147"/>
                  </a:cubicBezTo>
                  <a:cubicBezTo>
                    <a:pt x="2294" y="1938"/>
                    <a:pt x="2630" y="1367"/>
                    <a:pt x="2521" y="832"/>
                  </a:cubicBezTo>
                  <a:cubicBezTo>
                    <a:pt x="2396" y="252"/>
                    <a:pt x="1900" y="0"/>
                    <a:pt x="1380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65"/>
            <p:cNvSpPr/>
            <p:nvPr/>
          </p:nvSpPr>
          <p:spPr>
            <a:xfrm>
              <a:off x="4131000" y="1286275"/>
              <a:ext cx="65750" cy="55775"/>
            </a:xfrm>
            <a:custGeom>
              <a:avLst/>
              <a:gdLst/>
              <a:ahLst/>
              <a:cxnLst/>
              <a:rect l="l" t="t" r="r" b="b"/>
              <a:pathLst>
                <a:path w="2630" h="2231" extrusionOk="0">
                  <a:moveTo>
                    <a:pt x="1383" y="1"/>
                  </a:moveTo>
                  <a:cubicBezTo>
                    <a:pt x="1072" y="1"/>
                    <a:pt x="753" y="90"/>
                    <a:pt x="499" y="252"/>
                  </a:cubicBezTo>
                  <a:cubicBezTo>
                    <a:pt x="236" y="416"/>
                    <a:pt x="37" y="697"/>
                    <a:pt x="18" y="1014"/>
                  </a:cubicBezTo>
                  <a:cubicBezTo>
                    <a:pt x="0" y="1286"/>
                    <a:pt x="118" y="1558"/>
                    <a:pt x="309" y="1767"/>
                  </a:cubicBezTo>
                  <a:cubicBezTo>
                    <a:pt x="562" y="2059"/>
                    <a:pt x="956" y="2231"/>
                    <a:pt x="1342" y="2231"/>
                  </a:cubicBezTo>
                  <a:cubicBezTo>
                    <a:pt x="1494" y="2231"/>
                    <a:pt x="1646" y="2204"/>
                    <a:pt x="1787" y="2148"/>
                  </a:cubicBezTo>
                  <a:cubicBezTo>
                    <a:pt x="2294" y="1939"/>
                    <a:pt x="2630" y="1368"/>
                    <a:pt x="2521" y="833"/>
                  </a:cubicBezTo>
                  <a:cubicBezTo>
                    <a:pt x="2402" y="253"/>
                    <a:pt x="1905" y="1"/>
                    <a:pt x="1383" y="1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65"/>
            <p:cNvSpPr/>
            <p:nvPr/>
          </p:nvSpPr>
          <p:spPr>
            <a:xfrm>
              <a:off x="4421400" y="1286275"/>
              <a:ext cx="66000" cy="55775"/>
            </a:xfrm>
            <a:custGeom>
              <a:avLst/>
              <a:gdLst/>
              <a:ahLst/>
              <a:cxnLst/>
              <a:rect l="l" t="t" r="r" b="b"/>
              <a:pathLst>
                <a:path w="2640" h="2231" extrusionOk="0">
                  <a:moveTo>
                    <a:pt x="1385" y="1"/>
                  </a:moveTo>
                  <a:cubicBezTo>
                    <a:pt x="1076" y="1"/>
                    <a:pt x="758" y="90"/>
                    <a:pt x="508" y="252"/>
                  </a:cubicBezTo>
                  <a:cubicBezTo>
                    <a:pt x="245" y="416"/>
                    <a:pt x="37" y="697"/>
                    <a:pt x="18" y="1014"/>
                  </a:cubicBezTo>
                  <a:cubicBezTo>
                    <a:pt x="0" y="1286"/>
                    <a:pt x="127" y="1558"/>
                    <a:pt x="309" y="1767"/>
                  </a:cubicBezTo>
                  <a:cubicBezTo>
                    <a:pt x="569" y="2059"/>
                    <a:pt x="959" y="2231"/>
                    <a:pt x="1347" y="2231"/>
                  </a:cubicBezTo>
                  <a:cubicBezTo>
                    <a:pt x="1500" y="2231"/>
                    <a:pt x="1652" y="2204"/>
                    <a:pt x="1796" y="2148"/>
                  </a:cubicBezTo>
                  <a:cubicBezTo>
                    <a:pt x="2304" y="1939"/>
                    <a:pt x="2639" y="1368"/>
                    <a:pt x="2521" y="833"/>
                  </a:cubicBezTo>
                  <a:cubicBezTo>
                    <a:pt x="2402" y="253"/>
                    <a:pt x="1905" y="1"/>
                    <a:pt x="1385" y="1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65"/>
            <p:cNvSpPr/>
            <p:nvPr/>
          </p:nvSpPr>
          <p:spPr>
            <a:xfrm>
              <a:off x="4621350" y="1258400"/>
              <a:ext cx="66000" cy="55775"/>
            </a:xfrm>
            <a:custGeom>
              <a:avLst/>
              <a:gdLst/>
              <a:ahLst/>
              <a:cxnLst/>
              <a:rect l="l" t="t" r="r" b="b"/>
              <a:pathLst>
                <a:path w="2640" h="2231" extrusionOk="0">
                  <a:moveTo>
                    <a:pt x="1389" y="1"/>
                  </a:moveTo>
                  <a:cubicBezTo>
                    <a:pt x="1080" y="1"/>
                    <a:pt x="762" y="90"/>
                    <a:pt x="508" y="252"/>
                  </a:cubicBezTo>
                  <a:cubicBezTo>
                    <a:pt x="245" y="415"/>
                    <a:pt x="46" y="696"/>
                    <a:pt x="18" y="1014"/>
                  </a:cubicBezTo>
                  <a:cubicBezTo>
                    <a:pt x="0" y="1286"/>
                    <a:pt x="127" y="1558"/>
                    <a:pt x="309" y="1766"/>
                  </a:cubicBezTo>
                  <a:cubicBezTo>
                    <a:pt x="569" y="2059"/>
                    <a:pt x="959" y="2230"/>
                    <a:pt x="1347" y="2230"/>
                  </a:cubicBezTo>
                  <a:cubicBezTo>
                    <a:pt x="1500" y="2230"/>
                    <a:pt x="1652" y="2204"/>
                    <a:pt x="1796" y="2147"/>
                  </a:cubicBezTo>
                  <a:cubicBezTo>
                    <a:pt x="2304" y="1939"/>
                    <a:pt x="2639" y="1367"/>
                    <a:pt x="2530" y="832"/>
                  </a:cubicBezTo>
                  <a:cubicBezTo>
                    <a:pt x="2405" y="252"/>
                    <a:pt x="1909" y="1"/>
                    <a:pt x="1389" y="1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65"/>
            <p:cNvSpPr/>
            <p:nvPr/>
          </p:nvSpPr>
          <p:spPr>
            <a:xfrm>
              <a:off x="4221000" y="1517750"/>
              <a:ext cx="66000" cy="55800"/>
            </a:xfrm>
            <a:custGeom>
              <a:avLst/>
              <a:gdLst/>
              <a:ahLst/>
              <a:cxnLst/>
              <a:rect l="l" t="t" r="r" b="b"/>
              <a:pathLst>
                <a:path w="2640" h="2232" extrusionOk="0">
                  <a:moveTo>
                    <a:pt x="1385" y="0"/>
                  </a:moveTo>
                  <a:cubicBezTo>
                    <a:pt x="1076" y="0"/>
                    <a:pt x="758" y="89"/>
                    <a:pt x="508" y="252"/>
                  </a:cubicBezTo>
                  <a:cubicBezTo>
                    <a:pt x="236" y="424"/>
                    <a:pt x="37" y="705"/>
                    <a:pt x="18" y="1013"/>
                  </a:cubicBezTo>
                  <a:cubicBezTo>
                    <a:pt x="0" y="1295"/>
                    <a:pt x="127" y="1567"/>
                    <a:pt x="309" y="1775"/>
                  </a:cubicBezTo>
                  <a:cubicBezTo>
                    <a:pt x="567" y="2066"/>
                    <a:pt x="953" y="2232"/>
                    <a:pt x="1338" y="2232"/>
                  </a:cubicBezTo>
                  <a:cubicBezTo>
                    <a:pt x="1494" y="2232"/>
                    <a:pt x="1649" y="2205"/>
                    <a:pt x="1796" y="2147"/>
                  </a:cubicBezTo>
                  <a:cubicBezTo>
                    <a:pt x="2304" y="1947"/>
                    <a:pt x="2639" y="1367"/>
                    <a:pt x="2521" y="832"/>
                  </a:cubicBezTo>
                  <a:cubicBezTo>
                    <a:pt x="2402" y="252"/>
                    <a:pt x="1904" y="0"/>
                    <a:pt x="1385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65"/>
            <p:cNvSpPr/>
            <p:nvPr/>
          </p:nvSpPr>
          <p:spPr>
            <a:xfrm>
              <a:off x="4579400" y="1152300"/>
              <a:ext cx="36975" cy="31500"/>
            </a:xfrm>
            <a:custGeom>
              <a:avLst/>
              <a:gdLst/>
              <a:ahLst/>
              <a:cxnLst/>
              <a:rect l="l" t="t" r="r" b="b"/>
              <a:pathLst>
                <a:path w="1479" h="1260" extrusionOk="0">
                  <a:moveTo>
                    <a:pt x="783" y="0"/>
                  </a:moveTo>
                  <a:cubicBezTo>
                    <a:pt x="606" y="0"/>
                    <a:pt x="425" y="51"/>
                    <a:pt x="282" y="143"/>
                  </a:cubicBezTo>
                  <a:cubicBezTo>
                    <a:pt x="128" y="234"/>
                    <a:pt x="19" y="397"/>
                    <a:pt x="10" y="570"/>
                  </a:cubicBezTo>
                  <a:cubicBezTo>
                    <a:pt x="1" y="724"/>
                    <a:pt x="64" y="878"/>
                    <a:pt x="173" y="996"/>
                  </a:cubicBezTo>
                  <a:cubicBezTo>
                    <a:pt x="316" y="1165"/>
                    <a:pt x="538" y="1259"/>
                    <a:pt x="756" y="1259"/>
                  </a:cubicBezTo>
                  <a:cubicBezTo>
                    <a:pt x="842" y="1259"/>
                    <a:pt x="928" y="1244"/>
                    <a:pt x="1007" y="1213"/>
                  </a:cubicBezTo>
                  <a:cubicBezTo>
                    <a:pt x="1297" y="1096"/>
                    <a:pt x="1479" y="769"/>
                    <a:pt x="1424" y="470"/>
                  </a:cubicBezTo>
                  <a:cubicBezTo>
                    <a:pt x="1356" y="141"/>
                    <a:pt x="1076" y="0"/>
                    <a:pt x="783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65"/>
            <p:cNvSpPr/>
            <p:nvPr/>
          </p:nvSpPr>
          <p:spPr>
            <a:xfrm>
              <a:off x="4044625" y="1152300"/>
              <a:ext cx="37200" cy="31500"/>
            </a:xfrm>
            <a:custGeom>
              <a:avLst/>
              <a:gdLst/>
              <a:ahLst/>
              <a:cxnLst/>
              <a:rect l="l" t="t" r="r" b="b"/>
              <a:pathLst>
                <a:path w="1488" h="1260" extrusionOk="0">
                  <a:moveTo>
                    <a:pt x="786" y="0"/>
                  </a:moveTo>
                  <a:cubicBezTo>
                    <a:pt x="610" y="0"/>
                    <a:pt x="428" y="51"/>
                    <a:pt x="281" y="143"/>
                  </a:cubicBezTo>
                  <a:cubicBezTo>
                    <a:pt x="136" y="234"/>
                    <a:pt x="28" y="397"/>
                    <a:pt x="9" y="570"/>
                  </a:cubicBezTo>
                  <a:cubicBezTo>
                    <a:pt x="0" y="724"/>
                    <a:pt x="73" y="878"/>
                    <a:pt x="173" y="996"/>
                  </a:cubicBezTo>
                  <a:cubicBezTo>
                    <a:pt x="322" y="1165"/>
                    <a:pt x="541" y="1259"/>
                    <a:pt x="760" y="1259"/>
                  </a:cubicBezTo>
                  <a:cubicBezTo>
                    <a:pt x="847" y="1259"/>
                    <a:pt x="934" y="1244"/>
                    <a:pt x="1016" y="1213"/>
                  </a:cubicBezTo>
                  <a:cubicBezTo>
                    <a:pt x="1297" y="1096"/>
                    <a:pt x="1488" y="769"/>
                    <a:pt x="1424" y="470"/>
                  </a:cubicBezTo>
                  <a:cubicBezTo>
                    <a:pt x="1356" y="141"/>
                    <a:pt x="1080" y="0"/>
                    <a:pt x="786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65"/>
            <p:cNvSpPr/>
            <p:nvPr/>
          </p:nvSpPr>
          <p:spPr>
            <a:xfrm>
              <a:off x="4561500" y="1565800"/>
              <a:ext cx="37200" cy="31500"/>
            </a:xfrm>
            <a:custGeom>
              <a:avLst/>
              <a:gdLst/>
              <a:ahLst/>
              <a:cxnLst/>
              <a:rect l="l" t="t" r="r" b="b"/>
              <a:pathLst>
                <a:path w="1488" h="1260" extrusionOk="0">
                  <a:moveTo>
                    <a:pt x="782" y="0"/>
                  </a:moveTo>
                  <a:cubicBezTo>
                    <a:pt x="606" y="0"/>
                    <a:pt x="424" y="51"/>
                    <a:pt x="281" y="143"/>
                  </a:cubicBezTo>
                  <a:cubicBezTo>
                    <a:pt x="136" y="234"/>
                    <a:pt x="18" y="397"/>
                    <a:pt x="9" y="570"/>
                  </a:cubicBezTo>
                  <a:cubicBezTo>
                    <a:pt x="0" y="724"/>
                    <a:pt x="73" y="878"/>
                    <a:pt x="173" y="996"/>
                  </a:cubicBezTo>
                  <a:cubicBezTo>
                    <a:pt x="316" y="1165"/>
                    <a:pt x="538" y="1259"/>
                    <a:pt x="755" y="1259"/>
                  </a:cubicBezTo>
                  <a:cubicBezTo>
                    <a:pt x="842" y="1259"/>
                    <a:pt x="927" y="1244"/>
                    <a:pt x="1007" y="1213"/>
                  </a:cubicBezTo>
                  <a:cubicBezTo>
                    <a:pt x="1297" y="1096"/>
                    <a:pt x="1487" y="769"/>
                    <a:pt x="1424" y="470"/>
                  </a:cubicBezTo>
                  <a:cubicBezTo>
                    <a:pt x="1356" y="141"/>
                    <a:pt x="1076" y="0"/>
                    <a:pt x="782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65"/>
            <p:cNvSpPr/>
            <p:nvPr/>
          </p:nvSpPr>
          <p:spPr>
            <a:xfrm>
              <a:off x="4749650" y="1464475"/>
              <a:ext cx="36975" cy="31450"/>
            </a:xfrm>
            <a:custGeom>
              <a:avLst/>
              <a:gdLst/>
              <a:ahLst/>
              <a:cxnLst/>
              <a:rect l="l" t="t" r="r" b="b"/>
              <a:pathLst>
                <a:path w="1479" h="1258" extrusionOk="0">
                  <a:moveTo>
                    <a:pt x="783" y="0"/>
                  </a:moveTo>
                  <a:cubicBezTo>
                    <a:pt x="606" y="0"/>
                    <a:pt x="425" y="51"/>
                    <a:pt x="282" y="143"/>
                  </a:cubicBezTo>
                  <a:cubicBezTo>
                    <a:pt x="128" y="234"/>
                    <a:pt x="19" y="397"/>
                    <a:pt x="10" y="569"/>
                  </a:cubicBezTo>
                  <a:cubicBezTo>
                    <a:pt x="1" y="723"/>
                    <a:pt x="64" y="878"/>
                    <a:pt x="173" y="995"/>
                  </a:cubicBezTo>
                  <a:cubicBezTo>
                    <a:pt x="318" y="1160"/>
                    <a:pt x="543" y="1257"/>
                    <a:pt x="763" y="1257"/>
                  </a:cubicBezTo>
                  <a:cubicBezTo>
                    <a:pt x="847" y="1257"/>
                    <a:pt x="930" y="1243"/>
                    <a:pt x="1007" y="1213"/>
                  </a:cubicBezTo>
                  <a:cubicBezTo>
                    <a:pt x="1297" y="1095"/>
                    <a:pt x="1479" y="769"/>
                    <a:pt x="1424" y="469"/>
                  </a:cubicBezTo>
                  <a:cubicBezTo>
                    <a:pt x="1356" y="141"/>
                    <a:pt x="1076" y="0"/>
                    <a:pt x="783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65"/>
            <p:cNvSpPr/>
            <p:nvPr/>
          </p:nvSpPr>
          <p:spPr>
            <a:xfrm>
              <a:off x="4505275" y="1040375"/>
              <a:ext cx="37200" cy="31525"/>
            </a:xfrm>
            <a:custGeom>
              <a:avLst/>
              <a:gdLst/>
              <a:ahLst/>
              <a:cxnLst/>
              <a:rect l="l" t="t" r="r" b="b"/>
              <a:pathLst>
                <a:path w="1488" h="1261" extrusionOk="0">
                  <a:moveTo>
                    <a:pt x="781" y="0"/>
                  </a:moveTo>
                  <a:cubicBezTo>
                    <a:pt x="606" y="0"/>
                    <a:pt x="426" y="50"/>
                    <a:pt x="282" y="141"/>
                  </a:cubicBezTo>
                  <a:cubicBezTo>
                    <a:pt x="137" y="241"/>
                    <a:pt x="19" y="395"/>
                    <a:pt x="10" y="576"/>
                  </a:cubicBezTo>
                  <a:cubicBezTo>
                    <a:pt x="0" y="730"/>
                    <a:pt x="73" y="884"/>
                    <a:pt x="173" y="1002"/>
                  </a:cubicBezTo>
                  <a:cubicBezTo>
                    <a:pt x="321" y="1164"/>
                    <a:pt x="539" y="1261"/>
                    <a:pt x="756" y="1261"/>
                  </a:cubicBezTo>
                  <a:cubicBezTo>
                    <a:pt x="844" y="1261"/>
                    <a:pt x="932" y="1245"/>
                    <a:pt x="1016" y="1211"/>
                  </a:cubicBezTo>
                  <a:cubicBezTo>
                    <a:pt x="1297" y="1102"/>
                    <a:pt x="1488" y="776"/>
                    <a:pt x="1424" y="467"/>
                  </a:cubicBezTo>
                  <a:cubicBezTo>
                    <a:pt x="1356" y="142"/>
                    <a:pt x="1076" y="0"/>
                    <a:pt x="781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65"/>
            <p:cNvSpPr/>
            <p:nvPr/>
          </p:nvSpPr>
          <p:spPr>
            <a:xfrm>
              <a:off x="4399175" y="1159550"/>
              <a:ext cx="37200" cy="31500"/>
            </a:xfrm>
            <a:custGeom>
              <a:avLst/>
              <a:gdLst/>
              <a:ahLst/>
              <a:cxnLst/>
              <a:rect l="l" t="t" r="r" b="b"/>
              <a:pathLst>
                <a:path w="1488" h="1260" extrusionOk="0">
                  <a:moveTo>
                    <a:pt x="783" y="1"/>
                  </a:moveTo>
                  <a:cubicBezTo>
                    <a:pt x="606" y="1"/>
                    <a:pt x="425" y="52"/>
                    <a:pt x="282" y="144"/>
                  </a:cubicBezTo>
                  <a:cubicBezTo>
                    <a:pt x="128" y="234"/>
                    <a:pt x="19" y="398"/>
                    <a:pt x="10" y="570"/>
                  </a:cubicBezTo>
                  <a:cubicBezTo>
                    <a:pt x="1" y="724"/>
                    <a:pt x="64" y="878"/>
                    <a:pt x="173" y="996"/>
                  </a:cubicBezTo>
                  <a:cubicBezTo>
                    <a:pt x="316" y="1165"/>
                    <a:pt x="538" y="1259"/>
                    <a:pt x="756" y="1259"/>
                  </a:cubicBezTo>
                  <a:cubicBezTo>
                    <a:pt x="842" y="1259"/>
                    <a:pt x="927" y="1244"/>
                    <a:pt x="1007" y="1214"/>
                  </a:cubicBezTo>
                  <a:cubicBezTo>
                    <a:pt x="1297" y="1096"/>
                    <a:pt x="1488" y="769"/>
                    <a:pt x="1424" y="470"/>
                  </a:cubicBezTo>
                  <a:cubicBezTo>
                    <a:pt x="1356" y="142"/>
                    <a:pt x="1076" y="1"/>
                    <a:pt x="783" y="1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65"/>
            <p:cNvSpPr/>
            <p:nvPr/>
          </p:nvSpPr>
          <p:spPr>
            <a:xfrm>
              <a:off x="4386025" y="1432950"/>
              <a:ext cx="37200" cy="31500"/>
            </a:xfrm>
            <a:custGeom>
              <a:avLst/>
              <a:gdLst/>
              <a:ahLst/>
              <a:cxnLst/>
              <a:rect l="l" t="t" r="r" b="b"/>
              <a:pathLst>
                <a:path w="1488" h="1260" extrusionOk="0">
                  <a:moveTo>
                    <a:pt x="783" y="1"/>
                  </a:moveTo>
                  <a:cubicBezTo>
                    <a:pt x="606" y="1"/>
                    <a:pt x="425" y="52"/>
                    <a:pt x="282" y="144"/>
                  </a:cubicBezTo>
                  <a:cubicBezTo>
                    <a:pt x="137" y="234"/>
                    <a:pt x="19" y="397"/>
                    <a:pt x="10" y="570"/>
                  </a:cubicBezTo>
                  <a:cubicBezTo>
                    <a:pt x="1" y="724"/>
                    <a:pt x="64" y="878"/>
                    <a:pt x="173" y="996"/>
                  </a:cubicBezTo>
                  <a:cubicBezTo>
                    <a:pt x="316" y="1165"/>
                    <a:pt x="538" y="1259"/>
                    <a:pt x="756" y="1259"/>
                  </a:cubicBezTo>
                  <a:cubicBezTo>
                    <a:pt x="842" y="1259"/>
                    <a:pt x="928" y="1244"/>
                    <a:pt x="1007" y="1214"/>
                  </a:cubicBezTo>
                  <a:cubicBezTo>
                    <a:pt x="1297" y="1096"/>
                    <a:pt x="1488" y="769"/>
                    <a:pt x="1424" y="470"/>
                  </a:cubicBezTo>
                  <a:cubicBezTo>
                    <a:pt x="1356" y="142"/>
                    <a:pt x="1076" y="1"/>
                    <a:pt x="783" y="1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65"/>
            <p:cNvSpPr/>
            <p:nvPr/>
          </p:nvSpPr>
          <p:spPr>
            <a:xfrm>
              <a:off x="4080450" y="1502100"/>
              <a:ext cx="36975" cy="31475"/>
            </a:xfrm>
            <a:custGeom>
              <a:avLst/>
              <a:gdLst/>
              <a:ahLst/>
              <a:cxnLst/>
              <a:rect l="l" t="t" r="r" b="b"/>
              <a:pathLst>
                <a:path w="1479" h="1259" extrusionOk="0">
                  <a:moveTo>
                    <a:pt x="779" y="0"/>
                  </a:moveTo>
                  <a:cubicBezTo>
                    <a:pt x="604" y="0"/>
                    <a:pt x="424" y="51"/>
                    <a:pt x="281" y="143"/>
                  </a:cubicBezTo>
                  <a:cubicBezTo>
                    <a:pt x="127" y="234"/>
                    <a:pt x="18" y="397"/>
                    <a:pt x="9" y="569"/>
                  </a:cubicBezTo>
                  <a:cubicBezTo>
                    <a:pt x="0" y="724"/>
                    <a:pt x="64" y="878"/>
                    <a:pt x="172" y="996"/>
                  </a:cubicBezTo>
                  <a:cubicBezTo>
                    <a:pt x="315" y="1165"/>
                    <a:pt x="537" y="1259"/>
                    <a:pt x="755" y="1259"/>
                  </a:cubicBezTo>
                  <a:cubicBezTo>
                    <a:pt x="841" y="1259"/>
                    <a:pt x="927" y="1244"/>
                    <a:pt x="1007" y="1213"/>
                  </a:cubicBezTo>
                  <a:cubicBezTo>
                    <a:pt x="1288" y="1095"/>
                    <a:pt x="1478" y="769"/>
                    <a:pt x="1415" y="470"/>
                  </a:cubicBezTo>
                  <a:cubicBezTo>
                    <a:pt x="1347" y="141"/>
                    <a:pt x="1070" y="0"/>
                    <a:pt x="779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65"/>
            <p:cNvSpPr/>
            <p:nvPr/>
          </p:nvSpPr>
          <p:spPr>
            <a:xfrm>
              <a:off x="4221225" y="1226875"/>
              <a:ext cx="37200" cy="31500"/>
            </a:xfrm>
            <a:custGeom>
              <a:avLst/>
              <a:gdLst/>
              <a:ahLst/>
              <a:cxnLst/>
              <a:rect l="l" t="t" r="r" b="b"/>
              <a:pathLst>
                <a:path w="1488" h="1260" extrusionOk="0">
                  <a:moveTo>
                    <a:pt x="782" y="1"/>
                  </a:moveTo>
                  <a:cubicBezTo>
                    <a:pt x="606" y="1"/>
                    <a:pt x="424" y="52"/>
                    <a:pt x="281" y="144"/>
                  </a:cubicBezTo>
                  <a:cubicBezTo>
                    <a:pt x="136" y="234"/>
                    <a:pt x="18" y="398"/>
                    <a:pt x="9" y="570"/>
                  </a:cubicBezTo>
                  <a:cubicBezTo>
                    <a:pt x="0" y="724"/>
                    <a:pt x="73" y="878"/>
                    <a:pt x="173" y="996"/>
                  </a:cubicBezTo>
                  <a:cubicBezTo>
                    <a:pt x="316" y="1165"/>
                    <a:pt x="537" y="1259"/>
                    <a:pt x="755" y="1259"/>
                  </a:cubicBezTo>
                  <a:cubicBezTo>
                    <a:pt x="842" y="1259"/>
                    <a:pt x="927" y="1245"/>
                    <a:pt x="1007" y="1214"/>
                  </a:cubicBezTo>
                  <a:cubicBezTo>
                    <a:pt x="1297" y="1096"/>
                    <a:pt x="1487" y="769"/>
                    <a:pt x="1424" y="470"/>
                  </a:cubicBezTo>
                  <a:cubicBezTo>
                    <a:pt x="1356" y="142"/>
                    <a:pt x="1076" y="1"/>
                    <a:pt x="782" y="1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65"/>
            <p:cNvSpPr/>
            <p:nvPr/>
          </p:nvSpPr>
          <p:spPr>
            <a:xfrm>
              <a:off x="4329575" y="1609100"/>
              <a:ext cx="37200" cy="31500"/>
            </a:xfrm>
            <a:custGeom>
              <a:avLst/>
              <a:gdLst/>
              <a:ahLst/>
              <a:cxnLst/>
              <a:rect l="l" t="t" r="r" b="b"/>
              <a:pathLst>
                <a:path w="1488" h="1260" extrusionOk="0">
                  <a:moveTo>
                    <a:pt x="787" y="0"/>
                  </a:moveTo>
                  <a:cubicBezTo>
                    <a:pt x="611" y="0"/>
                    <a:pt x="428" y="51"/>
                    <a:pt x="282" y="143"/>
                  </a:cubicBezTo>
                  <a:cubicBezTo>
                    <a:pt x="137" y="234"/>
                    <a:pt x="28" y="397"/>
                    <a:pt x="10" y="570"/>
                  </a:cubicBezTo>
                  <a:cubicBezTo>
                    <a:pt x="1" y="733"/>
                    <a:pt x="73" y="887"/>
                    <a:pt x="173" y="996"/>
                  </a:cubicBezTo>
                  <a:cubicBezTo>
                    <a:pt x="322" y="1165"/>
                    <a:pt x="542" y="1259"/>
                    <a:pt x="761" y="1259"/>
                  </a:cubicBezTo>
                  <a:cubicBezTo>
                    <a:pt x="847" y="1259"/>
                    <a:pt x="934" y="1244"/>
                    <a:pt x="1016" y="1213"/>
                  </a:cubicBezTo>
                  <a:cubicBezTo>
                    <a:pt x="1298" y="1095"/>
                    <a:pt x="1488" y="769"/>
                    <a:pt x="1424" y="470"/>
                  </a:cubicBezTo>
                  <a:cubicBezTo>
                    <a:pt x="1357" y="141"/>
                    <a:pt x="1080" y="0"/>
                    <a:pt x="787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65"/>
            <p:cNvSpPr/>
            <p:nvPr/>
          </p:nvSpPr>
          <p:spPr>
            <a:xfrm>
              <a:off x="4802025" y="1159550"/>
              <a:ext cx="37200" cy="31500"/>
            </a:xfrm>
            <a:custGeom>
              <a:avLst/>
              <a:gdLst/>
              <a:ahLst/>
              <a:cxnLst/>
              <a:rect l="l" t="t" r="r" b="b"/>
              <a:pathLst>
                <a:path w="1488" h="1260" extrusionOk="0">
                  <a:moveTo>
                    <a:pt x="787" y="1"/>
                  </a:moveTo>
                  <a:cubicBezTo>
                    <a:pt x="610" y="1"/>
                    <a:pt x="428" y="52"/>
                    <a:pt x="282" y="144"/>
                  </a:cubicBezTo>
                  <a:cubicBezTo>
                    <a:pt x="136" y="234"/>
                    <a:pt x="28" y="398"/>
                    <a:pt x="10" y="570"/>
                  </a:cubicBezTo>
                  <a:cubicBezTo>
                    <a:pt x="0" y="724"/>
                    <a:pt x="73" y="878"/>
                    <a:pt x="173" y="996"/>
                  </a:cubicBezTo>
                  <a:cubicBezTo>
                    <a:pt x="322" y="1165"/>
                    <a:pt x="541" y="1259"/>
                    <a:pt x="760" y="1259"/>
                  </a:cubicBezTo>
                  <a:cubicBezTo>
                    <a:pt x="847" y="1259"/>
                    <a:pt x="934" y="1244"/>
                    <a:pt x="1016" y="1214"/>
                  </a:cubicBezTo>
                  <a:cubicBezTo>
                    <a:pt x="1297" y="1096"/>
                    <a:pt x="1488" y="769"/>
                    <a:pt x="1424" y="470"/>
                  </a:cubicBezTo>
                  <a:cubicBezTo>
                    <a:pt x="1356" y="142"/>
                    <a:pt x="1080" y="1"/>
                    <a:pt x="787" y="1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1" name="Google Shape;1741;p65"/>
          <p:cNvGrpSpPr/>
          <p:nvPr/>
        </p:nvGrpSpPr>
        <p:grpSpPr>
          <a:xfrm>
            <a:off x="5191381" y="4249935"/>
            <a:ext cx="860631" cy="693374"/>
            <a:chOff x="4044625" y="1000425"/>
            <a:chExt cx="794600" cy="640175"/>
          </a:xfrm>
        </p:grpSpPr>
        <p:sp>
          <p:nvSpPr>
            <p:cNvPr id="1742" name="Google Shape;1742;p65"/>
            <p:cNvSpPr/>
            <p:nvPr/>
          </p:nvSpPr>
          <p:spPr>
            <a:xfrm>
              <a:off x="4639025" y="1071825"/>
              <a:ext cx="65775" cy="55825"/>
            </a:xfrm>
            <a:custGeom>
              <a:avLst/>
              <a:gdLst/>
              <a:ahLst/>
              <a:cxnLst/>
              <a:rect l="l" t="t" r="r" b="b"/>
              <a:pathLst>
                <a:path w="2631" h="2233" extrusionOk="0">
                  <a:moveTo>
                    <a:pt x="1383" y="1"/>
                  </a:moveTo>
                  <a:cubicBezTo>
                    <a:pt x="1072" y="1"/>
                    <a:pt x="753" y="90"/>
                    <a:pt x="499" y="252"/>
                  </a:cubicBezTo>
                  <a:cubicBezTo>
                    <a:pt x="236" y="424"/>
                    <a:pt x="37" y="706"/>
                    <a:pt x="19" y="1014"/>
                  </a:cubicBezTo>
                  <a:cubicBezTo>
                    <a:pt x="1" y="1295"/>
                    <a:pt x="128" y="1567"/>
                    <a:pt x="309" y="1776"/>
                  </a:cubicBezTo>
                  <a:cubicBezTo>
                    <a:pt x="567" y="2066"/>
                    <a:pt x="954" y="2232"/>
                    <a:pt x="1338" y="2232"/>
                  </a:cubicBezTo>
                  <a:cubicBezTo>
                    <a:pt x="1494" y="2232"/>
                    <a:pt x="1650" y="2205"/>
                    <a:pt x="1796" y="2147"/>
                  </a:cubicBezTo>
                  <a:cubicBezTo>
                    <a:pt x="2295" y="1948"/>
                    <a:pt x="2630" y="1367"/>
                    <a:pt x="2521" y="832"/>
                  </a:cubicBezTo>
                  <a:cubicBezTo>
                    <a:pt x="2402" y="253"/>
                    <a:pt x="1905" y="1"/>
                    <a:pt x="1383" y="1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65"/>
            <p:cNvSpPr/>
            <p:nvPr/>
          </p:nvSpPr>
          <p:spPr>
            <a:xfrm>
              <a:off x="4274275" y="1000425"/>
              <a:ext cx="65750" cy="55775"/>
            </a:xfrm>
            <a:custGeom>
              <a:avLst/>
              <a:gdLst/>
              <a:ahLst/>
              <a:cxnLst/>
              <a:rect l="l" t="t" r="r" b="b"/>
              <a:pathLst>
                <a:path w="2630" h="2231" extrusionOk="0">
                  <a:moveTo>
                    <a:pt x="1380" y="0"/>
                  </a:moveTo>
                  <a:cubicBezTo>
                    <a:pt x="1071" y="0"/>
                    <a:pt x="753" y="89"/>
                    <a:pt x="499" y="252"/>
                  </a:cubicBezTo>
                  <a:cubicBezTo>
                    <a:pt x="236" y="415"/>
                    <a:pt x="36" y="696"/>
                    <a:pt x="18" y="1013"/>
                  </a:cubicBezTo>
                  <a:cubicBezTo>
                    <a:pt x="0" y="1285"/>
                    <a:pt x="118" y="1557"/>
                    <a:pt x="299" y="1766"/>
                  </a:cubicBezTo>
                  <a:cubicBezTo>
                    <a:pt x="560" y="2059"/>
                    <a:pt x="950" y="2230"/>
                    <a:pt x="1338" y="2230"/>
                  </a:cubicBezTo>
                  <a:cubicBezTo>
                    <a:pt x="1491" y="2230"/>
                    <a:pt x="1643" y="2203"/>
                    <a:pt x="1787" y="2147"/>
                  </a:cubicBezTo>
                  <a:cubicBezTo>
                    <a:pt x="2294" y="1938"/>
                    <a:pt x="2630" y="1367"/>
                    <a:pt x="2521" y="832"/>
                  </a:cubicBezTo>
                  <a:cubicBezTo>
                    <a:pt x="2396" y="252"/>
                    <a:pt x="1900" y="0"/>
                    <a:pt x="1380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65"/>
            <p:cNvSpPr/>
            <p:nvPr/>
          </p:nvSpPr>
          <p:spPr>
            <a:xfrm>
              <a:off x="4131000" y="1286275"/>
              <a:ext cx="65750" cy="55775"/>
            </a:xfrm>
            <a:custGeom>
              <a:avLst/>
              <a:gdLst/>
              <a:ahLst/>
              <a:cxnLst/>
              <a:rect l="l" t="t" r="r" b="b"/>
              <a:pathLst>
                <a:path w="2630" h="2231" extrusionOk="0">
                  <a:moveTo>
                    <a:pt x="1383" y="1"/>
                  </a:moveTo>
                  <a:cubicBezTo>
                    <a:pt x="1072" y="1"/>
                    <a:pt x="753" y="90"/>
                    <a:pt x="499" y="252"/>
                  </a:cubicBezTo>
                  <a:cubicBezTo>
                    <a:pt x="236" y="416"/>
                    <a:pt x="37" y="697"/>
                    <a:pt x="18" y="1014"/>
                  </a:cubicBezTo>
                  <a:cubicBezTo>
                    <a:pt x="0" y="1286"/>
                    <a:pt x="118" y="1558"/>
                    <a:pt x="309" y="1767"/>
                  </a:cubicBezTo>
                  <a:cubicBezTo>
                    <a:pt x="562" y="2059"/>
                    <a:pt x="956" y="2231"/>
                    <a:pt x="1342" y="2231"/>
                  </a:cubicBezTo>
                  <a:cubicBezTo>
                    <a:pt x="1494" y="2231"/>
                    <a:pt x="1646" y="2204"/>
                    <a:pt x="1787" y="2148"/>
                  </a:cubicBezTo>
                  <a:cubicBezTo>
                    <a:pt x="2294" y="1939"/>
                    <a:pt x="2630" y="1368"/>
                    <a:pt x="2521" y="833"/>
                  </a:cubicBezTo>
                  <a:cubicBezTo>
                    <a:pt x="2402" y="253"/>
                    <a:pt x="1905" y="1"/>
                    <a:pt x="1383" y="1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65"/>
            <p:cNvSpPr/>
            <p:nvPr/>
          </p:nvSpPr>
          <p:spPr>
            <a:xfrm>
              <a:off x="4421400" y="1286275"/>
              <a:ext cx="66000" cy="55775"/>
            </a:xfrm>
            <a:custGeom>
              <a:avLst/>
              <a:gdLst/>
              <a:ahLst/>
              <a:cxnLst/>
              <a:rect l="l" t="t" r="r" b="b"/>
              <a:pathLst>
                <a:path w="2640" h="2231" extrusionOk="0">
                  <a:moveTo>
                    <a:pt x="1385" y="1"/>
                  </a:moveTo>
                  <a:cubicBezTo>
                    <a:pt x="1076" y="1"/>
                    <a:pt x="758" y="90"/>
                    <a:pt x="508" y="252"/>
                  </a:cubicBezTo>
                  <a:cubicBezTo>
                    <a:pt x="245" y="416"/>
                    <a:pt x="37" y="697"/>
                    <a:pt x="18" y="1014"/>
                  </a:cubicBezTo>
                  <a:cubicBezTo>
                    <a:pt x="0" y="1286"/>
                    <a:pt x="127" y="1558"/>
                    <a:pt x="309" y="1767"/>
                  </a:cubicBezTo>
                  <a:cubicBezTo>
                    <a:pt x="569" y="2059"/>
                    <a:pt x="959" y="2231"/>
                    <a:pt x="1347" y="2231"/>
                  </a:cubicBezTo>
                  <a:cubicBezTo>
                    <a:pt x="1500" y="2231"/>
                    <a:pt x="1652" y="2204"/>
                    <a:pt x="1796" y="2148"/>
                  </a:cubicBezTo>
                  <a:cubicBezTo>
                    <a:pt x="2304" y="1939"/>
                    <a:pt x="2639" y="1368"/>
                    <a:pt x="2521" y="833"/>
                  </a:cubicBezTo>
                  <a:cubicBezTo>
                    <a:pt x="2402" y="253"/>
                    <a:pt x="1905" y="1"/>
                    <a:pt x="1385" y="1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65"/>
            <p:cNvSpPr/>
            <p:nvPr/>
          </p:nvSpPr>
          <p:spPr>
            <a:xfrm>
              <a:off x="4621350" y="1258400"/>
              <a:ext cx="66000" cy="55775"/>
            </a:xfrm>
            <a:custGeom>
              <a:avLst/>
              <a:gdLst/>
              <a:ahLst/>
              <a:cxnLst/>
              <a:rect l="l" t="t" r="r" b="b"/>
              <a:pathLst>
                <a:path w="2640" h="2231" extrusionOk="0">
                  <a:moveTo>
                    <a:pt x="1389" y="1"/>
                  </a:moveTo>
                  <a:cubicBezTo>
                    <a:pt x="1080" y="1"/>
                    <a:pt x="762" y="90"/>
                    <a:pt x="508" y="252"/>
                  </a:cubicBezTo>
                  <a:cubicBezTo>
                    <a:pt x="245" y="415"/>
                    <a:pt x="46" y="696"/>
                    <a:pt x="18" y="1014"/>
                  </a:cubicBezTo>
                  <a:cubicBezTo>
                    <a:pt x="0" y="1286"/>
                    <a:pt x="127" y="1558"/>
                    <a:pt x="309" y="1766"/>
                  </a:cubicBezTo>
                  <a:cubicBezTo>
                    <a:pt x="569" y="2059"/>
                    <a:pt x="959" y="2230"/>
                    <a:pt x="1347" y="2230"/>
                  </a:cubicBezTo>
                  <a:cubicBezTo>
                    <a:pt x="1500" y="2230"/>
                    <a:pt x="1652" y="2204"/>
                    <a:pt x="1796" y="2147"/>
                  </a:cubicBezTo>
                  <a:cubicBezTo>
                    <a:pt x="2304" y="1939"/>
                    <a:pt x="2639" y="1367"/>
                    <a:pt x="2530" y="832"/>
                  </a:cubicBezTo>
                  <a:cubicBezTo>
                    <a:pt x="2405" y="252"/>
                    <a:pt x="1909" y="1"/>
                    <a:pt x="1389" y="1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65"/>
            <p:cNvSpPr/>
            <p:nvPr/>
          </p:nvSpPr>
          <p:spPr>
            <a:xfrm>
              <a:off x="4221000" y="1517750"/>
              <a:ext cx="66000" cy="55800"/>
            </a:xfrm>
            <a:custGeom>
              <a:avLst/>
              <a:gdLst/>
              <a:ahLst/>
              <a:cxnLst/>
              <a:rect l="l" t="t" r="r" b="b"/>
              <a:pathLst>
                <a:path w="2640" h="2232" extrusionOk="0">
                  <a:moveTo>
                    <a:pt x="1385" y="0"/>
                  </a:moveTo>
                  <a:cubicBezTo>
                    <a:pt x="1076" y="0"/>
                    <a:pt x="758" y="89"/>
                    <a:pt x="508" y="252"/>
                  </a:cubicBezTo>
                  <a:cubicBezTo>
                    <a:pt x="236" y="424"/>
                    <a:pt x="37" y="705"/>
                    <a:pt x="18" y="1013"/>
                  </a:cubicBezTo>
                  <a:cubicBezTo>
                    <a:pt x="0" y="1295"/>
                    <a:pt x="127" y="1567"/>
                    <a:pt x="309" y="1775"/>
                  </a:cubicBezTo>
                  <a:cubicBezTo>
                    <a:pt x="567" y="2066"/>
                    <a:pt x="953" y="2232"/>
                    <a:pt x="1338" y="2232"/>
                  </a:cubicBezTo>
                  <a:cubicBezTo>
                    <a:pt x="1494" y="2232"/>
                    <a:pt x="1649" y="2205"/>
                    <a:pt x="1796" y="2147"/>
                  </a:cubicBezTo>
                  <a:cubicBezTo>
                    <a:pt x="2304" y="1947"/>
                    <a:pt x="2639" y="1367"/>
                    <a:pt x="2521" y="832"/>
                  </a:cubicBezTo>
                  <a:cubicBezTo>
                    <a:pt x="2402" y="252"/>
                    <a:pt x="1904" y="0"/>
                    <a:pt x="1385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65"/>
            <p:cNvSpPr/>
            <p:nvPr/>
          </p:nvSpPr>
          <p:spPr>
            <a:xfrm>
              <a:off x="4579400" y="1152300"/>
              <a:ext cx="36975" cy="31500"/>
            </a:xfrm>
            <a:custGeom>
              <a:avLst/>
              <a:gdLst/>
              <a:ahLst/>
              <a:cxnLst/>
              <a:rect l="l" t="t" r="r" b="b"/>
              <a:pathLst>
                <a:path w="1479" h="1260" extrusionOk="0">
                  <a:moveTo>
                    <a:pt x="783" y="0"/>
                  </a:moveTo>
                  <a:cubicBezTo>
                    <a:pt x="606" y="0"/>
                    <a:pt x="425" y="51"/>
                    <a:pt x="282" y="143"/>
                  </a:cubicBezTo>
                  <a:cubicBezTo>
                    <a:pt x="128" y="234"/>
                    <a:pt x="19" y="397"/>
                    <a:pt x="10" y="570"/>
                  </a:cubicBezTo>
                  <a:cubicBezTo>
                    <a:pt x="1" y="724"/>
                    <a:pt x="64" y="878"/>
                    <a:pt x="173" y="996"/>
                  </a:cubicBezTo>
                  <a:cubicBezTo>
                    <a:pt x="316" y="1165"/>
                    <a:pt x="538" y="1259"/>
                    <a:pt x="756" y="1259"/>
                  </a:cubicBezTo>
                  <a:cubicBezTo>
                    <a:pt x="842" y="1259"/>
                    <a:pt x="928" y="1244"/>
                    <a:pt x="1007" y="1213"/>
                  </a:cubicBezTo>
                  <a:cubicBezTo>
                    <a:pt x="1297" y="1096"/>
                    <a:pt x="1479" y="769"/>
                    <a:pt x="1424" y="470"/>
                  </a:cubicBezTo>
                  <a:cubicBezTo>
                    <a:pt x="1356" y="141"/>
                    <a:pt x="1076" y="0"/>
                    <a:pt x="783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65"/>
            <p:cNvSpPr/>
            <p:nvPr/>
          </p:nvSpPr>
          <p:spPr>
            <a:xfrm>
              <a:off x="4044625" y="1152300"/>
              <a:ext cx="37200" cy="31500"/>
            </a:xfrm>
            <a:custGeom>
              <a:avLst/>
              <a:gdLst/>
              <a:ahLst/>
              <a:cxnLst/>
              <a:rect l="l" t="t" r="r" b="b"/>
              <a:pathLst>
                <a:path w="1488" h="1260" extrusionOk="0">
                  <a:moveTo>
                    <a:pt x="786" y="0"/>
                  </a:moveTo>
                  <a:cubicBezTo>
                    <a:pt x="610" y="0"/>
                    <a:pt x="428" y="51"/>
                    <a:pt x="281" y="143"/>
                  </a:cubicBezTo>
                  <a:cubicBezTo>
                    <a:pt x="136" y="234"/>
                    <a:pt x="28" y="397"/>
                    <a:pt x="9" y="570"/>
                  </a:cubicBezTo>
                  <a:cubicBezTo>
                    <a:pt x="0" y="724"/>
                    <a:pt x="73" y="878"/>
                    <a:pt x="173" y="996"/>
                  </a:cubicBezTo>
                  <a:cubicBezTo>
                    <a:pt x="322" y="1165"/>
                    <a:pt x="541" y="1259"/>
                    <a:pt x="760" y="1259"/>
                  </a:cubicBezTo>
                  <a:cubicBezTo>
                    <a:pt x="847" y="1259"/>
                    <a:pt x="934" y="1244"/>
                    <a:pt x="1016" y="1213"/>
                  </a:cubicBezTo>
                  <a:cubicBezTo>
                    <a:pt x="1297" y="1096"/>
                    <a:pt x="1488" y="769"/>
                    <a:pt x="1424" y="470"/>
                  </a:cubicBezTo>
                  <a:cubicBezTo>
                    <a:pt x="1356" y="141"/>
                    <a:pt x="1080" y="0"/>
                    <a:pt x="786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65"/>
            <p:cNvSpPr/>
            <p:nvPr/>
          </p:nvSpPr>
          <p:spPr>
            <a:xfrm>
              <a:off x="4561500" y="1565800"/>
              <a:ext cx="37200" cy="31500"/>
            </a:xfrm>
            <a:custGeom>
              <a:avLst/>
              <a:gdLst/>
              <a:ahLst/>
              <a:cxnLst/>
              <a:rect l="l" t="t" r="r" b="b"/>
              <a:pathLst>
                <a:path w="1488" h="1260" extrusionOk="0">
                  <a:moveTo>
                    <a:pt x="782" y="0"/>
                  </a:moveTo>
                  <a:cubicBezTo>
                    <a:pt x="606" y="0"/>
                    <a:pt x="424" y="51"/>
                    <a:pt x="281" y="143"/>
                  </a:cubicBezTo>
                  <a:cubicBezTo>
                    <a:pt x="136" y="234"/>
                    <a:pt x="18" y="397"/>
                    <a:pt x="9" y="570"/>
                  </a:cubicBezTo>
                  <a:cubicBezTo>
                    <a:pt x="0" y="724"/>
                    <a:pt x="73" y="878"/>
                    <a:pt x="173" y="996"/>
                  </a:cubicBezTo>
                  <a:cubicBezTo>
                    <a:pt x="316" y="1165"/>
                    <a:pt x="538" y="1259"/>
                    <a:pt x="755" y="1259"/>
                  </a:cubicBezTo>
                  <a:cubicBezTo>
                    <a:pt x="842" y="1259"/>
                    <a:pt x="927" y="1244"/>
                    <a:pt x="1007" y="1213"/>
                  </a:cubicBezTo>
                  <a:cubicBezTo>
                    <a:pt x="1297" y="1096"/>
                    <a:pt x="1487" y="769"/>
                    <a:pt x="1424" y="470"/>
                  </a:cubicBezTo>
                  <a:cubicBezTo>
                    <a:pt x="1356" y="141"/>
                    <a:pt x="1076" y="0"/>
                    <a:pt x="782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65"/>
            <p:cNvSpPr/>
            <p:nvPr/>
          </p:nvSpPr>
          <p:spPr>
            <a:xfrm>
              <a:off x="4749650" y="1464475"/>
              <a:ext cx="36975" cy="31450"/>
            </a:xfrm>
            <a:custGeom>
              <a:avLst/>
              <a:gdLst/>
              <a:ahLst/>
              <a:cxnLst/>
              <a:rect l="l" t="t" r="r" b="b"/>
              <a:pathLst>
                <a:path w="1479" h="1258" extrusionOk="0">
                  <a:moveTo>
                    <a:pt x="783" y="0"/>
                  </a:moveTo>
                  <a:cubicBezTo>
                    <a:pt x="606" y="0"/>
                    <a:pt x="425" y="51"/>
                    <a:pt x="282" y="143"/>
                  </a:cubicBezTo>
                  <a:cubicBezTo>
                    <a:pt x="128" y="234"/>
                    <a:pt x="19" y="397"/>
                    <a:pt x="10" y="569"/>
                  </a:cubicBezTo>
                  <a:cubicBezTo>
                    <a:pt x="1" y="723"/>
                    <a:pt x="64" y="878"/>
                    <a:pt x="173" y="995"/>
                  </a:cubicBezTo>
                  <a:cubicBezTo>
                    <a:pt x="318" y="1160"/>
                    <a:pt x="543" y="1257"/>
                    <a:pt x="763" y="1257"/>
                  </a:cubicBezTo>
                  <a:cubicBezTo>
                    <a:pt x="847" y="1257"/>
                    <a:pt x="930" y="1243"/>
                    <a:pt x="1007" y="1213"/>
                  </a:cubicBezTo>
                  <a:cubicBezTo>
                    <a:pt x="1297" y="1095"/>
                    <a:pt x="1479" y="769"/>
                    <a:pt x="1424" y="469"/>
                  </a:cubicBezTo>
                  <a:cubicBezTo>
                    <a:pt x="1356" y="141"/>
                    <a:pt x="1076" y="0"/>
                    <a:pt x="783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65"/>
            <p:cNvSpPr/>
            <p:nvPr/>
          </p:nvSpPr>
          <p:spPr>
            <a:xfrm>
              <a:off x="4505275" y="1040375"/>
              <a:ext cx="37200" cy="31525"/>
            </a:xfrm>
            <a:custGeom>
              <a:avLst/>
              <a:gdLst/>
              <a:ahLst/>
              <a:cxnLst/>
              <a:rect l="l" t="t" r="r" b="b"/>
              <a:pathLst>
                <a:path w="1488" h="1261" extrusionOk="0">
                  <a:moveTo>
                    <a:pt x="781" y="0"/>
                  </a:moveTo>
                  <a:cubicBezTo>
                    <a:pt x="606" y="0"/>
                    <a:pt x="426" y="50"/>
                    <a:pt x="282" y="141"/>
                  </a:cubicBezTo>
                  <a:cubicBezTo>
                    <a:pt x="137" y="241"/>
                    <a:pt x="19" y="395"/>
                    <a:pt x="10" y="576"/>
                  </a:cubicBezTo>
                  <a:cubicBezTo>
                    <a:pt x="0" y="730"/>
                    <a:pt x="73" y="884"/>
                    <a:pt x="173" y="1002"/>
                  </a:cubicBezTo>
                  <a:cubicBezTo>
                    <a:pt x="321" y="1164"/>
                    <a:pt x="539" y="1261"/>
                    <a:pt x="756" y="1261"/>
                  </a:cubicBezTo>
                  <a:cubicBezTo>
                    <a:pt x="844" y="1261"/>
                    <a:pt x="932" y="1245"/>
                    <a:pt x="1016" y="1211"/>
                  </a:cubicBezTo>
                  <a:cubicBezTo>
                    <a:pt x="1297" y="1102"/>
                    <a:pt x="1488" y="776"/>
                    <a:pt x="1424" y="467"/>
                  </a:cubicBezTo>
                  <a:cubicBezTo>
                    <a:pt x="1356" y="142"/>
                    <a:pt x="1076" y="0"/>
                    <a:pt x="781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65"/>
            <p:cNvSpPr/>
            <p:nvPr/>
          </p:nvSpPr>
          <p:spPr>
            <a:xfrm>
              <a:off x="4399175" y="1159550"/>
              <a:ext cx="37200" cy="31500"/>
            </a:xfrm>
            <a:custGeom>
              <a:avLst/>
              <a:gdLst/>
              <a:ahLst/>
              <a:cxnLst/>
              <a:rect l="l" t="t" r="r" b="b"/>
              <a:pathLst>
                <a:path w="1488" h="1260" extrusionOk="0">
                  <a:moveTo>
                    <a:pt x="783" y="1"/>
                  </a:moveTo>
                  <a:cubicBezTo>
                    <a:pt x="606" y="1"/>
                    <a:pt x="425" y="52"/>
                    <a:pt x="282" y="144"/>
                  </a:cubicBezTo>
                  <a:cubicBezTo>
                    <a:pt x="128" y="234"/>
                    <a:pt x="19" y="398"/>
                    <a:pt x="10" y="570"/>
                  </a:cubicBezTo>
                  <a:cubicBezTo>
                    <a:pt x="1" y="724"/>
                    <a:pt x="64" y="878"/>
                    <a:pt x="173" y="996"/>
                  </a:cubicBezTo>
                  <a:cubicBezTo>
                    <a:pt x="316" y="1165"/>
                    <a:pt x="538" y="1259"/>
                    <a:pt x="756" y="1259"/>
                  </a:cubicBezTo>
                  <a:cubicBezTo>
                    <a:pt x="842" y="1259"/>
                    <a:pt x="927" y="1244"/>
                    <a:pt x="1007" y="1214"/>
                  </a:cubicBezTo>
                  <a:cubicBezTo>
                    <a:pt x="1297" y="1096"/>
                    <a:pt x="1488" y="769"/>
                    <a:pt x="1424" y="470"/>
                  </a:cubicBezTo>
                  <a:cubicBezTo>
                    <a:pt x="1356" y="142"/>
                    <a:pt x="1076" y="1"/>
                    <a:pt x="783" y="1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65"/>
            <p:cNvSpPr/>
            <p:nvPr/>
          </p:nvSpPr>
          <p:spPr>
            <a:xfrm>
              <a:off x="4386025" y="1432950"/>
              <a:ext cx="37200" cy="31500"/>
            </a:xfrm>
            <a:custGeom>
              <a:avLst/>
              <a:gdLst/>
              <a:ahLst/>
              <a:cxnLst/>
              <a:rect l="l" t="t" r="r" b="b"/>
              <a:pathLst>
                <a:path w="1488" h="1260" extrusionOk="0">
                  <a:moveTo>
                    <a:pt x="783" y="1"/>
                  </a:moveTo>
                  <a:cubicBezTo>
                    <a:pt x="606" y="1"/>
                    <a:pt x="425" y="52"/>
                    <a:pt x="282" y="144"/>
                  </a:cubicBezTo>
                  <a:cubicBezTo>
                    <a:pt x="137" y="234"/>
                    <a:pt x="19" y="397"/>
                    <a:pt x="10" y="570"/>
                  </a:cubicBezTo>
                  <a:cubicBezTo>
                    <a:pt x="1" y="724"/>
                    <a:pt x="64" y="878"/>
                    <a:pt x="173" y="996"/>
                  </a:cubicBezTo>
                  <a:cubicBezTo>
                    <a:pt x="316" y="1165"/>
                    <a:pt x="538" y="1259"/>
                    <a:pt x="756" y="1259"/>
                  </a:cubicBezTo>
                  <a:cubicBezTo>
                    <a:pt x="842" y="1259"/>
                    <a:pt x="928" y="1244"/>
                    <a:pt x="1007" y="1214"/>
                  </a:cubicBezTo>
                  <a:cubicBezTo>
                    <a:pt x="1297" y="1096"/>
                    <a:pt x="1488" y="769"/>
                    <a:pt x="1424" y="470"/>
                  </a:cubicBezTo>
                  <a:cubicBezTo>
                    <a:pt x="1356" y="142"/>
                    <a:pt x="1076" y="1"/>
                    <a:pt x="783" y="1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65"/>
            <p:cNvSpPr/>
            <p:nvPr/>
          </p:nvSpPr>
          <p:spPr>
            <a:xfrm>
              <a:off x="4080450" y="1502100"/>
              <a:ext cx="36975" cy="31475"/>
            </a:xfrm>
            <a:custGeom>
              <a:avLst/>
              <a:gdLst/>
              <a:ahLst/>
              <a:cxnLst/>
              <a:rect l="l" t="t" r="r" b="b"/>
              <a:pathLst>
                <a:path w="1479" h="1259" extrusionOk="0">
                  <a:moveTo>
                    <a:pt x="779" y="0"/>
                  </a:moveTo>
                  <a:cubicBezTo>
                    <a:pt x="604" y="0"/>
                    <a:pt x="424" y="51"/>
                    <a:pt x="281" y="143"/>
                  </a:cubicBezTo>
                  <a:cubicBezTo>
                    <a:pt x="127" y="234"/>
                    <a:pt x="18" y="397"/>
                    <a:pt x="9" y="569"/>
                  </a:cubicBezTo>
                  <a:cubicBezTo>
                    <a:pt x="0" y="724"/>
                    <a:pt x="64" y="878"/>
                    <a:pt x="172" y="996"/>
                  </a:cubicBezTo>
                  <a:cubicBezTo>
                    <a:pt x="315" y="1165"/>
                    <a:pt x="537" y="1259"/>
                    <a:pt x="755" y="1259"/>
                  </a:cubicBezTo>
                  <a:cubicBezTo>
                    <a:pt x="841" y="1259"/>
                    <a:pt x="927" y="1244"/>
                    <a:pt x="1007" y="1213"/>
                  </a:cubicBezTo>
                  <a:cubicBezTo>
                    <a:pt x="1288" y="1095"/>
                    <a:pt x="1478" y="769"/>
                    <a:pt x="1415" y="470"/>
                  </a:cubicBezTo>
                  <a:cubicBezTo>
                    <a:pt x="1347" y="141"/>
                    <a:pt x="1070" y="0"/>
                    <a:pt x="779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65"/>
            <p:cNvSpPr/>
            <p:nvPr/>
          </p:nvSpPr>
          <p:spPr>
            <a:xfrm>
              <a:off x="4221225" y="1226875"/>
              <a:ext cx="37200" cy="31500"/>
            </a:xfrm>
            <a:custGeom>
              <a:avLst/>
              <a:gdLst/>
              <a:ahLst/>
              <a:cxnLst/>
              <a:rect l="l" t="t" r="r" b="b"/>
              <a:pathLst>
                <a:path w="1488" h="1260" extrusionOk="0">
                  <a:moveTo>
                    <a:pt x="782" y="1"/>
                  </a:moveTo>
                  <a:cubicBezTo>
                    <a:pt x="606" y="1"/>
                    <a:pt x="424" y="52"/>
                    <a:pt x="281" y="144"/>
                  </a:cubicBezTo>
                  <a:cubicBezTo>
                    <a:pt x="136" y="234"/>
                    <a:pt x="18" y="398"/>
                    <a:pt x="9" y="570"/>
                  </a:cubicBezTo>
                  <a:cubicBezTo>
                    <a:pt x="0" y="724"/>
                    <a:pt x="73" y="878"/>
                    <a:pt x="173" y="996"/>
                  </a:cubicBezTo>
                  <a:cubicBezTo>
                    <a:pt x="316" y="1165"/>
                    <a:pt x="537" y="1259"/>
                    <a:pt x="755" y="1259"/>
                  </a:cubicBezTo>
                  <a:cubicBezTo>
                    <a:pt x="842" y="1259"/>
                    <a:pt x="927" y="1245"/>
                    <a:pt x="1007" y="1214"/>
                  </a:cubicBezTo>
                  <a:cubicBezTo>
                    <a:pt x="1297" y="1096"/>
                    <a:pt x="1487" y="769"/>
                    <a:pt x="1424" y="470"/>
                  </a:cubicBezTo>
                  <a:cubicBezTo>
                    <a:pt x="1356" y="142"/>
                    <a:pt x="1076" y="1"/>
                    <a:pt x="782" y="1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65"/>
            <p:cNvSpPr/>
            <p:nvPr/>
          </p:nvSpPr>
          <p:spPr>
            <a:xfrm>
              <a:off x="4329575" y="1609100"/>
              <a:ext cx="37200" cy="31500"/>
            </a:xfrm>
            <a:custGeom>
              <a:avLst/>
              <a:gdLst/>
              <a:ahLst/>
              <a:cxnLst/>
              <a:rect l="l" t="t" r="r" b="b"/>
              <a:pathLst>
                <a:path w="1488" h="1260" extrusionOk="0">
                  <a:moveTo>
                    <a:pt x="787" y="0"/>
                  </a:moveTo>
                  <a:cubicBezTo>
                    <a:pt x="611" y="0"/>
                    <a:pt x="428" y="51"/>
                    <a:pt x="282" y="143"/>
                  </a:cubicBezTo>
                  <a:cubicBezTo>
                    <a:pt x="137" y="234"/>
                    <a:pt x="28" y="397"/>
                    <a:pt x="10" y="570"/>
                  </a:cubicBezTo>
                  <a:cubicBezTo>
                    <a:pt x="1" y="733"/>
                    <a:pt x="73" y="887"/>
                    <a:pt x="173" y="996"/>
                  </a:cubicBezTo>
                  <a:cubicBezTo>
                    <a:pt x="322" y="1165"/>
                    <a:pt x="542" y="1259"/>
                    <a:pt x="761" y="1259"/>
                  </a:cubicBezTo>
                  <a:cubicBezTo>
                    <a:pt x="847" y="1259"/>
                    <a:pt x="934" y="1244"/>
                    <a:pt x="1016" y="1213"/>
                  </a:cubicBezTo>
                  <a:cubicBezTo>
                    <a:pt x="1298" y="1095"/>
                    <a:pt x="1488" y="769"/>
                    <a:pt x="1424" y="470"/>
                  </a:cubicBezTo>
                  <a:cubicBezTo>
                    <a:pt x="1357" y="141"/>
                    <a:pt x="1080" y="0"/>
                    <a:pt x="787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65"/>
            <p:cNvSpPr/>
            <p:nvPr/>
          </p:nvSpPr>
          <p:spPr>
            <a:xfrm>
              <a:off x="4802025" y="1159550"/>
              <a:ext cx="37200" cy="31500"/>
            </a:xfrm>
            <a:custGeom>
              <a:avLst/>
              <a:gdLst/>
              <a:ahLst/>
              <a:cxnLst/>
              <a:rect l="l" t="t" r="r" b="b"/>
              <a:pathLst>
                <a:path w="1488" h="1260" extrusionOk="0">
                  <a:moveTo>
                    <a:pt x="787" y="1"/>
                  </a:moveTo>
                  <a:cubicBezTo>
                    <a:pt x="610" y="1"/>
                    <a:pt x="428" y="52"/>
                    <a:pt x="282" y="144"/>
                  </a:cubicBezTo>
                  <a:cubicBezTo>
                    <a:pt x="136" y="234"/>
                    <a:pt x="28" y="398"/>
                    <a:pt x="10" y="570"/>
                  </a:cubicBezTo>
                  <a:cubicBezTo>
                    <a:pt x="0" y="724"/>
                    <a:pt x="73" y="878"/>
                    <a:pt x="173" y="996"/>
                  </a:cubicBezTo>
                  <a:cubicBezTo>
                    <a:pt x="322" y="1165"/>
                    <a:pt x="541" y="1259"/>
                    <a:pt x="760" y="1259"/>
                  </a:cubicBezTo>
                  <a:cubicBezTo>
                    <a:pt x="847" y="1259"/>
                    <a:pt x="934" y="1244"/>
                    <a:pt x="1016" y="1214"/>
                  </a:cubicBezTo>
                  <a:cubicBezTo>
                    <a:pt x="1297" y="1096"/>
                    <a:pt x="1488" y="769"/>
                    <a:pt x="1424" y="470"/>
                  </a:cubicBezTo>
                  <a:cubicBezTo>
                    <a:pt x="1356" y="142"/>
                    <a:pt x="1080" y="1"/>
                    <a:pt x="787" y="1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5AE07E35-7762-44CF-A7DD-502697971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275" y="2252865"/>
            <a:ext cx="3529298" cy="23505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5" name="Google Shape;505;p38"/>
          <p:cNvGrpSpPr/>
          <p:nvPr/>
        </p:nvGrpSpPr>
        <p:grpSpPr>
          <a:xfrm>
            <a:off x="823516" y="3234974"/>
            <a:ext cx="883913" cy="712131"/>
            <a:chOff x="4044625" y="1000425"/>
            <a:chExt cx="794600" cy="640175"/>
          </a:xfrm>
        </p:grpSpPr>
        <p:sp>
          <p:nvSpPr>
            <p:cNvPr id="506" name="Google Shape;506;p38"/>
            <p:cNvSpPr/>
            <p:nvPr/>
          </p:nvSpPr>
          <p:spPr>
            <a:xfrm>
              <a:off x="4639025" y="1071825"/>
              <a:ext cx="65775" cy="55825"/>
            </a:xfrm>
            <a:custGeom>
              <a:avLst/>
              <a:gdLst/>
              <a:ahLst/>
              <a:cxnLst/>
              <a:rect l="l" t="t" r="r" b="b"/>
              <a:pathLst>
                <a:path w="2631" h="2233" extrusionOk="0">
                  <a:moveTo>
                    <a:pt x="1383" y="1"/>
                  </a:moveTo>
                  <a:cubicBezTo>
                    <a:pt x="1072" y="1"/>
                    <a:pt x="753" y="90"/>
                    <a:pt x="499" y="252"/>
                  </a:cubicBezTo>
                  <a:cubicBezTo>
                    <a:pt x="236" y="424"/>
                    <a:pt x="37" y="706"/>
                    <a:pt x="19" y="1014"/>
                  </a:cubicBezTo>
                  <a:cubicBezTo>
                    <a:pt x="1" y="1295"/>
                    <a:pt x="128" y="1567"/>
                    <a:pt x="309" y="1776"/>
                  </a:cubicBezTo>
                  <a:cubicBezTo>
                    <a:pt x="567" y="2066"/>
                    <a:pt x="954" y="2232"/>
                    <a:pt x="1338" y="2232"/>
                  </a:cubicBezTo>
                  <a:cubicBezTo>
                    <a:pt x="1494" y="2232"/>
                    <a:pt x="1650" y="2205"/>
                    <a:pt x="1796" y="2147"/>
                  </a:cubicBezTo>
                  <a:cubicBezTo>
                    <a:pt x="2295" y="1948"/>
                    <a:pt x="2630" y="1367"/>
                    <a:pt x="2521" y="832"/>
                  </a:cubicBezTo>
                  <a:cubicBezTo>
                    <a:pt x="2402" y="253"/>
                    <a:pt x="1905" y="1"/>
                    <a:pt x="1383" y="1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4274275" y="1000425"/>
              <a:ext cx="65750" cy="55775"/>
            </a:xfrm>
            <a:custGeom>
              <a:avLst/>
              <a:gdLst/>
              <a:ahLst/>
              <a:cxnLst/>
              <a:rect l="l" t="t" r="r" b="b"/>
              <a:pathLst>
                <a:path w="2630" h="2231" extrusionOk="0">
                  <a:moveTo>
                    <a:pt x="1380" y="0"/>
                  </a:moveTo>
                  <a:cubicBezTo>
                    <a:pt x="1071" y="0"/>
                    <a:pt x="753" y="89"/>
                    <a:pt x="499" y="252"/>
                  </a:cubicBezTo>
                  <a:cubicBezTo>
                    <a:pt x="236" y="415"/>
                    <a:pt x="36" y="696"/>
                    <a:pt x="18" y="1013"/>
                  </a:cubicBezTo>
                  <a:cubicBezTo>
                    <a:pt x="0" y="1285"/>
                    <a:pt x="118" y="1557"/>
                    <a:pt x="299" y="1766"/>
                  </a:cubicBezTo>
                  <a:cubicBezTo>
                    <a:pt x="560" y="2059"/>
                    <a:pt x="950" y="2230"/>
                    <a:pt x="1338" y="2230"/>
                  </a:cubicBezTo>
                  <a:cubicBezTo>
                    <a:pt x="1491" y="2230"/>
                    <a:pt x="1643" y="2203"/>
                    <a:pt x="1787" y="2147"/>
                  </a:cubicBezTo>
                  <a:cubicBezTo>
                    <a:pt x="2294" y="1938"/>
                    <a:pt x="2630" y="1367"/>
                    <a:pt x="2521" y="832"/>
                  </a:cubicBezTo>
                  <a:cubicBezTo>
                    <a:pt x="2396" y="252"/>
                    <a:pt x="1900" y="0"/>
                    <a:pt x="1380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4131000" y="1286275"/>
              <a:ext cx="65750" cy="55775"/>
            </a:xfrm>
            <a:custGeom>
              <a:avLst/>
              <a:gdLst/>
              <a:ahLst/>
              <a:cxnLst/>
              <a:rect l="l" t="t" r="r" b="b"/>
              <a:pathLst>
                <a:path w="2630" h="2231" extrusionOk="0">
                  <a:moveTo>
                    <a:pt x="1383" y="1"/>
                  </a:moveTo>
                  <a:cubicBezTo>
                    <a:pt x="1072" y="1"/>
                    <a:pt x="753" y="90"/>
                    <a:pt x="499" y="252"/>
                  </a:cubicBezTo>
                  <a:cubicBezTo>
                    <a:pt x="236" y="416"/>
                    <a:pt x="37" y="697"/>
                    <a:pt x="18" y="1014"/>
                  </a:cubicBezTo>
                  <a:cubicBezTo>
                    <a:pt x="0" y="1286"/>
                    <a:pt x="118" y="1558"/>
                    <a:pt x="309" y="1767"/>
                  </a:cubicBezTo>
                  <a:cubicBezTo>
                    <a:pt x="562" y="2059"/>
                    <a:pt x="956" y="2231"/>
                    <a:pt x="1342" y="2231"/>
                  </a:cubicBezTo>
                  <a:cubicBezTo>
                    <a:pt x="1494" y="2231"/>
                    <a:pt x="1646" y="2204"/>
                    <a:pt x="1787" y="2148"/>
                  </a:cubicBezTo>
                  <a:cubicBezTo>
                    <a:pt x="2294" y="1939"/>
                    <a:pt x="2630" y="1368"/>
                    <a:pt x="2521" y="833"/>
                  </a:cubicBezTo>
                  <a:cubicBezTo>
                    <a:pt x="2402" y="253"/>
                    <a:pt x="1905" y="1"/>
                    <a:pt x="1383" y="1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4421400" y="1286275"/>
              <a:ext cx="66000" cy="55775"/>
            </a:xfrm>
            <a:custGeom>
              <a:avLst/>
              <a:gdLst/>
              <a:ahLst/>
              <a:cxnLst/>
              <a:rect l="l" t="t" r="r" b="b"/>
              <a:pathLst>
                <a:path w="2640" h="2231" extrusionOk="0">
                  <a:moveTo>
                    <a:pt x="1385" y="1"/>
                  </a:moveTo>
                  <a:cubicBezTo>
                    <a:pt x="1076" y="1"/>
                    <a:pt x="758" y="90"/>
                    <a:pt x="508" y="252"/>
                  </a:cubicBezTo>
                  <a:cubicBezTo>
                    <a:pt x="245" y="416"/>
                    <a:pt x="37" y="697"/>
                    <a:pt x="18" y="1014"/>
                  </a:cubicBezTo>
                  <a:cubicBezTo>
                    <a:pt x="0" y="1286"/>
                    <a:pt x="127" y="1558"/>
                    <a:pt x="309" y="1767"/>
                  </a:cubicBezTo>
                  <a:cubicBezTo>
                    <a:pt x="569" y="2059"/>
                    <a:pt x="959" y="2231"/>
                    <a:pt x="1347" y="2231"/>
                  </a:cubicBezTo>
                  <a:cubicBezTo>
                    <a:pt x="1500" y="2231"/>
                    <a:pt x="1652" y="2204"/>
                    <a:pt x="1796" y="2148"/>
                  </a:cubicBezTo>
                  <a:cubicBezTo>
                    <a:pt x="2304" y="1939"/>
                    <a:pt x="2639" y="1368"/>
                    <a:pt x="2521" y="833"/>
                  </a:cubicBezTo>
                  <a:cubicBezTo>
                    <a:pt x="2402" y="253"/>
                    <a:pt x="1905" y="1"/>
                    <a:pt x="1385" y="1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4621350" y="1258400"/>
              <a:ext cx="66000" cy="55775"/>
            </a:xfrm>
            <a:custGeom>
              <a:avLst/>
              <a:gdLst/>
              <a:ahLst/>
              <a:cxnLst/>
              <a:rect l="l" t="t" r="r" b="b"/>
              <a:pathLst>
                <a:path w="2640" h="2231" extrusionOk="0">
                  <a:moveTo>
                    <a:pt x="1389" y="1"/>
                  </a:moveTo>
                  <a:cubicBezTo>
                    <a:pt x="1080" y="1"/>
                    <a:pt x="762" y="90"/>
                    <a:pt x="508" y="252"/>
                  </a:cubicBezTo>
                  <a:cubicBezTo>
                    <a:pt x="245" y="415"/>
                    <a:pt x="46" y="696"/>
                    <a:pt x="18" y="1014"/>
                  </a:cubicBezTo>
                  <a:cubicBezTo>
                    <a:pt x="0" y="1286"/>
                    <a:pt x="127" y="1558"/>
                    <a:pt x="309" y="1766"/>
                  </a:cubicBezTo>
                  <a:cubicBezTo>
                    <a:pt x="569" y="2059"/>
                    <a:pt x="959" y="2230"/>
                    <a:pt x="1347" y="2230"/>
                  </a:cubicBezTo>
                  <a:cubicBezTo>
                    <a:pt x="1500" y="2230"/>
                    <a:pt x="1652" y="2204"/>
                    <a:pt x="1796" y="2147"/>
                  </a:cubicBezTo>
                  <a:cubicBezTo>
                    <a:pt x="2304" y="1939"/>
                    <a:pt x="2639" y="1367"/>
                    <a:pt x="2530" y="832"/>
                  </a:cubicBezTo>
                  <a:cubicBezTo>
                    <a:pt x="2405" y="252"/>
                    <a:pt x="1909" y="1"/>
                    <a:pt x="1389" y="1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4221000" y="1517750"/>
              <a:ext cx="66000" cy="55800"/>
            </a:xfrm>
            <a:custGeom>
              <a:avLst/>
              <a:gdLst/>
              <a:ahLst/>
              <a:cxnLst/>
              <a:rect l="l" t="t" r="r" b="b"/>
              <a:pathLst>
                <a:path w="2640" h="2232" extrusionOk="0">
                  <a:moveTo>
                    <a:pt x="1385" y="0"/>
                  </a:moveTo>
                  <a:cubicBezTo>
                    <a:pt x="1076" y="0"/>
                    <a:pt x="758" y="89"/>
                    <a:pt x="508" y="252"/>
                  </a:cubicBezTo>
                  <a:cubicBezTo>
                    <a:pt x="236" y="424"/>
                    <a:pt x="37" y="705"/>
                    <a:pt x="18" y="1013"/>
                  </a:cubicBezTo>
                  <a:cubicBezTo>
                    <a:pt x="0" y="1295"/>
                    <a:pt x="127" y="1567"/>
                    <a:pt x="309" y="1775"/>
                  </a:cubicBezTo>
                  <a:cubicBezTo>
                    <a:pt x="567" y="2066"/>
                    <a:pt x="953" y="2232"/>
                    <a:pt x="1338" y="2232"/>
                  </a:cubicBezTo>
                  <a:cubicBezTo>
                    <a:pt x="1494" y="2232"/>
                    <a:pt x="1649" y="2205"/>
                    <a:pt x="1796" y="2147"/>
                  </a:cubicBezTo>
                  <a:cubicBezTo>
                    <a:pt x="2304" y="1947"/>
                    <a:pt x="2639" y="1367"/>
                    <a:pt x="2521" y="832"/>
                  </a:cubicBezTo>
                  <a:cubicBezTo>
                    <a:pt x="2402" y="252"/>
                    <a:pt x="1904" y="0"/>
                    <a:pt x="1385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4579400" y="1152300"/>
              <a:ext cx="36975" cy="31500"/>
            </a:xfrm>
            <a:custGeom>
              <a:avLst/>
              <a:gdLst/>
              <a:ahLst/>
              <a:cxnLst/>
              <a:rect l="l" t="t" r="r" b="b"/>
              <a:pathLst>
                <a:path w="1479" h="1260" extrusionOk="0">
                  <a:moveTo>
                    <a:pt x="783" y="0"/>
                  </a:moveTo>
                  <a:cubicBezTo>
                    <a:pt x="606" y="0"/>
                    <a:pt x="425" y="51"/>
                    <a:pt x="282" y="143"/>
                  </a:cubicBezTo>
                  <a:cubicBezTo>
                    <a:pt x="128" y="234"/>
                    <a:pt x="19" y="397"/>
                    <a:pt x="10" y="570"/>
                  </a:cubicBezTo>
                  <a:cubicBezTo>
                    <a:pt x="1" y="724"/>
                    <a:pt x="64" y="878"/>
                    <a:pt x="173" y="996"/>
                  </a:cubicBezTo>
                  <a:cubicBezTo>
                    <a:pt x="316" y="1165"/>
                    <a:pt x="538" y="1259"/>
                    <a:pt x="756" y="1259"/>
                  </a:cubicBezTo>
                  <a:cubicBezTo>
                    <a:pt x="842" y="1259"/>
                    <a:pt x="928" y="1244"/>
                    <a:pt x="1007" y="1213"/>
                  </a:cubicBezTo>
                  <a:cubicBezTo>
                    <a:pt x="1297" y="1096"/>
                    <a:pt x="1479" y="769"/>
                    <a:pt x="1424" y="470"/>
                  </a:cubicBezTo>
                  <a:cubicBezTo>
                    <a:pt x="1356" y="141"/>
                    <a:pt x="1076" y="0"/>
                    <a:pt x="783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4044625" y="1152300"/>
              <a:ext cx="37200" cy="31500"/>
            </a:xfrm>
            <a:custGeom>
              <a:avLst/>
              <a:gdLst/>
              <a:ahLst/>
              <a:cxnLst/>
              <a:rect l="l" t="t" r="r" b="b"/>
              <a:pathLst>
                <a:path w="1488" h="1260" extrusionOk="0">
                  <a:moveTo>
                    <a:pt x="786" y="0"/>
                  </a:moveTo>
                  <a:cubicBezTo>
                    <a:pt x="610" y="0"/>
                    <a:pt x="428" y="51"/>
                    <a:pt x="281" y="143"/>
                  </a:cubicBezTo>
                  <a:cubicBezTo>
                    <a:pt x="136" y="234"/>
                    <a:pt x="28" y="397"/>
                    <a:pt x="9" y="570"/>
                  </a:cubicBezTo>
                  <a:cubicBezTo>
                    <a:pt x="0" y="724"/>
                    <a:pt x="73" y="878"/>
                    <a:pt x="173" y="996"/>
                  </a:cubicBezTo>
                  <a:cubicBezTo>
                    <a:pt x="322" y="1165"/>
                    <a:pt x="541" y="1259"/>
                    <a:pt x="760" y="1259"/>
                  </a:cubicBezTo>
                  <a:cubicBezTo>
                    <a:pt x="847" y="1259"/>
                    <a:pt x="934" y="1244"/>
                    <a:pt x="1016" y="1213"/>
                  </a:cubicBezTo>
                  <a:cubicBezTo>
                    <a:pt x="1297" y="1096"/>
                    <a:pt x="1488" y="769"/>
                    <a:pt x="1424" y="470"/>
                  </a:cubicBezTo>
                  <a:cubicBezTo>
                    <a:pt x="1356" y="141"/>
                    <a:pt x="1080" y="0"/>
                    <a:pt x="786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4561500" y="1565800"/>
              <a:ext cx="37200" cy="31500"/>
            </a:xfrm>
            <a:custGeom>
              <a:avLst/>
              <a:gdLst/>
              <a:ahLst/>
              <a:cxnLst/>
              <a:rect l="l" t="t" r="r" b="b"/>
              <a:pathLst>
                <a:path w="1488" h="1260" extrusionOk="0">
                  <a:moveTo>
                    <a:pt x="782" y="0"/>
                  </a:moveTo>
                  <a:cubicBezTo>
                    <a:pt x="606" y="0"/>
                    <a:pt x="424" y="51"/>
                    <a:pt x="281" y="143"/>
                  </a:cubicBezTo>
                  <a:cubicBezTo>
                    <a:pt x="136" y="234"/>
                    <a:pt x="18" y="397"/>
                    <a:pt x="9" y="570"/>
                  </a:cubicBezTo>
                  <a:cubicBezTo>
                    <a:pt x="0" y="724"/>
                    <a:pt x="73" y="878"/>
                    <a:pt x="173" y="996"/>
                  </a:cubicBezTo>
                  <a:cubicBezTo>
                    <a:pt x="316" y="1165"/>
                    <a:pt x="538" y="1259"/>
                    <a:pt x="755" y="1259"/>
                  </a:cubicBezTo>
                  <a:cubicBezTo>
                    <a:pt x="842" y="1259"/>
                    <a:pt x="927" y="1244"/>
                    <a:pt x="1007" y="1213"/>
                  </a:cubicBezTo>
                  <a:cubicBezTo>
                    <a:pt x="1297" y="1096"/>
                    <a:pt x="1487" y="769"/>
                    <a:pt x="1424" y="470"/>
                  </a:cubicBezTo>
                  <a:cubicBezTo>
                    <a:pt x="1356" y="141"/>
                    <a:pt x="1076" y="0"/>
                    <a:pt x="782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4749650" y="1464475"/>
              <a:ext cx="36975" cy="31450"/>
            </a:xfrm>
            <a:custGeom>
              <a:avLst/>
              <a:gdLst/>
              <a:ahLst/>
              <a:cxnLst/>
              <a:rect l="l" t="t" r="r" b="b"/>
              <a:pathLst>
                <a:path w="1479" h="1258" extrusionOk="0">
                  <a:moveTo>
                    <a:pt x="783" y="0"/>
                  </a:moveTo>
                  <a:cubicBezTo>
                    <a:pt x="606" y="0"/>
                    <a:pt x="425" y="51"/>
                    <a:pt x="282" y="143"/>
                  </a:cubicBezTo>
                  <a:cubicBezTo>
                    <a:pt x="128" y="234"/>
                    <a:pt x="19" y="397"/>
                    <a:pt x="10" y="569"/>
                  </a:cubicBezTo>
                  <a:cubicBezTo>
                    <a:pt x="1" y="723"/>
                    <a:pt x="64" y="878"/>
                    <a:pt x="173" y="995"/>
                  </a:cubicBezTo>
                  <a:cubicBezTo>
                    <a:pt x="318" y="1160"/>
                    <a:pt x="543" y="1257"/>
                    <a:pt x="763" y="1257"/>
                  </a:cubicBezTo>
                  <a:cubicBezTo>
                    <a:pt x="847" y="1257"/>
                    <a:pt x="930" y="1243"/>
                    <a:pt x="1007" y="1213"/>
                  </a:cubicBezTo>
                  <a:cubicBezTo>
                    <a:pt x="1297" y="1095"/>
                    <a:pt x="1479" y="769"/>
                    <a:pt x="1424" y="469"/>
                  </a:cubicBezTo>
                  <a:cubicBezTo>
                    <a:pt x="1356" y="141"/>
                    <a:pt x="1076" y="0"/>
                    <a:pt x="783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4505275" y="1040375"/>
              <a:ext cx="37200" cy="31525"/>
            </a:xfrm>
            <a:custGeom>
              <a:avLst/>
              <a:gdLst/>
              <a:ahLst/>
              <a:cxnLst/>
              <a:rect l="l" t="t" r="r" b="b"/>
              <a:pathLst>
                <a:path w="1488" h="1261" extrusionOk="0">
                  <a:moveTo>
                    <a:pt x="781" y="0"/>
                  </a:moveTo>
                  <a:cubicBezTo>
                    <a:pt x="606" y="0"/>
                    <a:pt x="426" y="50"/>
                    <a:pt x="282" y="141"/>
                  </a:cubicBezTo>
                  <a:cubicBezTo>
                    <a:pt x="137" y="241"/>
                    <a:pt x="19" y="395"/>
                    <a:pt x="10" y="576"/>
                  </a:cubicBezTo>
                  <a:cubicBezTo>
                    <a:pt x="0" y="730"/>
                    <a:pt x="73" y="884"/>
                    <a:pt x="173" y="1002"/>
                  </a:cubicBezTo>
                  <a:cubicBezTo>
                    <a:pt x="321" y="1164"/>
                    <a:pt x="539" y="1261"/>
                    <a:pt x="756" y="1261"/>
                  </a:cubicBezTo>
                  <a:cubicBezTo>
                    <a:pt x="844" y="1261"/>
                    <a:pt x="932" y="1245"/>
                    <a:pt x="1016" y="1211"/>
                  </a:cubicBezTo>
                  <a:cubicBezTo>
                    <a:pt x="1297" y="1102"/>
                    <a:pt x="1488" y="776"/>
                    <a:pt x="1424" y="467"/>
                  </a:cubicBezTo>
                  <a:cubicBezTo>
                    <a:pt x="1356" y="142"/>
                    <a:pt x="1076" y="0"/>
                    <a:pt x="781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4399175" y="1159550"/>
              <a:ext cx="37200" cy="31500"/>
            </a:xfrm>
            <a:custGeom>
              <a:avLst/>
              <a:gdLst/>
              <a:ahLst/>
              <a:cxnLst/>
              <a:rect l="l" t="t" r="r" b="b"/>
              <a:pathLst>
                <a:path w="1488" h="1260" extrusionOk="0">
                  <a:moveTo>
                    <a:pt x="783" y="1"/>
                  </a:moveTo>
                  <a:cubicBezTo>
                    <a:pt x="606" y="1"/>
                    <a:pt x="425" y="52"/>
                    <a:pt x="282" y="144"/>
                  </a:cubicBezTo>
                  <a:cubicBezTo>
                    <a:pt x="128" y="234"/>
                    <a:pt x="19" y="398"/>
                    <a:pt x="10" y="570"/>
                  </a:cubicBezTo>
                  <a:cubicBezTo>
                    <a:pt x="1" y="724"/>
                    <a:pt x="64" y="878"/>
                    <a:pt x="173" y="996"/>
                  </a:cubicBezTo>
                  <a:cubicBezTo>
                    <a:pt x="316" y="1165"/>
                    <a:pt x="538" y="1259"/>
                    <a:pt x="756" y="1259"/>
                  </a:cubicBezTo>
                  <a:cubicBezTo>
                    <a:pt x="842" y="1259"/>
                    <a:pt x="927" y="1244"/>
                    <a:pt x="1007" y="1214"/>
                  </a:cubicBezTo>
                  <a:cubicBezTo>
                    <a:pt x="1297" y="1096"/>
                    <a:pt x="1488" y="769"/>
                    <a:pt x="1424" y="470"/>
                  </a:cubicBezTo>
                  <a:cubicBezTo>
                    <a:pt x="1356" y="142"/>
                    <a:pt x="1076" y="1"/>
                    <a:pt x="783" y="1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8"/>
            <p:cNvSpPr/>
            <p:nvPr/>
          </p:nvSpPr>
          <p:spPr>
            <a:xfrm>
              <a:off x="4386025" y="1432950"/>
              <a:ext cx="37200" cy="31500"/>
            </a:xfrm>
            <a:custGeom>
              <a:avLst/>
              <a:gdLst/>
              <a:ahLst/>
              <a:cxnLst/>
              <a:rect l="l" t="t" r="r" b="b"/>
              <a:pathLst>
                <a:path w="1488" h="1260" extrusionOk="0">
                  <a:moveTo>
                    <a:pt x="783" y="1"/>
                  </a:moveTo>
                  <a:cubicBezTo>
                    <a:pt x="606" y="1"/>
                    <a:pt x="425" y="52"/>
                    <a:pt x="282" y="144"/>
                  </a:cubicBezTo>
                  <a:cubicBezTo>
                    <a:pt x="137" y="234"/>
                    <a:pt x="19" y="397"/>
                    <a:pt x="10" y="570"/>
                  </a:cubicBezTo>
                  <a:cubicBezTo>
                    <a:pt x="1" y="724"/>
                    <a:pt x="64" y="878"/>
                    <a:pt x="173" y="996"/>
                  </a:cubicBezTo>
                  <a:cubicBezTo>
                    <a:pt x="316" y="1165"/>
                    <a:pt x="538" y="1259"/>
                    <a:pt x="756" y="1259"/>
                  </a:cubicBezTo>
                  <a:cubicBezTo>
                    <a:pt x="842" y="1259"/>
                    <a:pt x="928" y="1244"/>
                    <a:pt x="1007" y="1214"/>
                  </a:cubicBezTo>
                  <a:cubicBezTo>
                    <a:pt x="1297" y="1096"/>
                    <a:pt x="1488" y="769"/>
                    <a:pt x="1424" y="470"/>
                  </a:cubicBezTo>
                  <a:cubicBezTo>
                    <a:pt x="1356" y="142"/>
                    <a:pt x="1076" y="1"/>
                    <a:pt x="783" y="1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4080450" y="1502100"/>
              <a:ext cx="36975" cy="31475"/>
            </a:xfrm>
            <a:custGeom>
              <a:avLst/>
              <a:gdLst/>
              <a:ahLst/>
              <a:cxnLst/>
              <a:rect l="l" t="t" r="r" b="b"/>
              <a:pathLst>
                <a:path w="1479" h="1259" extrusionOk="0">
                  <a:moveTo>
                    <a:pt x="779" y="0"/>
                  </a:moveTo>
                  <a:cubicBezTo>
                    <a:pt x="604" y="0"/>
                    <a:pt x="424" y="51"/>
                    <a:pt x="281" y="143"/>
                  </a:cubicBezTo>
                  <a:cubicBezTo>
                    <a:pt x="127" y="234"/>
                    <a:pt x="18" y="397"/>
                    <a:pt x="9" y="569"/>
                  </a:cubicBezTo>
                  <a:cubicBezTo>
                    <a:pt x="0" y="724"/>
                    <a:pt x="64" y="878"/>
                    <a:pt x="172" y="996"/>
                  </a:cubicBezTo>
                  <a:cubicBezTo>
                    <a:pt x="315" y="1165"/>
                    <a:pt x="537" y="1259"/>
                    <a:pt x="755" y="1259"/>
                  </a:cubicBezTo>
                  <a:cubicBezTo>
                    <a:pt x="841" y="1259"/>
                    <a:pt x="927" y="1244"/>
                    <a:pt x="1007" y="1213"/>
                  </a:cubicBezTo>
                  <a:cubicBezTo>
                    <a:pt x="1288" y="1095"/>
                    <a:pt x="1478" y="769"/>
                    <a:pt x="1415" y="470"/>
                  </a:cubicBezTo>
                  <a:cubicBezTo>
                    <a:pt x="1347" y="141"/>
                    <a:pt x="1070" y="0"/>
                    <a:pt x="779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8"/>
            <p:cNvSpPr/>
            <p:nvPr/>
          </p:nvSpPr>
          <p:spPr>
            <a:xfrm>
              <a:off x="4221225" y="1226875"/>
              <a:ext cx="37200" cy="31500"/>
            </a:xfrm>
            <a:custGeom>
              <a:avLst/>
              <a:gdLst/>
              <a:ahLst/>
              <a:cxnLst/>
              <a:rect l="l" t="t" r="r" b="b"/>
              <a:pathLst>
                <a:path w="1488" h="1260" extrusionOk="0">
                  <a:moveTo>
                    <a:pt x="782" y="1"/>
                  </a:moveTo>
                  <a:cubicBezTo>
                    <a:pt x="606" y="1"/>
                    <a:pt x="424" y="52"/>
                    <a:pt x="281" y="144"/>
                  </a:cubicBezTo>
                  <a:cubicBezTo>
                    <a:pt x="136" y="234"/>
                    <a:pt x="18" y="398"/>
                    <a:pt x="9" y="570"/>
                  </a:cubicBezTo>
                  <a:cubicBezTo>
                    <a:pt x="0" y="724"/>
                    <a:pt x="73" y="878"/>
                    <a:pt x="173" y="996"/>
                  </a:cubicBezTo>
                  <a:cubicBezTo>
                    <a:pt x="316" y="1165"/>
                    <a:pt x="537" y="1259"/>
                    <a:pt x="755" y="1259"/>
                  </a:cubicBezTo>
                  <a:cubicBezTo>
                    <a:pt x="842" y="1259"/>
                    <a:pt x="927" y="1245"/>
                    <a:pt x="1007" y="1214"/>
                  </a:cubicBezTo>
                  <a:cubicBezTo>
                    <a:pt x="1297" y="1096"/>
                    <a:pt x="1487" y="769"/>
                    <a:pt x="1424" y="470"/>
                  </a:cubicBezTo>
                  <a:cubicBezTo>
                    <a:pt x="1356" y="142"/>
                    <a:pt x="1076" y="1"/>
                    <a:pt x="782" y="1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8"/>
            <p:cNvSpPr/>
            <p:nvPr/>
          </p:nvSpPr>
          <p:spPr>
            <a:xfrm>
              <a:off x="4329575" y="1609100"/>
              <a:ext cx="37200" cy="31500"/>
            </a:xfrm>
            <a:custGeom>
              <a:avLst/>
              <a:gdLst/>
              <a:ahLst/>
              <a:cxnLst/>
              <a:rect l="l" t="t" r="r" b="b"/>
              <a:pathLst>
                <a:path w="1488" h="1260" extrusionOk="0">
                  <a:moveTo>
                    <a:pt x="787" y="0"/>
                  </a:moveTo>
                  <a:cubicBezTo>
                    <a:pt x="611" y="0"/>
                    <a:pt x="428" y="51"/>
                    <a:pt x="282" y="143"/>
                  </a:cubicBezTo>
                  <a:cubicBezTo>
                    <a:pt x="137" y="234"/>
                    <a:pt x="28" y="397"/>
                    <a:pt x="10" y="570"/>
                  </a:cubicBezTo>
                  <a:cubicBezTo>
                    <a:pt x="1" y="733"/>
                    <a:pt x="73" y="887"/>
                    <a:pt x="173" y="996"/>
                  </a:cubicBezTo>
                  <a:cubicBezTo>
                    <a:pt x="322" y="1165"/>
                    <a:pt x="542" y="1259"/>
                    <a:pt x="761" y="1259"/>
                  </a:cubicBezTo>
                  <a:cubicBezTo>
                    <a:pt x="847" y="1259"/>
                    <a:pt x="934" y="1244"/>
                    <a:pt x="1016" y="1213"/>
                  </a:cubicBezTo>
                  <a:cubicBezTo>
                    <a:pt x="1298" y="1095"/>
                    <a:pt x="1488" y="769"/>
                    <a:pt x="1424" y="470"/>
                  </a:cubicBezTo>
                  <a:cubicBezTo>
                    <a:pt x="1357" y="141"/>
                    <a:pt x="1080" y="0"/>
                    <a:pt x="787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8"/>
            <p:cNvSpPr/>
            <p:nvPr/>
          </p:nvSpPr>
          <p:spPr>
            <a:xfrm>
              <a:off x="4802025" y="1159550"/>
              <a:ext cx="37200" cy="31500"/>
            </a:xfrm>
            <a:custGeom>
              <a:avLst/>
              <a:gdLst/>
              <a:ahLst/>
              <a:cxnLst/>
              <a:rect l="l" t="t" r="r" b="b"/>
              <a:pathLst>
                <a:path w="1488" h="1260" extrusionOk="0">
                  <a:moveTo>
                    <a:pt x="787" y="1"/>
                  </a:moveTo>
                  <a:cubicBezTo>
                    <a:pt x="610" y="1"/>
                    <a:pt x="428" y="52"/>
                    <a:pt x="282" y="144"/>
                  </a:cubicBezTo>
                  <a:cubicBezTo>
                    <a:pt x="136" y="234"/>
                    <a:pt x="28" y="398"/>
                    <a:pt x="10" y="570"/>
                  </a:cubicBezTo>
                  <a:cubicBezTo>
                    <a:pt x="0" y="724"/>
                    <a:pt x="73" y="878"/>
                    <a:pt x="173" y="996"/>
                  </a:cubicBezTo>
                  <a:cubicBezTo>
                    <a:pt x="322" y="1165"/>
                    <a:pt x="541" y="1259"/>
                    <a:pt x="760" y="1259"/>
                  </a:cubicBezTo>
                  <a:cubicBezTo>
                    <a:pt x="847" y="1259"/>
                    <a:pt x="934" y="1244"/>
                    <a:pt x="1016" y="1214"/>
                  </a:cubicBezTo>
                  <a:cubicBezTo>
                    <a:pt x="1297" y="1096"/>
                    <a:pt x="1488" y="769"/>
                    <a:pt x="1424" y="470"/>
                  </a:cubicBezTo>
                  <a:cubicBezTo>
                    <a:pt x="1356" y="142"/>
                    <a:pt x="1080" y="1"/>
                    <a:pt x="787" y="1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3" name="Google Shape;523;p38"/>
          <p:cNvGrpSpPr/>
          <p:nvPr/>
        </p:nvGrpSpPr>
        <p:grpSpPr>
          <a:xfrm>
            <a:off x="6714466" y="633937"/>
            <a:ext cx="883913" cy="712131"/>
            <a:chOff x="4044625" y="1000425"/>
            <a:chExt cx="794600" cy="640175"/>
          </a:xfrm>
        </p:grpSpPr>
        <p:sp>
          <p:nvSpPr>
            <p:cNvPr id="524" name="Google Shape;524;p38"/>
            <p:cNvSpPr/>
            <p:nvPr/>
          </p:nvSpPr>
          <p:spPr>
            <a:xfrm>
              <a:off x="4639025" y="1071825"/>
              <a:ext cx="65775" cy="55825"/>
            </a:xfrm>
            <a:custGeom>
              <a:avLst/>
              <a:gdLst/>
              <a:ahLst/>
              <a:cxnLst/>
              <a:rect l="l" t="t" r="r" b="b"/>
              <a:pathLst>
                <a:path w="2631" h="2233" extrusionOk="0">
                  <a:moveTo>
                    <a:pt x="1383" y="1"/>
                  </a:moveTo>
                  <a:cubicBezTo>
                    <a:pt x="1072" y="1"/>
                    <a:pt x="753" y="90"/>
                    <a:pt x="499" y="252"/>
                  </a:cubicBezTo>
                  <a:cubicBezTo>
                    <a:pt x="236" y="424"/>
                    <a:pt x="37" y="706"/>
                    <a:pt x="19" y="1014"/>
                  </a:cubicBezTo>
                  <a:cubicBezTo>
                    <a:pt x="1" y="1295"/>
                    <a:pt x="128" y="1567"/>
                    <a:pt x="309" y="1776"/>
                  </a:cubicBezTo>
                  <a:cubicBezTo>
                    <a:pt x="567" y="2066"/>
                    <a:pt x="954" y="2232"/>
                    <a:pt x="1338" y="2232"/>
                  </a:cubicBezTo>
                  <a:cubicBezTo>
                    <a:pt x="1494" y="2232"/>
                    <a:pt x="1650" y="2205"/>
                    <a:pt x="1796" y="2147"/>
                  </a:cubicBezTo>
                  <a:cubicBezTo>
                    <a:pt x="2295" y="1948"/>
                    <a:pt x="2630" y="1367"/>
                    <a:pt x="2521" y="832"/>
                  </a:cubicBezTo>
                  <a:cubicBezTo>
                    <a:pt x="2402" y="253"/>
                    <a:pt x="1905" y="1"/>
                    <a:pt x="1383" y="1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4274275" y="1000425"/>
              <a:ext cx="65750" cy="55775"/>
            </a:xfrm>
            <a:custGeom>
              <a:avLst/>
              <a:gdLst/>
              <a:ahLst/>
              <a:cxnLst/>
              <a:rect l="l" t="t" r="r" b="b"/>
              <a:pathLst>
                <a:path w="2630" h="2231" extrusionOk="0">
                  <a:moveTo>
                    <a:pt x="1380" y="0"/>
                  </a:moveTo>
                  <a:cubicBezTo>
                    <a:pt x="1071" y="0"/>
                    <a:pt x="753" y="89"/>
                    <a:pt x="499" y="252"/>
                  </a:cubicBezTo>
                  <a:cubicBezTo>
                    <a:pt x="236" y="415"/>
                    <a:pt x="36" y="696"/>
                    <a:pt x="18" y="1013"/>
                  </a:cubicBezTo>
                  <a:cubicBezTo>
                    <a:pt x="0" y="1285"/>
                    <a:pt x="118" y="1557"/>
                    <a:pt x="299" y="1766"/>
                  </a:cubicBezTo>
                  <a:cubicBezTo>
                    <a:pt x="560" y="2059"/>
                    <a:pt x="950" y="2230"/>
                    <a:pt x="1338" y="2230"/>
                  </a:cubicBezTo>
                  <a:cubicBezTo>
                    <a:pt x="1491" y="2230"/>
                    <a:pt x="1643" y="2203"/>
                    <a:pt x="1787" y="2147"/>
                  </a:cubicBezTo>
                  <a:cubicBezTo>
                    <a:pt x="2294" y="1938"/>
                    <a:pt x="2630" y="1367"/>
                    <a:pt x="2521" y="832"/>
                  </a:cubicBezTo>
                  <a:cubicBezTo>
                    <a:pt x="2396" y="252"/>
                    <a:pt x="1900" y="0"/>
                    <a:pt x="1380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4131000" y="1286275"/>
              <a:ext cx="65750" cy="55775"/>
            </a:xfrm>
            <a:custGeom>
              <a:avLst/>
              <a:gdLst/>
              <a:ahLst/>
              <a:cxnLst/>
              <a:rect l="l" t="t" r="r" b="b"/>
              <a:pathLst>
                <a:path w="2630" h="2231" extrusionOk="0">
                  <a:moveTo>
                    <a:pt x="1383" y="1"/>
                  </a:moveTo>
                  <a:cubicBezTo>
                    <a:pt x="1072" y="1"/>
                    <a:pt x="753" y="90"/>
                    <a:pt x="499" y="252"/>
                  </a:cubicBezTo>
                  <a:cubicBezTo>
                    <a:pt x="236" y="416"/>
                    <a:pt x="37" y="697"/>
                    <a:pt x="18" y="1014"/>
                  </a:cubicBezTo>
                  <a:cubicBezTo>
                    <a:pt x="0" y="1286"/>
                    <a:pt x="118" y="1558"/>
                    <a:pt x="309" y="1767"/>
                  </a:cubicBezTo>
                  <a:cubicBezTo>
                    <a:pt x="562" y="2059"/>
                    <a:pt x="956" y="2231"/>
                    <a:pt x="1342" y="2231"/>
                  </a:cubicBezTo>
                  <a:cubicBezTo>
                    <a:pt x="1494" y="2231"/>
                    <a:pt x="1646" y="2204"/>
                    <a:pt x="1787" y="2148"/>
                  </a:cubicBezTo>
                  <a:cubicBezTo>
                    <a:pt x="2294" y="1939"/>
                    <a:pt x="2630" y="1368"/>
                    <a:pt x="2521" y="833"/>
                  </a:cubicBezTo>
                  <a:cubicBezTo>
                    <a:pt x="2402" y="253"/>
                    <a:pt x="1905" y="1"/>
                    <a:pt x="1383" y="1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4421400" y="1286275"/>
              <a:ext cx="66000" cy="55775"/>
            </a:xfrm>
            <a:custGeom>
              <a:avLst/>
              <a:gdLst/>
              <a:ahLst/>
              <a:cxnLst/>
              <a:rect l="l" t="t" r="r" b="b"/>
              <a:pathLst>
                <a:path w="2640" h="2231" extrusionOk="0">
                  <a:moveTo>
                    <a:pt x="1385" y="1"/>
                  </a:moveTo>
                  <a:cubicBezTo>
                    <a:pt x="1076" y="1"/>
                    <a:pt x="758" y="90"/>
                    <a:pt x="508" y="252"/>
                  </a:cubicBezTo>
                  <a:cubicBezTo>
                    <a:pt x="245" y="416"/>
                    <a:pt x="37" y="697"/>
                    <a:pt x="18" y="1014"/>
                  </a:cubicBezTo>
                  <a:cubicBezTo>
                    <a:pt x="0" y="1286"/>
                    <a:pt x="127" y="1558"/>
                    <a:pt x="309" y="1767"/>
                  </a:cubicBezTo>
                  <a:cubicBezTo>
                    <a:pt x="569" y="2059"/>
                    <a:pt x="959" y="2231"/>
                    <a:pt x="1347" y="2231"/>
                  </a:cubicBezTo>
                  <a:cubicBezTo>
                    <a:pt x="1500" y="2231"/>
                    <a:pt x="1652" y="2204"/>
                    <a:pt x="1796" y="2148"/>
                  </a:cubicBezTo>
                  <a:cubicBezTo>
                    <a:pt x="2304" y="1939"/>
                    <a:pt x="2639" y="1368"/>
                    <a:pt x="2521" y="833"/>
                  </a:cubicBezTo>
                  <a:cubicBezTo>
                    <a:pt x="2402" y="253"/>
                    <a:pt x="1905" y="1"/>
                    <a:pt x="1385" y="1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4621350" y="1258400"/>
              <a:ext cx="66000" cy="55775"/>
            </a:xfrm>
            <a:custGeom>
              <a:avLst/>
              <a:gdLst/>
              <a:ahLst/>
              <a:cxnLst/>
              <a:rect l="l" t="t" r="r" b="b"/>
              <a:pathLst>
                <a:path w="2640" h="2231" extrusionOk="0">
                  <a:moveTo>
                    <a:pt x="1389" y="1"/>
                  </a:moveTo>
                  <a:cubicBezTo>
                    <a:pt x="1080" y="1"/>
                    <a:pt x="762" y="90"/>
                    <a:pt x="508" y="252"/>
                  </a:cubicBezTo>
                  <a:cubicBezTo>
                    <a:pt x="245" y="415"/>
                    <a:pt x="46" y="696"/>
                    <a:pt x="18" y="1014"/>
                  </a:cubicBezTo>
                  <a:cubicBezTo>
                    <a:pt x="0" y="1286"/>
                    <a:pt x="127" y="1558"/>
                    <a:pt x="309" y="1766"/>
                  </a:cubicBezTo>
                  <a:cubicBezTo>
                    <a:pt x="569" y="2059"/>
                    <a:pt x="959" y="2230"/>
                    <a:pt x="1347" y="2230"/>
                  </a:cubicBezTo>
                  <a:cubicBezTo>
                    <a:pt x="1500" y="2230"/>
                    <a:pt x="1652" y="2204"/>
                    <a:pt x="1796" y="2147"/>
                  </a:cubicBezTo>
                  <a:cubicBezTo>
                    <a:pt x="2304" y="1939"/>
                    <a:pt x="2639" y="1367"/>
                    <a:pt x="2530" y="832"/>
                  </a:cubicBezTo>
                  <a:cubicBezTo>
                    <a:pt x="2405" y="252"/>
                    <a:pt x="1909" y="1"/>
                    <a:pt x="1389" y="1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4221000" y="1517750"/>
              <a:ext cx="66000" cy="55800"/>
            </a:xfrm>
            <a:custGeom>
              <a:avLst/>
              <a:gdLst/>
              <a:ahLst/>
              <a:cxnLst/>
              <a:rect l="l" t="t" r="r" b="b"/>
              <a:pathLst>
                <a:path w="2640" h="2232" extrusionOk="0">
                  <a:moveTo>
                    <a:pt x="1385" y="0"/>
                  </a:moveTo>
                  <a:cubicBezTo>
                    <a:pt x="1076" y="0"/>
                    <a:pt x="758" y="89"/>
                    <a:pt x="508" y="252"/>
                  </a:cubicBezTo>
                  <a:cubicBezTo>
                    <a:pt x="236" y="424"/>
                    <a:pt x="37" y="705"/>
                    <a:pt x="18" y="1013"/>
                  </a:cubicBezTo>
                  <a:cubicBezTo>
                    <a:pt x="0" y="1295"/>
                    <a:pt x="127" y="1567"/>
                    <a:pt x="309" y="1775"/>
                  </a:cubicBezTo>
                  <a:cubicBezTo>
                    <a:pt x="567" y="2066"/>
                    <a:pt x="953" y="2232"/>
                    <a:pt x="1338" y="2232"/>
                  </a:cubicBezTo>
                  <a:cubicBezTo>
                    <a:pt x="1494" y="2232"/>
                    <a:pt x="1649" y="2205"/>
                    <a:pt x="1796" y="2147"/>
                  </a:cubicBezTo>
                  <a:cubicBezTo>
                    <a:pt x="2304" y="1947"/>
                    <a:pt x="2639" y="1367"/>
                    <a:pt x="2521" y="832"/>
                  </a:cubicBezTo>
                  <a:cubicBezTo>
                    <a:pt x="2402" y="252"/>
                    <a:pt x="1904" y="0"/>
                    <a:pt x="1385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4579400" y="1152300"/>
              <a:ext cx="36975" cy="31500"/>
            </a:xfrm>
            <a:custGeom>
              <a:avLst/>
              <a:gdLst/>
              <a:ahLst/>
              <a:cxnLst/>
              <a:rect l="l" t="t" r="r" b="b"/>
              <a:pathLst>
                <a:path w="1479" h="1260" extrusionOk="0">
                  <a:moveTo>
                    <a:pt x="783" y="0"/>
                  </a:moveTo>
                  <a:cubicBezTo>
                    <a:pt x="606" y="0"/>
                    <a:pt x="425" y="51"/>
                    <a:pt x="282" y="143"/>
                  </a:cubicBezTo>
                  <a:cubicBezTo>
                    <a:pt x="128" y="234"/>
                    <a:pt x="19" y="397"/>
                    <a:pt x="10" y="570"/>
                  </a:cubicBezTo>
                  <a:cubicBezTo>
                    <a:pt x="1" y="724"/>
                    <a:pt x="64" y="878"/>
                    <a:pt x="173" y="996"/>
                  </a:cubicBezTo>
                  <a:cubicBezTo>
                    <a:pt x="316" y="1165"/>
                    <a:pt x="538" y="1259"/>
                    <a:pt x="756" y="1259"/>
                  </a:cubicBezTo>
                  <a:cubicBezTo>
                    <a:pt x="842" y="1259"/>
                    <a:pt x="928" y="1244"/>
                    <a:pt x="1007" y="1213"/>
                  </a:cubicBezTo>
                  <a:cubicBezTo>
                    <a:pt x="1297" y="1096"/>
                    <a:pt x="1479" y="769"/>
                    <a:pt x="1424" y="470"/>
                  </a:cubicBezTo>
                  <a:cubicBezTo>
                    <a:pt x="1356" y="141"/>
                    <a:pt x="1076" y="0"/>
                    <a:pt x="783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4044625" y="1152300"/>
              <a:ext cx="37200" cy="31500"/>
            </a:xfrm>
            <a:custGeom>
              <a:avLst/>
              <a:gdLst/>
              <a:ahLst/>
              <a:cxnLst/>
              <a:rect l="l" t="t" r="r" b="b"/>
              <a:pathLst>
                <a:path w="1488" h="1260" extrusionOk="0">
                  <a:moveTo>
                    <a:pt x="786" y="0"/>
                  </a:moveTo>
                  <a:cubicBezTo>
                    <a:pt x="610" y="0"/>
                    <a:pt x="428" y="51"/>
                    <a:pt x="281" y="143"/>
                  </a:cubicBezTo>
                  <a:cubicBezTo>
                    <a:pt x="136" y="234"/>
                    <a:pt x="28" y="397"/>
                    <a:pt x="9" y="570"/>
                  </a:cubicBezTo>
                  <a:cubicBezTo>
                    <a:pt x="0" y="724"/>
                    <a:pt x="73" y="878"/>
                    <a:pt x="173" y="996"/>
                  </a:cubicBezTo>
                  <a:cubicBezTo>
                    <a:pt x="322" y="1165"/>
                    <a:pt x="541" y="1259"/>
                    <a:pt x="760" y="1259"/>
                  </a:cubicBezTo>
                  <a:cubicBezTo>
                    <a:pt x="847" y="1259"/>
                    <a:pt x="934" y="1244"/>
                    <a:pt x="1016" y="1213"/>
                  </a:cubicBezTo>
                  <a:cubicBezTo>
                    <a:pt x="1297" y="1096"/>
                    <a:pt x="1488" y="769"/>
                    <a:pt x="1424" y="470"/>
                  </a:cubicBezTo>
                  <a:cubicBezTo>
                    <a:pt x="1356" y="141"/>
                    <a:pt x="1080" y="0"/>
                    <a:pt x="786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4561500" y="1565800"/>
              <a:ext cx="37200" cy="31500"/>
            </a:xfrm>
            <a:custGeom>
              <a:avLst/>
              <a:gdLst/>
              <a:ahLst/>
              <a:cxnLst/>
              <a:rect l="l" t="t" r="r" b="b"/>
              <a:pathLst>
                <a:path w="1488" h="1260" extrusionOk="0">
                  <a:moveTo>
                    <a:pt x="782" y="0"/>
                  </a:moveTo>
                  <a:cubicBezTo>
                    <a:pt x="606" y="0"/>
                    <a:pt x="424" y="51"/>
                    <a:pt x="281" y="143"/>
                  </a:cubicBezTo>
                  <a:cubicBezTo>
                    <a:pt x="136" y="234"/>
                    <a:pt x="18" y="397"/>
                    <a:pt x="9" y="570"/>
                  </a:cubicBezTo>
                  <a:cubicBezTo>
                    <a:pt x="0" y="724"/>
                    <a:pt x="73" y="878"/>
                    <a:pt x="173" y="996"/>
                  </a:cubicBezTo>
                  <a:cubicBezTo>
                    <a:pt x="316" y="1165"/>
                    <a:pt x="538" y="1259"/>
                    <a:pt x="755" y="1259"/>
                  </a:cubicBezTo>
                  <a:cubicBezTo>
                    <a:pt x="842" y="1259"/>
                    <a:pt x="927" y="1244"/>
                    <a:pt x="1007" y="1213"/>
                  </a:cubicBezTo>
                  <a:cubicBezTo>
                    <a:pt x="1297" y="1096"/>
                    <a:pt x="1487" y="769"/>
                    <a:pt x="1424" y="470"/>
                  </a:cubicBezTo>
                  <a:cubicBezTo>
                    <a:pt x="1356" y="141"/>
                    <a:pt x="1076" y="0"/>
                    <a:pt x="782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4749650" y="1464475"/>
              <a:ext cx="36975" cy="31450"/>
            </a:xfrm>
            <a:custGeom>
              <a:avLst/>
              <a:gdLst/>
              <a:ahLst/>
              <a:cxnLst/>
              <a:rect l="l" t="t" r="r" b="b"/>
              <a:pathLst>
                <a:path w="1479" h="1258" extrusionOk="0">
                  <a:moveTo>
                    <a:pt x="783" y="0"/>
                  </a:moveTo>
                  <a:cubicBezTo>
                    <a:pt x="606" y="0"/>
                    <a:pt x="425" y="51"/>
                    <a:pt x="282" y="143"/>
                  </a:cubicBezTo>
                  <a:cubicBezTo>
                    <a:pt x="128" y="234"/>
                    <a:pt x="19" y="397"/>
                    <a:pt x="10" y="569"/>
                  </a:cubicBezTo>
                  <a:cubicBezTo>
                    <a:pt x="1" y="723"/>
                    <a:pt x="64" y="878"/>
                    <a:pt x="173" y="995"/>
                  </a:cubicBezTo>
                  <a:cubicBezTo>
                    <a:pt x="318" y="1160"/>
                    <a:pt x="543" y="1257"/>
                    <a:pt x="763" y="1257"/>
                  </a:cubicBezTo>
                  <a:cubicBezTo>
                    <a:pt x="847" y="1257"/>
                    <a:pt x="930" y="1243"/>
                    <a:pt x="1007" y="1213"/>
                  </a:cubicBezTo>
                  <a:cubicBezTo>
                    <a:pt x="1297" y="1095"/>
                    <a:pt x="1479" y="769"/>
                    <a:pt x="1424" y="469"/>
                  </a:cubicBezTo>
                  <a:cubicBezTo>
                    <a:pt x="1356" y="141"/>
                    <a:pt x="1076" y="0"/>
                    <a:pt x="783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4505275" y="1040375"/>
              <a:ext cx="37200" cy="31525"/>
            </a:xfrm>
            <a:custGeom>
              <a:avLst/>
              <a:gdLst/>
              <a:ahLst/>
              <a:cxnLst/>
              <a:rect l="l" t="t" r="r" b="b"/>
              <a:pathLst>
                <a:path w="1488" h="1261" extrusionOk="0">
                  <a:moveTo>
                    <a:pt x="781" y="0"/>
                  </a:moveTo>
                  <a:cubicBezTo>
                    <a:pt x="606" y="0"/>
                    <a:pt x="426" y="50"/>
                    <a:pt x="282" y="141"/>
                  </a:cubicBezTo>
                  <a:cubicBezTo>
                    <a:pt x="137" y="241"/>
                    <a:pt x="19" y="395"/>
                    <a:pt x="10" y="576"/>
                  </a:cubicBezTo>
                  <a:cubicBezTo>
                    <a:pt x="0" y="730"/>
                    <a:pt x="73" y="884"/>
                    <a:pt x="173" y="1002"/>
                  </a:cubicBezTo>
                  <a:cubicBezTo>
                    <a:pt x="321" y="1164"/>
                    <a:pt x="539" y="1261"/>
                    <a:pt x="756" y="1261"/>
                  </a:cubicBezTo>
                  <a:cubicBezTo>
                    <a:pt x="844" y="1261"/>
                    <a:pt x="932" y="1245"/>
                    <a:pt x="1016" y="1211"/>
                  </a:cubicBezTo>
                  <a:cubicBezTo>
                    <a:pt x="1297" y="1102"/>
                    <a:pt x="1488" y="776"/>
                    <a:pt x="1424" y="467"/>
                  </a:cubicBezTo>
                  <a:cubicBezTo>
                    <a:pt x="1356" y="142"/>
                    <a:pt x="1076" y="0"/>
                    <a:pt x="781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8"/>
            <p:cNvSpPr/>
            <p:nvPr/>
          </p:nvSpPr>
          <p:spPr>
            <a:xfrm>
              <a:off x="4399175" y="1159550"/>
              <a:ext cx="37200" cy="31500"/>
            </a:xfrm>
            <a:custGeom>
              <a:avLst/>
              <a:gdLst/>
              <a:ahLst/>
              <a:cxnLst/>
              <a:rect l="l" t="t" r="r" b="b"/>
              <a:pathLst>
                <a:path w="1488" h="1260" extrusionOk="0">
                  <a:moveTo>
                    <a:pt x="783" y="1"/>
                  </a:moveTo>
                  <a:cubicBezTo>
                    <a:pt x="606" y="1"/>
                    <a:pt x="425" y="52"/>
                    <a:pt x="282" y="144"/>
                  </a:cubicBezTo>
                  <a:cubicBezTo>
                    <a:pt x="128" y="234"/>
                    <a:pt x="19" y="398"/>
                    <a:pt x="10" y="570"/>
                  </a:cubicBezTo>
                  <a:cubicBezTo>
                    <a:pt x="1" y="724"/>
                    <a:pt x="64" y="878"/>
                    <a:pt x="173" y="996"/>
                  </a:cubicBezTo>
                  <a:cubicBezTo>
                    <a:pt x="316" y="1165"/>
                    <a:pt x="538" y="1259"/>
                    <a:pt x="756" y="1259"/>
                  </a:cubicBezTo>
                  <a:cubicBezTo>
                    <a:pt x="842" y="1259"/>
                    <a:pt x="927" y="1244"/>
                    <a:pt x="1007" y="1214"/>
                  </a:cubicBezTo>
                  <a:cubicBezTo>
                    <a:pt x="1297" y="1096"/>
                    <a:pt x="1488" y="769"/>
                    <a:pt x="1424" y="470"/>
                  </a:cubicBezTo>
                  <a:cubicBezTo>
                    <a:pt x="1356" y="142"/>
                    <a:pt x="1076" y="1"/>
                    <a:pt x="783" y="1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8"/>
            <p:cNvSpPr/>
            <p:nvPr/>
          </p:nvSpPr>
          <p:spPr>
            <a:xfrm>
              <a:off x="4386025" y="1432950"/>
              <a:ext cx="37200" cy="31500"/>
            </a:xfrm>
            <a:custGeom>
              <a:avLst/>
              <a:gdLst/>
              <a:ahLst/>
              <a:cxnLst/>
              <a:rect l="l" t="t" r="r" b="b"/>
              <a:pathLst>
                <a:path w="1488" h="1260" extrusionOk="0">
                  <a:moveTo>
                    <a:pt x="783" y="1"/>
                  </a:moveTo>
                  <a:cubicBezTo>
                    <a:pt x="606" y="1"/>
                    <a:pt x="425" y="52"/>
                    <a:pt x="282" y="144"/>
                  </a:cubicBezTo>
                  <a:cubicBezTo>
                    <a:pt x="137" y="234"/>
                    <a:pt x="19" y="397"/>
                    <a:pt x="10" y="570"/>
                  </a:cubicBezTo>
                  <a:cubicBezTo>
                    <a:pt x="1" y="724"/>
                    <a:pt x="64" y="878"/>
                    <a:pt x="173" y="996"/>
                  </a:cubicBezTo>
                  <a:cubicBezTo>
                    <a:pt x="316" y="1165"/>
                    <a:pt x="538" y="1259"/>
                    <a:pt x="756" y="1259"/>
                  </a:cubicBezTo>
                  <a:cubicBezTo>
                    <a:pt x="842" y="1259"/>
                    <a:pt x="928" y="1244"/>
                    <a:pt x="1007" y="1214"/>
                  </a:cubicBezTo>
                  <a:cubicBezTo>
                    <a:pt x="1297" y="1096"/>
                    <a:pt x="1488" y="769"/>
                    <a:pt x="1424" y="470"/>
                  </a:cubicBezTo>
                  <a:cubicBezTo>
                    <a:pt x="1356" y="142"/>
                    <a:pt x="1076" y="1"/>
                    <a:pt x="783" y="1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8"/>
            <p:cNvSpPr/>
            <p:nvPr/>
          </p:nvSpPr>
          <p:spPr>
            <a:xfrm>
              <a:off x="4080450" y="1502100"/>
              <a:ext cx="36975" cy="31475"/>
            </a:xfrm>
            <a:custGeom>
              <a:avLst/>
              <a:gdLst/>
              <a:ahLst/>
              <a:cxnLst/>
              <a:rect l="l" t="t" r="r" b="b"/>
              <a:pathLst>
                <a:path w="1479" h="1259" extrusionOk="0">
                  <a:moveTo>
                    <a:pt x="779" y="0"/>
                  </a:moveTo>
                  <a:cubicBezTo>
                    <a:pt x="604" y="0"/>
                    <a:pt x="424" y="51"/>
                    <a:pt x="281" y="143"/>
                  </a:cubicBezTo>
                  <a:cubicBezTo>
                    <a:pt x="127" y="234"/>
                    <a:pt x="18" y="397"/>
                    <a:pt x="9" y="569"/>
                  </a:cubicBezTo>
                  <a:cubicBezTo>
                    <a:pt x="0" y="724"/>
                    <a:pt x="64" y="878"/>
                    <a:pt x="172" y="996"/>
                  </a:cubicBezTo>
                  <a:cubicBezTo>
                    <a:pt x="315" y="1165"/>
                    <a:pt x="537" y="1259"/>
                    <a:pt x="755" y="1259"/>
                  </a:cubicBezTo>
                  <a:cubicBezTo>
                    <a:pt x="841" y="1259"/>
                    <a:pt x="927" y="1244"/>
                    <a:pt x="1007" y="1213"/>
                  </a:cubicBezTo>
                  <a:cubicBezTo>
                    <a:pt x="1288" y="1095"/>
                    <a:pt x="1478" y="769"/>
                    <a:pt x="1415" y="470"/>
                  </a:cubicBezTo>
                  <a:cubicBezTo>
                    <a:pt x="1347" y="141"/>
                    <a:pt x="1070" y="0"/>
                    <a:pt x="779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8"/>
            <p:cNvSpPr/>
            <p:nvPr/>
          </p:nvSpPr>
          <p:spPr>
            <a:xfrm>
              <a:off x="4221225" y="1226875"/>
              <a:ext cx="37200" cy="31500"/>
            </a:xfrm>
            <a:custGeom>
              <a:avLst/>
              <a:gdLst/>
              <a:ahLst/>
              <a:cxnLst/>
              <a:rect l="l" t="t" r="r" b="b"/>
              <a:pathLst>
                <a:path w="1488" h="1260" extrusionOk="0">
                  <a:moveTo>
                    <a:pt x="782" y="1"/>
                  </a:moveTo>
                  <a:cubicBezTo>
                    <a:pt x="606" y="1"/>
                    <a:pt x="424" y="52"/>
                    <a:pt x="281" y="144"/>
                  </a:cubicBezTo>
                  <a:cubicBezTo>
                    <a:pt x="136" y="234"/>
                    <a:pt x="18" y="398"/>
                    <a:pt x="9" y="570"/>
                  </a:cubicBezTo>
                  <a:cubicBezTo>
                    <a:pt x="0" y="724"/>
                    <a:pt x="73" y="878"/>
                    <a:pt x="173" y="996"/>
                  </a:cubicBezTo>
                  <a:cubicBezTo>
                    <a:pt x="316" y="1165"/>
                    <a:pt x="537" y="1259"/>
                    <a:pt x="755" y="1259"/>
                  </a:cubicBezTo>
                  <a:cubicBezTo>
                    <a:pt x="842" y="1259"/>
                    <a:pt x="927" y="1245"/>
                    <a:pt x="1007" y="1214"/>
                  </a:cubicBezTo>
                  <a:cubicBezTo>
                    <a:pt x="1297" y="1096"/>
                    <a:pt x="1487" y="769"/>
                    <a:pt x="1424" y="470"/>
                  </a:cubicBezTo>
                  <a:cubicBezTo>
                    <a:pt x="1356" y="142"/>
                    <a:pt x="1076" y="1"/>
                    <a:pt x="782" y="1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8"/>
            <p:cNvSpPr/>
            <p:nvPr/>
          </p:nvSpPr>
          <p:spPr>
            <a:xfrm>
              <a:off x="4329575" y="1609100"/>
              <a:ext cx="37200" cy="31500"/>
            </a:xfrm>
            <a:custGeom>
              <a:avLst/>
              <a:gdLst/>
              <a:ahLst/>
              <a:cxnLst/>
              <a:rect l="l" t="t" r="r" b="b"/>
              <a:pathLst>
                <a:path w="1488" h="1260" extrusionOk="0">
                  <a:moveTo>
                    <a:pt x="787" y="0"/>
                  </a:moveTo>
                  <a:cubicBezTo>
                    <a:pt x="611" y="0"/>
                    <a:pt x="428" y="51"/>
                    <a:pt x="282" y="143"/>
                  </a:cubicBezTo>
                  <a:cubicBezTo>
                    <a:pt x="137" y="234"/>
                    <a:pt x="28" y="397"/>
                    <a:pt x="10" y="570"/>
                  </a:cubicBezTo>
                  <a:cubicBezTo>
                    <a:pt x="1" y="733"/>
                    <a:pt x="73" y="887"/>
                    <a:pt x="173" y="996"/>
                  </a:cubicBezTo>
                  <a:cubicBezTo>
                    <a:pt x="322" y="1165"/>
                    <a:pt x="542" y="1259"/>
                    <a:pt x="761" y="1259"/>
                  </a:cubicBezTo>
                  <a:cubicBezTo>
                    <a:pt x="847" y="1259"/>
                    <a:pt x="934" y="1244"/>
                    <a:pt x="1016" y="1213"/>
                  </a:cubicBezTo>
                  <a:cubicBezTo>
                    <a:pt x="1298" y="1095"/>
                    <a:pt x="1488" y="769"/>
                    <a:pt x="1424" y="470"/>
                  </a:cubicBezTo>
                  <a:cubicBezTo>
                    <a:pt x="1357" y="141"/>
                    <a:pt x="1080" y="0"/>
                    <a:pt x="787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4802025" y="1159550"/>
              <a:ext cx="37200" cy="31500"/>
            </a:xfrm>
            <a:custGeom>
              <a:avLst/>
              <a:gdLst/>
              <a:ahLst/>
              <a:cxnLst/>
              <a:rect l="l" t="t" r="r" b="b"/>
              <a:pathLst>
                <a:path w="1488" h="1260" extrusionOk="0">
                  <a:moveTo>
                    <a:pt x="787" y="1"/>
                  </a:moveTo>
                  <a:cubicBezTo>
                    <a:pt x="610" y="1"/>
                    <a:pt x="428" y="52"/>
                    <a:pt x="282" y="144"/>
                  </a:cubicBezTo>
                  <a:cubicBezTo>
                    <a:pt x="136" y="234"/>
                    <a:pt x="28" y="398"/>
                    <a:pt x="10" y="570"/>
                  </a:cubicBezTo>
                  <a:cubicBezTo>
                    <a:pt x="0" y="724"/>
                    <a:pt x="73" y="878"/>
                    <a:pt x="173" y="996"/>
                  </a:cubicBezTo>
                  <a:cubicBezTo>
                    <a:pt x="322" y="1165"/>
                    <a:pt x="541" y="1259"/>
                    <a:pt x="760" y="1259"/>
                  </a:cubicBezTo>
                  <a:cubicBezTo>
                    <a:pt x="847" y="1259"/>
                    <a:pt x="934" y="1244"/>
                    <a:pt x="1016" y="1214"/>
                  </a:cubicBezTo>
                  <a:cubicBezTo>
                    <a:pt x="1297" y="1096"/>
                    <a:pt x="1488" y="769"/>
                    <a:pt x="1424" y="470"/>
                  </a:cubicBezTo>
                  <a:cubicBezTo>
                    <a:pt x="1356" y="142"/>
                    <a:pt x="1080" y="1"/>
                    <a:pt x="787" y="1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D41D7DF3-85F7-4592-91F1-029F1A343C0B}"/>
              </a:ext>
            </a:extLst>
          </p:cNvPr>
          <p:cNvSpPr txBox="1"/>
          <p:nvPr/>
        </p:nvSpPr>
        <p:spPr>
          <a:xfrm>
            <a:off x="3726809" y="297183"/>
            <a:ext cx="1690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+mn-ea"/>
                <a:ea typeface="+mn-ea"/>
              </a:rPr>
              <a:t>介绍</a:t>
            </a:r>
          </a:p>
        </p:txBody>
      </p:sp>
      <p:pic>
        <p:nvPicPr>
          <p:cNvPr id="8" name="图形 7" descr="灯泡和齿轮">
            <a:extLst>
              <a:ext uri="{FF2B5EF4-FFF2-40B4-BE49-F238E27FC236}">
                <a16:creationId xmlns:a16="http://schemas.microsoft.com/office/drawing/2014/main" id="{83B49D36-F840-43D7-AD53-2E813F94D9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13181" y="1115078"/>
            <a:ext cx="586573" cy="58657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95C0A4B-2F8F-421E-8948-5E0BED11C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8391" y="1986483"/>
            <a:ext cx="591363" cy="585267"/>
          </a:xfrm>
          <a:prstGeom prst="rect">
            <a:avLst/>
          </a:prstGeom>
        </p:spPr>
      </p:pic>
      <p:pic>
        <p:nvPicPr>
          <p:cNvPr id="48" name="图形 47" descr="灯泡和齿轮">
            <a:extLst>
              <a:ext uri="{FF2B5EF4-FFF2-40B4-BE49-F238E27FC236}">
                <a16:creationId xmlns:a16="http://schemas.microsoft.com/office/drawing/2014/main" id="{B9B743E0-053A-4520-8C00-7F899FB33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13181" y="2842932"/>
            <a:ext cx="586573" cy="586573"/>
          </a:xfrm>
          <a:prstGeom prst="rect">
            <a:avLst/>
          </a:prstGeom>
        </p:spPr>
      </p:pic>
      <p:sp>
        <p:nvSpPr>
          <p:cNvPr id="50" name="文本框 49">
            <a:extLst>
              <a:ext uri="{FF2B5EF4-FFF2-40B4-BE49-F238E27FC236}">
                <a16:creationId xmlns:a16="http://schemas.microsoft.com/office/drawing/2014/main" id="{9CEB9119-CB45-42E9-8BE4-FEDE7B7AAD77}"/>
              </a:ext>
            </a:extLst>
          </p:cNvPr>
          <p:cNvSpPr txBox="1"/>
          <p:nvPr/>
        </p:nvSpPr>
        <p:spPr>
          <a:xfrm flipH="1">
            <a:off x="2688965" y="1115078"/>
            <a:ext cx="1372021" cy="588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008A901-793C-4110-964C-30671702AC63}"/>
              </a:ext>
            </a:extLst>
          </p:cNvPr>
          <p:cNvSpPr txBox="1"/>
          <p:nvPr/>
        </p:nvSpPr>
        <p:spPr>
          <a:xfrm flipH="1">
            <a:off x="2641958" y="1175617"/>
            <a:ext cx="1372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  <a:ea typeface="+mn-ea"/>
              </a:rPr>
              <a:t>背景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C63F99B9-22D8-4DF7-A738-72DB5F0A34AB}"/>
              </a:ext>
            </a:extLst>
          </p:cNvPr>
          <p:cNvSpPr txBox="1"/>
          <p:nvPr/>
        </p:nvSpPr>
        <p:spPr>
          <a:xfrm flipH="1">
            <a:off x="2641957" y="2046042"/>
            <a:ext cx="1372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  <a:ea typeface="+mn-ea"/>
              </a:rPr>
              <a:t>功能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47B73893-07B8-415F-9F4D-91414AB1F12A}"/>
              </a:ext>
            </a:extLst>
          </p:cNvPr>
          <p:cNvSpPr txBox="1"/>
          <p:nvPr/>
        </p:nvSpPr>
        <p:spPr>
          <a:xfrm flipH="1">
            <a:off x="2688965" y="2875447"/>
            <a:ext cx="1930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  <a:ea typeface="+mn-ea"/>
              </a:rPr>
              <a:t>原理及实现</a:t>
            </a:r>
          </a:p>
        </p:txBody>
      </p:sp>
      <p:pic>
        <p:nvPicPr>
          <p:cNvPr id="46" name="图形 45" descr="灯泡和齿轮">
            <a:extLst>
              <a:ext uri="{FF2B5EF4-FFF2-40B4-BE49-F238E27FC236}">
                <a16:creationId xmlns:a16="http://schemas.microsoft.com/office/drawing/2014/main" id="{9B01E1B7-15CB-4933-B361-1F90D38CB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13181" y="3751156"/>
            <a:ext cx="586573" cy="58657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25607C1-9EBC-4EF9-AF9B-9AA83188D109}"/>
              </a:ext>
            </a:extLst>
          </p:cNvPr>
          <p:cNvSpPr txBox="1"/>
          <p:nvPr/>
        </p:nvSpPr>
        <p:spPr>
          <a:xfrm>
            <a:off x="2641957" y="3863897"/>
            <a:ext cx="1930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小组介绍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7"/>
          <p:cNvSpPr txBox="1">
            <a:spLocks noGrp="1"/>
          </p:cNvSpPr>
          <p:nvPr>
            <p:ph type="title"/>
          </p:nvPr>
        </p:nvSpPr>
        <p:spPr>
          <a:xfrm>
            <a:off x="692700" y="521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 dirty="0">
                <a:solidFill>
                  <a:schemeClr val="accent2"/>
                </a:solidFill>
                <a:latin typeface="+mj-ea"/>
                <a:ea typeface="+mj-ea"/>
              </a:rPr>
              <a:t>背景</a:t>
            </a:r>
            <a:endParaRPr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grpSp>
        <p:nvGrpSpPr>
          <p:cNvPr id="481" name="Google Shape;481;p37"/>
          <p:cNvGrpSpPr/>
          <p:nvPr/>
        </p:nvGrpSpPr>
        <p:grpSpPr>
          <a:xfrm>
            <a:off x="6729791" y="1209149"/>
            <a:ext cx="883913" cy="712131"/>
            <a:chOff x="4044625" y="1000425"/>
            <a:chExt cx="794600" cy="640175"/>
          </a:xfrm>
        </p:grpSpPr>
        <p:sp>
          <p:nvSpPr>
            <p:cNvPr id="482" name="Google Shape;482;p37"/>
            <p:cNvSpPr/>
            <p:nvPr/>
          </p:nvSpPr>
          <p:spPr>
            <a:xfrm>
              <a:off x="4639025" y="1071825"/>
              <a:ext cx="65775" cy="55825"/>
            </a:xfrm>
            <a:custGeom>
              <a:avLst/>
              <a:gdLst/>
              <a:ahLst/>
              <a:cxnLst/>
              <a:rect l="l" t="t" r="r" b="b"/>
              <a:pathLst>
                <a:path w="2631" h="2233" extrusionOk="0">
                  <a:moveTo>
                    <a:pt x="1383" y="1"/>
                  </a:moveTo>
                  <a:cubicBezTo>
                    <a:pt x="1072" y="1"/>
                    <a:pt x="753" y="90"/>
                    <a:pt x="499" y="252"/>
                  </a:cubicBezTo>
                  <a:cubicBezTo>
                    <a:pt x="236" y="424"/>
                    <a:pt x="37" y="706"/>
                    <a:pt x="19" y="1014"/>
                  </a:cubicBezTo>
                  <a:cubicBezTo>
                    <a:pt x="1" y="1295"/>
                    <a:pt x="128" y="1567"/>
                    <a:pt x="309" y="1776"/>
                  </a:cubicBezTo>
                  <a:cubicBezTo>
                    <a:pt x="567" y="2066"/>
                    <a:pt x="954" y="2232"/>
                    <a:pt x="1338" y="2232"/>
                  </a:cubicBezTo>
                  <a:cubicBezTo>
                    <a:pt x="1494" y="2232"/>
                    <a:pt x="1650" y="2205"/>
                    <a:pt x="1796" y="2147"/>
                  </a:cubicBezTo>
                  <a:cubicBezTo>
                    <a:pt x="2295" y="1948"/>
                    <a:pt x="2630" y="1367"/>
                    <a:pt x="2521" y="832"/>
                  </a:cubicBezTo>
                  <a:cubicBezTo>
                    <a:pt x="2402" y="253"/>
                    <a:pt x="1905" y="1"/>
                    <a:pt x="1383" y="1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7"/>
            <p:cNvSpPr/>
            <p:nvPr/>
          </p:nvSpPr>
          <p:spPr>
            <a:xfrm>
              <a:off x="4274275" y="1000425"/>
              <a:ext cx="65750" cy="55775"/>
            </a:xfrm>
            <a:custGeom>
              <a:avLst/>
              <a:gdLst/>
              <a:ahLst/>
              <a:cxnLst/>
              <a:rect l="l" t="t" r="r" b="b"/>
              <a:pathLst>
                <a:path w="2630" h="2231" extrusionOk="0">
                  <a:moveTo>
                    <a:pt x="1380" y="0"/>
                  </a:moveTo>
                  <a:cubicBezTo>
                    <a:pt x="1071" y="0"/>
                    <a:pt x="753" y="89"/>
                    <a:pt x="499" y="252"/>
                  </a:cubicBezTo>
                  <a:cubicBezTo>
                    <a:pt x="236" y="415"/>
                    <a:pt x="36" y="696"/>
                    <a:pt x="18" y="1013"/>
                  </a:cubicBezTo>
                  <a:cubicBezTo>
                    <a:pt x="0" y="1285"/>
                    <a:pt x="118" y="1557"/>
                    <a:pt x="299" y="1766"/>
                  </a:cubicBezTo>
                  <a:cubicBezTo>
                    <a:pt x="560" y="2059"/>
                    <a:pt x="950" y="2230"/>
                    <a:pt x="1338" y="2230"/>
                  </a:cubicBezTo>
                  <a:cubicBezTo>
                    <a:pt x="1491" y="2230"/>
                    <a:pt x="1643" y="2203"/>
                    <a:pt x="1787" y="2147"/>
                  </a:cubicBezTo>
                  <a:cubicBezTo>
                    <a:pt x="2294" y="1938"/>
                    <a:pt x="2630" y="1367"/>
                    <a:pt x="2521" y="832"/>
                  </a:cubicBezTo>
                  <a:cubicBezTo>
                    <a:pt x="2396" y="252"/>
                    <a:pt x="1900" y="0"/>
                    <a:pt x="1380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4131000" y="1286275"/>
              <a:ext cx="65750" cy="55775"/>
            </a:xfrm>
            <a:custGeom>
              <a:avLst/>
              <a:gdLst/>
              <a:ahLst/>
              <a:cxnLst/>
              <a:rect l="l" t="t" r="r" b="b"/>
              <a:pathLst>
                <a:path w="2630" h="2231" extrusionOk="0">
                  <a:moveTo>
                    <a:pt x="1383" y="1"/>
                  </a:moveTo>
                  <a:cubicBezTo>
                    <a:pt x="1072" y="1"/>
                    <a:pt x="753" y="90"/>
                    <a:pt x="499" y="252"/>
                  </a:cubicBezTo>
                  <a:cubicBezTo>
                    <a:pt x="236" y="416"/>
                    <a:pt x="37" y="697"/>
                    <a:pt x="18" y="1014"/>
                  </a:cubicBezTo>
                  <a:cubicBezTo>
                    <a:pt x="0" y="1286"/>
                    <a:pt x="118" y="1558"/>
                    <a:pt x="309" y="1767"/>
                  </a:cubicBezTo>
                  <a:cubicBezTo>
                    <a:pt x="562" y="2059"/>
                    <a:pt x="956" y="2231"/>
                    <a:pt x="1342" y="2231"/>
                  </a:cubicBezTo>
                  <a:cubicBezTo>
                    <a:pt x="1494" y="2231"/>
                    <a:pt x="1646" y="2204"/>
                    <a:pt x="1787" y="2148"/>
                  </a:cubicBezTo>
                  <a:cubicBezTo>
                    <a:pt x="2294" y="1939"/>
                    <a:pt x="2630" y="1368"/>
                    <a:pt x="2521" y="833"/>
                  </a:cubicBezTo>
                  <a:cubicBezTo>
                    <a:pt x="2402" y="253"/>
                    <a:pt x="1905" y="1"/>
                    <a:pt x="1383" y="1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4421400" y="1286275"/>
              <a:ext cx="66000" cy="55775"/>
            </a:xfrm>
            <a:custGeom>
              <a:avLst/>
              <a:gdLst/>
              <a:ahLst/>
              <a:cxnLst/>
              <a:rect l="l" t="t" r="r" b="b"/>
              <a:pathLst>
                <a:path w="2640" h="2231" extrusionOk="0">
                  <a:moveTo>
                    <a:pt x="1385" y="1"/>
                  </a:moveTo>
                  <a:cubicBezTo>
                    <a:pt x="1076" y="1"/>
                    <a:pt x="758" y="90"/>
                    <a:pt x="508" y="252"/>
                  </a:cubicBezTo>
                  <a:cubicBezTo>
                    <a:pt x="245" y="416"/>
                    <a:pt x="37" y="697"/>
                    <a:pt x="18" y="1014"/>
                  </a:cubicBezTo>
                  <a:cubicBezTo>
                    <a:pt x="0" y="1286"/>
                    <a:pt x="127" y="1558"/>
                    <a:pt x="309" y="1767"/>
                  </a:cubicBezTo>
                  <a:cubicBezTo>
                    <a:pt x="569" y="2059"/>
                    <a:pt x="959" y="2231"/>
                    <a:pt x="1347" y="2231"/>
                  </a:cubicBezTo>
                  <a:cubicBezTo>
                    <a:pt x="1500" y="2231"/>
                    <a:pt x="1652" y="2204"/>
                    <a:pt x="1796" y="2148"/>
                  </a:cubicBezTo>
                  <a:cubicBezTo>
                    <a:pt x="2304" y="1939"/>
                    <a:pt x="2639" y="1368"/>
                    <a:pt x="2521" y="833"/>
                  </a:cubicBezTo>
                  <a:cubicBezTo>
                    <a:pt x="2402" y="253"/>
                    <a:pt x="1905" y="1"/>
                    <a:pt x="1385" y="1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4621350" y="1258400"/>
              <a:ext cx="66000" cy="55775"/>
            </a:xfrm>
            <a:custGeom>
              <a:avLst/>
              <a:gdLst/>
              <a:ahLst/>
              <a:cxnLst/>
              <a:rect l="l" t="t" r="r" b="b"/>
              <a:pathLst>
                <a:path w="2640" h="2231" extrusionOk="0">
                  <a:moveTo>
                    <a:pt x="1389" y="1"/>
                  </a:moveTo>
                  <a:cubicBezTo>
                    <a:pt x="1080" y="1"/>
                    <a:pt x="762" y="90"/>
                    <a:pt x="508" y="252"/>
                  </a:cubicBezTo>
                  <a:cubicBezTo>
                    <a:pt x="245" y="415"/>
                    <a:pt x="46" y="696"/>
                    <a:pt x="18" y="1014"/>
                  </a:cubicBezTo>
                  <a:cubicBezTo>
                    <a:pt x="0" y="1286"/>
                    <a:pt x="127" y="1558"/>
                    <a:pt x="309" y="1766"/>
                  </a:cubicBezTo>
                  <a:cubicBezTo>
                    <a:pt x="569" y="2059"/>
                    <a:pt x="959" y="2230"/>
                    <a:pt x="1347" y="2230"/>
                  </a:cubicBezTo>
                  <a:cubicBezTo>
                    <a:pt x="1500" y="2230"/>
                    <a:pt x="1652" y="2204"/>
                    <a:pt x="1796" y="2147"/>
                  </a:cubicBezTo>
                  <a:cubicBezTo>
                    <a:pt x="2304" y="1939"/>
                    <a:pt x="2639" y="1367"/>
                    <a:pt x="2530" y="832"/>
                  </a:cubicBezTo>
                  <a:cubicBezTo>
                    <a:pt x="2405" y="252"/>
                    <a:pt x="1909" y="1"/>
                    <a:pt x="1389" y="1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4221000" y="1517750"/>
              <a:ext cx="66000" cy="55800"/>
            </a:xfrm>
            <a:custGeom>
              <a:avLst/>
              <a:gdLst/>
              <a:ahLst/>
              <a:cxnLst/>
              <a:rect l="l" t="t" r="r" b="b"/>
              <a:pathLst>
                <a:path w="2640" h="2232" extrusionOk="0">
                  <a:moveTo>
                    <a:pt x="1385" y="0"/>
                  </a:moveTo>
                  <a:cubicBezTo>
                    <a:pt x="1076" y="0"/>
                    <a:pt x="758" y="89"/>
                    <a:pt x="508" y="252"/>
                  </a:cubicBezTo>
                  <a:cubicBezTo>
                    <a:pt x="236" y="424"/>
                    <a:pt x="37" y="705"/>
                    <a:pt x="18" y="1013"/>
                  </a:cubicBezTo>
                  <a:cubicBezTo>
                    <a:pt x="0" y="1295"/>
                    <a:pt x="127" y="1567"/>
                    <a:pt x="309" y="1775"/>
                  </a:cubicBezTo>
                  <a:cubicBezTo>
                    <a:pt x="567" y="2066"/>
                    <a:pt x="953" y="2232"/>
                    <a:pt x="1338" y="2232"/>
                  </a:cubicBezTo>
                  <a:cubicBezTo>
                    <a:pt x="1494" y="2232"/>
                    <a:pt x="1649" y="2205"/>
                    <a:pt x="1796" y="2147"/>
                  </a:cubicBezTo>
                  <a:cubicBezTo>
                    <a:pt x="2304" y="1947"/>
                    <a:pt x="2639" y="1367"/>
                    <a:pt x="2521" y="832"/>
                  </a:cubicBezTo>
                  <a:cubicBezTo>
                    <a:pt x="2402" y="252"/>
                    <a:pt x="1904" y="0"/>
                    <a:pt x="1385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4579400" y="1152300"/>
              <a:ext cx="36975" cy="31500"/>
            </a:xfrm>
            <a:custGeom>
              <a:avLst/>
              <a:gdLst/>
              <a:ahLst/>
              <a:cxnLst/>
              <a:rect l="l" t="t" r="r" b="b"/>
              <a:pathLst>
                <a:path w="1479" h="1260" extrusionOk="0">
                  <a:moveTo>
                    <a:pt x="783" y="0"/>
                  </a:moveTo>
                  <a:cubicBezTo>
                    <a:pt x="606" y="0"/>
                    <a:pt x="425" y="51"/>
                    <a:pt x="282" y="143"/>
                  </a:cubicBezTo>
                  <a:cubicBezTo>
                    <a:pt x="128" y="234"/>
                    <a:pt x="19" y="397"/>
                    <a:pt x="10" y="570"/>
                  </a:cubicBezTo>
                  <a:cubicBezTo>
                    <a:pt x="1" y="724"/>
                    <a:pt x="64" y="878"/>
                    <a:pt x="173" y="996"/>
                  </a:cubicBezTo>
                  <a:cubicBezTo>
                    <a:pt x="316" y="1165"/>
                    <a:pt x="538" y="1259"/>
                    <a:pt x="756" y="1259"/>
                  </a:cubicBezTo>
                  <a:cubicBezTo>
                    <a:pt x="842" y="1259"/>
                    <a:pt x="928" y="1244"/>
                    <a:pt x="1007" y="1213"/>
                  </a:cubicBezTo>
                  <a:cubicBezTo>
                    <a:pt x="1297" y="1096"/>
                    <a:pt x="1479" y="769"/>
                    <a:pt x="1424" y="470"/>
                  </a:cubicBezTo>
                  <a:cubicBezTo>
                    <a:pt x="1356" y="141"/>
                    <a:pt x="1076" y="0"/>
                    <a:pt x="783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4044625" y="1152300"/>
              <a:ext cx="37200" cy="31500"/>
            </a:xfrm>
            <a:custGeom>
              <a:avLst/>
              <a:gdLst/>
              <a:ahLst/>
              <a:cxnLst/>
              <a:rect l="l" t="t" r="r" b="b"/>
              <a:pathLst>
                <a:path w="1488" h="1260" extrusionOk="0">
                  <a:moveTo>
                    <a:pt x="786" y="0"/>
                  </a:moveTo>
                  <a:cubicBezTo>
                    <a:pt x="610" y="0"/>
                    <a:pt x="428" y="51"/>
                    <a:pt x="281" y="143"/>
                  </a:cubicBezTo>
                  <a:cubicBezTo>
                    <a:pt x="136" y="234"/>
                    <a:pt x="28" y="397"/>
                    <a:pt x="9" y="570"/>
                  </a:cubicBezTo>
                  <a:cubicBezTo>
                    <a:pt x="0" y="724"/>
                    <a:pt x="73" y="878"/>
                    <a:pt x="173" y="996"/>
                  </a:cubicBezTo>
                  <a:cubicBezTo>
                    <a:pt x="322" y="1165"/>
                    <a:pt x="541" y="1259"/>
                    <a:pt x="760" y="1259"/>
                  </a:cubicBezTo>
                  <a:cubicBezTo>
                    <a:pt x="847" y="1259"/>
                    <a:pt x="934" y="1244"/>
                    <a:pt x="1016" y="1213"/>
                  </a:cubicBezTo>
                  <a:cubicBezTo>
                    <a:pt x="1297" y="1096"/>
                    <a:pt x="1488" y="769"/>
                    <a:pt x="1424" y="470"/>
                  </a:cubicBezTo>
                  <a:cubicBezTo>
                    <a:pt x="1356" y="141"/>
                    <a:pt x="1080" y="0"/>
                    <a:pt x="786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4561500" y="1565800"/>
              <a:ext cx="37200" cy="31500"/>
            </a:xfrm>
            <a:custGeom>
              <a:avLst/>
              <a:gdLst/>
              <a:ahLst/>
              <a:cxnLst/>
              <a:rect l="l" t="t" r="r" b="b"/>
              <a:pathLst>
                <a:path w="1488" h="1260" extrusionOk="0">
                  <a:moveTo>
                    <a:pt x="782" y="0"/>
                  </a:moveTo>
                  <a:cubicBezTo>
                    <a:pt x="606" y="0"/>
                    <a:pt x="424" y="51"/>
                    <a:pt x="281" y="143"/>
                  </a:cubicBezTo>
                  <a:cubicBezTo>
                    <a:pt x="136" y="234"/>
                    <a:pt x="18" y="397"/>
                    <a:pt x="9" y="570"/>
                  </a:cubicBezTo>
                  <a:cubicBezTo>
                    <a:pt x="0" y="724"/>
                    <a:pt x="73" y="878"/>
                    <a:pt x="173" y="996"/>
                  </a:cubicBezTo>
                  <a:cubicBezTo>
                    <a:pt x="316" y="1165"/>
                    <a:pt x="538" y="1259"/>
                    <a:pt x="755" y="1259"/>
                  </a:cubicBezTo>
                  <a:cubicBezTo>
                    <a:pt x="842" y="1259"/>
                    <a:pt x="927" y="1244"/>
                    <a:pt x="1007" y="1213"/>
                  </a:cubicBezTo>
                  <a:cubicBezTo>
                    <a:pt x="1297" y="1096"/>
                    <a:pt x="1487" y="769"/>
                    <a:pt x="1424" y="470"/>
                  </a:cubicBezTo>
                  <a:cubicBezTo>
                    <a:pt x="1356" y="141"/>
                    <a:pt x="1076" y="0"/>
                    <a:pt x="782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4749650" y="1464475"/>
              <a:ext cx="36975" cy="31450"/>
            </a:xfrm>
            <a:custGeom>
              <a:avLst/>
              <a:gdLst/>
              <a:ahLst/>
              <a:cxnLst/>
              <a:rect l="l" t="t" r="r" b="b"/>
              <a:pathLst>
                <a:path w="1479" h="1258" extrusionOk="0">
                  <a:moveTo>
                    <a:pt x="783" y="0"/>
                  </a:moveTo>
                  <a:cubicBezTo>
                    <a:pt x="606" y="0"/>
                    <a:pt x="425" y="51"/>
                    <a:pt x="282" y="143"/>
                  </a:cubicBezTo>
                  <a:cubicBezTo>
                    <a:pt x="128" y="234"/>
                    <a:pt x="19" y="397"/>
                    <a:pt x="10" y="569"/>
                  </a:cubicBezTo>
                  <a:cubicBezTo>
                    <a:pt x="1" y="723"/>
                    <a:pt x="64" y="878"/>
                    <a:pt x="173" y="995"/>
                  </a:cubicBezTo>
                  <a:cubicBezTo>
                    <a:pt x="318" y="1160"/>
                    <a:pt x="543" y="1257"/>
                    <a:pt x="763" y="1257"/>
                  </a:cubicBezTo>
                  <a:cubicBezTo>
                    <a:pt x="847" y="1257"/>
                    <a:pt x="930" y="1243"/>
                    <a:pt x="1007" y="1213"/>
                  </a:cubicBezTo>
                  <a:cubicBezTo>
                    <a:pt x="1297" y="1095"/>
                    <a:pt x="1479" y="769"/>
                    <a:pt x="1424" y="469"/>
                  </a:cubicBezTo>
                  <a:cubicBezTo>
                    <a:pt x="1356" y="141"/>
                    <a:pt x="1076" y="0"/>
                    <a:pt x="783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4505275" y="1040375"/>
              <a:ext cx="37200" cy="31525"/>
            </a:xfrm>
            <a:custGeom>
              <a:avLst/>
              <a:gdLst/>
              <a:ahLst/>
              <a:cxnLst/>
              <a:rect l="l" t="t" r="r" b="b"/>
              <a:pathLst>
                <a:path w="1488" h="1261" extrusionOk="0">
                  <a:moveTo>
                    <a:pt x="781" y="0"/>
                  </a:moveTo>
                  <a:cubicBezTo>
                    <a:pt x="606" y="0"/>
                    <a:pt x="426" y="50"/>
                    <a:pt x="282" y="141"/>
                  </a:cubicBezTo>
                  <a:cubicBezTo>
                    <a:pt x="137" y="241"/>
                    <a:pt x="19" y="395"/>
                    <a:pt x="10" y="576"/>
                  </a:cubicBezTo>
                  <a:cubicBezTo>
                    <a:pt x="0" y="730"/>
                    <a:pt x="73" y="884"/>
                    <a:pt x="173" y="1002"/>
                  </a:cubicBezTo>
                  <a:cubicBezTo>
                    <a:pt x="321" y="1164"/>
                    <a:pt x="539" y="1261"/>
                    <a:pt x="756" y="1261"/>
                  </a:cubicBezTo>
                  <a:cubicBezTo>
                    <a:pt x="844" y="1261"/>
                    <a:pt x="932" y="1245"/>
                    <a:pt x="1016" y="1211"/>
                  </a:cubicBezTo>
                  <a:cubicBezTo>
                    <a:pt x="1297" y="1102"/>
                    <a:pt x="1488" y="776"/>
                    <a:pt x="1424" y="467"/>
                  </a:cubicBezTo>
                  <a:cubicBezTo>
                    <a:pt x="1356" y="142"/>
                    <a:pt x="1076" y="0"/>
                    <a:pt x="781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4399175" y="1159550"/>
              <a:ext cx="37200" cy="31500"/>
            </a:xfrm>
            <a:custGeom>
              <a:avLst/>
              <a:gdLst/>
              <a:ahLst/>
              <a:cxnLst/>
              <a:rect l="l" t="t" r="r" b="b"/>
              <a:pathLst>
                <a:path w="1488" h="1260" extrusionOk="0">
                  <a:moveTo>
                    <a:pt x="783" y="1"/>
                  </a:moveTo>
                  <a:cubicBezTo>
                    <a:pt x="606" y="1"/>
                    <a:pt x="425" y="52"/>
                    <a:pt x="282" y="144"/>
                  </a:cubicBezTo>
                  <a:cubicBezTo>
                    <a:pt x="128" y="234"/>
                    <a:pt x="19" y="398"/>
                    <a:pt x="10" y="570"/>
                  </a:cubicBezTo>
                  <a:cubicBezTo>
                    <a:pt x="1" y="724"/>
                    <a:pt x="64" y="878"/>
                    <a:pt x="173" y="996"/>
                  </a:cubicBezTo>
                  <a:cubicBezTo>
                    <a:pt x="316" y="1165"/>
                    <a:pt x="538" y="1259"/>
                    <a:pt x="756" y="1259"/>
                  </a:cubicBezTo>
                  <a:cubicBezTo>
                    <a:pt x="842" y="1259"/>
                    <a:pt x="927" y="1244"/>
                    <a:pt x="1007" y="1214"/>
                  </a:cubicBezTo>
                  <a:cubicBezTo>
                    <a:pt x="1297" y="1096"/>
                    <a:pt x="1488" y="769"/>
                    <a:pt x="1424" y="470"/>
                  </a:cubicBezTo>
                  <a:cubicBezTo>
                    <a:pt x="1356" y="142"/>
                    <a:pt x="1076" y="1"/>
                    <a:pt x="783" y="1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7"/>
            <p:cNvSpPr/>
            <p:nvPr/>
          </p:nvSpPr>
          <p:spPr>
            <a:xfrm>
              <a:off x="4386025" y="1432950"/>
              <a:ext cx="37200" cy="31500"/>
            </a:xfrm>
            <a:custGeom>
              <a:avLst/>
              <a:gdLst/>
              <a:ahLst/>
              <a:cxnLst/>
              <a:rect l="l" t="t" r="r" b="b"/>
              <a:pathLst>
                <a:path w="1488" h="1260" extrusionOk="0">
                  <a:moveTo>
                    <a:pt x="783" y="1"/>
                  </a:moveTo>
                  <a:cubicBezTo>
                    <a:pt x="606" y="1"/>
                    <a:pt x="425" y="52"/>
                    <a:pt x="282" y="144"/>
                  </a:cubicBezTo>
                  <a:cubicBezTo>
                    <a:pt x="137" y="234"/>
                    <a:pt x="19" y="397"/>
                    <a:pt x="10" y="570"/>
                  </a:cubicBezTo>
                  <a:cubicBezTo>
                    <a:pt x="1" y="724"/>
                    <a:pt x="64" y="878"/>
                    <a:pt x="173" y="996"/>
                  </a:cubicBezTo>
                  <a:cubicBezTo>
                    <a:pt x="316" y="1165"/>
                    <a:pt x="538" y="1259"/>
                    <a:pt x="756" y="1259"/>
                  </a:cubicBezTo>
                  <a:cubicBezTo>
                    <a:pt x="842" y="1259"/>
                    <a:pt x="928" y="1244"/>
                    <a:pt x="1007" y="1214"/>
                  </a:cubicBezTo>
                  <a:cubicBezTo>
                    <a:pt x="1297" y="1096"/>
                    <a:pt x="1488" y="769"/>
                    <a:pt x="1424" y="470"/>
                  </a:cubicBezTo>
                  <a:cubicBezTo>
                    <a:pt x="1356" y="142"/>
                    <a:pt x="1076" y="1"/>
                    <a:pt x="783" y="1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7"/>
            <p:cNvSpPr/>
            <p:nvPr/>
          </p:nvSpPr>
          <p:spPr>
            <a:xfrm>
              <a:off x="4080450" y="1502100"/>
              <a:ext cx="36975" cy="31475"/>
            </a:xfrm>
            <a:custGeom>
              <a:avLst/>
              <a:gdLst/>
              <a:ahLst/>
              <a:cxnLst/>
              <a:rect l="l" t="t" r="r" b="b"/>
              <a:pathLst>
                <a:path w="1479" h="1259" extrusionOk="0">
                  <a:moveTo>
                    <a:pt x="779" y="0"/>
                  </a:moveTo>
                  <a:cubicBezTo>
                    <a:pt x="604" y="0"/>
                    <a:pt x="424" y="51"/>
                    <a:pt x="281" y="143"/>
                  </a:cubicBezTo>
                  <a:cubicBezTo>
                    <a:pt x="127" y="234"/>
                    <a:pt x="18" y="397"/>
                    <a:pt x="9" y="569"/>
                  </a:cubicBezTo>
                  <a:cubicBezTo>
                    <a:pt x="0" y="724"/>
                    <a:pt x="64" y="878"/>
                    <a:pt x="172" y="996"/>
                  </a:cubicBezTo>
                  <a:cubicBezTo>
                    <a:pt x="315" y="1165"/>
                    <a:pt x="537" y="1259"/>
                    <a:pt x="755" y="1259"/>
                  </a:cubicBezTo>
                  <a:cubicBezTo>
                    <a:pt x="841" y="1259"/>
                    <a:pt x="927" y="1244"/>
                    <a:pt x="1007" y="1213"/>
                  </a:cubicBezTo>
                  <a:cubicBezTo>
                    <a:pt x="1288" y="1095"/>
                    <a:pt x="1478" y="769"/>
                    <a:pt x="1415" y="470"/>
                  </a:cubicBezTo>
                  <a:cubicBezTo>
                    <a:pt x="1347" y="141"/>
                    <a:pt x="1070" y="0"/>
                    <a:pt x="779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4221225" y="1226875"/>
              <a:ext cx="37200" cy="31500"/>
            </a:xfrm>
            <a:custGeom>
              <a:avLst/>
              <a:gdLst/>
              <a:ahLst/>
              <a:cxnLst/>
              <a:rect l="l" t="t" r="r" b="b"/>
              <a:pathLst>
                <a:path w="1488" h="1260" extrusionOk="0">
                  <a:moveTo>
                    <a:pt x="782" y="1"/>
                  </a:moveTo>
                  <a:cubicBezTo>
                    <a:pt x="606" y="1"/>
                    <a:pt x="424" y="52"/>
                    <a:pt x="281" y="144"/>
                  </a:cubicBezTo>
                  <a:cubicBezTo>
                    <a:pt x="136" y="234"/>
                    <a:pt x="18" y="398"/>
                    <a:pt x="9" y="570"/>
                  </a:cubicBezTo>
                  <a:cubicBezTo>
                    <a:pt x="0" y="724"/>
                    <a:pt x="73" y="878"/>
                    <a:pt x="173" y="996"/>
                  </a:cubicBezTo>
                  <a:cubicBezTo>
                    <a:pt x="316" y="1165"/>
                    <a:pt x="537" y="1259"/>
                    <a:pt x="755" y="1259"/>
                  </a:cubicBezTo>
                  <a:cubicBezTo>
                    <a:pt x="842" y="1259"/>
                    <a:pt x="927" y="1245"/>
                    <a:pt x="1007" y="1214"/>
                  </a:cubicBezTo>
                  <a:cubicBezTo>
                    <a:pt x="1297" y="1096"/>
                    <a:pt x="1487" y="769"/>
                    <a:pt x="1424" y="470"/>
                  </a:cubicBezTo>
                  <a:cubicBezTo>
                    <a:pt x="1356" y="142"/>
                    <a:pt x="1076" y="1"/>
                    <a:pt x="782" y="1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4329575" y="1609100"/>
              <a:ext cx="37200" cy="31500"/>
            </a:xfrm>
            <a:custGeom>
              <a:avLst/>
              <a:gdLst/>
              <a:ahLst/>
              <a:cxnLst/>
              <a:rect l="l" t="t" r="r" b="b"/>
              <a:pathLst>
                <a:path w="1488" h="1260" extrusionOk="0">
                  <a:moveTo>
                    <a:pt x="787" y="0"/>
                  </a:moveTo>
                  <a:cubicBezTo>
                    <a:pt x="611" y="0"/>
                    <a:pt x="428" y="51"/>
                    <a:pt x="282" y="143"/>
                  </a:cubicBezTo>
                  <a:cubicBezTo>
                    <a:pt x="137" y="234"/>
                    <a:pt x="28" y="397"/>
                    <a:pt x="10" y="570"/>
                  </a:cubicBezTo>
                  <a:cubicBezTo>
                    <a:pt x="1" y="733"/>
                    <a:pt x="73" y="887"/>
                    <a:pt x="173" y="996"/>
                  </a:cubicBezTo>
                  <a:cubicBezTo>
                    <a:pt x="322" y="1165"/>
                    <a:pt x="542" y="1259"/>
                    <a:pt x="761" y="1259"/>
                  </a:cubicBezTo>
                  <a:cubicBezTo>
                    <a:pt x="847" y="1259"/>
                    <a:pt x="934" y="1244"/>
                    <a:pt x="1016" y="1213"/>
                  </a:cubicBezTo>
                  <a:cubicBezTo>
                    <a:pt x="1298" y="1095"/>
                    <a:pt x="1488" y="769"/>
                    <a:pt x="1424" y="470"/>
                  </a:cubicBezTo>
                  <a:cubicBezTo>
                    <a:pt x="1357" y="141"/>
                    <a:pt x="1080" y="0"/>
                    <a:pt x="787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4802025" y="1159550"/>
              <a:ext cx="37200" cy="31500"/>
            </a:xfrm>
            <a:custGeom>
              <a:avLst/>
              <a:gdLst/>
              <a:ahLst/>
              <a:cxnLst/>
              <a:rect l="l" t="t" r="r" b="b"/>
              <a:pathLst>
                <a:path w="1488" h="1260" extrusionOk="0">
                  <a:moveTo>
                    <a:pt x="787" y="1"/>
                  </a:moveTo>
                  <a:cubicBezTo>
                    <a:pt x="610" y="1"/>
                    <a:pt x="428" y="52"/>
                    <a:pt x="282" y="144"/>
                  </a:cubicBezTo>
                  <a:cubicBezTo>
                    <a:pt x="136" y="234"/>
                    <a:pt x="28" y="398"/>
                    <a:pt x="10" y="570"/>
                  </a:cubicBezTo>
                  <a:cubicBezTo>
                    <a:pt x="0" y="724"/>
                    <a:pt x="73" y="878"/>
                    <a:pt x="173" y="996"/>
                  </a:cubicBezTo>
                  <a:cubicBezTo>
                    <a:pt x="322" y="1165"/>
                    <a:pt x="541" y="1259"/>
                    <a:pt x="760" y="1259"/>
                  </a:cubicBezTo>
                  <a:cubicBezTo>
                    <a:pt x="847" y="1259"/>
                    <a:pt x="934" y="1244"/>
                    <a:pt x="1016" y="1214"/>
                  </a:cubicBezTo>
                  <a:cubicBezTo>
                    <a:pt x="1297" y="1096"/>
                    <a:pt x="1488" y="769"/>
                    <a:pt x="1424" y="470"/>
                  </a:cubicBezTo>
                  <a:cubicBezTo>
                    <a:pt x="1356" y="142"/>
                    <a:pt x="1080" y="1"/>
                    <a:pt x="787" y="1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54F3E68D-D1DB-4156-A3A0-5D21AFD06814}"/>
              </a:ext>
            </a:extLst>
          </p:cNvPr>
          <p:cNvSpPr txBox="1"/>
          <p:nvPr/>
        </p:nvSpPr>
        <p:spPr>
          <a:xfrm>
            <a:off x="521208" y="1193002"/>
            <a:ext cx="8364808" cy="3784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l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日常生活中犯困的现象无处不在：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学生上课的时候会打瞌睡</a:t>
            </a:r>
            <a:r>
              <a:rPr lang="zh-CN" altLang="en-US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影响老师上课时的课堂纪律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上班族上班的时候会犯困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影响工作的效率；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ct val="150000"/>
              </a:lnSpc>
            </a:pPr>
            <a:r>
              <a:rPr lang="en-US" altLang="zh-CN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驾驶员开车的时候会打瞌睡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ct val="150000"/>
              </a:lnSpc>
            </a:pPr>
            <a:r>
              <a:rPr lang="zh-CN" altLang="en-US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可能会造成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严重交通事故；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层出不穷的犯困问题往小了说，只会影响人们的日常的生活状态，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往大了说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可能造成一些严重的后果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FBCED45-0EBE-4EF1-9148-C1611BB9B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627" y="1319624"/>
            <a:ext cx="3786776" cy="280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7"/>
          <p:cNvSpPr txBox="1">
            <a:spLocks noGrp="1"/>
          </p:cNvSpPr>
          <p:nvPr>
            <p:ph type="title"/>
          </p:nvPr>
        </p:nvSpPr>
        <p:spPr>
          <a:xfrm>
            <a:off x="692700" y="521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 dirty="0">
                <a:solidFill>
                  <a:schemeClr val="accent2"/>
                </a:solidFill>
                <a:latin typeface="+mj-ea"/>
                <a:ea typeface="+mj-ea"/>
              </a:rPr>
              <a:t>功能</a:t>
            </a:r>
            <a:endParaRPr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grpSp>
        <p:nvGrpSpPr>
          <p:cNvPr id="481" name="Google Shape;481;p37"/>
          <p:cNvGrpSpPr/>
          <p:nvPr/>
        </p:nvGrpSpPr>
        <p:grpSpPr>
          <a:xfrm>
            <a:off x="6729791" y="1209149"/>
            <a:ext cx="883913" cy="712131"/>
            <a:chOff x="4044625" y="1000425"/>
            <a:chExt cx="794600" cy="640175"/>
          </a:xfrm>
        </p:grpSpPr>
        <p:sp>
          <p:nvSpPr>
            <p:cNvPr id="482" name="Google Shape;482;p37"/>
            <p:cNvSpPr/>
            <p:nvPr/>
          </p:nvSpPr>
          <p:spPr>
            <a:xfrm>
              <a:off x="4639025" y="1071825"/>
              <a:ext cx="65775" cy="55825"/>
            </a:xfrm>
            <a:custGeom>
              <a:avLst/>
              <a:gdLst/>
              <a:ahLst/>
              <a:cxnLst/>
              <a:rect l="l" t="t" r="r" b="b"/>
              <a:pathLst>
                <a:path w="2631" h="2233" extrusionOk="0">
                  <a:moveTo>
                    <a:pt x="1383" y="1"/>
                  </a:moveTo>
                  <a:cubicBezTo>
                    <a:pt x="1072" y="1"/>
                    <a:pt x="753" y="90"/>
                    <a:pt x="499" y="252"/>
                  </a:cubicBezTo>
                  <a:cubicBezTo>
                    <a:pt x="236" y="424"/>
                    <a:pt x="37" y="706"/>
                    <a:pt x="19" y="1014"/>
                  </a:cubicBezTo>
                  <a:cubicBezTo>
                    <a:pt x="1" y="1295"/>
                    <a:pt x="128" y="1567"/>
                    <a:pt x="309" y="1776"/>
                  </a:cubicBezTo>
                  <a:cubicBezTo>
                    <a:pt x="567" y="2066"/>
                    <a:pt x="954" y="2232"/>
                    <a:pt x="1338" y="2232"/>
                  </a:cubicBezTo>
                  <a:cubicBezTo>
                    <a:pt x="1494" y="2232"/>
                    <a:pt x="1650" y="2205"/>
                    <a:pt x="1796" y="2147"/>
                  </a:cubicBezTo>
                  <a:cubicBezTo>
                    <a:pt x="2295" y="1948"/>
                    <a:pt x="2630" y="1367"/>
                    <a:pt x="2521" y="832"/>
                  </a:cubicBezTo>
                  <a:cubicBezTo>
                    <a:pt x="2402" y="253"/>
                    <a:pt x="1905" y="1"/>
                    <a:pt x="1383" y="1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7"/>
            <p:cNvSpPr/>
            <p:nvPr/>
          </p:nvSpPr>
          <p:spPr>
            <a:xfrm>
              <a:off x="4274275" y="1000425"/>
              <a:ext cx="65750" cy="55775"/>
            </a:xfrm>
            <a:custGeom>
              <a:avLst/>
              <a:gdLst/>
              <a:ahLst/>
              <a:cxnLst/>
              <a:rect l="l" t="t" r="r" b="b"/>
              <a:pathLst>
                <a:path w="2630" h="2231" extrusionOk="0">
                  <a:moveTo>
                    <a:pt x="1380" y="0"/>
                  </a:moveTo>
                  <a:cubicBezTo>
                    <a:pt x="1071" y="0"/>
                    <a:pt x="753" y="89"/>
                    <a:pt x="499" y="252"/>
                  </a:cubicBezTo>
                  <a:cubicBezTo>
                    <a:pt x="236" y="415"/>
                    <a:pt x="36" y="696"/>
                    <a:pt x="18" y="1013"/>
                  </a:cubicBezTo>
                  <a:cubicBezTo>
                    <a:pt x="0" y="1285"/>
                    <a:pt x="118" y="1557"/>
                    <a:pt x="299" y="1766"/>
                  </a:cubicBezTo>
                  <a:cubicBezTo>
                    <a:pt x="560" y="2059"/>
                    <a:pt x="950" y="2230"/>
                    <a:pt x="1338" y="2230"/>
                  </a:cubicBezTo>
                  <a:cubicBezTo>
                    <a:pt x="1491" y="2230"/>
                    <a:pt x="1643" y="2203"/>
                    <a:pt x="1787" y="2147"/>
                  </a:cubicBezTo>
                  <a:cubicBezTo>
                    <a:pt x="2294" y="1938"/>
                    <a:pt x="2630" y="1367"/>
                    <a:pt x="2521" y="832"/>
                  </a:cubicBezTo>
                  <a:cubicBezTo>
                    <a:pt x="2396" y="252"/>
                    <a:pt x="1900" y="0"/>
                    <a:pt x="1380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4131000" y="1286275"/>
              <a:ext cx="65750" cy="55775"/>
            </a:xfrm>
            <a:custGeom>
              <a:avLst/>
              <a:gdLst/>
              <a:ahLst/>
              <a:cxnLst/>
              <a:rect l="l" t="t" r="r" b="b"/>
              <a:pathLst>
                <a:path w="2630" h="2231" extrusionOk="0">
                  <a:moveTo>
                    <a:pt x="1383" y="1"/>
                  </a:moveTo>
                  <a:cubicBezTo>
                    <a:pt x="1072" y="1"/>
                    <a:pt x="753" y="90"/>
                    <a:pt x="499" y="252"/>
                  </a:cubicBezTo>
                  <a:cubicBezTo>
                    <a:pt x="236" y="416"/>
                    <a:pt x="37" y="697"/>
                    <a:pt x="18" y="1014"/>
                  </a:cubicBezTo>
                  <a:cubicBezTo>
                    <a:pt x="0" y="1286"/>
                    <a:pt x="118" y="1558"/>
                    <a:pt x="309" y="1767"/>
                  </a:cubicBezTo>
                  <a:cubicBezTo>
                    <a:pt x="562" y="2059"/>
                    <a:pt x="956" y="2231"/>
                    <a:pt x="1342" y="2231"/>
                  </a:cubicBezTo>
                  <a:cubicBezTo>
                    <a:pt x="1494" y="2231"/>
                    <a:pt x="1646" y="2204"/>
                    <a:pt x="1787" y="2148"/>
                  </a:cubicBezTo>
                  <a:cubicBezTo>
                    <a:pt x="2294" y="1939"/>
                    <a:pt x="2630" y="1368"/>
                    <a:pt x="2521" y="833"/>
                  </a:cubicBezTo>
                  <a:cubicBezTo>
                    <a:pt x="2402" y="253"/>
                    <a:pt x="1905" y="1"/>
                    <a:pt x="1383" y="1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4421400" y="1286275"/>
              <a:ext cx="66000" cy="55775"/>
            </a:xfrm>
            <a:custGeom>
              <a:avLst/>
              <a:gdLst/>
              <a:ahLst/>
              <a:cxnLst/>
              <a:rect l="l" t="t" r="r" b="b"/>
              <a:pathLst>
                <a:path w="2640" h="2231" extrusionOk="0">
                  <a:moveTo>
                    <a:pt x="1385" y="1"/>
                  </a:moveTo>
                  <a:cubicBezTo>
                    <a:pt x="1076" y="1"/>
                    <a:pt x="758" y="90"/>
                    <a:pt x="508" y="252"/>
                  </a:cubicBezTo>
                  <a:cubicBezTo>
                    <a:pt x="245" y="416"/>
                    <a:pt x="37" y="697"/>
                    <a:pt x="18" y="1014"/>
                  </a:cubicBezTo>
                  <a:cubicBezTo>
                    <a:pt x="0" y="1286"/>
                    <a:pt x="127" y="1558"/>
                    <a:pt x="309" y="1767"/>
                  </a:cubicBezTo>
                  <a:cubicBezTo>
                    <a:pt x="569" y="2059"/>
                    <a:pt x="959" y="2231"/>
                    <a:pt x="1347" y="2231"/>
                  </a:cubicBezTo>
                  <a:cubicBezTo>
                    <a:pt x="1500" y="2231"/>
                    <a:pt x="1652" y="2204"/>
                    <a:pt x="1796" y="2148"/>
                  </a:cubicBezTo>
                  <a:cubicBezTo>
                    <a:pt x="2304" y="1939"/>
                    <a:pt x="2639" y="1368"/>
                    <a:pt x="2521" y="833"/>
                  </a:cubicBezTo>
                  <a:cubicBezTo>
                    <a:pt x="2402" y="253"/>
                    <a:pt x="1905" y="1"/>
                    <a:pt x="1385" y="1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4621350" y="1258400"/>
              <a:ext cx="66000" cy="55775"/>
            </a:xfrm>
            <a:custGeom>
              <a:avLst/>
              <a:gdLst/>
              <a:ahLst/>
              <a:cxnLst/>
              <a:rect l="l" t="t" r="r" b="b"/>
              <a:pathLst>
                <a:path w="2640" h="2231" extrusionOk="0">
                  <a:moveTo>
                    <a:pt x="1389" y="1"/>
                  </a:moveTo>
                  <a:cubicBezTo>
                    <a:pt x="1080" y="1"/>
                    <a:pt x="762" y="90"/>
                    <a:pt x="508" y="252"/>
                  </a:cubicBezTo>
                  <a:cubicBezTo>
                    <a:pt x="245" y="415"/>
                    <a:pt x="46" y="696"/>
                    <a:pt x="18" y="1014"/>
                  </a:cubicBezTo>
                  <a:cubicBezTo>
                    <a:pt x="0" y="1286"/>
                    <a:pt x="127" y="1558"/>
                    <a:pt x="309" y="1766"/>
                  </a:cubicBezTo>
                  <a:cubicBezTo>
                    <a:pt x="569" y="2059"/>
                    <a:pt x="959" y="2230"/>
                    <a:pt x="1347" y="2230"/>
                  </a:cubicBezTo>
                  <a:cubicBezTo>
                    <a:pt x="1500" y="2230"/>
                    <a:pt x="1652" y="2204"/>
                    <a:pt x="1796" y="2147"/>
                  </a:cubicBezTo>
                  <a:cubicBezTo>
                    <a:pt x="2304" y="1939"/>
                    <a:pt x="2639" y="1367"/>
                    <a:pt x="2530" y="832"/>
                  </a:cubicBezTo>
                  <a:cubicBezTo>
                    <a:pt x="2405" y="252"/>
                    <a:pt x="1909" y="1"/>
                    <a:pt x="1389" y="1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4221000" y="1517750"/>
              <a:ext cx="66000" cy="55800"/>
            </a:xfrm>
            <a:custGeom>
              <a:avLst/>
              <a:gdLst/>
              <a:ahLst/>
              <a:cxnLst/>
              <a:rect l="l" t="t" r="r" b="b"/>
              <a:pathLst>
                <a:path w="2640" h="2232" extrusionOk="0">
                  <a:moveTo>
                    <a:pt x="1385" y="0"/>
                  </a:moveTo>
                  <a:cubicBezTo>
                    <a:pt x="1076" y="0"/>
                    <a:pt x="758" y="89"/>
                    <a:pt x="508" y="252"/>
                  </a:cubicBezTo>
                  <a:cubicBezTo>
                    <a:pt x="236" y="424"/>
                    <a:pt x="37" y="705"/>
                    <a:pt x="18" y="1013"/>
                  </a:cubicBezTo>
                  <a:cubicBezTo>
                    <a:pt x="0" y="1295"/>
                    <a:pt x="127" y="1567"/>
                    <a:pt x="309" y="1775"/>
                  </a:cubicBezTo>
                  <a:cubicBezTo>
                    <a:pt x="567" y="2066"/>
                    <a:pt x="953" y="2232"/>
                    <a:pt x="1338" y="2232"/>
                  </a:cubicBezTo>
                  <a:cubicBezTo>
                    <a:pt x="1494" y="2232"/>
                    <a:pt x="1649" y="2205"/>
                    <a:pt x="1796" y="2147"/>
                  </a:cubicBezTo>
                  <a:cubicBezTo>
                    <a:pt x="2304" y="1947"/>
                    <a:pt x="2639" y="1367"/>
                    <a:pt x="2521" y="832"/>
                  </a:cubicBezTo>
                  <a:cubicBezTo>
                    <a:pt x="2402" y="252"/>
                    <a:pt x="1904" y="0"/>
                    <a:pt x="1385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4579400" y="1152300"/>
              <a:ext cx="36975" cy="31500"/>
            </a:xfrm>
            <a:custGeom>
              <a:avLst/>
              <a:gdLst/>
              <a:ahLst/>
              <a:cxnLst/>
              <a:rect l="l" t="t" r="r" b="b"/>
              <a:pathLst>
                <a:path w="1479" h="1260" extrusionOk="0">
                  <a:moveTo>
                    <a:pt x="783" y="0"/>
                  </a:moveTo>
                  <a:cubicBezTo>
                    <a:pt x="606" y="0"/>
                    <a:pt x="425" y="51"/>
                    <a:pt x="282" y="143"/>
                  </a:cubicBezTo>
                  <a:cubicBezTo>
                    <a:pt x="128" y="234"/>
                    <a:pt x="19" y="397"/>
                    <a:pt x="10" y="570"/>
                  </a:cubicBezTo>
                  <a:cubicBezTo>
                    <a:pt x="1" y="724"/>
                    <a:pt x="64" y="878"/>
                    <a:pt x="173" y="996"/>
                  </a:cubicBezTo>
                  <a:cubicBezTo>
                    <a:pt x="316" y="1165"/>
                    <a:pt x="538" y="1259"/>
                    <a:pt x="756" y="1259"/>
                  </a:cubicBezTo>
                  <a:cubicBezTo>
                    <a:pt x="842" y="1259"/>
                    <a:pt x="928" y="1244"/>
                    <a:pt x="1007" y="1213"/>
                  </a:cubicBezTo>
                  <a:cubicBezTo>
                    <a:pt x="1297" y="1096"/>
                    <a:pt x="1479" y="769"/>
                    <a:pt x="1424" y="470"/>
                  </a:cubicBezTo>
                  <a:cubicBezTo>
                    <a:pt x="1356" y="141"/>
                    <a:pt x="1076" y="0"/>
                    <a:pt x="783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4044625" y="1152300"/>
              <a:ext cx="37200" cy="31500"/>
            </a:xfrm>
            <a:custGeom>
              <a:avLst/>
              <a:gdLst/>
              <a:ahLst/>
              <a:cxnLst/>
              <a:rect l="l" t="t" r="r" b="b"/>
              <a:pathLst>
                <a:path w="1488" h="1260" extrusionOk="0">
                  <a:moveTo>
                    <a:pt x="786" y="0"/>
                  </a:moveTo>
                  <a:cubicBezTo>
                    <a:pt x="610" y="0"/>
                    <a:pt x="428" y="51"/>
                    <a:pt x="281" y="143"/>
                  </a:cubicBezTo>
                  <a:cubicBezTo>
                    <a:pt x="136" y="234"/>
                    <a:pt x="28" y="397"/>
                    <a:pt x="9" y="570"/>
                  </a:cubicBezTo>
                  <a:cubicBezTo>
                    <a:pt x="0" y="724"/>
                    <a:pt x="73" y="878"/>
                    <a:pt x="173" y="996"/>
                  </a:cubicBezTo>
                  <a:cubicBezTo>
                    <a:pt x="322" y="1165"/>
                    <a:pt x="541" y="1259"/>
                    <a:pt x="760" y="1259"/>
                  </a:cubicBezTo>
                  <a:cubicBezTo>
                    <a:pt x="847" y="1259"/>
                    <a:pt x="934" y="1244"/>
                    <a:pt x="1016" y="1213"/>
                  </a:cubicBezTo>
                  <a:cubicBezTo>
                    <a:pt x="1297" y="1096"/>
                    <a:pt x="1488" y="769"/>
                    <a:pt x="1424" y="470"/>
                  </a:cubicBezTo>
                  <a:cubicBezTo>
                    <a:pt x="1356" y="141"/>
                    <a:pt x="1080" y="0"/>
                    <a:pt x="786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4561500" y="1565800"/>
              <a:ext cx="37200" cy="31500"/>
            </a:xfrm>
            <a:custGeom>
              <a:avLst/>
              <a:gdLst/>
              <a:ahLst/>
              <a:cxnLst/>
              <a:rect l="l" t="t" r="r" b="b"/>
              <a:pathLst>
                <a:path w="1488" h="1260" extrusionOk="0">
                  <a:moveTo>
                    <a:pt x="782" y="0"/>
                  </a:moveTo>
                  <a:cubicBezTo>
                    <a:pt x="606" y="0"/>
                    <a:pt x="424" y="51"/>
                    <a:pt x="281" y="143"/>
                  </a:cubicBezTo>
                  <a:cubicBezTo>
                    <a:pt x="136" y="234"/>
                    <a:pt x="18" y="397"/>
                    <a:pt x="9" y="570"/>
                  </a:cubicBezTo>
                  <a:cubicBezTo>
                    <a:pt x="0" y="724"/>
                    <a:pt x="73" y="878"/>
                    <a:pt x="173" y="996"/>
                  </a:cubicBezTo>
                  <a:cubicBezTo>
                    <a:pt x="316" y="1165"/>
                    <a:pt x="538" y="1259"/>
                    <a:pt x="755" y="1259"/>
                  </a:cubicBezTo>
                  <a:cubicBezTo>
                    <a:pt x="842" y="1259"/>
                    <a:pt x="927" y="1244"/>
                    <a:pt x="1007" y="1213"/>
                  </a:cubicBezTo>
                  <a:cubicBezTo>
                    <a:pt x="1297" y="1096"/>
                    <a:pt x="1487" y="769"/>
                    <a:pt x="1424" y="470"/>
                  </a:cubicBezTo>
                  <a:cubicBezTo>
                    <a:pt x="1356" y="141"/>
                    <a:pt x="1076" y="0"/>
                    <a:pt x="782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4749650" y="1464475"/>
              <a:ext cx="36975" cy="31450"/>
            </a:xfrm>
            <a:custGeom>
              <a:avLst/>
              <a:gdLst/>
              <a:ahLst/>
              <a:cxnLst/>
              <a:rect l="l" t="t" r="r" b="b"/>
              <a:pathLst>
                <a:path w="1479" h="1258" extrusionOk="0">
                  <a:moveTo>
                    <a:pt x="783" y="0"/>
                  </a:moveTo>
                  <a:cubicBezTo>
                    <a:pt x="606" y="0"/>
                    <a:pt x="425" y="51"/>
                    <a:pt x="282" y="143"/>
                  </a:cubicBezTo>
                  <a:cubicBezTo>
                    <a:pt x="128" y="234"/>
                    <a:pt x="19" y="397"/>
                    <a:pt x="10" y="569"/>
                  </a:cubicBezTo>
                  <a:cubicBezTo>
                    <a:pt x="1" y="723"/>
                    <a:pt x="64" y="878"/>
                    <a:pt x="173" y="995"/>
                  </a:cubicBezTo>
                  <a:cubicBezTo>
                    <a:pt x="318" y="1160"/>
                    <a:pt x="543" y="1257"/>
                    <a:pt x="763" y="1257"/>
                  </a:cubicBezTo>
                  <a:cubicBezTo>
                    <a:pt x="847" y="1257"/>
                    <a:pt x="930" y="1243"/>
                    <a:pt x="1007" y="1213"/>
                  </a:cubicBezTo>
                  <a:cubicBezTo>
                    <a:pt x="1297" y="1095"/>
                    <a:pt x="1479" y="769"/>
                    <a:pt x="1424" y="469"/>
                  </a:cubicBezTo>
                  <a:cubicBezTo>
                    <a:pt x="1356" y="141"/>
                    <a:pt x="1076" y="0"/>
                    <a:pt x="783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4505275" y="1040375"/>
              <a:ext cx="37200" cy="31525"/>
            </a:xfrm>
            <a:custGeom>
              <a:avLst/>
              <a:gdLst/>
              <a:ahLst/>
              <a:cxnLst/>
              <a:rect l="l" t="t" r="r" b="b"/>
              <a:pathLst>
                <a:path w="1488" h="1261" extrusionOk="0">
                  <a:moveTo>
                    <a:pt x="781" y="0"/>
                  </a:moveTo>
                  <a:cubicBezTo>
                    <a:pt x="606" y="0"/>
                    <a:pt x="426" y="50"/>
                    <a:pt x="282" y="141"/>
                  </a:cubicBezTo>
                  <a:cubicBezTo>
                    <a:pt x="137" y="241"/>
                    <a:pt x="19" y="395"/>
                    <a:pt x="10" y="576"/>
                  </a:cubicBezTo>
                  <a:cubicBezTo>
                    <a:pt x="0" y="730"/>
                    <a:pt x="73" y="884"/>
                    <a:pt x="173" y="1002"/>
                  </a:cubicBezTo>
                  <a:cubicBezTo>
                    <a:pt x="321" y="1164"/>
                    <a:pt x="539" y="1261"/>
                    <a:pt x="756" y="1261"/>
                  </a:cubicBezTo>
                  <a:cubicBezTo>
                    <a:pt x="844" y="1261"/>
                    <a:pt x="932" y="1245"/>
                    <a:pt x="1016" y="1211"/>
                  </a:cubicBezTo>
                  <a:cubicBezTo>
                    <a:pt x="1297" y="1102"/>
                    <a:pt x="1488" y="776"/>
                    <a:pt x="1424" y="467"/>
                  </a:cubicBezTo>
                  <a:cubicBezTo>
                    <a:pt x="1356" y="142"/>
                    <a:pt x="1076" y="0"/>
                    <a:pt x="781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4399175" y="1159550"/>
              <a:ext cx="37200" cy="31500"/>
            </a:xfrm>
            <a:custGeom>
              <a:avLst/>
              <a:gdLst/>
              <a:ahLst/>
              <a:cxnLst/>
              <a:rect l="l" t="t" r="r" b="b"/>
              <a:pathLst>
                <a:path w="1488" h="1260" extrusionOk="0">
                  <a:moveTo>
                    <a:pt x="783" y="1"/>
                  </a:moveTo>
                  <a:cubicBezTo>
                    <a:pt x="606" y="1"/>
                    <a:pt x="425" y="52"/>
                    <a:pt x="282" y="144"/>
                  </a:cubicBezTo>
                  <a:cubicBezTo>
                    <a:pt x="128" y="234"/>
                    <a:pt x="19" y="398"/>
                    <a:pt x="10" y="570"/>
                  </a:cubicBezTo>
                  <a:cubicBezTo>
                    <a:pt x="1" y="724"/>
                    <a:pt x="64" y="878"/>
                    <a:pt x="173" y="996"/>
                  </a:cubicBezTo>
                  <a:cubicBezTo>
                    <a:pt x="316" y="1165"/>
                    <a:pt x="538" y="1259"/>
                    <a:pt x="756" y="1259"/>
                  </a:cubicBezTo>
                  <a:cubicBezTo>
                    <a:pt x="842" y="1259"/>
                    <a:pt x="927" y="1244"/>
                    <a:pt x="1007" y="1214"/>
                  </a:cubicBezTo>
                  <a:cubicBezTo>
                    <a:pt x="1297" y="1096"/>
                    <a:pt x="1488" y="769"/>
                    <a:pt x="1424" y="470"/>
                  </a:cubicBezTo>
                  <a:cubicBezTo>
                    <a:pt x="1356" y="142"/>
                    <a:pt x="1076" y="1"/>
                    <a:pt x="783" y="1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7"/>
            <p:cNvSpPr/>
            <p:nvPr/>
          </p:nvSpPr>
          <p:spPr>
            <a:xfrm>
              <a:off x="4386025" y="1432950"/>
              <a:ext cx="37200" cy="31500"/>
            </a:xfrm>
            <a:custGeom>
              <a:avLst/>
              <a:gdLst/>
              <a:ahLst/>
              <a:cxnLst/>
              <a:rect l="l" t="t" r="r" b="b"/>
              <a:pathLst>
                <a:path w="1488" h="1260" extrusionOk="0">
                  <a:moveTo>
                    <a:pt x="783" y="1"/>
                  </a:moveTo>
                  <a:cubicBezTo>
                    <a:pt x="606" y="1"/>
                    <a:pt x="425" y="52"/>
                    <a:pt x="282" y="144"/>
                  </a:cubicBezTo>
                  <a:cubicBezTo>
                    <a:pt x="137" y="234"/>
                    <a:pt x="19" y="397"/>
                    <a:pt x="10" y="570"/>
                  </a:cubicBezTo>
                  <a:cubicBezTo>
                    <a:pt x="1" y="724"/>
                    <a:pt x="64" y="878"/>
                    <a:pt x="173" y="996"/>
                  </a:cubicBezTo>
                  <a:cubicBezTo>
                    <a:pt x="316" y="1165"/>
                    <a:pt x="538" y="1259"/>
                    <a:pt x="756" y="1259"/>
                  </a:cubicBezTo>
                  <a:cubicBezTo>
                    <a:pt x="842" y="1259"/>
                    <a:pt x="928" y="1244"/>
                    <a:pt x="1007" y="1214"/>
                  </a:cubicBezTo>
                  <a:cubicBezTo>
                    <a:pt x="1297" y="1096"/>
                    <a:pt x="1488" y="769"/>
                    <a:pt x="1424" y="470"/>
                  </a:cubicBezTo>
                  <a:cubicBezTo>
                    <a:pt x="1356" y="142"/>
                    <a:pt x="1076" y="1"/>
                    <a:pt x="783" y="1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7"/>
            <p:cNvSpPr/>
            <p:nvPr/>
          </p:nvSpPr>
          <p:spPr>
            <a:xfrm>
              <a:off x="4080450" y="1502100"/>
              <a:ext cx="36975" cy="31475"/>
            </a:xfrm>
            <a:custGeom>
              <a:avLst/>
              <a:gdLst/>
              <a:ahLst/>
              <a:cxnLst/>
              <a:rect l="l" t="t" r="r" b="b"/>
              <a:pathLst>
                <a:path w="1479" h="1259" extrusionOk="0">
                  <a:moveTo>
                    <a:pt x="779" y="0"/>
                  </a:moveTo>
                  <a:cubicBezTo>
                    <a:pt x="604" y="0"/>
                    <a:pt x="424" y="51"/>
                    <a:pt x="281" y="143"/>
                  </a:cubicBezTo>
                  <a:cubicBezTo>
                    <a:pt x="127" y="234"/>
                    <a:pt x="18" y="397"/>
                    <a:pt x="9" y="569"/>
                  </a:cubicBezTo>
                  <a:cubicBezTo>
                    <a:pt x="0" y="724"/>
                    <a:pt x="64" y="878"/>
                    <a:pt x="172" y="996"/>
                  </a:cubicBezTo>
                  <a:cubicBezTo>
                    <a:pt x="315" y="1165"/>
                    <a:pt x="537" y="1259"/>
                    <a:pt x="755" y="1259"/>
                  </a:cubicBezTo>
                  <a:cubicBezTo>
                    <a:pt x="841" y="1259"/>
                    <a:pt x="927" y="1244"/>
                    <a:pt x="1007" y="1213"/>
                  </a:cubicBezTo>
                  <a:cubicBezTo>
                    <a:pt x="1288" y="1095"/>
                    <a:pt x="1478" y="769"/>
                    <a:pt x="1415" y="470"/>
                  </a:cubicBezTo>
                  <a:cubicBezTo>
                    <a:pt x="1347" y="141"/>
                    <a:pt x="1070" y="0"/>
                    <a:pt x="779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4221225" y="1226875"/>
              <a:ext cx="37200" cy="31500"/>
            </a:xfrm>
            <a:custGeom>
              <a:avLst/>
              <a:gdLst/>
              <a:ahLst/>
              <a:cxnLst/>
              <a:rect l="l" t="t" r="r" b="b"/>
              <a:pathLst>
                <a:path w="1488" h="1260" extrusionOk="0">
                  <a:moveTo>
                    <a:pt x="782" y="1"/>
                  </a:moveTo>
                  <a:cubicBezTo>
                    <a:pt x="606" y="1"/>
                    <a:pt x="424" y="52"/>
                    <a:pt x="281" y="144"/>
                  </a:cubicBezTo>
                  <a:cubicBezTo>
                    <a:pt x="136" y="234"/>
                    <a:pt x="18" y="398"/>
                    <a:pt x="9" y="570"/>
                  </a:cubicBezTo>
                  <a:cubicBezTo>
                    <a:pt x="0" y="724"/>
                    <a:pt x="73" y="878"/>
                    <a:pt x="173" y="996"/>
                  </a:cubicBezTo>
                  <a:cubicBezTo>
                    <a:pt x="316" y="1165"/>
                    <a:pt x="537" y="1259"/>
                    <a:pt x="755" y="1259"/>
                  </a:cubicBezTo>
                  <a:cubicBezTo>
                    <a:pt x="842" y="1259"/>
                    <a:pt x="927" y="1245"/>
                    <a:pt x="1007" y="1214"/>
                  </a:cubicBezTo>
                  <a:cubicBezTo>
                    <a:pt x="1297" y="1096"/>
                    <a:pt x="1487" y="769"/>
                    <a:pt x="1424" y="470"/>
                  </a:cubicBezTo>
                  <a:cubicBezTo>
                    <a:pt x="1356" y="142"/>
                    <a:pt x="1076" y="1"/>
                    <a:pt x="782" y="1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4329575" y="1609100"/>
              <a:ext cx="37200" cy="31500"/>
            </a:xfrm>
            <a:custGeom>
              <a:avLst/>
              <a:gdLst/>
              <a:ahLst/>
              <a:cxnLst/>
              <a:rect l="l" t="t" r="r" b="b"/>
              <a:pathLst>
                <a:path w="1488" h="1260" extrusionOk="0">
                  <a:moveTo>
                    <a:pt x="787" y="0"/>
                  </a:moveTo>
                  <a:cubicBezTo>
                    <a:pt x="611" y="0"/>
                    <a:pt x="428" y="51"/>
                    <a:pt x="282" y="143"/>
                  </a:cubicBezTo>
                  <a:cubicBezTo>
                    <a:pt x="137" y="234"/>
                    <a:pt x="28" y="397"/>
                    <a:pt x="10" y="570"/>
                  </a:cubicBezTo>
                  <a:cubicBezTo>
                    <a:pt x="1" y="733"/>
                    <a:pt x="73" y="887"/>
                    <a:pt x="173" y="996"/>
                  </a:cubicBezTo>
                  <a:cubicBezTo>
                    <a:pt x="322" y="1165"/>
                    <a:pt x="542" y="1259"/>
                    <a:pt x="761" y="1259"/>
                  </a:cubicBezTo>
                  <a:cubicBezTo>
                    <a:pt x="847" y="1259"/>
                    <a:pt x="934" y="1244"/>
                    <a:pt x="1016" y="1213"/>
                  </a:cubicBezTo>
                  <a:cubicBezTo>
                    <a:pt x="1298" y="1095"/>
                    <a:pt x="1488" y="769"/>
                    <a:pt x="1424" y="470"/>
                  </a:cubicBezTo>
                  <a:cubicBezTo>
                    <a:pt x="1357" y="141"/>
                    <a:pt x="1080" y="0"/>
                    <a:pt x="787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4802025" y="1159550"/>
              <a:ext cx="37200" cy="31500"/>
            </a:xfrm>
            <a:custGeom>
              <a:avLst/>
              <a:gdLst/>
              <a:ahLst/>
              <a:cxnLst/>
              <a:rect l="l" t="t" r="r" b="b"/>
              <a:pathLst>
                <a:path w="1488" h="1260" extrusionOk="0">
                  <a:moveTo>
                    <a:pt x="787" y="1"/>
                  </a:moveTo>
                  <a:cubicBezTo>
                    <a:pt x="610" y="1"/>
                    <a:pt x="428" y="52"/>
                    <a:pt x="282" y="144"/>
                  </a:cubicBezTo>
                  <a:cubicBezTo>
                    <a:pt x="136" y="234"/>
                    <a:pt x="28" y="398"/>
                    <a:pt x="10" y="570"/>
                  </a:cubicBezTo>
                  <a:cubicBezTo>
                    <a:pt x="0" y="724"/>
                    <a:pt x="73" y="878"/>
                    <a:pt x="173" y="996"/>
                  </a:cubicBezTo>
                  <a:cubicBezTo>
                    <a:pt x="322" y="1165"/>
                    <a:pt x="541" y="1259"/>
                    <a:pt x="760" y="1259"/>
                  </a:cubicBezTo>
                  <a:cubicBezTo>
                    <a:pt x="847" y="1259"/>
                    <a:pt x="934" y="1244"/>
                    <a:pt x="1016" y="1214"/>
                  </a:cubicBezTo>
                  <a:cubicBezTo>
                    <a:pt x="1297" y="1096"/>
                    <a:pt x="1488" y="769"/>
                    <a:pt x="1424" y="470"/>
                  </a:cubicBezTo>
                  <a:cubicBezTo>
                    <a:pt x="1356" y="142"/>
                    <a:pt x="1080" y="1"/>
                    <a:pt x="787" y="1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54DA24E0-426F-4437-9D56-74B19D6714A4}"/>
              </a:ext>
            </a:extLst>
          </p:cNvPr>
          <p:cNvSpPr txBox="1"/>
          <p:nvPr/>
        </p:nvSpPr>
        <p:spPr>
          <a:xfrm>
            <a:off x="692700" y="1421201"/>
            <a:ext cx="3877985" cy="1273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+mn-ea"/>
                <a:ea typeface="+mn-ea"/>
              </a:rPr>
              <a:t>在学习方面，提高学习效率；</a:t>
            </a:r>
            <a:endParaRPr lang="en-US" altLang="zh-CN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+mn-ea"/>
                <a:ea typeface="+mn-ea"/>
              </a:rPr>
              <a:t>在交通方面，避免驾驶员疲劳驾驶；</a:t>
            </a:r>
            <a:endParaRPr lang="en-US" altLang="zh-CN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+mn-ea"/>
                <a:ea typeface="+mn-ea"/>
              </a:rPr>
              <a:t>在工作方面，提高工作效率；</a:t>
            </a:r>
            <a:endParaRPr lang="en-US" altLang="zh-CN" sz="1800" dirty="0">
              <a:latin typeface="+mn-ea"/>
              <a:ea typeface="+mn-ea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DC7E6F3-FEB7-4B7F-9F7F-72E9EB6E9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250" y="16142"/>
            <a:ext cx="2381250" cy="238601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34B9CE59-98B8-4F20-8F58-2C2F59413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904" y="2546373"/>
            <a:ext cx="2475478" cy="247547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2A6A585A-843B-4F4B-B40E-C724EA335B5D}"/>
                  </a:ext>
                </a:extLst>
              </p14:cNvPr>
              <p14:cNvContentPartPr/>
              <p14:nvPr/>
            </p14:nvContentPartPr>
            <p14:xfrm>
              <a:off x="6088343" y="2998520"/>
              <a:ext cx="1362600" cy="136260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2A6A585A-843B-4F4B-B40E-C724EA335B5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34343" y="2890880"/>
                <a:ext cx="1470240" cy="157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B3193502-2F11-4B98-860A-C16EA6BA6C2D}"/>
                  </a:ext>
                </a:extLst>
              </p14:cNvPr>
              <p14:cNvContentPartPr/>
              <p14:nvPr/>
            </p14:nvContentPartPr>
            <p14:xfrm>
              <a:off x="6011030" y="2948541"/>
              <a:ext cx="1425600" cy="119628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B3193502-2F11-4B98-860A-C16EA6BA6C2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57390" y="2840541"/>
                <a:ext cx="1533240" cy="1411920"/>
              </a:xfrm>
              <a:prstGeom prst="rect">
                <a:avLst/>
              </a:prstGeom>
            </p:spPr>
          </p:pic>
        </mc:Fallback>
      </mc:AlternateContent>
      <p:pic>
        <p:nvPicPr>
          <p:cNvPr id="4102" name="Picture 6">
            <a:extLst>
              <a:ext uri="{FF2B5EF4-FFF2-40B4-BE49-F238E27FC236}">
                <a16:creationId xmlns:a16="http://schemas.microsoft.com/office/drawing/2014/main" id="{70C6075E-3659-47EC-ADAF-1A66E517F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00" y="2761971"/>
            <a:ext cx="3069491" cy="204428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140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7"/>
          <p:cNvSpPr txBox="1">
            <a:spLocks noGrp="1"/>
          </p:cNvSpPr>
          <p:nvPr>
            <p:ph type="title"/>
          </p:nvPr>
        </p:nvSpPr>
        <p:spPr>
          <a:xfrm>
            <a:off x="692700" y="521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 dirty="0">
                <a:solidFill>
                  <a:schemeClr val="accent2"/>
                </a:solidFill>
                <a:latin typeface="+mj-ea"/>
                <a:ea typeface="+mj-ea"/>
              </a:rPr>
              <a:t>原理及实现</a:t>
            </a:r>
            <a:endParaRPr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grpSp>
        <p:nvGrpSpPr>
          <p:cNvPr id="481" name="Google Shape;481;p37"/>
          <p:cNvGrpSpPr/>
          <p:nvPr/>
        </p:nvGrpSpPr>
        <p:grpSpPr>
          <a:xfrm>
            <a:off x="6729791" y="1209149"/>
            <a:ext cx="883913" cy="712131"/>
            <a:chOff x="4044625" y="1000425"/>
            <a:chExt cx="794600" cy="640175"/>
          </a:xfrm>
        </p:grpSpPr>
        <p:sp>
          <p:nvSpPr>
            <p:cNvPr id="482" name="Google Shape;482;p37"/>
            <p:cNvSpPr/>
            <p:nvPr/>
          </p:nvSpPr>
          <p:spPr>
            <a:xfrm>
              <a:off x="4639025" y="1071825"/>
              <a:ext cx="65775" cy="55825"/>
            </a:xfrm>
            <a:custGeom>
              <a:avLst/>
              <a:gdLst/>
              <a:ahLst/>
              <a:cxnLst/>
              <a:rect l="l" t="t" r="r" b="b"/>
              <a:pathLst>
                <a:path w="2631" h="2233" extrusionOk="0">
                  <a:moveTo>
                    <a:pt x="1383" y="1"/>
                  </a:moveTo>
                  <a:cubicBezTo>
                    <a:pt x="1072" y="1"/>
                    <a:pt x="753" y="90"/>
                    <a:pt x="499" y="252"/>
                  </a:cubicBezTo>
                  <a:cubicBezTo>
                    <a:pt x="236" y="424"/>
                    <a:pt x="37" y="706"/>
                    <a:pt x="19" y="1014"/>
                  </a:cubicBezTo>
                  <a:cubicBezTo>
                    <a:pt x="1" y="1295"/>
                    <a:pt x="128" y="1567"/>
                    <a:pt x="309" y="1776"/>
                  </a:cubicBezTo>
                  <a:cubicBezTo>
                    <a:pt x="567" y="2066"/>
                    <a:pt x="954" y="2232"/>
                    <a:pt x="1338" y="2232"/>
                  </a:cubicBezTo>
                  <a:cubicBezTo>
                    <a:pt x="1494" y="2232"/>
                    <a:pt x="1650" y="2205"/>
                    <a:pt x="1796" y="2147"/>
                  </a:cubicBezTo>
                  <a:cubicBezTo>
                    <a:pt x="2295" y="1948"/>
                    <a:pt x="2630" y="1367"/>
                    <a:pt x="2521" y="832"/>
                  </a:cubicBezTo>
                  <a:cubicBezTo>
                    <a:pt x="2402" y="253"/>
                    <a:pt x="1905" y="1"/>
                    <a:pt x="1383" y="1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7"/>
            <p:cNvSpPr/>
            <p:nvPr/>
          </p:nvSpPr>
          <p:spPr>
            <a:xfrm>
              <a:off x="4274275" y="1000425"/>
              <a:ext cx="65750" cy="55775"/>
            </a:xfrm>
            <a:custGeom>
              <a:avLst/>
              <a:gdLst/>
              <a:ahLst/>
              <a:cxnLst/>
              <a:rect l="l" t="t" r="r" b="b"/>
              <a:pathLst>
                <a:path w="2630" h="2231" extrusionOk="0">
                  <a:moveTo>
                    <a:pt x="1380" y="0"/>
                  </a:moveTo>
                  <a:cubicBezTo>
                    <a:pt x="1071" y="0"/>
                    <a:pt x="753" y="89"/>
                    <a:pt x="499" y="252"/>
                  </a:cubicBezTo>
                  <a:cubicBezTo>
                    <a:pt x="236" y="415"/>
                    <a:pt x="36" y="696"/>
                    <a:pt x="18" y="1013"/>
                  </a:cubicBezTo>
                  <a:cubicBezTo>
                    <a:pt x="0" y="1285"/>
                    <a:pt x="118" y="1557"/>
                    <a:pt x="299" y="1766"/>
                  </a:cubicBezTo>
                  <a:cubicBezTo>
                    <a:pt x="560" y="2059"/>
                    <a:pt x="950" y="2230"/>
                    <a:pt x="1338" y="2230"/>
                  </a:cubicBezTo>
                  <a:cubicBezTo>
                    <a:pt x="1491" y="2230"/>
                    <a:pt x="1643" y="2203"/>
                    <a:pt x="1787" y="2147"/>
                  </a:cubicBezTo>
                  <a:cubicBezTo>
                    <a:pt x="2294" y="1938"/>
                    <a:pt x="2630" y="1367"/>
                    <a:pt x="2521" y="832"/>
                  </a:cubicBezTo>
                  <a:cubicBezTo>
                    <a:pt x="2396" y="252"/>
                    <a:pt x="1900" y="0"/>
                    <a:pt x="1380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4131000" y="1286275"/>
              <a:ext cx="65750" cy="55775"/>
            </a:xfrm>
            <a:custGeom>
              <a:avLst/>
              <a:gdLst/>
              <a:ahLst/>
              <a:cxnLst/>
              <a:rect l="l" t="t" r="r" b="b"/>
              <a:pathLst>
                <a:path w="2630" h="2231" extrusionOk="0">
                  <a:moveTo>
                    <a:pt x="1383" y="1"/>
                  </a:moveTo>
                  <a:cubicBezTo>
                    <a:pt x="1072" y="1"/>
                    <a:pt x="753" y="90"/>
                    <a:pt x="499" y="252"/>
                  </a:cubicBezTo>
                  <a:cubicBezTo>
                    <a:pt x="236" y="416"/>
                    <a:pt x="37" y="697"/>
                    <a:pt x="18" y="1014"/>
                  </a:cubicBezTo>
                  <a:cubicBezTo>
                    <a:pt x="0" y="1286"/>
                    <a:pt x="118" y="1558"/>
                    <a:pt x="309" y="1767"/>
                  </a:cubicBezTo>
                  <a:cubicBezTo>
                    <a:pt x="562" y="2059"/>
                    <a:pt x="956" y="2231"/>
                    <a:pt x="1342" y="2231"/>
                  </a:cubicBezTo>
                  <a:cubicBezTo>
                    <a:pt x="1494" y="2231"/>
                    <a:pt x="1646" y="2204"/>
                    <a:pt x="1787" y="2148"/>
                  </a:cubicBezTo>
                  <a:cubicBezTo>
                    <a:pt x="2294" y="1939"/>
                    <a:pt x="2630" y="1368"/>
                    <a:pt x="2521" y="833"/>
                  </a:cubicBezTo>
                  <a:cubicBezTo>
                    <a:pt x="2402" y="253"/>
                    <a:pt x="1905" y="1"/>
                    <a:pt x="1383" y="1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4421400" y="1286275"/>
              <a:ext cx="66000" cy="55775"/>
            </a:xfrm>
            <a:custGeom>
              <a:avLst/>
              <a:gdLst/>
              <a:ahLst/>
              <a:cxnLst/>
              <a:rect l="l" t="t" r="r" b="b"/>
              <a:pathLst>
                <a:path w="2640" h="2231" extrusionOk="0">
                  <a:moveTo>
                    <a:pt x="1385" y="1"/>
                  </a:moveTo>
                  <a:cubicBezTo>
                    <a:pt x="1076" y="1"/>
                    <a:pt x="758" y="90"/>
                    <a:pt x="508" y="252"/>
                  </a:cubicBezTo>
                  <a:cubicBezTo>
                    <a:pt x="245" y="416"/>
                    <a:pt x="37" y="697"/>
                    <a:pt x="18" y="1014"/>
                  </a:cubicBezTo>
                  <a:cubicBezTo>
                    <a:pt x="0" y="1286"/>
                    <a:pt x="127" y="1558"/>
                    <a:pt x="309" y="1767"/>
                  </a:cubicBezTo>
                  <a:cubicBezTo>
                    <a:pt x="569" y="2059"/>
                    <a:pt x="959" y="2231"/>
                    <a:pt x="1347" y="2231"/>
                  </a:cubicBezTo>
                  <a:cubicBezTo>
                    <a:pt x="1500" y="2231"/>
                    <a:pt x="1652" y="2204"/>
                    <a:pt x="1796" y="2148"/>
                  </a:cubicBezTo>
                  <a:cubicBezTo>
                    <a:pt x="2304" y="1939"/>
                    <a:pt x="2639" y="1368"/>
                    <a:pt x="2521" y="833"/>
                  </a:cubicBezTo>
                  <a:cubicBezTo>
                    <a:pt x="2402" y="253"/>
                    <a:pt x="1905" y="1"/>
                    <a:pt x="1385" y="1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4621350" y="1258400"/>
              <a:ext cx="66000" cy="55775"/>
            </a:xfrm>
            <a:custGeom>
              <a:avLst/>
              <a:gdLst/>
              <a:ahLst/>
              <a:cxnLst/>
              <a:rect l="l" t="t" r="r" b="b"/>
              <a:pathLst>
                <a:path w="2640" h="2231" extrusionOk="0">
                  <a:moveTo>
                    <a:pt x="1389" y="1"/>
                  </a:moveTo>
                  <a:cubicBezTo>
                    <a:pt x="1080" y="1"/>
                    <a:pt x="762" y="90"/>
                    <a:pt x="508" y="252"/>
                  </a:cubicBezTo>
                  <a:cubicBezTo>
                    <a:pt x="245" y="415"/>
                    <a:pt x="46" y="696"/>
                    <a:pt x="18" y="1014"/>
                  </a:cubicBezTo>
                  <a:cubicBezTo>
                    <a:pt x="0" y="1286"/>
                    <a:pt x="127" y="1558"/>
                    <a:pt x="309" y="1766"/>
                  </a:cubicBezTo>
                  <a:cubicBezTo>
                    <a:pt x="569" y="2059"/>
                    <a:pt x="959" y="2230"/>
                    <a:pt x="1347" y="2230"/>
                  </a:cubicBezTo>
                  <a:cubicBezTo>
                    <a:pt x="1500" y="2230"/>
                    <a:pt x="1652" y="2204"/>
                    <a:pt x="1796" y="2147"/>
                  </a:cubicBezTo>
                  <a:cubicBezTo>
                    <a:pt x="2304" y="1939"/>
                    <a:pt x="2639" y="1367"/>
                    <a:pt x="2530" y="832"/>
                  </a:cubicBezTo>
                  <a:cubicBezTo>
                    <a:pt x="2405" y="252"/>
                    <a:pt x="1909" y="1"/>
                    <a:pt x="1389" y="1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4221000" y="1517750"/>
              <a:ext cx="66000" cy="55800"/>
            </a:xfrm>
            <a:custGeom>
              <a:avLst/>
              <a:gdLst/>
              <a:ahLst/>
              <a:cxnLst/>
              <a:rect l="l" t="t" r="r" b="b"/>
              <a:pathLst>
                <a:path w="2640" h="2232" extrusionOk="0">
                  <a:moveTo>
                    <a:pt x="1385" y="0"/>
                  </a:moveTo>
                  <a:cubicBezTo>
                    <a:pt x="1076" y="0"/>
                    <a:pt x="758" y="89"/>
                    <a:pt x="508" y="252"/>
                  </a:cubicBezTo>
                  <a:cubicBezTo>
                    <a:pt x="236" y="424"/>
                    <a:pt x="37" y="705"/>
                    <a:pt x="18" y="1013"/>
                  </a:cubicBezTo>
                  <a:cubicBezTo>
                    <a:pt x="0" y="1295"/>
                    <a:pt x="127" y="1567"/>
                    <a:pt x="309" y="1775"/>
                  </a:cubicBezTo>
                  <a:cubicBezTo>
                    <a:pt x="567" y="2066"/>
                    <a:pt x="953" y="2232"/>
                    <a:pt x="1338" y="2232"/>
                  </a:cubicBezTo>
                  <a:cubicBezTo>
                    <a:pt x="1494" y="2232"/>
                    <a:pt x="1649" y="2205"/>
                    <a:pt x="1796" y="2147"/>
                  </a:cubicBezTo>
                  <a:cubicBezTo>
                    <a:pt x="2304" y="1947"/>
                    <a:pt x="2639" y="1367"/>
                    <a:pt x="2521" y="832"/>
                  </a:cubicBezTo>
                  <a:cubicBezTo>
                    <a:pt x="2402" y="252"/>
                    <a:pt x="1904" y="0"/>
                    <a:pt x="1385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4579400" y="1152300"/>
              <a:ext cx="36975" cy="31500"/>
            </a:xfrm>
            <a:custGeom>
              <a:avLst/>
              <a:gdLst/>
              <a:ahLst/>
              <a:cxnLst/>
              <a:rect l="l" t="t" r="r" b="b"/>
              <a:pathLst>
                <a:path w="1479" h="1260" extrusionOk="0">
                  <a:moveTo>
                    <a:pt x="783" y="0"/>
                  </a:moveTo>
                  <a:cubicBezTo>
                    <a:pt x="606" y="0"/>
                    <a:pt x="425" y="51"/>
                    <a:pt x="282" y="143"/>
                  </a:cubicBezTo>
                  <a:cubicBezTo>
                    <a:pt x="128" y="234"/>
                    <a:pt x="19" y="397"/>
                    <a:pt x="10" y="570"/>
                  </a:cubicBezTo>
                  <a:cubicBezTo>
                    <a:pt x="1" y="724"/>
                    <a:pt x="64" y="878"/>
                    <a:pt x="173" y="996"/>
                  </a:cubicBezTo>
                  <a:cubicBezTo>
                    <a:pt x="316" y="1165"/>
                    <a:pt x="538" y="1259"/>
                    <a:pt x="756" y="1259"/>
                  </a:cubicBezTo>
                  <a:cubicBezTo>
                    <a:pt x="842" y="1259"/>
                    <a:pt x="928" y="1244"/>
                    <a:pt x="1007" y="1213"/>
                  </a:cubicBezTo>
                  <a:cubicBezTo>
                    <a:pt x="1297" y="1096"/>
                    <a:pt x="1479" y="769"/>
                    <a:pt x="1424" y="470"/>
                  </a:cubicBezTo>
                  <a:cubicBezTo>
                    <a:pt x="1356" y="141"/>
                    <a:pt x="1076" y="0"/>
                    <a:pt x="783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4044625" y="1152300"/>
              <a:ext cx="37200" cy="31500"/>
            </a:xfrm>
            <a:custGeom>
              <a:avLst/>
              <a:gdLst/>
              <a:ahLst/>
              <a:cxnLst/>
              <a:rect l="l" t="t" r="r" b="b"/>
              <a:pathLst>
                <a:path w="1488" h="1260" extrusionOk="0">
                  <a:moveTo>
                    <a:pt x="786" y="0"/>
                  </a:moveTo>
                  <a:cubicBezTo>
                    <a:pt x="610" y="0"/>
                    <a:pt x="428" y="51"/>
                    <a:pt x="281" y="143"/>
                  </a:cubicBezTo>
                  <a:cubicBezTo>
                    <a:pt x="136" y="234"/>
                    <a:pt x="28" y="397"/>
                    <a:pt x="9" y="570"/>
                  </a:cubicBezTo>
                  <a:cubicBezTo>
                    <a:pt x="0" y="724"/>
                    <a:pt x="73" y="878"/>
                    <a:pt x="173" y="996"/>
                  </a:cubicBezTo>
                  <a:cubicBezTo>
                    <a:pt x="322" y="1165"/>
                    <a:pt x="541" y="1259"/>
                    <a:pt x="760" y="1259"/>
                  </a:cubicBezTo>
                  <a:cubicBezTo>
                    <a:pt x="847" y="1259"/>
                    <a:pt x="934" y="1244"/>
                    <a:pt x="1016" y="1213"/>
                  </a:cubicBezTo>
                  <a:cubicBezTo>
                    <a:pt x="1297" y="1096"/>
                    <a:pt x="1488" y="769"/>
                    <a:pt x="1424" y="470"/>
                  </a:cubicBezTo>
                  <a:cubicBezTo>
                    <a:pt x="1356" y="141"/>
                    <a:pt x="1080" y="0"/>
                    <a:pt x="786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4561500" y="1565800"/>
              <a:ext cx="37200" cy="31500"/>
            </a:xfrm>
            <a:custGeom>
              <a:avLst/>
              <a:gdLst/>
              <a:ahLst/>
              <a:cxnLst/>
              <a:rect l="l" t="t" r="r" b="b"/>
              <a:pathLst>
                <a:path w="1488" h="1260" extrusionOk="0">
                  <a:moveTo>
                    <a:pt x="782" y="0"/>
                  </a:moveTo>
                  <a:cubicBezTo>
                    <a:pt x="606" y="0"/>
                    <a:pt x="424" y="51"/>
                    <a:pt x="281" y="143"/>
                  </a:cubicBezTo>
                  <a:cubicBezTo>
                    <a:pt x="136" y="234"/>
                    <a:pt x="18" y="397"/>
                    <a:pt x="9" y="570"/>
                  </a:cubicBezTo>
                  <a:cubicBezTo>
                    <a:pt x="0" y="724"/>
                    <a:pt x="73" y="878"/>
                    <a:pt x="173" y="996"/>
                  </a:cubicBezTo>
                  <a:cubicBezTo>
                    <a:pt x="316" y="1165"/>
                    <a:pt x="538" y="1259"/>
                    <a:pt x="755" y="1259"/>
                  </a:cubicBezTo>
                  <a:cubicBezTo>
                    <a:pt x="842" y="1259"/>
                    <a:pt x="927" y="1244"/>
                    <a:pt x="1007" y="1213"/>
                  </a:cubicBezTo>
                  <a:cubicBezTo>
                    <a:pt x="1297" y="1096"/>
                    <a:pt x="1487" y="769"/>
                    <a:pt x="1424" y="470"/>
                  </a:cubicBezTo>
                  <a:cubicBezTo>
                    <a:pt x="1356" y="141"/>
                    <a:pt x="1076" y="0"/>
                    <a:pt x="782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4749650" y="1464475"/>
              <a:ext cx="36975" cy="31450"/>
            </a:xfrm>
            <a:custGeom>
              <a:avLst/>
              <a:gdLst/>
              <a:ahLst/>
              <a:cxnLst/>
              <a:rect l="l" t="t" r="r" b="b"/>
              <a:pathLst>
                <a:path w="1479" h="1258" extrusionOk="0">
                  <a:moveTo>
                    <a:pt x="783" y="0"/>
                  </a:moveTo>
                  <a:cubicBezTo>
                    <a:pt x="606" y="0"/>
                    <a:pt x="425" y="51"/>
                    <a:pt x="282" y="143"/>
                  </a:cubicBezTo>
                  <a:cubicBezTo>
                    <a:pt x="128" y="234"/>
                    <a:pt x="19" y="397"/>
                    <a:pt x="10" y="569"/>
                  </a:cubicBezTo>
                  <a:cubicBezTo>
                    <a:pt x="1" y="723"/>
                    <a:pt x="64" y="878"/>
                    <a:pt x="173" y="995"/>
                  </a:cubicBezTo>
                  <a:cubicBezTo>
                    <a:pt x="318" y="1160"/>
                    <a:pt x="543" y="1257"/>
                    <a:pt x="763" y="1257"/>
                  </a:cubicBezTo>
                  <a:cubicBezTo>
                    <a:pt x="847" y="1257"/>
                    <a:pt x="930" y="1243"/>
                    <a:pt x="1007" y="1213"/>
                  </a:cubicBezTo>
                  <a:cubicBezTo>
                    <a:pt x="1297" y="1095"/>
                    <a:pt x="1479" y="769"/>
                    <a:pt x="1424" y="469"/>
                  </a:cubicBezTo>
                  <a:cubicBezTo>
                    <a:pt x="1356" y="141"/>
                    <a:pt x="1076" y="0"/>
                    <a:pt x="783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4505275" y="1040375"/>
              <a:ext cx="37200" cy="31525"/>
            </a:xfrm>
            <a:custGeom>
              <a:avLst/>
              <a:gdLst/>
              <a:ahLst/>
              <a:cxnLst/>
              <a:rect l="l" t="t" r="r" b="b"/>
              <a:pathLst>
                <a:path w="1488" h="1261" extrusionOk="0">
                  <a:moveTo>
                    <a:pt x="781" y="0"/>
                  </a:moveTo>
                  <a:cubicBezTo>
                    <a:pt x="606" y="0"/>
                    <a:pt x="426" y="50"/>
                    <a:pt x="282" y="141"/>
                  </a:cubicBezTo>
                  <a:cubicBezTo>
                    <a:pt x="137" y="241"/>
                    <a:pt x="19" y="395"/>
                    <a:pt x="10" y="576"/>
                  </a:cubicBezTo>
                  <a:cubicBezTo>
                    <a:pt x="0" y="730"/>
                    <a:pt x="73" y="884"/>
                    <a:pt x="173" y="1002"/>
                  </a:cubicBezTo>
                  <a:cubicBezTo>
                    <a:pt x="321" y="1164"/>
                    <a:pt x="539" y="1261"/>
                    <a:pt x="756" y="1261"/>
                  </a:cubicBezTo>
                  <a:cubicBezTo>
                    <a:pt x="844" y="1261"/>
                    <a:pt x="932" y="1245"/>
                    <a:pt x="1016" y="1211"/>
                  </a:cubicBezTo>
                  <a:cubicBezTo>
                    <a:pt x="1297" y="1102"/>
                    <a:pt x="1488" y="776"/>
                    <a:pt x="1424" y="467"/>
                  </a:cubicBezTo>
                  <a:cubicBezTo>
                    <a:pt x="1356" y="142"/>
                    <a:pt x="1076" y="0"/>
                    <a:pt x="781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4399175" y="1159550"/>
              <a:ext cx="37200" cy="31500"/>
            </a:xfrm>
            <a:custGeom>
              <a:avLst/>
              <a:gdLst/>
              <a:ahLst/>
              <a:cxnLst/>
              <a:rect l="l" t="t" r="r" b="b"/>
              <a:pathLst>
                <a:path w="1488" h="1260" extrusionOk="0">
                  <a:moveTo>
                    <a:pt x="783" y="1"/>
                  </a:moveTo>
                  <a:cubicBezTo>
                    <a:pt x="606" y="1"/>
                    <a:pt x="425" y="52"/>
                    <a:pt x="282" y="144"/>
                  </a:cubicBezTo>
                  <a:cubicBezTo>
                    <a:pt x="128" y="234"/>
                    <a:pt x="19" y="398"/>
                    <a:pt x="10" y="570"/>
                  </a:cubicBezTo>
                  <a:cubicBezTo>
                    <a:pt x="1" y="724"/>
                    <a:pt x="64" y="878"/>
                    <a:pt x="173" y="996"/>
                  </a:cubicBezTo>
                  <a:cubicBezTo>
                    <a:pt x="316" y="1165"/>
                    <a:pt x="538" y="1259"/>
                    <a:pt x="756" y="1259"/>
                  </a:cubicBezTo>
                  <a:cubicBezTo>
                    <a:pt x="842" y="1259"/>
                    <a:pt x="927" y="1244"/>
                    <a:pt x="1007" y="1214"/>
                  </a:cubicBezTo>
                  <a:cubicBezTo>
                    <a:pt x="1297" y="1096"/>
                    <a:pt x="1488" y="769"/>
                    <a:pt x="1424" y="470"/>
                  </a:cubicBezTo>
                  <a:cubicBezTo>
                    <a:pt x="1356" y="142"/>
                    <a:pt x="1076" y="1"/>
                    <a:pt x="783" y="1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7"/>
            <p:cNvSpPr/>
            <p:nvPr/>
          </p:nvSpPr>
          <p:spPr>
            <a:xfrm>
              <a:off x="4386025" y="1432950"/>
              <a:ext cx="37200" cy="31500"/>
            </a:xfrm>
            <a:custGeom>
              <a:avLst/>
              <a:gdLst/>
              <a:ahLst/>
              <a:cxnLst/>
              <a:rect l="l" t="t" r="r" b="b"/>
              <a:pathLst>
                <a:path w="1488" h="1260" extrusionOk="0">
                  <a:moveTo>
                    <a:pt x="783" y="1"/>
                  </a:moveTo>
                  <a:cubicBezTo>
                    <a:pt x="606" y="1"/>
                    <a:pt x="425" y="52"/>
                    <a:pt x="282" y="144"/>
                  </a:cubicBezTo>
                  <a:cubicBezTo>
                    <a:pt x="137" y="234"/>
                    <a:pt x="19" y="397"/>
                    <a:pt x="10" y="570"/>
                  </a:cubicBezTo>
                  <a:cubicBezTo>
                    <a:pt x="1" y="724"/>
                    <a:pt x="64" y="878"/>
                    <a:pt x="173" y="996"/>
                  </a:cubicBezTo>
                  <a:cubicBezTo>
                    <a:pt x="316" y="1165"/>
                    <a:pt x="538" y="1259"/>
                    <a:pt x="756" y="1259"/>
                  </a:cubicBezTo>
                  <a:cubicBezTo>
                    <a:pt x="842" y="1259"/>
                    <a:pt x="928" y="1244"/>
                    <a:pt x="1007" y="1214"/>
                  </a:cubicBezTo>
                  <a:cubicBezTo>
                    <a:pt x="1297" y="1096"/>
                    <a:pt x="1488" y="769"/>
                    <a:pt x="1424" y="470"/>
                  </a:cubicBezTo>
                  <a:cubicBezTo>
                    <a:pt x="1356" y="142"/>
                    <a:pt x="1076" y="1"/>
                    <a:pt x="783" y="1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7"/>
            <p:cNvSpPr/>
            <p:nvPr/>
          </p:nvSpPr>
          <p:spPr>
            <a:xfrm>
              <a:off x="4080450" y="1502100"/>
              <a:ext cx="36975" cy="31475"/>
            </a:xfrm>
            <a:custGeom>
              <a:avLst/>
              <a:gdLst/>
              <a:ahLst/>
              <a:cxnLst/>
              <a:rect l="l" t="t" r="r" b="b"/>
              <a:pathLst>
                <a:path w="1479" h="1259" extrusionOk="0">
                  <a:moveTo>
                    <a:pt x="779" y="0"/>
                  </a:moveTo>
                  <a:cubicBezTo>
                    <a:pt x="604" y="0"/>
                    <a:pt x="424" y="51"/>
                    <a:pt x="281" y="143"/>
                  </a:cubicBezTo>
                  <a:cubicBezTo>
                    <a:pt x="127" y="234"/>
                    <a:pt x="18" y="397"/>
                    <a:pt x="9" y="569"/>
                  </a:cubicBezTo>
                  <a:cubicBezTo>
                    <a:pt x="0" y="724"/>
                    <a:pt x="64" y="878"/>
                    <a:pt x="172" y="996"/>
                  </a:cubicBezTo>
                  <a:cubicBezTo>
                    <a:pt x="315" y="1165"/>
                    <a:pt x="537" y="1259"/>
                    <a:pt x="755" y="1259"/>
                  </a:cubicBezTo>
                  <a:cubicBezTo>
                    <a:pt x="841" y="1259"/>
                    <a:pt x="927" y="1244"/>
                    <a:pt x="1007" y="1213"/>
                  </a:cubicBezTo>
                  <a:cubicBezTo>
                    <a:pt x="1288" y="1095"/>
                    <a:pt x="1478" y="769"/>
                    <a:pt x="1415" y="470"/>
                  </a:cubicBezTo>
                  <a:cubicBezTo>
                    <a:pt x="1347" y="141"/>
                    <a:pt x="1070" y="0"/>
                    <a:pt x="779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4221225" y="1226875"/>
              <a:ext cx="37200" cy="31500"/>
            </a:xfrm>
            <a:custGeom>
              <a:avLst/>
              <a:gdLst/>
              <a:ahLst/>
              <a:cxnLst/>
              <a:rect l="l" t="t" r="r" b="b"/>
              <a:pathLst>
                <a:path w="1488" h="1260" extrusionOk="0">
                  <a:moveTo>
                    <a:pt x="782" y="1"/>
                  </a:moveTo>
                  <a:cubicBezTo>
                    <a:pt x="606" y="1"/>
                    <a:pt x="424" y="52"/>
                    <a:pt x="281" y="144"/>
                  </a:cubicBezTo>
                  <a:cubicBezTo>
                    <a:pt x="136" y="234"/>
                    <a:pt x="18" y="398"/>
                    <a:pt x="9" y="570"/>
                  </a:cubicBezTo>
                  <a:cubicBezTo>
                    <a:pt x="0" y="724"/>
                    <a:pt x="73" y="878"/>
                    <a:pt x="173" y="996"/>
                  </a:cubicBezTo>
                  <a:cubicBezTo>
                    <a:pt x="316" y="1165"/>
                    <a:pt x="537" y="1259"/>
                    <a:pt x="755" y="1259"/>
                  </a:cubicBezTo>
                  <a:cubicBezTo>
                    <a:pt x="842" y="1259"/>
                    <a:pt x="927" y="1245"/>
                    <a:pt x="1007" y="1214"/>
                  </a:cubicBezTo>
                  <a:cubicBezTo>
                    <a:pt x="1297" y="1096"/>
                    <a:pt x="1487" y="769"/>
                    <a:pt x="1424" y="470"/>
                  </a:cubicBezTo>
                  <a:cubicBezTo>
                    <a:pt x="1356" y="142"/>
                    <a:pt x="1076" y="1"/>
                    <a:pt x="782" y="1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4329575" y="1609100"/>
              <a:ext cx="37200" cy="31500"/>
            </a:xfrm>
            <a:custGeom>
              <a:avLst/>
              <a:gdLst/>
              <a:ahLst/>
              <a:cxnLst/>
              <a:rect l="l" t="t" r="r" b="b"/>
              <a:pathLst>
                <a:path w="1488" h="1260" extrusionOk="0">
                  <a:moveTo>
                    <a:pt x="787" y="0"/>
                  </a:moveTo>
                  <a:cubicBezTo>
                    <a:pt x="611" y="0"/>
                    <a:pt x="428" y="51"/>
                    <a:pt x="282" y="143"/>
                  </a:cubicBezTo>
                  <a:cubicBezTo>
                    <a:pt x="137" y="234"/>
                    <a:pt x="28" y="397"/>
                    <a:pt x="10" y="570"/>
                  </a:cubicBezTo>
                  <a:cubicBezTo>
                    <a:pt x="1" y="733"/>
                    <a:pt x="73" y="887"/>
                    <a:pt x="173" y="996"/>
                  </a:cubicBezTo>
                  <a:cubicBezTo>
                    <a:pt x="322" y="1165"/>
                    <a:pt x="542" y="1259"/>
                    <a:pt x="761" y="1259"/>
                  </a:cubicBezTo>
                  <a:cubicBezTo>
                    <a:pt x="847" y="1259"/>
                    <a:pt x="934" y="1244"/>
                    <a:pt x="1016" y="1213"/>
                  </a:cubicBezTo>
                  <a:cubicBezTo>
                    <a:pt x="1298" y="1095"/>
                    <a:pt x="1488" y="769"/>
                    <a:pt x="1424" y="470"/>
                  </a:cubicBezTo>
                  <a:cubicBezTo>
                    <a:pt x="1357" y="141"/>
                    <a:pt x="1080" y="0"/>
                    <a:pt x="787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4802025" y="1159550"/>
              <a:ext cx="37200" cy="31500"/>
            </a:xfrm>
            <a:custGeom>
              <a:avLst/>
              <a:gdLst/>
              <a:ahLst/>
              <a:cxnLst/>
              <a:rect l="l" t="t" r="r" b="b"/>
              <a:pathLst>
                <a:path w="1488" h="1260" extrusionOk="0">
                  <a:moveTo>
                    <a:pt x="787" y="1"/>
                  </a:moveTo>
                  <a:cubicBezTo>
                    <a:pt x="610" y="1"/>
                    <a:pt x="428" y="52"/>
                    <a:pt x="282" y="144"/>
                  </a:cubicBezTo>
                  <a:cubicBezTo>
                    <a:pt x="136" y="234"/>
                    <a:pt x="28" y="398"/>
                    <a:pt x="10" y="570"/>
                  </a:cubicBezTo>
                  <a:cubicBezTo>
                    <a:pt x="0" y="724"/>
                    <a:pt x="73" y="878"/>
                    <a:pt x="173" y="996"/>
                  </a:cubicBezTo>
                  <a:cubicBezTo>
                    <a:pt x="322" y="1165"/>
                    <a:pt x="541" y="1259"/>
                    <a:pt x="760" y="1259"/>
                  </a:cubicBezTo>
                  <a:cubicBezTo>
                    <a:pt x="847" y="1259"/>
                    <a:pt x="934" y="1244"/>
                    <a:pt x="1016" y="1214"/>
                  </a:cubicBezTo>
                  <a:cubicBezTo>
                    <a:pt x="1297" y="1096"/>
                    <a:pt x="1488" y="769"/>
                    <a:pt x="1424" y="470"/>
                  </a:cubicBezTo>
                  <a:cubicBezTo>
                    <a:pt x="1356" y="142"/>
                    <a:pt x="1080" y="1"/>
                    <a:pt x="787" y="1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DE5D254-2F00-437E-A8AB-1007A28E170C}"/>
              </a:ext>
            </a:extLst>
          </p:cNvPr>
          <p:cNvSpPr txBox="1"/>
          <p:nvPr/>
        </p:nvSpPr>
        <p:spPr>
          <a:xfrm>
            <a:off x="692700" y="1209149"/>
            <a:ext cx="5412449" cy="2496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疲劳在人体面部表情中表现出大致三个类型：</a:t>
            </a:r>
            <a:endParaRPr lang="en-US" altLang="zh-CN" sz="2000" kern="100" dirty="0">
              <a:effectLst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36000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zh-CN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打哈欠（嘴巴张大且相对较长时间保持这一状态）</a:t>
            </a:r>
            <a:endParaRPr lang="en-US" altLang="zh-CN" sz="1800" kern="100" dirty="0">
              <a:effectLst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36000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zh-CN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眨眼（或眼睛微闭，此时眨眼次数增多，且眨眼速度变慢）</a:t>
            </a:r>
            <a:endParaRPr lang="en-US" altLang="zh-CN" sz="1800" kern="100" dirty="0">
              <a:effectLst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36000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zh-CN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点头（瞌睡点头）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6831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2" name="Google Shape;592;p40"/>
          <p:cNvGrpSpPr/>
          <p:nvPr/>
        </p:nvGrpSpPr>
        <p:grpSpPr>
          <a:xfrm>
            <a:off x="713177" y="3794502"/>
            <a:ext cx="710849" cy="572701"/>
            <a:chOff x="4044625" y="1000425"/>
            <a:chExt cx="794600" cy="640175"/>
          </a:xfrm>
        </p:grpSpPr>
        <p:sp>
          <p:nvSpPr>
            <p:cNvPr id="593" name="Google Shape;593;p40"/>
            <p:cNvSpPr/>
            <p:nvPr/>
          </p:nvSpPr>
          <p:spPr>
            <a:xfrm>
              <a:off x="4639025" y="1071825"/>
              <a:ext cx="65775" cy="55825"/>
            </a:xfrm>
            <a:custGeom>
              <a:avLst/>
              <a:gdLst/>
              <a:ahLst/>
              <a:cxnLst/>
              <a:rect l="l" t="t" r="r" b="b"/>
              <a:pathLst>
                <a:path w="2631" h="2233" extrusionOk="0">
                  <a:moveTo>
                    <a:pt x="1383" y="1"/>
                  </a:moveTo>
                  <a:cubicBezTo>
                    <a:pt x="1072" y="1"/>
                    <a:pt x="753" y="90"/>
                    <a:pt x="499" y="252"/>
                  </a:cubicBezTo>
                  <a:cubicBezTo>
                    <a:pt x="236" y="424"/>
                    <a:pt x="37" y="706"/>
                    <a:pt x="19" y="1014"/>
                  </a:cubicBezTo>
                  <a:cubicBezTo>
                    <a:pt x="1" y="1295"/>
                    <a:pt x="128" y="1567"/>
                    <a:pt x="309" y="1776"/>
                  </a:cubicBezTo>
                  <a:cubicBezTo>
                    <a:pt x="567" y="2066"/>
                    <a:pt x="954" y="2232"/>
                    <a:pt x="1338" y="2232"/>
                  </a:cubicBezTo>
                  <a:cubicBezTo>
                    <a:pt x="1494" y="2232"/>
                    <a:pt x="1650" y="2205"/>
                    <a:pt x="1796" y="2147"/>
                  </a:cubicBezTo>
                  <a:cubicBezTo>
                    <a:pt x="2295" y="1948"/>
                    <a:pt x="2630" y="1367"/>
                    <a:pt x="2521" y="832"/>
                  </a:cubicBezTo>
                  <a:cubicBezTo>
                    <a:pt x="2402" y="253"/>
                    <a:pt x="1905" y="1"/>
                    <a:pt x="1383" y="1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4274275" y="1000425"/>
              <a:ext cx="65750" cy="55775"/>
            </a:xfrm>
            <a:custGeom>
              <a:avLst/>
              <a:gdLst/>
              <a:ahLst/>
              <a:cxnLst/>
              <a:rect l="l" t="t" r="r" b="b"/>
              <a:pathLst>
                <a:path w="2630" h="2231" extrusionOk="0">
                  <a:moveTo>
                    <a:pt x="1380" y="0"/>
                  </a:moveTo>
                  <a:cubicBezTo>
                    <a:pt x="1071" y="0"/>
                    <a:pt x="753" y="89"/>
                    <a:pt x="499" y="252"/>
                  </a:cubicBezTo>
                  <a:cubicBezTo>
                    <a:pt x="236" y="415"/>
                    <a:pt x="36" y="696"/>
                    <a:pt x="18" y="1013"/>
                  </a:cubicBezTo>
                  <a:cubicBezTo>
                    <a:pt x="0" y="1285"/>
                    <a:pt x="118" y="1557"/>
                    <a:pt x="299" y="1766"/>
                  </a:cubicBezTo>
                  <a:cubicBezTo>
                    <a:pt x="560" y="2059"/>
                    <a:pt x="950" y="2230"/>
                    <a:pt x="1338" y="2230"/>
                  </a:cubicBezTo>
                  <a:cubicBezTo>
                    <a:pt x="1491" y="2230"/>
                    <a:pt x="1643" y="2203"/>
                    <a:pt x="1787" y="2147"/>
                  </a:cubicBezTo>
                  <a:cubicBezTo>
                    <a:pt x="2294" y="1938"/>
                    <a:pt x="2630" y="1367"/>
                    <a:pt x="2521" y="832"/>
                  </a:cubicBezTo>
                  <a:cubicBezTo>
                    <a:pt x="2396" y="252"/>
                    <a:pt x="1900" y="0"/>
                    <a:pt x="1380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4131000" y="1286275"/>
              <a:ext cx="65750" cy="55775"/>
            </a:xfrm>
            <a:custGeom>
              <a:avLst/>
              <a:gdLst/>
              <a:ahLst/>
              <a:cxnLst/>
              <a:rect l="l" t="t" r="r" b="b"/>
              <a:pathLst>
                <a:path w="2630" h="2231" extrusionOk="0">
                  <a:moveTo>
                    <a:pt x="1383" y="1"/>
                  </a:moveTo>
                  <a:cubicBezTo>
                    <a:pt x="1072" y="1"/>
                    <a:pt x="753" y="90"/>
                    <a:pt x="499" y="252"/>
                  </a:cubicBezTo>
                  <a:cubicBezTo>
                    <a:pt x="236" y="416"/>
                    <a:pt x="37" y="697"/>
                    <a:pt x="18" y="1014"/>
                  </a:cubicBezTo>
                  <a:cubicBezTo>
                    <a:pt x="0" y="1286"/>
                    <a:pt x="118" y="1558"/>
                    <a:pt x="309" y="1767"/>
                  </a:cubicBezTo>
                  <a:cubicBezTo>
                    <a:pt x="562" y="2059"/>
                    <a:pt x="956" y="2231"/>
                    <a:pt x="1342" y="2231"/>
                  </a:cubicBezTo>
                  <a:cubicBezTo>
                    <a:pt x="1494" y="2231"/>
                    <a:pt x="1646" y="2204"/>
                    <a:pt x="1787" y="2148"/>
                  </a:cubicBezTo>
                  <a:cubicBezTo>
                    <a:pt x="2294" y="1939"/>
                    <a:pt x="2630" y="1368"/>
                    <a:pt x="2521" y="833"/>
                  </a:cubicBezTo>
                  <a:cubicBezTo>
                    <a:pt x="2402" y="253"/>
                    <a:pt x="1905" y="1"/>
                    <a:pt x="1383" y="1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4421400" y="1286275"/>
              <a:ext cx="66000" cy="55775"/>
            </a:xfrm>
            <a:custGeom>
              <a:avLst/>
              <a:gdLst/>
              <a:ahLst/>
              <a:cxnLst/>
              <a:rect l="l" t="t" r="r" b="b"/>
              <a:pathLst>
                <a:path w="2640" h="2231" extrusionOk="0">
                  <a:moveTo>
                    <a:pt x="1385" y="1"/>
                  </a:moveTo>
                  <a:cubicBezTo>
                    <a:pt x="1076" y="1"/>
                    <a:pt x="758" y="90"/>
                    <a:pt x="508" y="252"/>
                  </a:cubicBezTo>
                  <a:cubicBezTo>
                    <a:pt x="245" y="416"/>
                    <a:pt x="37" y="697"/>
                    <a:pt x="18" y="1014"/>
                  </a:cubicBezTo>
                  <a:cubicBezTo>
                    <a:pt x="0" y="1286"/>
                    <a:pt x="127" y="1558"/>
                    <a:pt x="309" y="1767"/>
                  </a:cubicBezTo>
                  <a:cubicBezTo>
                    <a:pt x="569" y="2059"/>
                    <a:pt x="959" y="2231"/>
                    <a:pt x="1347" y="2231"/>
                  </a:cubicBezTo>
                  <a:cubicBezTo>
                    <a:pt x="1500" y="2231"/>
                    <a:pt x="1652" y="2204"/>
                    <a:pt x="1796" y="2148"/>
                  </a:cubicBezTo>
                  <a:cubicBezTo>
                    <a:pt x="2304" y="1939"/>
                    <a:pt x="2639" y="1368"/>
                    <a:pt x="2521" y="833"/>
                  </a:cubicBezTo>
                  <a:cubicBezTo>
                    <a:pt x="2402" y="253"/>
                    <a:pt x="1905" y="1"/>
                    <a:pt x="1385" y="1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0"/>
            <p:cNvSpPr/>
            <p:nvPr/>
          </p:nvSpPr>
          <p:spPr>
            <a:xfrm>
              <a:off x="4621350" y="1258400"/>
              <a:ext cx="66000" cy="55775"/>
            </a:xfrm>
            <a:custGeom>
              <a:avLst/>
              <a:gdLst/>
              <a:ahLst/>
              <a:cxnLst/>
              <a:rect l="l" t="t" r="r" b="b"/>
              <a:pathLst>
                <a:path w="2640" h="2231" extrusionOk="0">
                  <a:moveTo>
                    <a:pt x="1389" y="1"/>
                  </a:moveTo>
                  <a:cubicBezTo>
                    <a:pt x="1080" y="1"/>
                    <a:pt x="762" y="90"/>
                    <a:pt x="508" y="252"/>
                  </a:cubicBezTo>
                  <a:cubicBezTo>
                    <a:pt x="245" y="415"/>
                    <a:pt x="46" y="696"/>
                    <a:pt x="18" y="1014"/>
                  </a:cubicBezTo>
                  <a:cubicBezTo>
                    <a:pt x="0" y="1286"/>
                    <a:pt x="127" y="1558"/>
                    <a:pt x="309" y="1766"/>
                  </a:cubicBezTo>
                  <a:cubicBezTo>
                    <a:pt x="569" y="2059"/>
                    <a:pt x="959" y="2230"/>
                    <a:pt x="1347" y="2230"/>
                  </a:cubicBezTo>
                  <a:cubicBezTo>
                    <a:pt x="1500" y="2230"/>
                    <a:pt x="1652" y="2204"/>
                    <a:pt x="1796" y="2147"/>
                  </a:cubicBezTo>
                  <a:cubicBezTo>
                    <a:pt x="2304" y="1939"/>
                    <a:pt x="2639" y="1367"/>
                    <a:pt x="2530" y="832"/>
                  </a:cubicBezTo>
                  <a:cubicBezTo>
                    <a:pt x="2405" y="252"/>
                    <a:pt x="1909" y="1"/>
                    <a:pt x="1389" y="1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0"/>
            <p:cNvSpPr/>
            <p:nvPr/>
          </p:nvSpPr>
          <p:spPr>
            <a:xfrm>
              <a:off x="4221000" y="1517750"/>
              <a:ext cx="66000" cy="55800"/>
            </a:xfrm>
            <a:custGeom>
              <a:avLst/>
              <a:gdLst/>
              <a:ahLst/>
              <a:cxnLst/>
              <a:rect l="l" t="t" r="r" b="b"/>
              <a:pathLst>
                <a:path w="2640" h="2232" extrusionOk="0">
                  <a:moveTo>
                    <a:pt x="1385" y="0"/>
                  </a:moveTo>
                  <a:cubicBezTo>
                    <a:pt x="1076" y="0"/>
                    <a:pt x="758" y="89"/>
                    <a:pt x="508" y="252"/>
                  </a:cubicBezTo>
                  <a:cubicBezTo>
                    <a:pt x="236" y="424"/>
                    <a:pt x="37" y="705"/>
                    <a:pt x="18" y="1013"/>
                  </a:cubicBezTo>
                  <a:cubicBezTo>
                    <a:pt x="0" y="1295"/>
                    <a:pt x="127" y="1567"/>
                    <a:pt x="309" y="1775"/>
                  </a:cubicBezTo>
                  <a:cubicBezTo>
                    <a:pt x="567" y="2066"/>
                    <a:pt x="953" y="2232"/>
                    <a:pt x="1338" y="2232"/>
                  </a:cubicBezTo>
                  <a:cubicBezTo>
                    <a:pt x="1494" y="2232"/>
                    <a:pt x="1649" y="2205"/>
                    <a:pt x="1796" y="2147"/>
                  </a:cubicBezTo>
                  <a:cubicBezTo>
                    <a:pt x="2304" y="1947"/>
                    <a:pt x="2639" y="1367"/>
                    <a:pt x="2521" y="832"/>
                  </a:cubicBezTo>
                  <a:cubicBezTo>
                    <a:pt x="2402" y="252"/>
                    <a:pt x="1904" y="0"/>
                    <a:pt x="1385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0"/>
            <p:cNvSpPr/>
            <p:nvPr/>
          </p:nvSpPr>
          <p:spPr>
            <a:xfrm>
              <a:off x="4579400" y="1152300"/>
              <a:ext cx="36975" cy="31500"/>
            </a:xfrm>
            <a:custGeom>
              <a:avLst/>
              <a:gdLst/>
              <a:ahLst/>
              <a:cxnLst/>
              <a:rect l="l" t="t" r="r" b="b"/>
              <a:pathLst>
                <a:path w="1479" h="1260" extrusionOk="0">
                  <a:moveTo>
                    <a:pt x="783" y="0"/>
                  </a:moveTo>
                  <a:cubicBezTo>
                    <a:pt x="606" y="0"/>
                    <a:pt x="425" y="51"/>
                    <a:pt x="282" y="143"/>
                  </a:cubicBezTo>
                  <a:cubicBezTo>
                    <a:pt x="128" y="234"/>
                    <a:pt x="19" y="397"/>
                    <a:pt x="10" y="570"/>
                  </a:cubicBezTo>
                  <a:cubicBezTo>
                    <a:pt x="1" y="724"/>
                    <a:pt x="64" y="878"/>
                    <a:pt x="173" y="996"/>
                  </a:cubicBezTo>
                  <a:cubicBezTo>
                    <a:pt x="316" y="1165"/>
                    <a:pt x="538" y="1259"/>
                    <a:pt x="756" y="1259"/>
                  </a:cubicBezTo>
                  <a:cubicBezTo>
                    <a:pt x="842" y="1259"/>
                    <a:pt x="928" y="1244"/>
                    <a:pt x="1007" y="1213"/>
                  </a:cubicBezTo>
                  <a:cubicBezTo>
                    <a:pt x="1297" y="1096"/>
                    <a:pt x="1479" y="769"/>
                    <a:pt x="1424" y="470"/>
                  </a:cubicBezTo>
                  <a:cubicBezTo>
                    <a:pt x="1356" y="141"/>
                    <a:pt x="1076" y="0"/>
                    <a:pt x="783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0"/>
            <p:cNvSpPr/>
            <p:nvPr/>
          </p:nvSpPr>
          <p:spPr>
            <a:xfrm>
              <a:off x="4044625" y="1152300"/>
              <a:ext cx="37200" cy="31500"/>
            </a:xfrm>
            <a:custGeom>
              <a:avLst/>
              <a:gdLst/>
              <a:ahLst/>
              <a:cxnLst/>
              <a:rect l="l" t="t" r="r" b="b"/>
              <a:pathLst>
                <a:path w="1488" h="1260" extrusionOk="0">
                  <a:moveTo>
                    <a:pt x="786" y="0"/>
                  </a:moveTo>
                  <a:cubicBezTo>
                    <a:pt x="610" y="0"/>
                    <a:pt x="428" y="51"/>
                    <a:pt x="281" y="143"/>
                  </a:cubicBezTo>
                  <a:cubicBezTo>
                    <a:pt x="136" y="234"/>
                    <a:pt x="28" y="397"/>
                    <a:pt x="9" y="570"/>
                  </a:cubicBezTo>
                  <a:cubicBezTo>
                    <a:pt x="0" y="724"/>
                    <a:pt x="73" y="878"/>
                    <a:pt x="173" y="996"/>
                  </a:cubicBezTo>
                  <a:cubicBezTo>
                    <a:pt x="322" y="1165"/>
                    <a:pt x="541" y="1259"/>
                    <a:pt x="760" y="1259"/>
                  </a:cubicBezTo>
                  <a:cubicBezTo>
                    <a:pt x="847" y="1259"/>
                    <a:pt x="934" y="1244"/>
                    <a:pt x="1016" y="1213"/>
                  </a:cubicBezTo>
                  <a:cubicBezTo>
                    <a:pt x="1297" y="1096"/>
                    <a:pt x="1488" y="769"/>
                    <a:pt x="1424" y="470"/>
                  </a:cubicBezTo>
                  <a:cubicBezTo>
                    <a:pt x="1356" y="141"/>
                    <a:pt x="1080" y="0"/>
                    <a:pt x="786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0"/>
            <p:cNvSpPr/>
            <p:nvPr/>
          </p:nvSpPr>
          <p:spPr>
            <a:xfrm>
              <a:off x="4561500" y="1565800"/>
              <a:ext cx="37200" cy="31500"/>
            </a:xfrm>
            <a:custGeom>
              <a:avLst/>
              <a:gdLst/>
              <a:ahLst/>
              <a:cxnLst/>
              <a:rect l="l" t="t" r="r" b="b"/>
              <a:pathLst>
                <a:path w="1488" h="1260" extrusionOk="0">
                  <a:moveTo>
                    <a:pt x="782" y="0"/>
                  </a:moveTo>
                  <a:cubicBezTo>
                    <a:pt x="606" y="0"/>
                    <a:pt x="424" y="51"/>
                    <a:pt x="281" y="143"/>
                  </a:cubicBezTo>
                  <a:cubicBezTo>
                    <a:pt x="136" y="234"/>
                    <a:pt x="18" y="397"/>
                    <a:pt x="9" y="570"/>
                  </a:cubicBezTo>
                  <a:cubicBezTo>
                    <a:pt x="0" y="724"/>
                    <a:pt x="73" y="878"/>
                    <a:pt x="173" y="996"/>
                  </a:cubicBezTo>
                  <a:cubicBezTo>
                    <a:pt x="316" y="1165"/>
                    <a:pt x="538" y="1259"/>
                    <a:pt x="755" y="1259"/>
                  </a:cubicBezTo>
                  <a:cubicBezTo>
                    <a:pt x="842" y="1259"/>
                    <a:pt x="927" y="1244"/>
                    <a:pt x="1007" y="1213"/>
                  </a:cubicBezTo>
                  <a:cubicBezTo>
                    <a:pt x="1297" y="1096"/>
                    <a:pt x="1487" y="769"/>
                    <a:pt x="1424" y="470"/>
                  </a:cubicBezTo>
                  <a:cubicBezTo>
                    <a:pt x="1356" y="141"/>
                    <a:pt x="1076" y="0"/>
                    <a:pt x="782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0"/>
            <p:cNvSpPr/>
            <p:nvPr/>
          </p:nvSpPr>
          <p:spPr>
            <a:xfrm>
              <a:off x="4749650" y="1464475"/>
              <a:ext cx="36975" cy="31450"/>
            </a:xfrm>
            <a:custGeom>
              <a:avLst/>
              <a:gdLst/>
              <a:ahLst/>
              <a:cxnLst/>
              <a:rect l="l" t="t" r="r" b="b"/>
              <a:pathLst>
                <a:path w="1479" h="1258" extrusionOk="0">
                  <a:moveTo>
                    <a:pt x="783" y="0"/>
                  </a:moveTo>
                  <a:cubicBezTo>
                    <a:pt x="606" y="0"/>
                    <a:pt x="425" y="51"/>
                    <a:pt x="282" y="143"/>
                  </a:cubicBezTo>
                  <a:cubicBezTo>
                    <a:pt x="128" y="234"/>
                    <a:pt x="19" y="397"/>
                    <a:pt x="10" y="569"/>
                  </a:cubicBezTo>
                  <a:cubicBezTo>
                    <a:pt x="1" y="723"/>
                    <a:pt x="64" y="878"/>
                    <a:pt x="173" y="995"/>
                  </a:cubicBezTo>
                  <a:cubicBezTo>
                    <a:pt x="318" y="1160"/>
                    <a:pt x="543" y="1257"/>
                    <a:pt x="763" y="1257"/>
                  </a:cubicBezTo>
                  <a:cubicBezTo>
                    <a:pt x="847" y="1257"/>
                    <a:pt x="930" y="1243"/>
                    <a:pt x="1007" y="1213"/>
                  </a:cubicBezTo>
                  <a:cubicBezTo>
                    <a:pt x="1297" y="1095"/>
                    <a:pt x="1479" y="769"/>
                    <a:pt x="1424" y="469"/>
                  </a:cubicBezTo>
                  <a:cubicBezTo>
                    <a:pt x="1356" y="141"/>
                    <a:pt x="1076" y="0"/>
                    <a:pt x="783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0"/>
            <p:cNvSpPr/>
            <p:nvPr/>
          </p:nvSpPr>
          <p:spPr>
            <a:xfrm>
              <a:off x="4505275" y="1040375"/>
              <a:ext cx="37200" cy="31525"/>
            </a:xfrm>
            <a:custGeom>
              <a:avLst/>
              <a:gdLst/>
              <a:ahLst/>
              <a:cxnLst/>
              <a:rect l="l" t="t" r="r" b="b"/>
              <a:pathLst>
                <a:path w="1488" h="1261" extrusionOk="0">
                  <a:moveTo>
                    <a:pt x="781" y="0"/>
                  </a:moveTo>
                  <a:cubicBezTo>
                    <a:pt x="606" y="0"/>
                    <a:pt x="426" y="50"/>
                    <a:pt x="282" y="141"/>
                  </a:cubicBezTo>
                  <a:cubicBezTo>
                    <a:pt x="137" y="241"/>
                    <a:pt x="19" y="395"/>
                    <a:pt x="10" y="576"/>
                  </a:cubicBezTo>
                  <a:cubicBezTo>
                    <a:pt x="0" y="730"/>
                    <a:pt x="73" y="884"/>
                    <a:pt x="173" y="1002"/>
                  </a:cubicBezTo>
                  <a:cubicBezTo>
                    <a:pt x="321" y="1164"/>
                    <a:pt x="539" y="1261"/>
                    <a:pt x="756" y="1261"/>
                  </a:cubicBezTo>
                  <a:cubicBezTo>
                    <a:pt x="844" y="1261"/>
                    <a:pt x="932" y="1245"/>
                    <a:pt x="1016" y="1211"/>
                  </a:cubicBezTo>
                  <a:cubicBezTo>
                    <a:pt x="1297" y="1102"/>
                    <a:pt x="1488" y="776"/>
                    <a:pt x="1424" y="467"/>
                  </a:cubicBezTo>
                  <a:cubicBezTo>
                    <a:pt x="1356" y="142"/>
                    <a:pt x="1076" y="0"/>
                    <a:pt x="781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0"/>
            <p:cNvSpPr/>
            <p:nvPr/>
          </p:nvSpPr>
          <p:spPr>
            <a:xfrm>
              <a:off x="4399175" y="1159550"/>
              <a:ext cx="37200" cy="31500"/>
            </a:xfrm>
            <a:custGeom>
              <a:avLst/>
              <a:gdLst/>
              <a:ahLst/>
              <a:cxnLst/>
              <a:rect l="l" t="t" r="r" b="b"/>
              <a:pathLst>
                <a:path w="1488" h="1260" extrusionOk="0">
                  <a:moveTo>
                    <a:pt x="783" y="1"/>
                  </a:moveTo>
                  <a:cubicBezTo>
                    <a:pt x="606" y="1"/>
                    <a:pt x="425" y="52"/>
                    <a:pt x="282" y="144"/>
                  </a:cubicBezTo>
                  <a:cubicBezTo>
                    <a:pt x="128" y="234"/>
                    <a:pt x="19" y="398"/>
                    <a:pt x="10" y="570"/>
                  </a:cubicBezTo>
                  <a:cubicBezTo>
                    <a:pt x="1" y="724"/>
                    <a:pt x="64" y="878"/>
                    <a:pt x="173" y="996"/>
                  </a:cubicBezTo>
                  <a:cubicBezTo>
                    <a:pt x="316" y="1165"/>
                    <a:pt x="538" y="1259"/>
                    <a:pt x="756" y="1259"/>
                  </a:cubicBezTo>
                  <a:cubicBezTo>
                    <a:pt x="842" y="1259"/>
                    <a:pt x="927" y="1244"/>
                    <a:pt x="1007" y="1214"/>
                  </a:cubicBezTo>
                  <a:cubicBezTo>
                    <a:pt x="1297" y="1096"/>
                    <a:pt x="1488" y="769"/>
                    <a:pt x="1424" y="470"/>
                  </a:cubicBezTo>
                  <a:cubicBezTo>
                    <a:pt x="1356" y="142"/>
                    <a:pt x="1076" y="1"/>
                    <a:pt x="783" y="1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0"/>
            <p:cNvSpPr/>
            <p:nvPr/>
          </p:nvSpPr>
          <p:spPr>
            <a:xfrm>
              <a:off x="4386025" y="1432950"/>
              <a:ext cx="37200" cy="31500"/>
            </a:xfrm>
            <a:custGeom>
              <a:avLst/>
              <a:gdLst/>
              <a:ahLst/>
              <a:cxnLst/>
              <a:rect l="l" t="t" r="r" b="b"/>
              <a:pathLst>
                <a:path w="1488" h="1260" extrusionOk="0">
                  <a:moveTo>
                    <a:pt x="783" y="1"/>
                  </a:moveTo>
                  <a:cubicBezTo>
                    <a:pt x="606" y="1"/>
                    <a:pt x="425" y="52"/>
                    <a:pt x="282" y="144"/>
                  </a:cubicBezTo>
                  <a:cubicBezTo>
                    <a:pt x="137" y="234"/>
                    <a:pt x="19" y="397"/>
                    <a:pt x="10" y="570"/>
                  </a:cubicBezTo>
                  <a:cubicBezTo>
                    <a:pt x="1" y="724"/>
                    <a:pt x="64" y="878"/>
                    <a:pt x="173" y="996"/>
                  </a:cubicBezTo>
                  <a:cubicBezTo>
                    <a:pt x="316" y="1165"/>
                    <a:pt x="538" y="1259"/>
                    <a:pt x="756" y="1259"/>
                  </a:cubicBezTo>
                  <a:cubicBezTo>
                    <a:pt x="842" y="1259"/>
                    <a:pt x="928" y="1244"/>
                    <a:pt x="1007" y="1214"/>
                  </a:cubicBezTo>
                  <a:cubicBezTo>
                    <a:pt x="1297" y="1096"/>
                    <a:pt x="1488" y="769"/>
                    <a:pt x="1424" y="470"/>
                  </a:cubicBezTo>
                  <a:cubicBezTo>
                    <a:pt x="1356" y="142"/>
                    <a:pt x="1076" y="1"/>
                    <a:pt x="783" y="1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0"/>
            <p:cNvSpPr/>
            <p:nvPr/>
          </p:nvSpPr>
          <p:spPr>
            <a:xfrm>
              <a:off x="4080450" y="1502100"/>
              <a:ext cx="36975" cy="31475"/>
            </a:xfrm>
            <a:custGeom>
              <a:avLst/>
              <a:gdLst/>
              <a:ahLst/>
              <a:cxnLst/>
              <a:rect l="l" t="t" r="r" b="b"/>
              <a:pathLst>
                <a:path w="1479" h="1259" extrusionOk="0">
                  <a:moveTo>
                    <a:pt x="779" y="0"/>
                  </a:moveTo>
                  <a:cubicBezTo>
                    <a:pt x="604" y="0"/>
                    <a:pt x="424" y="51"/>
                    <a:pt x="281" y="143"/>
                  </a:cubicBezTo>
                  <a:cubicBezTo>
                    <a:pt x="127" y="234"/>
                    <a:pt x="18" y="397"/>
                    <a:pt x="9" y="569"/>
                  </a:cubicBezTo>
                  <a:cubicBezTo>
                    <a:pt x="0" y="724"/>
                    <a:pt x="64" y="878"/>
                    <a:pt x="172" y="996"/>
                  </a:cubicBezTo>
                  <a:cubicBezTo>
                    <a:pt x="315" y="1165"/>
                    <a:pt x="537" y="1259"/>
                    <a:pt x="755" y="1259"/>
                  </a:cubicBezTo>
                  <a:cubicBezTo>
                    <a:pt x="841" y="1259"/>
                    <a:pt x="927" y="1244"/>
                    <a:pt x="1007" y="1213"/>
                  </a:cubicBezTo>
                  <a:cubicBezTo>
                    <a:pt x="1288" y="1095"/>
                    <a:pt x="1478" y="769"/>
                    <a:pt x="1415" y="470"/>
                  </a:cubicBezTo>
                  <a:cubicBezTo>
                    <a:pt x="1347" y="141"/>
                    <a:pt x="1070" y="0"/>
                    <a:pt x="779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0"/>
            <p:cNvSpPr/>
            <p:nvPr/>
          </p:nvSpPr>
          <p:spPr>
            <a:xfrm>
              <a:off x="4221225" y="1226875"/>
              <a:ext cx="37200" cy="31500"/>
            </a:xfrm>
            <a:custGeom>
              <a:avLst/>
              <a:gdLst/>
              <a:ahLst/>
              <a:cxnLst/>
              <a:rect l="l" t="t" r="r" b="b"/>
              <a:pathLst>
                <a:path w="1488" h="1260" extrusionOk="0">
                  <a:moveTo>
                    <a:pt x="782" y="1"/>
                  </a:moveTo>
                  <a:cubicBezTo>
                    <a:pt x="606" y="1"/>
                    <a:pt x="424" y="52"/>
                    <a:pt x="281" y="144"/>
                  </a:cubicBezTo>
                  <a:cubicBezTo>
                    <a:pt x="136" y="234"/>
                    <a:pt x="18" y="398"/>
                    <a:pt x="9" y="570"/>
                  </a:cubicBezTo>
                  <a:cubicBezTo>
                    <a:pt x="0" y="724"/>
                    <a:pt x="73" y="878"/>
                    <a:pt x="173" y="996"/>
                  </a:cubicBezTo>
                  <a:cubicBezTo>
                    <a:pt x="316" y="1165"/>
                    <a:pt x="537" y="1259"/>
                    <a:pt x="755" y="1259"/>
                  </a:cubicBezTo>
                  <a:cubicBezTo>
                    <a:pt x="842" y="1259"/>
                    <a:pt x="927" y="1245"/>
                    <a:pt x="1007" y="1214"/>
                  </a:cubicBezTo>
                  <a:cubicBezTo>
                    <a:pt x="1297" y="1096"/>
                    <a:pt x="1487" y="769"/>
                    <a:pt x="1424" y="470"/>
                  </a:cubicBezTo>
                  <a:cubicBezTo>
                    <a:pt x="1356" y="142"/>
                    <a:pt x="1076" y="1"/>
                    <a:pt x="782" y="1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0"/>
            <p:cNvSpPr/>
            <p:nvPr/>
          </p:nvSpPr>
          <p:spPr>
            <a:xfrm>
              <a:off x="4329575" y="1609100"/>
              <a:ext cx="37200" cy="31500"/>
            </a:xfrm>
            <a:custGeom>
              <a:avLst/>
              <a:gdLst/>
              <a:ahLst/>
              <a:cxnLst/>
              <a:rect l="l" t="t" r="r" b="b"/>
              <a:pathLst>
                <a:path w="1488" h="1260" extrusionOk="0">
                  <a:moveTo>
                    <a:pt x="787" y="0"/>
                  </a:moveTo>
                  <a:cubicBezTo>
                    <a:pt x="611" y="0"/>
                    <a:pt x="428" y="51"/>
                    <a:pt x="282" y="143"/>
                  </a:cubicBezTo>
                  <a:cubicBezTo>
                    <a:pt x="137" y="234"/>
                    <a:pt x="28" y="397"/>
                    <a:pt x="10" y="570"/>
                  </a:cubicBezTo>
                  <a:cubicBezTo>
                    <a:pt x="1" y="733"/>
                    <a:pt x="73" y="887"/>
                    <a:pt x="173" y="996"/>
                  </a:cubicBezTo>
                  <a:cubicBezTo>
                    <a:pt x="322" y="1165"/>
                    <a:pt x="542" y="1259"/>
                    <a:pt x="761" y="1259"/>
                  </a:cubicBezTo>
                  <a:cubicBezTo>
                    <a:pt x="847" y="1259"/>
                    <a:pt x="934" y="1244"/>
                    <a:pt x="1016" y="1213"/>
                  </a:cubicBezTo>
                  <a:cubicBezTo>
                    <a:pt x="1298" y="1095"/>
                    <a:pt x="1488" y="769"/>
                    <a:pt x="1424" y="470"/>
                  </a:cubicBezTo>
                  <a:cubicBezTo>
                    <a:pt x="1357" y="141"/>
                    <a:pt x="1080" y="0"/>
                    <a:pt x="787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0"/>
            <p:cNvSpPr/>
            <p:nvPr/>
          </p:nvSpPr>
          <p:spPr>
            <a:xfrm>
              <a:off x="4802025" y="1159550"/>
              <a:ext cx="37200" cy="31500"/>
            </a:xfrm>
            <a:custGeom>
              <a:avLst/>
              <a:gdLst/>
              <a:ahLst/>
              <a:cxnLst/>
              <a:rect l="l" t="t" r="r" b="b"/>
              <a:pathLst>
                <a:path w="1488" h="1260" extrusionOk="0">
                  <a:moveTo>
                    <a:pt x="787" y="1"/>
                  </a:moveTo>
                  <a:cubicBezTo>
                    <a:pt x="610" y="1"/>
                    <a:pt x="428" y="52"/>
                    <a:pt x="282" y="144"/>
                  </a:cubicBezTo>
                  <a:cubicBezTo>
                    <a:pt x="136" y="234"/>
                    <a:pt x="28" y="398"/>
                    <a:pt x="10" y="570"/>
                  </a:cubicBezTo>
                  <a:cubicBezTo>
                    <a:pt x="0" y="724"/>
                    <a:pt x="73" y="878"/>
                    <a:pt x="173" y="996"/>
                  </a:cubicBezTo>
                  <a:cubicBezTo>
                    <a:pt x="322" y="1165"/>
                    <a:pt x="541" y="1259"/>
                    <a:pt x="760" y="1259"/>
                  </a:cubicBezTo>
                  <a:cubicBezTo>
                    <a:pt x="847" y="1259"/>
                    <a:pt x="934" y="1244"/>
                    <a:pt x="1016" y="1214"/>
                  </a:cubicBezTo>
                  <a:cubicBezTo>
                    <a:pt x="1297" y="1096"/>
                    <a:pt x="1488" y="769"/>
                    <a:pt x="1424" y="470"/>
                  </a:cubicBezTo>
                  <a:cubicBezTo>
                    <a:pt x="1356" y="142"/>
                    <a:pt x="1080" y="1"/>
                    <a:pt x="787" y="1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40"/>
          <p:cNvGrpSpPr/>
          <p:nvPr/>
        </p:nvGrpSpPr>
        <p:grpSpPr>
          <a:xfrm>
            <a:off x="7645252" y="539477"/>
            <a:ext cx="710849" cy="572701"/>
            <a:chOff x="4044625" y="1000425"/>
            <a:chExt cx="794600" cy="640175"/>
          </a:xfrm>
        </p:grpSpPr>
        <p:sp>
          <p:nvSpPr>
            <p:cNvPr id="611" name="Google Shape;611;p40"/>
            <p:cNvSpPr/>
            <p:nvPr/>
          </p:nvSpPr>
          <p:spPr>
            <a:xfrm>
              <a:off x="4639025" y="1071825"/>
              <a:ext cx="65775" cy="55825"/>
            </a:xfrm>
            <a:custGeom>
              <a:avLst/>
              <a:gdLst/>
              <a:ahLst/>
              <a:cxnLst/>
              <a:rect l="l" t="t" r="r" b="b"/>
              <a:pathLst>
                <a:path w="2631" h="2233" extrusionOk="0">
                  <a:moveTo>
                    <a:pt x="1383" y="1"/>
                  </a:moveTo>
                  <a:cubicBezTo>
                    <a:pt x="1072" y="1"/>
                    <a:pt x="753" y="90"/>
                    <a:pt x="499" y="252"/>
                  </a:cubicBezTo>
                  <a:cubicBezTo>
                    <a:pt x="236" y="424"/>
                    <a:pt x="37" y="706"/>
                    <a:pt x="19" y="1014"/>
                  </a:cubicBezTo>
                  <a:cubicBezTo>
                    <a:pt x="1" y="1295"/>
                    <a:pt x="128" y="1567"/>
                    <a:pt x="309" y="1776"/>
                  </a:cubicBezTo>
                  <a:cubicBezTo>
                    <a:pt x="567" y="2066"/>
                    <a:pt x="954" y="2232"/>
                    <a:pt x="1338" y="2232"/>
                  </a:cubicBezTo>
                  <a:cubicBezTo>
                    <a:pt x="1494" y="2232"/>
                    <a:pt x="1650" y="2205"/>
                    <a:pt x="1796" y="2147"/>
                  </a:cubicBezTo>
                  <a:cubicBezTo>
                    <a:pt x="2295" y="1948"/>
                    <a:pt x="2630" y="1367"/>
                    <a:pt x="2521" y="832"/>
                  </a:cubicBezTo>
                  <a:cubicBezTo>
                    <a:pt x="2402" y="253"/>
                    <a:pt x="1905" y="1"/>
                    <a:pt x="1383" y="1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4274275" y="1000425"/>
              <a:ext cx="65750" cy="55775"/>
            </a:xfrm>
            <a:custGeom>
              <a:avLst/>
              <a:gdLst/>
              <a:ahLst/>
              <a:cxnLst/>
              <a:rect l="l" t="t" r="r" b="b"/>
              <a:pathLst>
                <a:path w="2630" h="2231" extrusionOk="0">
                  <a:moveTo>
                    <a:pt x="1380" y="0"/>
                  </a:moveTo>
                  <a:cubicBezTo>
                    <a:pt x="1071" y="0"/>
                    <a:pt x="753" y="89"/>
                    <a:pt x="499" y="252"/>
                  </a:cubicBezTo>
                  <a:cubicBezTo>
                    <a:pt x="236" y="415"/>
                    <a:pt x="36" y="696"/>
                    <a:pt x="18" y="1013"/>
                  </a:cubicBezTo>
                  <a:cubicBezTo>
                    <a:pt x="0" y="1285"/>
                    <a:pt x="118" y="1557"/>
                    <a:pt x="299" y="1766"/>
                  </a:cubicBezTo>
                  <a:cubicBezTo>
                    <a:pt x="560" y="2059"/>
                    <a:pt x="950" y="2230"/>
                    <a:pt x="1338" y="2230"/>
                  </a:cubicBezTo>
                  <a:cubicBezTo>
                    <a:pt x="1491" y="2230"/>
                    <a:pt x="1643" y="2203"/>
                    <a:pt x="1787" y="2147"/>
                  </a:cubicBezTo>
                  <a:cubicBezTo>
                    <a:pt x="2294" y="1938"/>
                    <a:pt x="2630" y="1367"/>
                    <a:pt x="2521" y="832"/>
                  </a:cubicBezTo>
                  <a:cubicBezTo>
                    <a:pt x="2396" y="252"/>
                    <a:pt x="1900" y="0"/>
                    <a:pt x="1380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4131000" y="1286275"/>
              <a:ext cx="65750" cy="55775"/>
            </a:xfrm>
            <a:custGeom>
              <a:avLst/>
              <a:gdLst/>
              <a:ahLst/>
              <a:cxnLst/>
              <a:rect l="l" t="t" r="r" b="b"/>
              <a:pathLst>
                <a:path w="2630" h="2231" extrusionOk="0">
                  <a:moveTo>
                    <a:pt x="1383" y="1"/>
                  </a:moveTo>
                  <a:cubicBezTo>
                    <a:pt x="1072" y="1"/>
                    <a:pt x="753" y="90"/>
                    <a:pt x="499" y="252"/>
                  </a:cubicBezTo>
                  <a:cubicBezTo>
                    <a:pt x="236" y="416"/>
                    <a:pt x="37" y="697"/>
                    <a:pt x="18" y="1014"/>
                  </a:cubicBezTo>
                  <a:cubicBezTo>
                    <a:pt x="0" y="1286"/>
                    <a:pt x="118" y="1558"/>
                    <a:pt x="309" y="1767"/>
                  </a:cubicBezTo>
                  <a:cubicBezTo>
                    <a:pt x="562" y="2059"/>
                    <a:pt x="956" y="2231"/>
                    <a:pt x="1342" y="2231"/>
                  </a:cubicBezTo>
                  <a:cubicBezTo>
                    <a:pt x="1494" y="2231"/>
                    <a:pt x="1646" y="2204"/>
                    <a:pt x="1787" y="2148"/>
                  </a:cubicBezTo>
                  <a:cubicBezTo>
                    <a:pt x="2294" y="1939"/>
                    <a:pt x="2630" y="1368"/>
                    <a:pt x="2521" y="833"/>
                  </a:cubicBezTo>
                  <a:cubicBezTo>
                    <a:pt x="2402" y="253"/>
                    <a:pt x="1905" y="1"/>
                    <a:pt x="1383" y="1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0"/>
            <p:cNvSpPr/>
            <p:nvPr/>
          </p:nvSpPr>
          <p:spPr>
            <a:xfrm>
              <a:off x="4421400" y="1286275"/>
              <a:ext cx="66000" cy="55775"/>
            </a:xfrm>
            <a:custGeom>
              <a:avLst/>
              <a:gdLst/>
              <a:ahLst/>
              <a:cxnLst/>
              <a:rect l="l" t="t" r="r" b="b"/>
              <a:pathLst>
                <a:path w="2640" h="2231" extrusionOk="0">
                  <a:moveTo>
                    <a:pt x="1385" y="1"/>
                  </a:moveTo>
                  <a:cubicBezTo>
                    <a:pt x="1076" y="1"/>
                    <a:pt x="758" y="90"/>
                    <a:pt x="508" y="252"/>
                  </a:cubicBezTo>
                  <a:cubicBezTo>
                    <a:pt x="245" y="416"/>
                    <a:pt x="37" y="697"/>
                    <a:pt x="18" y="1014"/>
                  </a:cubicBezTo>
                  <a:cubicBezTo>
                    <a:pt x="0" y="1286"/>
                    <a:pt x="127" y="1558"/>
                    <a:pt x="309" y="1767"/>
                  </a:cubicBezTo>
                  <a:cubicBezTo>
                    <a:pt x="569" y="2059"/>
                    <a:pt x="959" y="2231"/>
                    <a:pt x="1347" y="2231"/>
                  </a:cubicBezTo>
                  <a:cubicBezTo>
                    <a:pt x="1500" y="2231"/>
                    <a:pt x="1652" y="2204"/>
                    <a:pt x="1796" y="2148"/>
                  </a:cubicBezTo>
                  <a:cubicBezTo>
                    <a:pt x="2304" y="1939"/>
                    <a:pt x="2639" y="1368"/>
                    <a:pt x="2521" y="833"/>
                  </a:cubicBezTo>
                  <a:cubicBezTo>
                    <a:pt x="2402" y="253"/>
                    <a:pt x="1905" y="1"/>
                    <a:pt x="1385" y="1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0"/>
            <p:cNvSpPr/>
            <p:nvPr/>
          </p:nvSpPr>
          <p:spPr>
            <a:xfrm>
              <a:off x="4621350" y="1258400"/>
              <a:ext cx="66000" cy="55775"/>
            </a:xfrm>
            <a:custGeom>
              <a:avLst/>
              <a:gdLst/>
              <a:ahLst/>
              <a:cxnLst/>
              <a:rect l="l" t="t" r="r" b="b"/>
              <a:pathLst>
                <a:path w="2640" h="2231" extrusionOk="0">
                  <a:moveTo>
                    <a:pt x="1389" y="1"/>
                  </a:moveTo>
                  <a:cubicBezTo>
                    <a:pt x="1080" y="1"/>
                    <a:pt x="762" y="90"/>
                    <a:pt x="508" y="252"/>
                  </a:cubicBezTo>
                  <a:cubicBezTo>
                    <a:pt x="245" y="415"/>
                    <a:pt x="46" y="696"/>
                    <a:pt x="18" y="1014"/>
                  </a:cubicBezTo>
                  <a:cubicBezTo>
                    <a:pt x="0" y="1286"/>
                    <a:pt x="127" y="1558"/>
                    <a:pt x="309" y="1766"/>
                  </a:cubicBezTo>
                  <a:cubicBezTo>
                    <a:pt x="569" y="2059"/>
                    <a:pt x="959" y="2230"/>
                    <a:pt x="1347" y="2230"/>
                  </a:cubicBezTo>
                  <a:cubicBezTo>
                    <a:pt x="1500" y="2230"/>
                    <a:pt x="1652" y="2204"/>
                    <a:pt x="1796" y="2147"/>
                  </a:cubicBezTo>
                  <a:cubicBezTo>
                    <a:pt x="2304" y="1939"/>
                    <a:pt x="2639" y="1367"/>
                    <a:pt x="2530" y="832"/>
                  </a:cubicBezTo>
                  <a:cubicBezTo>
                    <a:pt x="2405" y="252"/>
                    <a:pt x="1909" y="1"/>
                    <a:pt x="1389" y="1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4221000" y="1517750"/>
              <a:ext cx="66000" cy="55800"/>
            </a:xfrm>
            <a:custGeom>
              <a:avLst/>
              <a:gdLst/>
              <a:ahLst/>
              <a:cxnLst/>
              <a:rect l="l" t="t" r="r" b="b"/>
              <a:pathLst>
                <a:path w="2640" h="2232" extrusionOk="0">
                  <a:moveTo>
                    <a:pt x="1385" y="0"/>
                  </a:moveTo>
                  <a:cubicBezTo>
                    <a:pt x="1076" y="0"/>
                    <a:pt x="758" y="89"/>
                    <a:pt x="508" y="252"/>
                  </a:cubicBezTo>
                  <a:cubicBezTo>
                    <a:pt x="236" y="424"/>
                    <a:pt x="37" y="705"/>
                    <a:pt x="18" y="1013"/>
                  </a:cubicBezTo>
                  <a:cubicBezTo>
                    <a:pt x="0" y="1295"/>
                    <a:pt x="127" y="1567"/>
                    <a:pt x="309" y="1775"/>
                  </a:cubicBezTo>
                  <a:cubicBezTo>
                    <a:pt x="567" y="2066"/>
                    <a:pt x="953" y="2232"/>
                    <a:pt x="1338" y="2232"/>
                  </a:cubicBezTo>
                  <a:cubicBezTo>
                    <a:pt x="1494" y="2232"/>
                    <a:pt x="1649" y="2205"/>
                    <a:pt x="1796" y="2147"/>
                  </a:cubicBezTo>
                  <a:cubicBezTo>
                    <a:pt x="2304" y="1947"/>
                    <a:pt x="2639" y="1367"/>
                    <a:pt x="2521" y="832"/>
                  </a:cubicBezTo>
                  <a:cubicBezTo>
                    <a:pt x="2402" y="252"/>
                    <a:pt x="1904" y="0"/>
                    <a:pt x="1385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0"/>
            <p:cNvSpPr/>
            <p:nvPr/>
          </p:nvSpPr>
          <p:spPr>
            <a:xfrm>
              <a:off x="4579400" y="1152300"/>
              <a:ext cx="36975" cy="31500"/>
            </a:xfrm>
            <a:custGeom>
              <a:avLst/>
              <a:gdLst/>
              <a:ahLst/>
              <a:cxnLst/>
              <a:rect l="l" t="t" r="r" b="b"/>
              <a:pathLst>
                <a:path w="1479" h="1260" extrusionOk="0">
                  <a:moveTo>
                    <a:pt x="783" y="0"/>
                  </a:moveTo>
                  <a:cubicBezTo>
                    <a:pt x="606" y="0"/>
                    <a:pt x="425" y="51"/>
                    <a:pt x="282" y="143"/>
                  </a:cubicBezTo>
                  <a:cubicBezTo>
                    <a:pt x="128" y="234"/>
                    <a:pt x="19" y="397"/>
                    <a:pt x="10" y="570"/>
                  </a:cubicBezTo>
                  <a:cubicBezTo>
                    <a:pt x="1" y="724"/>
                    <a:pt x="64" y="878"/>
                    <a:pt x="173" y="996"/>
                  </a:cubicBezTo>
                  <a:cubicBezTo>
                    <a:pt x="316" y="1165"/>
                    <a:pt x="538" y="1259"/>
                    <a:pt x="756" y="1259"/>
                  </a:cubicBezTo>
                  <a:cubicBezTo>
                    <a:pt x="842" y="1259"/>
                    <a:pt x="928" y="1244"/>
                    <a:pt x="1007" y="1213"/>
                  </a:cubicBezTo>
                  <a:cubicBezTo>
                    <a:pt x="1297" y="1096"/>
                    <a:pt x="1479" y="769"/>
                    <a:pt x="1424" y="470"/>
                  </a:cubicBezTo>
                  <a:cubicBezTo>
                    <a:pt x="1356" y="141"/>
                    <a:pt x="1076" y="0"/>
                    <a:pt x="783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0"/>
            <p:cNvSpPr/>
            <p:nvPr/>
          </p:nvSpPr>
          <p:spPr>
            <a:xfrm>
              <a:off x="4044625" y="1152300"/>
              <a:ext cx="37200" cy="31500"/>
            </a:xfrm>
            <a:custGeom>
              <a:avLst/>
              <a:gdLst/>
              <a:ahLst/>
              <a:cxnLst/>
              <a:rect l="l" t="t" r="r" b="b"/>
              <a:pathLst>
                <a:path w="1488" h="1260" extrusionOk="0">
                  <a:moveTo>
                    <a:pt x="786" y="0"/>
                  </a:moveTo>
                  <a:cubicBezTo>
                    <a:pt x="610" y="0"/>
                    <a:pt x="428" y="51"/>
                    <a:pt x="281" y="143"/>
                  </a:cubicBezTo>
                  <a:cubicBezTo>
                    <a:pt x="136" y="234"/>
                    <a:pt x="28" y="397"/>
                    <a:pt x="9" y="570"/>
                  </a:cubicBezTo>
                  <a:cubicBezTo>
                    <a:pt x="0" y="724"/>
                    <a:pt x="73" y="878"/>
                    <a:pt x="173" y="996"/>
                  </a:cubicBezTo>
                  <a:cubicBezTo>
                    <a:pt x="322" y="1165"/>
                    <a:pt x="541" y="1259"/>
                    <a:pt x="760" y="1259"/>
                  </a:cubicBezTo>
                  <a:cubicBezTo>
                    <a:pt x="847" y="1259"/>
                    <a:pt x="934" y="1244"/>
                    <a:pt x="1016" y="1213"/>
                  </a:cubicBezTo>
                  <a:cubicBezTo>
                    <a:pt x="1297" y="1096"/>
                    <a:pt x="1488" y="769"/>
                    <a:pt x="1424" y="470"/>
                  </a:cubicBezTo>
                  <a:cubicBezTo>
                    <a:pt x="1356" y="141"/>
                    <a:pt x="1080" y="0"/>
                    <a:pt x="786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0"/>
            <p:cNvSpPr/>
            <p:nvPr/>
          </p:nvSpPr>
          <p:spPr>
            <a:xfrm>
              <a:off x="4561500" y="1565800"/>
              <a:ext cx="37200" cy="31500"/>
            </a:xfrm>
            <a:custGeom>
              <a:avLst/>
              <a:gdLst/>
              <a:ahLst/>
              <a:cxnLst/>
              <a:rect l="l" t="t" r="r" b="b"/>
              <a:pathLst>
                <a:path w="1488" h="1260" extrusionOk="0">
                  <a:moveTo>
                    <a:pt x="782" y="0"/>
                  </a:moveTo>
                  <a:cubicBezTo>
                    <a:pt x="606" y="0"/>
                    <a:pt x="424" y="51"/>
                    <a:pt x="281" y="143"/>
                  </a:cubicBezTo>
                  <a:cubicBezTo>
                    <a:pt x="136" y="234"/>
                    <a:pt x="18" y="397"/>
                    <a:pt x="9" y="570"/>
                  </a:cubicBezTo>
                  <a:cubicBezTo>
                    <a:pt x="0" y="724"/>
                    <a:pt x="73" y="878"/>
                    <a:pt x="173" y="996"/>
                  </a:cubicBezTo>
                  <a:cubicBezTo>
                    <a:pt x="316" y="1165"/>
                    <a:pt x="538" y="1259"/>
                    <a:pt x="755" y="1259"/>
                  </a:cubicBezTo>
                  <a:cubicBezTo>
                    <a:pt x="842" y="1259"/>
                    <a:pt x="927" y="1244"/>
                    <a:pt x="1007" y="1213"/>
                  </a:cubicBezTo>
                  <a:cubicBezTo>
                    <a:pt x="1297" y="1096"/>
                    <a:pt x="1487" y="769"/>
                    <a:pt x="1424" y="470"/>
                  </a:cubicBezTo>
                  <a:cubicBezTo>
                    <a:pt x="1356" y="141"/>
                    <a:pt x="1076" y="0"/>
                    <a:pt x="782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4749650" y="1464475"/>
              <a:ext cx="36975" cy="31450"/>
            </a:xfrm>
            <a:custGeom>
              <a:avLst/>
              <a:gdLst/>
              <a:ahLst/>
              <a:cxnLst/>
              <a:rect l="l" t="t" r="r" b="b"/>
              <a:pathLst>
                <a:path w="1479" h="1258" extrusionOk="0">
                  <a:moveTo>
                    <a:pt x="783" y="0"/>
                  </a:moveTo>
                  <a:cubicBezTo>
                    <a:pt x="606" y="0"/>
                    <a:pt x="425" y="51"/>
                    <a:pt x="282" y="143"/>
                  </a:cubicBezTo>
                  <a:cubicBezTo>
                    <a:pt x="128" y="234"/>
                    <a:pt x="19" y="397"/>
                    <a:pt x="10" y="569"/>
                  </a:cubicBezTo>
                  <a:cubicBezTo>
                    <a:pt x="1" y="723"/>
                    <a:pt x="64" y="878"/>
                    <a:pt x="173" y="995"/>
                  </a:cubicBezTo>
                  <a:cubicBezTo>
                    <a:pt x="318" y="1160"/>
                    <a:pt x="543" y="1257"/>
                    <a:pt x="763" y="1257"/>
                  </a:cubicBezTo>
                  <a:cubicBezTo>
                    <a:pt x="847" y="1257"/>
                    <a:pt x="930" y="1243"/>
                    <a:pt x="1007" y="1213"/>
                  </a:cubicBezTo>
                  <a:cubicBezTo>
                    <a:pt x="1297" y="1095"/>
                    <a:pt x="1479" y="769"/>
                    <a:pt x="1424" y="469"/>
                  </a:cubicBezTo>
                  <a:cubicBezTo>
                    <a:pt x="1356" y="141"/>
                    <a:pt x="1076" y="0"/>
                    <a:pt x="783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0"/>
            <p:cNvSpPr/>
            <p:nvPr/>
          </p:nvSpPr>
          <p:spPr>
            <a:xfrm>
              <a:off x="4505275" y="1040375"/>
              <a:ext cx="37200" cy="31525"/>
            </a:xfrm>
            <a:custGeom>
              <a:avLst/>
              <a:gdLst/>
              <a:ahLst/>
              <a:cxnLst/>
              <a:rect l="l" t="t" r="r" b="b"/>
              <a:pathLst>
                <a:path w="1488" h="1261" extrusionOk="0">
                  <a:moveTo>
                    <a:pt x="781" y="0"/>
                  </a:moveTo>
                  <a:cubicBezTo>
                    <a:pt x="606" y="0"/>
                    <a:pt x="426" y="50"/>
                    <a:pt x="282" y="141"/>
                  </a:cubicBezTo>
                  <a:cubicBezTo>
                    <a:pt x="137" y="241"/>
                    <a:pt x="19" y="395"/>
                    <a:pt x="10" y="576"/>
                  </a:cubicBezTo>
                  <a:cubicBezTo>
                    <a:pt x="0" y="730"/>
                    <a:pt x="73" y="884"/>
                    <a:pt x="173" y="1002"/>
                  </a:cubicBezTo>
                  <a:cubicBezTo>
                    <a:pt x="321" y="1164"/>
                    <a:pt x="539" y="1261"/>
                    <a:pt x="756" y="1261"/>
                  </a:cubicBezTo>
                  <a:cubicBezTo>
                    <a:pt x="844" y="1261"/>
                    <a:pt x="932" y="1245"/>
                    <a:pt x="1016" y="1211"/>
                  </a:cubicBezTo>
                  <a:cubicBezTo>
                    <a:pt x="1297" y="1102"/>
                    <a:pt x="1488" y="776"/>
                    <a:pt x="1424" y="467"/>
                  </a:cubicBezTo>
                  <a:cubicBezTo>
                    <a:pt x="1356" y="142"/>
                    <a:pt x="1076" y="0"/>
                    <a:pt x="781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4399175" y="1159550"/>
              <a:ext cx="37200" cy="31500"/>
            </a:xfrm>
            <a:custGeom>
              <a:avLst/>
              <a:gdLst/>
              <a:ahLst/>
              <a:cxnLst/>
              <a:rect l="l" t="t" r="r" b="b"/>
              <a:pathLst>
                <a:path w="1488" h="1260" extrusionOk="0">
                  <a:moveTo>
                    <a:pt x="783" y="1"/>
                  </a:moveTo>
                  <a:cubicBezTo>
                    <a:pt x="606" y="1"/>
                    <a:pt x="425" y="52"/>
                    <a:pt x="282" y="144"/>
                  </a:cubicBezTo>
                  <a:cubicBezTo>
                    <a:pt x="128" y="234"/>
                    <a:pt x="19" y="398"/>
                    <a:pt x="10" y="570"/>
                  </a:cubicBezTo>
                  <a:cubicBezTo>
                    <a:pt x="1" y="724"/>
                    <a:pt x="64" y="878"/>
                    <a:pt x="173" y="996"/>
                  </a:cubicBezTo>
                  <a:cubicBezTo>
                    <a:pt x="316" y="1165"/>
                    <a:pt x="538" y="1259"/>
                    <a:pt x="756" y="1259"/>
                  </a:cubicBezTo>
                  <a:cubicBezTo>
                    <a:pt x="842" y="1259"/>
                    <a:pt x="927" y="1244"/>
                    <a:pt x="1007" y="1214"/>
                  </a:cubicBezTo>
                  <a:cubicBezTo>
                    <a:pt x="1297" y="1096"/>
                    <a:pt x="1488" y="769"/>
                    <a:pt x="1424" y="470"/>
                  </a:cubicBezTo>
                  <a:cubicBezTo>
                    <a:pt x="1356" y="142"/>
                    <a:pt x="1076" y="1"/>
                    <a:pt x="783" y="1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0"/>
            <p:cNvSpPr/>
            <p:nvPr/>
          </p:nvSpPr>
          <p:spPr>
            <a:xfrm>
              <a:off x="4386025" y="1432950"/>
              <a:ext cx="37200" cy="31500"/>
            </a:xfrm>
            <a:custGeom>
              <a:avLst/>
              <a:gdLst/>
              <a:ahLst/>
              <a:cxnLst/>
              <a:rect l="l" t="t" r="r" b="b"/>
              <a:pathLst>
                <a:path w="1488" h="1260" extrusionOk="0">
                  <a:moveTo>
                    <a:pt x="783" y="1"/>
                  </a:moveTo>
                  <a:cubicBezTo>
                    <a:pt x="606" y="1"/>
                    <a:pt x="425" y="52"/>
                    <a:pt x="282" y="144"/>
                  </a:cubicBezTo>
                  <a:cubicBezTo>
                    <a:pt x="137" y="234"/>
                    <a:pt x="19" y="397"/>
                    <a:pt x="10" y="570"/>
                  </a:cubicBezTo>
                  <a:cubicBezTo>
                    <a:pt x="1" y="724"/>
                    <a:pt x="64" y="878"/>
                    <a:pt x="173" y="996"/>
                  </a:cubicBezTo>
                  <a:cubicBezTo>
                    <a:pt x="316" y="1165"/>
                    <a:pt x="538" y="1259"/>
                    <a:pt x="756" y="1259"/>
                  </a:cubicBezTo>
                  <a:cubicBezTo>
                    <a:pt x="842" y="1259"/>
                    <a:pt x="928" y="1244"/>
                    <a:pt x="1007" y="1214"/>
                  </a:cubicBezTo>
                  <a:cubicBezTo>
                    <a:pt x="1297" y="1096"/>
                    <a:pt x="1488" y="769"/>
                    <a:pt x="1424" y="470"/>
                  </a:cubicBezTo>
                  <a:cubicBezTo>
                    <a:pt x="1356" y="142"/>
                    <a:pt x="1076" y="1"/>
                    <a:pt x="783" y="1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4080450" y="1502100"/>
              <a:ext cx="36975" cy="31475"/>
            </a:xfrm>
            <a:custGeom>
              <a:avLst/>
              <a:gdLst/>
              <a:ahLst/>
              <a:cxnLst/>
              <a:rect l="l" t="t" r="r" b="b"/>
              <a:pathLst>
                <a:path w="1479" h="1259" extrusionOk="0">
                  <a:moveTo>
                    <a:pt x="779" y="0"/>
                  </a:moveTo>
                  <a:cubicBezTo>
                    <a:pt x="604" y="0"/>
                    <a:pt x="424" y="51"/>
                    <a:pt x="281" y="143"/>
                  </a:cubicBezTo>
                  <a:cubicBezTo>
                    <a:pt x="127" y="234"/>
                    <a:pt x="18" y="397"/>
                    <a:pt x="9" y="569"/>
                  </a:cubicBezTo>
                  <a:cubicBezTo>
                    <a:pt x="0" y="724"/>
                    <a:pt x="64" y="878"/>
                    <a:pt x="172" y="996"/>
                  </a:cubicBezTo>
                  <a:cubicBezTo>
                    <a:pt x="315" y="1165"/>
                    <a:pt x="537" y="1259"/>
                    <a:pt x="755" y="1259"/>
                  </a:cubicBezTo>
                  <a:cubicBezTo>
                    <a:pt x="841" y="1259"/>
                    <a:pt x="927" y="1244"/>
                    <a:pt x="1007" y="1213"/>
                  </a:cubicBezTo>
                  <a:cubicBezTo>
                    <a:pt x="1288" y="1095"/>
                    <a:pt x="1478" y="769"/>
                    <a:pt x="1415" y="470"/>
                  </a:cubicBezTo>
                  <a:cubicBezTo>
                    <a:pt x="1347" y="141"/>
                    <a:pt x="1070" y="0"/>
                    <a:pt x="779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0"/>
            <p:cNvSpPr/>
            <p:nvPr/>
          </p:nvSpPr>
          <p:spPr>
            <a:xfrm>
              <a:off x="4221225" y="1226875"/>
              <a:ext cx="37200" cy="31500"/>
            </a:xfrm>
            <a:custGeom>
              <a:avLst/>
              <a:gdLst/>
              <a:ahLst/>
              <a:cxnLst/>
              <a:rect l="l" t="t" r="r" b="b"/>
              <a:pathLst>
                <a:path w="1488" h="1260" extrusionOk="0">
                  <a:moveTo>
                    <a:pt x="782" y="1"/>
                  </a:moveTo>
                  <a:cubicBezTo>
                    <a:pt x="606" y="1"/>
                    <a:pt x="424" y="52"/>
                    <a:pt x="281" y="144"/>
                  </a:cubicBezTo>
                  <a:cubicBezTo>
                    <a:pt x="136" y="234"/>
                    <a:pt x="18" y="398"/>
                    <a:pt x="9" y="570"/>
                  </a:cubicBezTo>
                  <a:cubicBezTo>
                    <a:pt x="0" y="724"/>
                    <a:pt x="73" y="878"/>
                    <a:pt x="173" y="996"/>
                  </a:cubicBezTo>
                  <a:cubicBezTo>
                    <a:pt x="316" y="1165"/>
                    <a:pt x="537" y="1259"/>
                    <a:pt x="755" y="1259"/>
                  </a:cubicBezTo>
                  <a:cubicBezTo>
                    <a:pt x="842" y="1259"/>
                    <a:pt x="927" y="1245"/>
                    <a:pt x="1007" y="1214"/>
                  </a:cubicBezTo>
                  <a:cubicBezTo>
                    <a:pt x="1297" y="1096"/>
                    <a:pt x="1487" y="769"/>
                    <a:pt x="1424" y="470"/>
                  </a:cubicBezTo>
                  <a:cubicBezTo>
                    <a:pt x="1356" y="142"/>
                    <a:pt x="1076" y="1"/>
                    <a:pt x="782" y="1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0"/>
            <p:cNvSpPr/>
            <p:nvPr/>
          </p:nvSpPr>
          <p:spPr>
            <a:xfrm>
              <a:off x="4329575" y="1609100"/>
              <a:ext cx="37200" cy="31500"/>
            </a:xfrm>
            <a:custGeom>
              <a:avLst/>
              <a:gdLst/>
              <a:ahLst/>
              <a:cxnLst/>
              <a:rect l="l" t="t" r="r" b="b"/>
              <a:pathLst>
                <a:path w="1488" h="1260" extrusionOk="0">
                  <a:moveTo>
                    <a:pt x="787" y="0"/>
                  </a:moveTo>
                  <a:cubicBezTo>
                    <a:pt x="611" y="0"/>
                    <a:pt x="428" y="51"/>
                    <a:pt x="282" y="143"/>
                  </a:cubicBezTo>
                  <a:cubicBezTo>
                    <a:pt x="137" y="234"/>
                    <a:pt x="28" y="397"/>
                    <a:pt x="10" y="570"/>
                  </a:cubicBezTo>
                  <a:cubicBezTo>
                    <a:pt x="1" y="733"/>
                    <a:pt x="73" y="887"/>
                    <a:pt x="173" y="996"/>
                  </a:cubicBezTo>
                  <a:cubicBezTo>
                    <a:pt x="322" y="1165"/>
                    <a:pt x="542" y="1259"/>
                    <a:pt x="761" y="1259"/>
                  </a:cubicBezTo>
                  <a:cubicBezTo>
                    <a:pt x="847" y="1259"/>
                    <a:pt x="934" y="1244"/>
                    <a:pt x="1016" y="1213"/>
                  </a:cubicBezTo>
                  <a:cubicBezTo>
                    <a:pt x="1298" y="1095"/>
                    <a:pt x="1488" y="769"/>
                    <a:pt x="1424" y="470"/>
                  </a:cubicBezTo>
                  <a:cubicBezTo>
                    <a:pt x="1357" y="141"/>
                    <a:pt x="1080" y="0"/>
                    <a:pt x="787" y="0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0"/>
            <p:cNvSpPr/>
            <p:nvPr/>
          </p:nvSpPr>
          <p:spPr>
            <a:xfrm>
              <a:off x="4802025" y="1159550"/>
              <a:ext cx="37200" cy="31500"/>
            </a:xfrm>
            <a:custGeom>
              <a:avLst/>
              <a:gdLst/>
              <a:ahLst/>
              <a:cxnLst/>
              <a:rect l="l" t="t" r="r" b="b"/>
              <a:pathLst>
                <a:path w="1488" h="1260" extrusionOk="0">
                  <a:moveTo>
                    <a:pt x="787" y="1"/>
                  </a:moveTo>
                  <a:cubicBezTo>
                    <a:pt x="610" y="1"/>
                    <a:pt x="428" y="52"/>
                    <a:pt x="282" y="144"/>
                  </a:cubicBezTo>
                  <a:cubicBezTo>
                    <a:pt x="136" y="234"/>
                    <a:pt x="28" y="398"/>
                    <a:pt x="10" y="570"/>
                  </a:cubicBezTo>
                  <a:cubicBezTo>
                    <a:pt x="0" y="724"/>
                    <a:pt x="73" y="878"/>
                    <a:pt x="173" y="996"/>
                  </a:cubicBezTo>
                  <a:cubicBezTo>
                    <a:pt x="322" y="1165"/>
                    <a:pt x="541" y="1259"/>
                    <a:pt x="760" y="1259"/>
                  </a:cubicBezTo>
                  <a:cubicBezTo>
                    <a:pt x="847" y="1259"/>
                    <a:pt x="934" y="1244"/>
                    <a:pt x="1016" y="1214"/>
                  </a:cubicBezTo>
                  <a:cubicBezTo>
                    <a:pt x="1297" y="1096"/>
                    <a:pt x="1488" y="769"/>
                    <a:pt x="1424" y="470"/>
                  </a:cubicBezTo>
                  <a:cubicBezTo>
                    <a:pt x="1356" y="142"/>
                    <a:pt x="1080" y="1"/>
                    <a:pt x="787" y="1"/>
                  </a:cubicBezTo>
                  <a:close/>
                </a:path>
              </a:pathLst>
            </a:custGeom>
            <a:solidFill>
              <a:srgbClr val="6F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476;p37">
            <a:extLst>
              <a:ext uri="{FF2B5EF4-FFF2-40B4-BE49-F238E27FC236}">
                <a16:creationId xmlns:a16="http://schemas.microsoft.com/office/drawing/2014/main" id="{B98A51E2-E0C4-4E3C-ADA7-D2E2D46B49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2700" y="521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+mj-ea"/>
                <a:ea typeface="+mj-ea"/>
              </a:rPr>
              <a:t>原理及实现</a:t>
            </a:r>
            <a:endParaRPr sz="28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66482E8-E04D-42F4-B5B4-BAC6F5460F1C}"/>
              </a:ext>
            </a:extLst>
          </p:cNvPr>
          <p:cNvSpPr txBox="1"/>
          <p:nvPr/>
        </p:nvSpPr>
        <p:spPr>
          <a:xfrm>
            <a:off x="690934" y="1389558"/>
            <a:ext cx="45820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本实验从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人脸朝向、位置、瞳孔朝向、眼睛开合度、眨眼频率、瞳孔收缩率</a:t>
            </a:r>
            <a:r>
              <a:rPr lang="zh-CN" altLang="zh-CN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等数据入手，并通过这些数据，实时地计算出学生的注意力集中程度，分析学生是否疲劳驾驶和及时作出安全提示。</a:t>
            </a:r>
          </a:p>
          <a:p>
            <a:pPr algn="just"/>
            <a:endParaRPr lang="en-US" altLang="zh-CN" sz="1800" kern="100" dirty="0">
              <a:effectLst/>
              <a:latin typeface="+mn-ea"/>
              <a:ea typeface="+mn-ea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首先通过基于</a:t>
            </a:r>
            <a:r>
              <a:rPr lang="en-US" altLang="zh-CN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dlib</a:t>
            </a:r>
            <a:r>
              <a:rPr lang="zh-CN" altLang="zh-CN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人脸识别</a:t>
            </a:r>
            <a:r>
              <a:rPr lang="en-US" altLang="zh-CN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68</a:t>
            </a:r>
            <a:r>
              <a:rPr lang="zh-CN" altLang="zh-CN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特征点检测，通过</a:t>
            </a:r>
            <a:r>
              <a:rPr lang="en-US" altLang="zh-CN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OpenCV</a:t>
            </a:r>
            <a:r>
              <a:rPr lang="zh-CN" altLang="zh-CN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对视频流进行灰度化处理，检测出人眼的位置信息。 </a:t>
            </a:r>
          </a:p>
          <a:p>
            <a:endParaRPr lang="en-US" altLang="zh-CN" sz="1800" kern="100" dirty="0">
              <a:effectLst/>
              <a:latin typeface="+mn-ea"/>
              <a:ea typeface="+mn-ea"/>
              <a:cs typeface="Times New Roman" panose="02020603050405020304" pitchFamily="18" charset="0"/>
            </a:endParaRPr>
          </a:p>
          <a:p>
            <a:r>
              <a:rPr lang="zh-CN" altLang="zh-CN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然后将困意的检测给定三种特征（眨眼、打哈欠、瞌睡点头）。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AutoShape 2" descr="图片">
            <a:extLst>
              <a:ext uri="{FF2B5EF4-FFF2-40B4-BE49-F238E27FC236}">
                <a16:creationId xmlns:a16="http://schemas.microsoft.com/office/drawing/2014/main" id="{E8A25C68-0429-42B2-A321-E3A1BF4480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图片">
            <a:extLst>
              <a:ext uri="{FF2B5EF4-FFF2-40B4-BE49-F238E27FC236}">
                <a16:creationId xmlns:a16="http://schemas.microsoft.com/office/drawing/2014/main" id="{EF485604-8A47-4EAD-B2F4-9C6C30F937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AE18F704-A46D-4693-9DE6-A5578DE1F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958" y="1477376"/>
            <a:ext cx="3444765" cy="27764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3622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76;p37">
            <a:extLst>
              <a:ext uri="{FF2B5EF4-FFF2-40B4-BE49-F238E27FC236}">
                <a16:creationId xmlns:a16="http://schemas.microsoft.com/office/drawing/2014/main" id="{31B04FAE-025A-40DF-AF1E-7126812C3A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2700" y="521225"/>
            <a:ext cx="227700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+mj-ea"/>
                <a:ea typeface="+mj-ea"/>
              </a:rPr>
              <a:t>原理及实现</a:t>
            </a:r>
            <a:endParaRPr sz="28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1D86ED-16F6-4023-9BA0-89604455588A}"/>
              </a:ext>
            </a:extLst>
          </p:cNvPr>
          <p:cNvSpPr txBox="1"/>
          <p:nvPr/>
        </p:nvSpPr>
        <p:spPr>
          <a:xfrm>
            <a:off x="692700" y="119962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眨眼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C73CBFD-136F-4E85-8AD6-42D245D7C815}"/>
              </a:ext>
            </a:extLst>
          </p:cNvPr>
          <p:cNvSpPr txBox="1"/>
          <p:nvPr/>
        </p:nvSpPr>
        <p:spPr>
          <a:xfrm>
            <a:off x="692700" y="1705437"/>
            <a:ext cx="3879300" cy="1273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+mn-ea"/>
                <a:ea typeface="+mn-ea"/>
              </a:rPr>
              <a:t>通过计算眼睛的宽高比；</a:t>
            </a:r>
            <a:endParaRPr lang="en-US" altLang="zh-CN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+mn-ea"/>
                <a:ea typeface="+mn-ea"/>
              </a:rPr>
              <a:t>将每一帧之间宽高比的差值的绝对值与</a:t>
            </a:r>
            <a:r>
              <a:rPr lang="en-US" altLang="zh-CN" sz="1800" dirty="0">
                <a:latin typeface="+mn-ea"/>
                <a:ea typeface="+mn-ea"/>
              </a:rPr>
              <a:t>0.2</a:t>
            </a:r>
            <a:r>
              <a:rPr lang="zh-CN" altLang="en-US" sz="1800" dirty="0">
                <a:latin typeface="+mn-ea"/>
                <a:ea typeface="+mn-ea"/>
              </a:rPr>
              <a:t>作比较，大于</a:t>
            </a:r>
            <a:r>
              <a:rPr lang="en-US" altLang="zh-CN" sz="1800" dirty="0">
                <a:latin typeface="+mn-ea"/>
                <a:ea typeface="+mn-ea"/>
              </a:rPr>
              <a:t>0.2</a:t>
            </a:r>
            <a:r>
              <a:rPr lang="zh-CN" altLang="en-US" sz="1800" dirty="0">
                <a:latin typeface="+mn-ea"/>
                <a:ea typeface="+mn-ea"/>
              </a:rPr>
              <a:t>则认为是疲劳。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9AF8653-EFEC-48F6-BB41-BBC69A728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768" y="1335429"/>
            <a:ext cx="3637676" cy="21462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04E575D2-DEDA-40DF-8AE0-9E76B8AB6BD0}"/>
              </a:ext>
            </a:extLst>
          </p:cNvPr>
          <p:cNvSpPr txBox="1"/>
          <p:nvPr/>
        </p:nvSpPr>
        <p:spPr>
          <a:xfrm>
            <a:off x="692700" y="3456233"/>
            <a:ext cx="8216408" cy="1273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+mn-ea"/>
                <a:ea typeface="+mn-ea"/>
              </a:rPr>
              <a:t>我们实验设置的阈值是</a:t>
            </a:r>
            <a:r>
              <a:rPr lang="en-US" altLang="zh-CN" sz="1800" dirty="0">
                <a:latin typeface="+mn-ea"/>
                <a:ea typeface="+mn-ea"/>
              </a:rPr>
              <a:t>0.2</a:t>
            </a:r>
            <a:r>
              <a:rPr lang="zh-CN" altLang="en-US" sz="1800" dirty="0">
                <a:latin typeface="+mn-ea"/>
                <a:ea typeface="+mn-ea"/>
              </a:rPr>
              <a:t>，因为人眼比例大小不同，所以我们通过平均值计算方法得到：先采集</a:t>
            </a:r>
            <a:r>
              <a:rPr lang="en-US" altLang="zh-CN" sz="1800" dirty="0">
                <a:latin typeface="+mn-ea"/>
                <a:ea typeface="+mn-ea"/>
              </a:rPr>
              <a:t>30</a:t>
            </a:r>
            <a:r>
              <a:rPr lang="zh-CN" altLang="en-US" sz="1800" dirty="0">
                <a:latin typeface="+mn-ea"/>
                <a:ea typeface="+mn-ea"/>
              </a:rPr>
              <a:t>次数据，取其平均值作为默认的值。</a:t>
            </a:r>
            <a:endParaRPr lang="en-US" altLang="zh-CN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FF0000"/>
                </a:solidFill>
                <a:latin typeface="+mn-ea"/>
                <a:ea typeface="+mn-ea"/>
              </a:rPr>
              <a:t>注</a:t>
            </a:r>
            <a:r>
              <a:rPr lang="zh-CN" altLang="en-US" sz="1800" dirty="0">
                <a:latin typeface="+mn-ea"/>
                <a:ea typeface="+mn-ea"/>
              </a:rPr>
              <a:t>：为了数据的准确，采集数据时应该平视摄像头。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9BDA5A4-3698-4D35-954E-2C91547F5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768" y="248870"/>
            <a:ext cx="3637676" cy="9507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18983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CD1C7B7-21BD-4881-9790-66B8531E5AE9}"/>
              </a:ext>
            </a:extLst>
          </p:cNvPr>
          <p:cNvSpPr txBox="1"/>
          <p:nvPr/>
        </p:nvSpPr>
        <p:spPr>
          <a:xfrm>
            <a:off x="709478" y="1243602"/>
            <a:ext cx="48236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+mn-ea"/>
                <a:ea typeface="+mn-ea"/>
              </a:rPr>
              <a:t>右眼开合度可以通过以下公式得到（左眼同理）：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44E1C1-0F9B-4168-A001-B46C423C2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78" y="1889933"/>
            <a:ext cx="7810150" cy="945145"/>
          </a:xfrm>
          <a:prstGeom prst="rect">
            <a:avLst/>
          </a:prstGeom>
        </p:spPr>
      </p:pic>
      <p:sp>
        <p:nvSpPr>
          <p:cNvPr id="5" name="Google Shape;476;p37">
            <a:extLst>
              <a:ext uri="{FF2B5EF4-FFF2-40B4-BE49-F238E27FC236}">
                <a16:creationId xmlns:a16="http://schemas.microsoft.com/office/drawing/2014/main" id="{6F00BBAC-DFA0-4907-9D47-6922739F3B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2700" y="521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+mj-ea"/>
                <a:ea typeface="+mj-ea"/>
              </a:rPr>
              <a:t>原理及实现</a:t>
            </a:r>
            <a:endParaRPr sz="28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B9CF203-7822-45A3-BB6C-C2EA0E49449E}"/>
              </a:ext>
            </a:extLst>
          </p:cNvPr>
          <p:cNvSpPr txBox="1"/>
          <p:nvPr/>
        </p:nvSpPr>
        <p:spPr>
          <a:xfrm>
            <a:off x="709477" y="2835078"/>
            <a:ext cx="7810149" cy="2104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b="1" u="sng" kern="100" dirty="0">
                <a:solidFill>
                  <a:srgbClr val="4D4D4D"/>
                </a:solidFill>
                <a:effectLst/>
                <a:latin typeface="+mn-ea"/>
                <a:ea typeface="+mn-ea"/>
              </a:rPr>
              <a:t>睁开度从大到小为进入闭眼期，从小到大为进入睁眼期</a:t>
            </a:r>
            <a:r>
              <a:rPr lang="zh-CN" altLang="zh-CN" sz="1800" b="1" kern="100" dirty="0">
                <a:solidFill>
                  <a:srgbClr val="4D4D4D"/>
                </a:solidFill>
                <a:effectLst/>
                <a:latin typeface="+mn-ea"/>
                <a:ea typeface="+mn-ea"/>
              </a:rPr>
              <a:t>，计算</a:t>
            </a:r>
            <a:r>
              <a:rPr lang="zh-CN" altLang="zh-CN" sz="1800" b="1" u="sng" kern="100" dirty="0">
                <a:solidFill>
                  <a:srgbClr val="4D4D4D"/>
                </a:solidFill>
                <a:effectLst/>
                <a:latin typeface="+mn-ea"/>
                <a:ea typeface="+mn-ea"/>
              </a:rPr>
              <a:t>最长闭眼时间</a:t>
            </a:r>
            <a:r>
              <a:rPr lang="zh-CN" altLang="zh-CN" sz="1800" b="1" kern="100" dirty="0">
                <a:solidFill>
                  <a:srgbClr val="4D4D4D"/>
                </a:solidFill>
                <a:effectLst/>
                <a:latin typeface="+mn-ea"/>
                <a:ea typeface="+mn-ea"/>
              </a:rPr>
              <a:t>（可用帧数来代替）闭眼次数为</a:t>
            </a:r>
            <a:r>
              <a:rPr lang="zh-CN" altLang="en-US" sz="1800" b="1" kern="100" dirty="0">
                <a:solidFill>
                  <a:srgbClr val="4D4D4D"/>
                </a:solidFill>
                <a:effectLst/>
                <a:latin typeface="+mn-ea"/>
                <a:ea typeface="+mn-ea"/>
              </a:rPr>
              <a:t>闭眼后到睁眼前该过程发生</a:t>
            </a:r>
            <a:r>
              <a:rPr lang="zh-CN" altLang="zh-CN" sz="1800" b="1" kern="100" dirty="0">
                <a:solidFill>
                  <a:srgbClr val="4D4D4D"/>
                </a:solidFill>
                <a:effectLst/>
                <a:latin typeface="+mn-ea"/>
                <a:ea typeface="+mn-ea"/>
              </a:rPr>
              <a:t>的次数</a:t>
            </a:r>
            <a:r>
              <a:rPr lang="en-US" altLang="zh-CN" sz="1800" kern="100" dirty="0">
                <a:solidFill>
                  <a:srgbClr val="4D4D4D"/>
                </a:solidFill>
                <a:effectLst/>
                <a:latin typeface="+mn-ea"/>
                <a:ea typeface="+mn-ea"/>
              </a:rPr>
              <a:t> </a:t>
            </a:r>
            <a:r>
              <a:rPr lang="zh-CN" altLang="zh-CN" sz="1800" kern="100" dirty="0">
                <a:solidFill>
                  <a:srgbClr val="4D4D4D"/>
                </a:solidFill>
                <a:effectLst/>
                <a:latin typeface="+mn-ea"/>
                <a:ea typeface="+mn-ea"/>
              </a:rPr>
              <a:t>。通过设定单位时间内闭眼次数、闭眼时间的阈值判断人是否已经疲劳了。</a:t>
            </a:r>
            <a:r>
              <a:rPr lang="zh-CN" altLang="zh-CN" sz="1800" b="1" kern="100" dirty="0">
                <a:solidFill>
                  <a:srgbClr val="4D4D4D"/>
                </a:solidFill>
                <a:effectLst/>
                <a:latin typeface="+mn-ea"/>
                <a:ea typeface="+mn-ea"/>
              </a:rPr>
              <a:t>计算对视频中每帧图片检测眼睛长</a:t>
            </a:r>
            <a:r>
              <a:rPr lang="en-US" altLang="zh-CN" sz="1800" b="1" kern="100" dirty="0">
                <a:solidFill>
                  <a:srgbClr val="4D4D4D"/>
                </a:solidFill>
                <a:effectLst/>
                <a:latin typeface="+mn-ea"/>
                <a:ea typeface="+mn-ea"/>
              </a:rPr>
              <a:t>/</a:t>
            </a:r>
            <a:r>
              <a:rPr lang="zh-CN" altLang="zh-CN" sz="1800" b="1" kern="100" dirty="0">
                <a:solidFill>
                  <a:srgbClr val="4D4D4D"/>
                </a:solidFill>
                <a:effectLst/>
                <a:latin typeface="+mn-ea"/>
                <a:ea typeface="+mn-ea"/>
              </a:rPr>
              <a:t>宽的值是否大于阈值，连续超过</a:t>
            </a:r>
            <a:r>
              <a:rPr lang="en-US" altLang="zh-CN" sz="1800" b="1" kern="100" dirty="0">
                <a:solidFill>
                  <a:srgbClr val="4D4D4D"/>
                </a:solidFill>
                <a:effectLst/>
                <a:latin typeface="+mn-ea"/>
                <a:ea typeface="+mn-ea"/>
              </a:rPr>
              <a:t>50</a:t>
            </a:r>
            <a:r>
              <a:rPr lang="zh-CN" altLang="zh-CN" sz="1800" b="1" kern="100" dirty="0">
                <a:solidFill>
                  <a:srgbClr val="4D4D4D"/>
                </a:solidFill>
                <a:effectLst/>
                <a:latin typeface="+mn-ea"/>
                <a:ea typeface="+mn-ea"/>
              </a:rPr>
              <a:t>次则认为已经</a:t>
            </a:r>
            <a:r>
              <a:rPr lang="en-US" altLang="zh-CN" sz="1800" b="1" kern="100" dirty="0">
                <a:solidFill>
                  <a:srgbClr val="4D4D4D"/>
                </a:solidFill>
                <a:effectLst/>
                <a:latin typeface="+mn-ea"/>
                <a:ea typeface="+mn-ea"/>
              </a:rPr>
              <a:t>“</a:t>
            </a:r>
            <a:r>
              <a:rPr lang="zh-CN" altLang="zh-CN" sz="1800" b="1" kern="100" dirty="0">
                <a:solidFill>
                  <a:srgbClr val="4D4D4D"/>
                </a:solidFill>
                <a:effectLst/>
                <a:latin typeface="+mn-ea"/>
                <a:ea typeface="+mn-ea"/>
              </a:rPr>
              <a:t>睡着</a:t>
            </a:r>
            <a:r>
              <a:rPr lang="en-US" altLang="zh-CN" sz="1800" b="1" kern="100" dirty="0">
                <a:solidFill>
                  <a:srgbClr val="4D4D4D"/>
                </a:solidFill>
                <a:effectLst/>
                <a:latin typeface="+mn-ea"/>
                <a:ea typeface="+mn-ea"/>
              </a:rPr>
              <a:t>”</a:t>
            </a:r>
            <a:r>
              <a:rPr lang="zh-CN" altLang="zh-CN" sz="1800" b="1" kern="100" dirty="0">
                <a:solidFill>
                  <a:srgbClr val="4D4D4D"/>
                </a:solidFill>
                <a:effectLst/>
                <a:latin typeface="+mn-ea"/>
                <a:ea typeface="+mn-ea"/>
                <a:cs typeface="Arial" panose="020B0604020202020204" pitchFamily="34" charset="0"/>
              </a:rPr>
              <a:t>。</a:t>
            </a:r>
            <a:endParaRPr lang="zh-CN" altLang="en-US" sz="1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0038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leep Day Appreciation by Slidesgo">
  <a:themeElements>
    <a:clrScheme name="Simple Light">
      <a:dk1>
        <a:srgbClr val="BBC7C6"/>
      </a:dk1>
      <a:lt1>
        <a:srgbClr val="75908E"/>
      </a:lt1>
      <a:dk2>
        <a:srgbClr val="D2BFA4"/>
      </a:dk2>
      <a:lt2>
        <a:srgbClr val="EAE5DA"/>
      </a:lt2>
      <a:accent1>
        <a:srgbClr val="F5F1EC"/>
      </a:accent1>
      <a:accent2>
        <a:srgbClr val="212121"/>
      </a:accent2>
      <a:accent3>
        <a:srgbClr val="78909C"/>
      </a:accent3>
      <a:accent4>
        <a:srgbClr val="BBC7C6"/>
      </a:accent4>
      <a:accent5>
        <a:srgbClr val="D2BFA4"/>
      </a:accent5>
      <a:accent6>
        <a:srgbClr val="EAE5DA"/>
      </a:accent6>
      <a:hlink>
        <a:srgbClr val="21212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1089</Words>
  <Application>Microsoft Office PowerPoint</Application>
  <PresentationFormat>全屏显示(16:9)</PresentationFormat>
  <Paragraphs>94</Paragraphs>
  <Slides>23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Comfortaa</vt:lpstr>
      <vt:lpstr>宋体</vt:lpstr>
      <vt:lpstr>Arial</vt:lpstr>
      <vt:lpstr>Calibri</vt:lpstr>
      <vt:lpstr>Montserrat ExtraBold</vt:lpstr>
      <vt:lpstr>Playfair Display</vt:lpstr>
      <vt:lpstr>Playfair Display Regular</vt:lpstr>
      <vt:lpstr>Sleep Day Appreciation by Slidesgo</vt:lpstr>
      <vt:lpstr>基于OpenCV的疲劳检测技术</vt:lpstr>
      <vt:lpstr>内容</vt:lpstr>
      <vt:lpstr>PowerPoint 演示文稿</vt:lpstr>
      <vt:lpstr>背景</vt:lpstr>
      <vt:lpstr>功能</vt:lpstr>
      <vt:lpstr>原理及实现</vt:lpstr>
      <vt:lpstr>原理及实现</vt:lpstr>
      <vt:lpstr>原理及实现</vt:lpstr>
      <vt:lpstr>原理及实现</vt:lpstr>
      <vt:lpstr>原理及实现</vt:lpstr>
      <vt:lpstr>原理及实现</vt:lpstr>
      <vt:lpstr>原理及实现</vt:lpstr>
      <vt:lpstr>原理及实现</vt:lpstr>
      <vt:lpstr>原理及实现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基于图像学生疲劳检测技术研究</dc:title>
  <cp:lastModifiedBy>徐何 方圆</cp:lastModifiedBy>
  <cp:revision>5</cp:revision>
  <dcterms:modified xsi:type="dcterms:W3CDTF">2021-12-10T02:01:32Z</dcterms:modified>
</cp:coreProperties>
</file>