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8D804-1AFE-411A-B9DB-8C3C993684A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1EFF5-217C-4940-BA23-F68016B24D50}">
      <dgm:prSet phldrT="[文本]"/>
      <dgm:spPr/>
      <dgm:t>
        <a:bodyPr/>
        <a:lstStyle/>
        <a:p>
          <a:r>
            <a:rPr lang="zh-CN" altLang="en-US" dirty="0" smtClean="0"/>
            <a:t>通信理论</a:t>
          </a:r>
          <a:endParaRPr lang="zh-CN" altLang="en-US" dirty="0"/>
        </a:p>
      </dgm:t>
    </dgm:pt>
    <dgm:pt modelId="{C4132E4F-9647-45C8-8729-7B9DD42EDFB8}" type="parTrans" cxnId="{AAFCE2CB-37B4-4122-A9D9-DD7CFC5256EA}">
      <dgm:prSet/>
      <dgm:spPr/>
      <dgm:t>
        <a:bodyPr/>
        <a:lstStyle/>
        <a:p>
          <a:endParaRPr lang="zh-CN" altLang="en-US"/>
        </a:p>
      </dgm:t>
    </dgm:pt>
    <dgm:pt modelId="{7F60CB38-5212-4B7C-BCEE-ABCDF3B36420}" type="sibTrans" cxnId="{AAFCE2CB-37B4-4122-A9D9-DD7CFC5256EA}">
      <dgm:prSet/>
      <dgm:spPr/>
      <dgm:t>
        <a:bodyPr/>
        <a:lstStyle/>
        <a:p>
          <a:endParaRPr lang="zh-CN" altLang="en-US"/>
        </a:p>
      </dgm:t>
    </dgm:pt>
    <dgm:pt modelId="{1DA2DF40-AE2F-4818-96E5-DC68768FF922}">
      <dgm:prSet phldrT="[文本]"/>
      <dgm:spPr/>
      <dgm:t>
        <a:bodyPr/>
        <a:lstStyle/>
        <a:p>
          <a:r>
            <a:rPr lang="zh-CN" altLang="en-US" dirty="0" smtClean="0"/>
            <a:t>数学分析</a:t>
          </a:r>
          <a:endParaRPr lang="zh-CN" altLang="en-US" dirty="0"/>
        </a:p>
      </dgm:t>
    </dgm:pt>
    <dgm:pt modelId="{4B921E09-FD09-4AC1-9C57-DBB5A3E3A825}" type="parTrans" cxnId="{D2D501B3-F303-43D0-A81D-C919D0FFA16E}">
      <dgm:prSet/>
      <dgm:spPr/>
      <dgm:t>
        <a:bodyPr/>
        <a:lstStyle/>
        <a:p>
          <a:endParaRPr lang="zh-CN" altLang="en-US"/>
        </a:p>
      </dgm:t>
    </dgm:pt>
    <dgm:pt modelId="{A9CB39AA-1F0A-4B41-A8D6-737CEDE6A6AA}" type="sibTrans" cxnId="{D2D501B3-F303-43D0-A81D-C919D0FFA16E}">
      <dgm:prSet/>
      <dgm:spPr/>
      <dgm:t>
        <a:bodyPr/>
        <a:lstStyle/>
        <a:p>
          <a:endParaRPr lang="zh-CN" altLang="en-US"/>
        </a:p>
      </dgm:t>
    </dgm:pt>
    <dgm:pt modelId="{83CC39C4-C921-4F79-B47C-E1E988FFD7E1}">
      <dgm:prSet phldrT="[文本]"/>
      <dgm:spPr/>
      <dgm:t>
        <a:bodyPr/>
        <a:lstStyle/>
        <a:p>
          <a:r>
            <a:rPr lang="zh-CN" altLang="en-US" dirty="0" smtClean="0"/>
            <a:t>概率统计</a:t>
          </a:r>
          <a:endParaRPr lang="zh-CN" altLang="en-US" dirty="0"/>
        </a:p>
      </dgm:t>
    </dgm:pt>
    <dgm:pt modelId="{83495C06-0CEE-4A0D-A9DD-69D115B821B9}" type="parTrans" cxnId="{41AD8463-5D6A-4231-A197-3395AA6682D7}">
      <dgm:prSet/>
      <dgm:spPr/>
      <dgm:t>
        <a:bodyPr/>
        <a:lstStyle/>
        <a:p>
          <a:endParaRPr lang="zh-CN" altLang="en-US"/>
        </a:p>
      </dgm:t>
    </dgm:pt>
    <dgm:pt modelId="{32B65F91-0F88-405A-9A37-6BF33839FDF6}" type="sibTrans" cxnId="{41AD8463-5D6A-4231-A197-3395AA6682D7}">
      <dgm:prSet/>
      <dgm:spPr/>
      <dgm:t>
        <a:bodyPr/>
        <a:lstStyle/>
        <a:p>
          <a:endParaRPr lang="zh-CN" altLang="en-US"/>
        </a:p>
      </dgm:t>
    </dgm:pt>
    <dgm:pt modelId="{AF385815-45B0-4377-9727-DA89765BE7B7}">
      <dgm:prSet phldrT="[文本]"/>
      <dgm:spPr/>
      <dgm:t>
        <a:bodyPr/>
        <a:lstStyle/>
        <a:p>
          <a:r>
            <a:rPr lang="zh-CN" altLang="en-US" dirty="0" smtClean="0"/>
            <a:t>模拟信号处理</a:t>
          </a:r>
          <a:endParaRPr lang="zh-CN" altLang="en-US" dirty="0"/>
        </a:p>
      </dgm:t>
    </dgm:pt>
    <dgm:pt modelId="{DD43C336-2868-4109-9FE3-4C0A0AD9ABB8}" type="parTrans" cxnId="{3E2A377F-4895-468C-A25C-139CE58EDE35}">
      <dgm:prSet/>
      <dgm:spPr/>
      <dgm:t>
        <a:bodyPr/>
        <a:lstStyle/>
        <a:p>
          <a:endParaRPr lang="zh-CN" altLang="en-US"/>
        </a:p>
      </dgm:t>
    </dgm:pt>
    <dgm:pt modelId="{637126F7-8F2B-4EC1-8809-50D8516245D3}" type="sibTrans" cxnId="{3E2A377F-4895-468C-A25C-139CE58EDE35}">
      <dgm:prSet/>
      <dgm:spPr/>
      <dgm:t>
        <a:bodyPr/>
        <a:lstStyle/>
        <a:p>
          <a:endParaRPr lang="zh-CN" altLang="en-US"/>
        </a:p>
      </dgm:t>
    </dgm:pt>
    <dgm:pt modelId="{C0EC7096-9D0E-400E-BD39-00C570DB072F}">
      <dgm:prSet phldrT="[文本]"/>
      <dgm:spPr/>
      <dgm:t>
        <a:bodyPr/>
        <a:lstStyle/>
        <a:p>
          <a:r>
            <a:rPr lang="zh-CN" altLang="en-US" dirty="0" smtClean="0"/>
            <a:t>决策论</a:t>
          </a:r>
          <a:endParaRPr lang="zh-CN" altLang="en-US" dirty="0"/>
        </a:p>
      </dgm:t>
    </dgm:pt>
    <dgm:pt modelId="{97778F16-9133-4E57-A075-77948B6D8F59}" type="parTrans" cxnId="{1630D09B-28C8-4B31-BB6F-F63B918918AD}">
      <dgm:prSet/>
      <dgm:spPr/>
      <dgm:t>
        <a:bodyPr/>
        <a:lstStyle/>
        <a:p>
          <a:endParaRPr lang="zh-CN" altLang="en-US"/>
        </a:p>
      </dgm:t>
    </dgm:pt>
    <dgm:pt modelId="{F9E63C3F-31AC-4116-8946-E0E10A24E9C2}" type="sibTrans" cxnId="{1630D09B-28C8-4B31-BB6F-F63B918918AD}">
      <dgm:prSet/>
      <dgm:spPr/>
      <dgm:t>
        <a:bodyPr/>
        <a:lstStyle/>
        <a:p>
          <a:endParaRPr lang="zh-CN" altLang="en-US"/>
        </a:p>
      </dgm:t>
    </dgm:pt>
    <dgm:pt modelId="{F3ABD075-DFA9-419F-B04F-C28984ECCBAA}">
      <dgm:prSet phldrT="[文本]"/>
      <dgm:spPr/>
      <dgm:t>
        <a:bodyPr/>
        <a:lstStyle/>
        <a:p>
          <a:r>
            <a:rPr lang="zh-CN" altLang="en-US" dirty="0" smtClean="0"/>
            <a:t>数字电路</a:t>
          </a:r>
          <a:endParaRPr lang="zh-CN" altLang="en-US" dirty="0"/>
        </a:p>
      </dgm:t>
    </dgm:pt>
    <dgm:pt modelId="{B525B6F9-9FA6-410A-B392-719D22BC9CFB}" type="parTrans" cxnId="{E2279F93-09E1-4010-95D6-F09A63E122B4}">
      <dgm:prSet/>
      <dgm:spPr/>
      <dgm:t>
        <a:bodyPr/>
        <a:lstStyle/>
        <a:p>
          <a:endParaRPr lang="zh-CN" altLang="en-US"/>
        </a:p>
      </dgm:t>
    </dgm:pt>
    <dgm:pt modelId="{F85DFBEC-1EEC-4E09-9C4D-E0C0021463A3}" type="sibTrans" cxnId="{E2279F93-09E1-4010-95D6-F09A63E122B4}">
      <dgm:prSet/>
      <dgm:spPr/>
      <dgm:t>
        <a:bodyPr/>
        <a:lstStyle/>
        <a:p>
          <a:endParaRPr lang="zh-CN" altLang="en-US"/>
        </a:p>
      </dgm:t>
    </dgm:pt>
    <dgm:pt modelId="{F0BF561D-E6D6-4121-BC83-79B51CA1C528}">
      <dgm:prSet phldrT="[文本]"/>
      <dgm:spPr/>
      <dgm:t>
        <a:bodyPr/>
        <a:lstStyle/>
        <a:p>
          <a:r>
            <a:rPr lang="zh-CN" altLang="en-US" dirty="0" smtClean="0"/>
            <a:t>模拟电路</a:t>
          </a:r>
          <a:endParaRPr lang="zh-CN" altLang="en-US" dirty="0"/>
        </a:p>
      </dgm:t>
    </dgm:pt>
    <dgm:pt modelId="{9064E055-3D7A-40F6-B89A-AD0077264783}" type="parTrans" cxnId="{8B3E03D3-DA0D-4D98-ACC8-21B8483C85AC}">
      <dgm:prSet/>
      <dgm:spPr/>
      <dgm:t>
        <a:bodyPr/>
        <a:lstStyle/>
        <a:p>
          <a:endParaRPr lang="zh-CN" altLang="en-US"/>
        </a:p>
      </dgm:t>
    </dgm:pt>
    <dgm:pt modelId="{42B54971-C002-4F5D-9C16-04BC4CAEC577}" type="sibTrans" cxnId="{8B3E03D3-DA0D-4D98-ACC8-21B8483C85AC}">
      <dgm:prSet/>
      <dgm:spPr/>
      <dgm:t>
        <a:bodyPr/>
        <a:lstStyle/>
        <a:p>
          <a:endParaRPr lang="zh-CN" altLang="en-US"/>
        </a:p>
      </dgm:t>
    </dgm:pt>
    <dgm:pt modelId="{976424C4-FBBE-46D5-8EDD-709D57BC2E07}" type="pres">
      <dgm:prSet presAssocID="{9948D804-1AFE-411A-B9DB-8C3C993684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764EF9-7C2D-49CD-902F-28F6FB36DA70}" type="pres">
      <dgm:prSet presAssocID="{3FA1EFF5-217C-4940-BA23-F68016B24D5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EC84B-6DC4-4D35-B703-E6B3EEC5C2E3}" type="pres">
      <dgm:prSet presAssocID="{7F60CB38-5212-4B7C-BCEE-ABCDF3B36420}" presName="sibTrans" presStyleCnt="0"/>
      <dgm:spPr/>
    </dgm:pt>
    <dgm:pt modelId="{49E0415A-8E65-4F15-995C-F273979A8B85}" type="pres">
      <dgm:prSet presAssocID="{1DA2DF40-AE2F-4818-96E5-DC68768FF92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29A07-049C-4E9F-8443-4456E6C75C5D}" type="pres">
      <dgm:prSet presAssocID="{A9CB39AA-1F0A-4B41-A8D6-737CEDE6A6AA}" presName="sibTrans" presStyleCnt="0"/>
      <dgm:spPr/>
    </dgm:pt>
    <dgm:pt modelId="{458B89F4-8B63-446D-AC32-1FD073CE7457}" type="pres">
      <dgm:prSet presAssocID="{83CC39C4-C921-4F79-B47C-E1E988FFD7E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E1E58-7BD0-4555-976D-3EBC0FED0C9D}" type="pres">
      <dgm:prSet presAssocID="{32B65F91-0F88-405A-9A37-6BF33839FDF6}" presName="sibTrans" presStyleCnt="0"/>
      <dgm:spPr/>
    </dgm:pt>
    <dgm:pt modelId="{66FD6FCE-9020-41D5-BAB9-76D5837750F5}" type="pres">
      <dgm:prSet presAssocID="{AF385815-45B0-4377-9727-DA89765BE7B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42FEB-53C2-4FEF-AB2F-2518CFD06D95}" type="pres">
      <dgm:prSet presAssocID="{637126F7-8F2B-4EC1-8809-50D8516245D3}" presName="sibTrans" presStyleCnt="0"/>
      <dgm:spPr/>
    </dgm:pt>
    <dgm:pt modelId="{F12FC088-D104-4CE4-8268-04192087366E}" type="pres">
      <dgm:prSet presAssocID="{C0EC7096-9D0E-400E-BD39-00C570DB072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1F55F-2C26-4E5B-A394-4063EF7E85C4}" type="pres">
      <dgm:prSet presAssocID="{F9E63C3F-31AC-4116-8946-E0E10A24E9C2}" presName="sibTrans" presStyleCnt="0"/>
      <dgm:spPr/>
    </dgm:pt>
    <dgm:pt modelId="{EC86AAC0-2928-4C6B-BBFF-99EF949B9416}" type="pres">
      <dgm:prSet presAssocID="{F3ABD075-DFA9-419F-B04F-C28984ECCBA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A86B9B-307F-42B0-9423-A648EF423403}" type="pres">
      <dgm:prSet presAssocID="{F85DFBEC-1EEC-4E09-9C4D-E0C0021463A3}" presName="sibTrans" presStyleCnt="0"/>
      <dgm:spPr/>
    </dgm:pt>
    <dgm:pt modelId="{141EC8AD-B37C-40EE-9D23-05E328F8B3F3}" type="pres">
      <dgm:prSet presAssocID="{F0BF561D-E6D6-4121-BC83-79B51CA1C52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FCE2CB-37B4-4122-A9D9-DD7CFC5256EA}" srcId="{9948D804-1AFE-411A-B9DB-8C3C993684A4}" destId="{3FA1EFF5-217C-4940-BA23-F68016B24D50}" srcOrd="0" destOrd="0" parTransId="{C4132E4F-9647-45C8-8729-7B9DD42EDFB8}" sibTransId="{7F60CB38-5212-4B7C-BCEE-ABCDF3B36420}"/>
    <dgm:cxn modelId="{7C3F0310-4E54-4FC6-9A47-7FB7AD7B9354}" type="presOf" srcId="{F3ABD075-DFA9-419F-B04F-C28984ECCBAA}" destId="{EC86AAC0-2928-4C6B-BBFF-99EF949B9416}" srcOrd="0" destOrd="0" presId="urn:microsoft.com/office/officeart/2005/8/layout/default"/>
    <dgm:cxn modelId="{41AD8463-5D6A-4231-A197-3395AA6682D7}" srcId="{9948D804-1AFE-411A-B9DB-8C3C993684A4}" destId="{83CC39C4-C921-4F79-B47C-E1E988FFD7E1}" srcOrd="2" destOrd="0" parTransId="{83495C06-0CEE-4A0D-A9DD-69D115B821B9}" sibTransId="{32B65F91-0F88-405A-9A37-6BF33839FDF6}"/>
    <dgm:cxn modelId="{0EAF9695-7652-4228-8290-96ED8DF3FBF3}" type="presOf" srcId="{1DA2DF40-AE2F-4818-96E5-DC68768FF922}" destId="{49E0415A-8E65-4F15-995C-F273979A8B85}" srcOrd="0" destOrd="0" presId="urn:microsoft.com/office/officeart/2005/8/layout/default"/>
    <dgm:cxn modelId="{92E2E52B-D7B7-4C1E-A545-E2E348602ACD}" type="presOf" srcId="{C0EC7096-9D0E-400E-BD39-00C570DB072F}" destId="{F12FC088-D104-4CE4-8268-04192087366E}" srcOrd="0" destOrd="0" presId="urn:microsoft.com/office/officeart/2005/8/layout/default"/>
    <dgm:cxn modelId="{1630D09B-28C8-4B31-BB6F-F63B918918AD}" srcId="{9948D804-1AFE-411A-B9DB-8C3C993684A4}" destId="{C0EC7096-9D0E-400E-BD39-00C570DB072F}" srcOrd="4" destOrd="0" parTransId="{97778F16-9133-4E57-A075-77948B6D8F59}" sibTransId="{F9E63C3F-31AC-4116-8946-E0E10A24E9C2}"/>
    <dgm:cxn modelId="{CB9CD13A-818D-490D-BFB3-3A24B80F0612}" type="presOf" srcId="{AF385815-45B0-4377-9727-DA89765BE7B7}" destId="{66FD6FCE-9020-41D5-BAB9-76D5837750F5}" srcOrd="0" destOrd="0" presId="urn:microsoft.com/office/officeart/2005/8/layout/default"/>
    <dgm:cxn modelId="{E2279F93-09E1-4010-95D6-F09A63E122B4}" srcId="{9948D804-1AFE-411A-B9DB-8C3C993684A4}" destId="{F3ABD075-DFA9-419F-B04F-C28984ECCBAA}" srcOrd="5" destOrd="0" parTransId="{B525B6F9-9FA6-410A-B392-719D22BC9CFB}" sibTransId="{F85DFBEC-1EEC-4E09-9C4D-E0C0021463A3}"/>
    <dgm:cxn modelId="{8B3E03D3-DA0D-4D98-ACC8-21B8483C85AC}" srcId="{9948D804-1AFE-411A-B9DB-8C3C993684A4}" destId="{F0BF561D-E6D6-4121-BC83-79B51CA1C528}" srcOrd="6" destOrd="0" parTransId="{9064E055-3D7A-40F6-B89A-AD0077264783}" sibTransId="{42B54971-C002-4F5D-9C16-04BC4CAEC577}"/>
    <dgm:cxn modelId="{AF598E43-C93D-41C3-AE20-61EC7726FD6A}" type="presOf" srcId="{F0BF561D-E6D6-4121-BC83-79B51CA1C528}" destId="{141EC8AD-B37C-40EE-9D23-05E328F8B3F3}" srcOrd="0" destOrd="0" presId="urn:microsoft.com/office/officeart/2005/8/layout/default"/>
    <dgm:cxn modelId="{B5C5F89D-AB91-4644-99C7-261345DA634A}" type="presOf" srcId="{9948D804-1AFE-411A-B9DB-8C3C993684A4}" destId="{976424C4-FBBE-46D5-8EDD-709D57BC2E07}" srcOrd="0" destOrd="0" presId="urn:microsoft.com/office/officeart/2005/8/layout/default"/>
    <dgm:cxn modelId="{3E2A377F-4895-468C-A25C-139CE58EDE35}" srcId="{9948D804-1AFE-411A-B9DB-8C3C993684A4}" destId="{AF385815-45B0-4377-9727-DA89765BE7B7}" srcOrd="3" destOrd="0" parTransId="{DD43C336-2868-4109-9FE3-4C0A0AD9ABB8}" sibTransId="{637126F7-8F2B-4EC1-8809-50D8516245D3}"/>
    <dgm:cxn modelId="{39F4913F-553E-4E9A-8D04-DB5BC18557C5}" type="presOf" srcId="{83CC39C4-C921-4F79-B47C-E1E988FFD7E1}" destId="{458B89F4-8B63-446D-AC32-1FD073CE7457}" srcOrd="0" destOrd="0" presId="urn:microsoft.com/office/officeart/2005/8/layout/default"/>
    <dgm:cxn modelId="{D2D501B3-F303-43D0-A81D-C919D0FFA16E}" srcId="{9948D804-1AFE-411A-B9DB-8C3C993684A4}" destId="{1DA2DF40-AE2F-4818-96E5-DC68768FF922}" srcOrd="1" destOrd="0" parTransId="{4B921E09-FD09-4AC1-9C57-DBB5A3E3A825}" sibTransId="{A9CB39AA-1F0A-4B41-A8D6-737CEDE6A6AA}"/>
    <dgm:cxn modelId="{46CD3A71-8255-44AC-8BB4-4CC2DD2A9362}" type="presOf" srcId="{3FA1EFF5-217C-4940-BA23-F68016B24D50}" destId="{FC764EF9-7C2D-49CD-902F-28F6FB36DA70}" srcOrd="0" destOrd="0" presId="urn:microsoft.com/office/officeart/2005/8/layout/default"/>
    <dgm:cxn modelId="{D4F3BDDF-39AF-407B-BD7E-6FB5DFBE6FAD}" type="presParOf" srcId="{976424C4-FBBE-46D5-8EDD-709D57BC2E07}" destId="{FC764EF9-7C2D-49CD-902F-28F6FB36DA70}" srcOrd="0" destOrd="0" presId="urn:microsoft.com/office/officeart/2005/8/layout/default"/>
    <dgm:cxn modelId="{64ADE78E-6A5C-4BB1-B4B3-E5BC30C16ED3}" type="presParOf" srcId="{976424C4-FBBE-46D5-8EDD-709D57BC2E07}" destId="{135EC84B-6DC4-4D35-B703-E6B3EEC5C2E3}" srcOrd="1" destOrd="0" presId="urn:microsoft.com/office/officeart/2005/8/layout/default"/>
    <dgm:cxn modelId="{3B0A1B9D-B2BD-4241-9758-9B895D416394}" type="presParOf" srcId="{976424C4-FBBE-46D5-8EDD-709D57BC2E07}" destId="{49E0415A-8E65-4F15-995C-F273979A8B85}" srcOrd="2" destOrd="0" presId="urn:microsoft.com/office/officeart/2005/8/layout/default"/>
    <dgm:cxn modelId="{1DDAF5D8-95A4-4B17-AFCD-E05FA11F512E}" type="presParOf" srcId="{976424C4-FBBE-46D5-8EDD-709D57BC2E07}" destId="{BC829A07-049C-4E9F-8443-4456E6C75C5D}" srcOrd="3" destOrd="0" presId="urn:microsoft.com/office/officeart/2005/8/layout/default"/>
    <dgm:cxn modelId="{97730000-ED4B-4291-BB4B-15996D068D3F}" type="presParOf" srcId="{976424C4-FBBE-46D5-8EDD-709D57BC2E07}" destId="{458B89F4-8B63-446D-AC32-1FD073CE7457}" srcOrd="4" destOrd="0" presId="urn:microsoft.com/office/officeart/2005/8/layout/default"/>
    <dgm:cxn modelId="{E88D76BC-C5E5-4730-915C-AE061DDADE4B}" type="presParOf" srcId="{976424C4-FBBE-46D5-8EDD-709D57BC2E07}" destId="{218E1E58-7BD0-4555-976D-3EBC0FED0C9D}" srcOrd="5" destOrd="0" presId="urn:microsoft.com/office/officeart/2005/8/layout/default"/>
    <dgm:cxn modelId="{80127342-1932-4A5B-BE23-A81AC5EA1E08}" type="presParOf" srcId="{976424C4-FBBE-46D5-8EDD-709D57BC2E07}" destId="{66FD6FCE-9020-41D5-BAB9-76D5837750F5}" srcOrd="6" destOrd="0" presId="urn:microsoft.com/office/officeart/2005/8/layout/default"/>
    <dgm:cxn modelId="{E320C8E4-FD0A-4746-AED8-CA80C573640B}" type="presParOf" srcId="{976424C4-FBBE-46D5-8EDD-709D57BC2E07}" destId="{81A42FEB-53C2-4FEF-AB2F-2518CFD06D95}" srcOrd="7" destOrd="0" presId="urn:microsoft.com/office/officeart/2005/8/layout/default"/>
    <dgm:cxn modelId="{288EB623-272E-4D9D-909D-634B46466FB0}" type="presParOf" srcId="{976424C4-FBBE-46D5-8EDD-709D57BC2E07}" destId="{F12FC088-D104-4CE4-8268-04192087366E}" srcOrd="8" destOrd="0" presId="urn:microsoft.com/office/officeart/2005/8/layout/default"/>
    <dgm:cxn modelId="{261E380D-3194-45CC-9AA7-7FB337514B20}" type="presParOf" srcId="{976424C4-FBBE-46D5-8EDD-709D57BC2E07}" destId="{D9D1F55F-2C26-4E5B-A394-4063EF7E85C4}" srcOrd="9" destOrd="0" presId="urn:microsoft.com/office/officeart/2005/8/layout/default"/>
    <dgm:cxn modelId="{9123CF2D-3BF4-43CA-8E99-21B7BBB8DF9E}" type="presParOf" srcId="{976424C4-FBBE-46D5-8EDD-709D57BC2E07}" destId="{EC86AAC0-2928-4C6B-BBFF-99EF949B9416}" srcOrd="10" destOrd="0" presId="urn:microsoft.com/office/officeart/2005/8/layout/default"/>
    <dgm:cxn modelId="{D191849F-23C3-4C99-A342-2669470BE353}" type="presParOf" srcId="{976424C4-FBBE-46D5-8EDD-709D57BC2E07}" destId="{ADA86B9B-307F-42B0-9423-A648EF423403}" srcOrd="11" destOrd="0" presId="urn:microsoft.com/office/officeart/2005/8/layout/default"/>
    <dgm:cxn modelId="{80580069-C06E-46CB-B05F-6F46599059D8}" type="presParOf" srcId="{976424C4-FBBE-46D5-8EDD-709D57BC2E07}" destId="{141EC8AD-B37C-40EE-9D23-05E328F8B3F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4EF9-7C2D-49CD-902F-28F6FB36DA70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通信理论</a:t>
          </a:r>
          <a:endParaRPr lang="zh-CN" altLang="en-US" sz="3700" kern="1200" dirty="0"/>
        </a:p>
      </dsp:txBody>
      <dsp:txXfrm>
        <a:off x="2946" y="491797"/>
        <a:ext cx="2337792" cy="1402675"/>
      </dsp:txXfrm>
    </dsp:sp>
    <dsp:sp modelId="{49E0415A-8E65-4F15-995C-F273979A8B85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数学分析</a:t>
          </a:r>
          <a:endParaRPr lang="zh-CN" altLang="en-US" sz="3700" kern="1200" dirty="0"/>
        </a:p>
      </dsp:txBody>
      <dsp:txXfrm>
        <a:off x="2574518" y="491797"/>
        <a:ext cx="2337792" cy="1402675"/>
      </dsp:txXfrm>
    </dsp:sp>
    <dsp:sp modelId="{458B89F4-8B63-446D-AC32-1FD073CE7457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概率统计</a:t>
          </a:r>
          <a:endParaRPr lang="zh-CN" altLang="en-US" sz="3700" kern="1200" dirty="0"/>
        </a:p>
      </dsp:txBody>
      <dsp:txXfrm>
        <a:off x="5146089" y="491797"/>
        <a:ext cx="2337792" cy="1402675"/>
      </dsp:txXfrm>
    </dsp:sp>
    <dsp:sp modelId="{66FD6FCE-9020-41D5-BAB9-76D5837750F5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模拟信号处理</a:t>
          </a:r>
          <a:endParaRPr lang="zh-CN" altLang="en-US" sz="3700" kern="1200" dirty="0"/>
        </a:p>
      </dsp:txBody>
      <dsp:txXfrm>
        <a:off x="7717661" y="491797"/>
        <a:ext cx="2337792" cy="1402675"/>
      </dsp:txXfrm>
    </dsp:sp>
    <dsp:sp modelId="{F12FC088-D104-4CE4-8268-04192087366E}">
      <dsp:nvSpPr>
        <dsp:cNvPr id="0" name=""/>
        <dsp:cNvSpPr/>
      </dsp:nvSpPr>
      <dsp:spPr>
        <a:xfrm>
          <a:off x="1288732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决策论</a:t>
          </a:r>
          <a:endParaRPr lang="zh-CN" altLang="en-US" sz="3700" kern="1200" dirty="0"/>
        </a:p>
      </dsp:txBody>
      <dsp:txXfrm>
        <a:off x="1288732" y="2128252"/>
        <a:ext cx="2337792" cy="1402675"/>
      </dsp:txXfrm>
    </dsp:sp>
    <dsp:sp modelId="{EC86AAC0-2928-4C6B-BBFF-99EF949B9416}">
      <dsp:nvSpPr>
        <dsp:cNvPr id="0" name=""/>
        <dsp:cNvSpPr/>
      </dsp:nvSpPr>
      <dsp:spPr>
        <a:xfrm>
          <a:off x="3860303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数字电路</a:t>
          </a:r>
          <a:endParaRPr lang="zh-CN" altLang="en-US" sz="3700" kern="1200" dirty="0"/>
        </a:p>
      </dsp:txBody>
      <dsp:txXfrm>
        <a:off x="3860303" y="2128252"/>
        <a:ext cx="2337792" cy="1402675"/>
      </dsp:txXfrm>
    </dsp:sp>
    <dsp:sp modelId="{141EC8AD-B37C-40EE-9D23-05E328F8B3F3}">
      <dsp:nvSpPr>
        <dsp:cNvPr id="0" name=""/>
        <dsp:cNvSpPr/>
      </dsp:nvSpPr>
      <dsp:spPr>
        <a:xfrm>
          <a:off x="6431875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模拟电路</a:t>
          </a:r>
          <a:endParaRPr lang="zh-CN" altLang="en-US" sz="3700" kern="1200" dirty="0"/>
        </a:p>
      </dsp:txBody>
      <dsp:txXfrm>
        <a:off x="6431875" y="212825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0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0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7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9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3B48BD-C8CD-4ED3-9B6B-5376692ADA44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4665B0-31DD-4504-AEF4-7ED65E26FC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数字信号处理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Digital Signal </a:t>
            </a:r>
            <a:r>
              <a:rPr lang="en-US" altLang="zh-CN" sz="3200" dirty="0" smtClean="0"/>
              <a:t>Processing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DSP</a:t>
            </a:r>
            <a:r>
              <a:rPr lang="zh-CN" altLang="en-US" sz="3200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入门部分 </a:t>
            </a:r>
            <a:r>
              <a:rPr lang="en-US" altLang="zh-CN" dirty="0" smtClean="0"/>
              <a:t>Foundation</a:t>
            </a:r>
          </a:p>
          <a:p>
            <a:r>
              <a:rPr lang="zh-CN" altLang="en-US" dirty="0" smtClean="0"/>
              <a:t>第一章 导论 </a:t>
            </a:r>
            <a:r>
              <a:rPr lang="en-US" altLang="zh-CN" dirty="0" smtClean="0"/>
              <a:t>The </a:t>
            </a:r>
            <a:r>
              <a:rPr lang="en-US" altLang="zh-CN" dirty="0"/>
              <a:t>Breadth and Depth of </a:t>
            </a:r>
            <a:r>
              <a:rPr lang="en-US" altLang="zh-CN" dirty="0" smtClean="0"/>
              <a:t>DSP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E91C-4C06-492E-BC1E-438D2CE385EB}" type="datetime1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许宏旭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867-0D23-49A8-AFEF-D01718BB50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信号（</a:t>
            </a:r>
            <a:r>
              <a:rPr lang="en-US" altLang="zh-CN" b="1" dirty="0" smtClean="0"/>
              <a:t>Signal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：学科领域特征</a:t>
            </a:r>
            <a:endParaRPr lang="en-US" altLang="zh-CN" dirty="0" smtClean="0"/>
          </a:p>
          <a:p>
            <a:r>
              <a:rPr lang="zh-CN" altLang="en-US" dirty="0" smtClean="0"/>
              <a:t>信号来源于</a:t>
            </a:r>
            <a:r>
              <a:rPr lang="zh-CN" altLang="en-US" i="1" dirty="0" smtClean="0"/>
              <a:t>传感器数据（</a:t>
            </a:r>
            <a:r>
              <a:rPr lang="en-US" altLang="zh-CN" i="1" dirty="0"/>
              <a:t>s</a:t>
            </a:r>
            <a:r>
              <a:rPr lang="en-US" altLang="zh-CN" i="1" dirty="0" smtClean="0"/>
              <a:t>ensory data</a:t>
            </a:r>
            <a:r>
              <a:rPr lang="zh-CN" altLang="en-US" i="1" dirty="0" smtClean="0"/>
              <a:t>）</a:t>
            </a:r>
            <a:r>
              <a:rPr lang="zh-CN" altLang="en-US" dirty="0" smtClean="0"/>
              <a:t>，如</a:t>
            </a:r>
            <a:r>
              <a:rPr lang="zh-CN" altLang="en-US" i="1" dirty="0" smtClean="0"/>
              <a:t>声波（</a:t>
            </a:r>
            <a:r>
              <a:rPr lang="en-US" altLang="zh-CN" i="1" dirty="0" smtClean="0"/>
              <a:t>sound waves</a:t>
            </a:r>
            <a:r>
              <a:rPr lang="zh-CN" altLang="en-US" i="1" dirty="0" smtClean="0"/>
              <a:t>）</a:t>
            </a:r>
            <a:r>
              <a:rPr lang="zh-CN" altLang="en-US" dirty="0" smtClean="0"/>
              <a:t>、</a:t>
            </a:r>
            <a:r>
              <a:rPr lang="zh-CN" altLang="en-US" i="1" dirty="0" smtClean="0"/>
              <a:t>图像（</a:t>
            </a:r>
            <a:r>
              <a:rPr lang="en-US" altLang="zh-CN" i="1" dirty="0" smtClean="0"/>
              <a:t>visual images</a:t>
            </a:r>
            <a:r>
              <a:rPr lang="zh-CN" altLang="en-US" i="1" dirty="0" smtClean="0"/>
              <a:t>）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数字信号处理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是用于处理（转换为数字形式的）信号的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</a:t>
            </a:r>
            <a:r>
              <a:rPr lang="zh-CN" altLang="en-US" dirty="0"/>
              <a:t>、算法和</a:t>
            </a:r>
            <a:r>
              <a:rPr lang="zh-CN" altLang="en-US" dirty="0" smtClean="0"/>
              <a:t>技术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500C-20F9-47D8-862F-2D87273B6349}" type="datetime1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许宏旭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867-0D23-49A8-AFEF-D01718BB50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60-70</a:t>
            </a:r>
            <a:r>
              <a:rPr lang="zh-CN" altLang="en-US" dirty="0"/>
              <a:t>年代，数字信号处理随着数字计算机诞生而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当时计算机昂贵，研究关键领域集中于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雷达、声呐：涉及国家安全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油田探测：涉及巨大经济利益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空间探索：涉及重大数据价值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医学图像：涉及救助生命</a:t>
            </a:r>
            <a:endParaRPr lang="en-US" altLang="zh-CN" dirty="0" smtClean="0"/>
          </a:p>
          <a:p>
            <a:r>
              <a:rPr lang="en-US" altLang="zh-CN" dirty="0" smtClean="0"/>
              <a:t>19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80-90</a:t>
            </a:r>
            <a:r>
              <a:rPr lang="zh-CN" altLang="en-US" dirty="0" smtClean="0"/>
              <a:t>年代，个人计算机革命，数字信号处理领域扩展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不再是军事、政府驱动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商业市场驱动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研究生课程→本科课程</a:t>
            </a:r>
            <a:r>
              <a:rPr lang="zh-CN" altLang="en-US" dirty="0"/>
              <a:t>→</a:t>
            </a:r>
            <a:r>
              <a:rPr lang="zh-CN" altLang="en-US" dirty="0" smtClean="0"/>
              <a:t>科学工程领域的基本技能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097C-9DE9-418A-BABB-FB1786088567}" type="datetime1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许宏旭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867-0D23-49A8-AFEF-D01718BB50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空间 </a:t>
            </a:r>
            <a:r>
              <a:rPr lang="en-US" altLang="zh-CN" dirty="0" smtClean="0"/>
              <a:t>Space</a:t>
            </a:r>
          </a:p>
          <a:p>
            <a:pPr lvl="1"/>
            <a:r>
              <a:rPr lang="zh-CN" altLang="en-US" dirty="0" smtClean="0"/>
              <a:t>空间图像增强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数据压缩</a:t>
            </a:r>
            <a:endParaRPr lang="en-US" altLang="zh-CN" dirty="0" smtClean="0"/>
          </a:p>
          <a:p>
            <a:r>
              <a:rPr lang="zh-CN" altLang="en-US" dirty="0" smtClean="0"/>
              <a:t>医学 </a:t>
            </a:r>
            <a:r>
              <a:rPr lang="en-US" altLang="zh-CN" dirty="0" smtClean="0"/>
              <a:t>Medical</a:t>
            </a:r>
          </a:p>
          <a:p>
            <a:pPr lvl="1"/>
            <a:r>
              <a:rPr lang="zh-CN" altLang="en-US" dirty="0" smtClean="0"/>
              <a:t>诊断图像增强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心电图分析</a:t>
            </a:r>
            <a:endParaRPr lang="en-US" altLang="zh-CN" dirty="0" smtClean="0"/>
          </a:p>
          <a:p>
            <a:r>
              <a:rPr lang="zh-CN" altLang="en-US" dirty="0" smtClean="0"/>
              <a:t>商业 </a:t>
            </a:r>
            <a:r>
              <a:rPr lang="en-US" altLang="zh-CN" dirty="0" smtClean="0"/>
              <a:t>Commercial</a:t>
            </a:r>
          </a:p>
          <a:p>
            <a:pPr lvl="1"/>
            <a:r>
              <a:rPr lang="zh-CN" altLang="en-US" dirty="0" smtClean="0"/>
              <a:t>影视特效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在线视频会议</a:t>
            </a:r>
            <a:endParaRPr lang="en-US" altLang="zh-CN" dirty="0" smtClean="0"/>
          </a:p>
          <a:p>
            <a:r>
              <a:rPr lang="zh-CN" altLang="en-US" dirty="0" smtClean="0"/>
              <a:t>科学 </a:t>
            </a:r>
            <a:r>
              <a:rPr lang="en-US" altLang="zh-CN" dirty="0" smtClean="0"/>
              <a:t>Scientific</a:t>
            </a:r>
          </a:p>
          <a:p>
            <a:pPr lvl="1"/>
            <a:r>
              <a:rPr lang="zh-CN" altLang="en-US" dirty="0" smtClean="0"/>
              <a:t>地震记录分析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模拟与建模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通信 </a:t>
            </a:r>
            <a:r>
              <a:rPr lang="en-US" altLang="zh-CN" dirty="0" smtClean="0"/>
              <a:t>Telephone</a:t>
            </a:r>
          </a:p>
          <a:p>
            <a:pPr lvl="1"/>
            <a:r>
              <a:rPr lang="zh-CN" altLang="en-US" dirty="0" smtClean="0"/>
              <a:t>音视频压缩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噪音消除</a:t>
            </a:r>
            <a:endParaRPr lang="en-US" altLang="zh-CN" dirty="0" smtClean="0"/>
          </a:p>
          <a:p>
            <a:r>
              <a:rPr lang="zh-CN" altLang="en-US" dirty="0" smtClean="0"/>
              <a:t>军事 </a:t>
            </a:r>
            <a:r>
              <a:rPr lang="en-US" altLang="zh-CN" dirty="0" smtClean="0"/>
              <a:t>Military</a:t>
            </a:r>
          </a:p>
          <a:p>
            <a:pPr lvl="1"/>
            <a:r>
              <a:rPr lang="zh-CN" altLang="en-US" dirty="0" smtClean="0"/>
              <a:t>雷达、声呐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安全通讯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导弹导航</a:t>
            </a:r>
            <a:endParaRPr lang="en-US" altLang="zh-CN" dirty="0" smtClean="0"/>
          </a:p>
          <a:p>
            <a:r>
              <a:rPr lang="zh-CN" altLang="en-US" dirty="0" smtClean="0"/>
              <a:t>工业 </a:t>
            </a:r>
            <a:r>
              <a:rPr lang="en-US" altLang="zh-CN" dirty="0" smtClean="0"/>
              <a:t>Industrial</a:t>
            </a:r>
          </a:p>
          <a:p>
            <a:pPr lvl="1"/>
            <a:r>
              <a:rPr lang="zh-CN" altLang="en-US" dirty="0" smtClean="0"/>
              <a:t>油矿探测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计算机辅助设计（</a:t>
            </a:r>
            <a:r>
              <a:rPr lang="en-US" altLang="zh-CN" dirty="0" smtClean="0"/>
              <a:t>CAD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3481-EEE8-477B-A3BE-6F2A28C10E0C}" type="datetime1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许宏旭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867-0D23-49A8-AFEF-D01718BB50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跨学科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F52-4D85-4807-A33A-E972CCEDB34F}" type="datetime1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许宏旭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6867-0D23-49A8-AFEF-D01718BB50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230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回顾</vt:lpstr>
      <vt:lpstr>数字信号处理 Digital Signal Processing（DSP）</vt:lpstr>
      <vt:lpstr>特点</vt:lpstr>
      <vt:lpstr>根源</vt:lpstr>
      <vt:lpstr>应用领域</vt:lpstr>
      <vt:lpstr>跨学科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Processing（DSP）</dc:title>
  <dc:creator>Hongxu Xu</dc:creator>
  <cp:lastModifiedBy>Hongxu Xu</cp:lastModifiedBy>
  <cp:revision>1</cp:revision>
  <dcterms:created xsi:type="dcterms:W3CDTF">2017-02-17T14:24:55Z</dcterms:created>
  <dcterms:modified xsi:type="dcterms:W3CDTF">2017-02-17T14:25:16Z</dcterms:modified>
</cp:coreProperties>
</file>