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9" r:id="rId3"/>
    <p:sldId id="271" r:id="rId4"/>
    <p:sldId id="259" r:id="rId5"/>
    <p:sldId id="270" r:id="rId6"/>
    <p:sldId id="264" r:id="rId7"/>
    <p:sldId id="266" r:id="rId8"/>
    <p:sldId id="267" r:id="rId9"/>
    <p:sldId id="265" r:id="rId10"/>
    <p:sldId id="268" r:id="rId11"/>
    <p:sldId id="258" r:id="rId12"/>
    <p:sldId id="261" r:id="rId13"/>
    <p:sldId id="260" r:id="rId14"/>
    <p:sldId id="262" r:id="rId15"/>
    <p:sldId id="273" r:id="rId16"/>
    <p:sldId id="274" r:id="rId17"/>
    <p:sldId id="263" r:id="rId18"/>
    <p:sldId id="276" r:id="rId19"/>
    <p:sldId id="277" r:id="rId20"/>
    <p:sldId id="275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6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7E2E-21E8-4D6D-BDEA-E3BDD821CFBE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849E-8386-441E-B797-63A7F59CA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75046" cy="3329581"/>
          </a:xfrm>
        </p:spPr>
        <p:txBody>
          <a:bodyPr anchor="ctr"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밑바닥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Kick Off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altLang="ko-KR" sz="32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2017.12.23</a:t>
            </a:r>
            <a:endParaRPr lang="ko-KR" altLang="en-US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67" y="2185201"/>
            <a:ext cx="778065" cy="679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1" y="295953"/>
            <a:ext cx="2669598" cy="6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밑바닥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스터디의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목표는</a:t>
            </a:r>
            <a:endParaRPr lang="ko-KR" altLang="en-US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 rot="722107">
            <a:off x="678556" y="3582618"/>
            <a:ext cx="11175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딥러닝은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학습하되 너무 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Deep 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하지 않게 학습하는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</a:p>
          <a:p>
            <a:endParaRPr lang="en-US" altLang="ko-KR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일단 걷는 법부터 </a:t>
            </a:r>
            <a:r>
              <a:rPr lang="ko-KR" altLang="en-US" sz="3600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잼있게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익히는 것</a:t>
            </a:r>
            <a:r>
              <a:rPr lang="en-US" altLang="ko-KR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r>
              <a:rPr lang="ko-KR" altLang="en-US" sz="3600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3600" dirty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3600" dirty="0" smtClean="0">
              <a:solidFill>
                <a:srgbClr val="00B05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 rot="722107">
            <a:off x="690688" y="4221571"/>
            <a:ext cx="100716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323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밑바닥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&lt;&lt;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밑바닥부터 시작하는 </a:t>
            </a:r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&gt;&gt;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기간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8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주를 사용해서 정복하기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필요한 것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도전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나눔 정신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etc</a:t>
            </a:r>
            <a:endParaRPr lang="en-US" altLang="ko-KR" sz="1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96" y="1825625"/>
            <a:ext cx="2580842" cy="3311297"/>
          </a:xfrm>
        </p:spPr>
      </p:pic>
    </p:spTree>
    <p:extLst>
      <p:ext uri="{BB962C8B-B14F-4D97-AF65-F5344CB8AC3E}">
        <p14:creationId xmlns:p14="http://schemas.microsoft.com/office/powerpoint/2010/main" val="16319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실제로 학습하게 될 내용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462407"/>
              </p:ext>
            </p:extLst>
          </p:nvPr>
        </p:nvGraphicFramePr>
        <p:xfrm>
          <a:off x="949037" y="1548521"/>
          <a:ext cx="9060185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943"/>
                <a:gridCol w="4936696"/>
                <a:gridCol w="16625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스터디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내용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간략한 설명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예상 날짜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0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Kick</a:t>
                      </a:r>
                      <a:r>
                        <a:rPr lang="en-US" altLang="ko-KR" baseline="0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Off </a:t>
                      </a:r>
                      <a:r>
                        <a:rPr lang="ko-KR" altLang="en-US" baseline="0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모임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첫인사 및 왜 이 모임을 하는가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2017.12.23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Hello Python(Tim)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파이썬이라고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하는 프로그래밍 언어를 배움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.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2017.12.30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퍼셉트론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(Luis)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여기부터는 본격적으로 인공지능에 들어감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.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2018.01.06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신경망 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(Lily)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2018.01.13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신경망 학습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(Daniel)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2018.01.20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오차역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전파법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(Mac)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2018.01.27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학습 관련 기술들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(Joseph)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2018.02.03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합성곱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신경망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2018.02.10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휴식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설날 있는 주 휴식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2018.02.17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장 </a:t>
                      </a:r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딥러닝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en-US" altLang="ko-KR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Jadey</a:t>
                      </a: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딥러닝의</a:t>
                      </a:r>
                      <a:r>
                        <a:rPr lang="ko-KR" altLang="en-US" baseline="0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 기술 동향 소개</a:t>
                      </a:r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2018.02.24</a:t>
                      </a:r>
                      <a:endParaRPr lang="ko-KR" altLang="en-US" dirty="0" smtClean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3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u="sng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실제로 얻을 수 있다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고 생각하는 것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관해서 전반적인 이해 및 최신 동향을 알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뉴스나 기타 기사에서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딥러닝이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나왔을 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낯설지 않다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좀 아는 친구라는 느낌이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들수도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모임의 경험을 얻을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이를 발판으로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더 좋은 </a:t>
            </a:r>
            <a:r>
              <a:rPr lang="ko-KR" altLang="en-US" b="1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스터디</a:t>
            </a:r>
            <a:r>
              <a:rPr lang="ko-KR" altLang="en-US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모임에</a:t>
            </a:r>
            <a:r>
              <a:rPr lang="en-US" altLang="ko-KR" b="1" dirty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참여</a:t>
            </a:r>
            <a:r>
              <a:rPr lang="en-US" altLang="ko-KR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진행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뭐든 해본 경험이 중요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나누는 기쁨을 누릴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21790" r="8400" b="12989"/>
          <a:stretch/>
        </p:blipFill>
        <p:spPr>
          <a:xfrm>
            <a:off x="9850582" y="230188"/>
            <a:ext cx="2097362" cy="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 모임은 어떤 형식으로 운영하는가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운영방식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돌아가면서 준비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구체적으로 논의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카페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큐브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신도림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디큐브오피스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15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층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토요일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~12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그라운드 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교재는 될수록 구매하자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발표가 아니더라도 모임 전 대충 관련 내용을 읽어보자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절대 어렵지 않음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참석 못하는 경우는 사전에 알려주자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효율적인 장소 예약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부담 갖지 말고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재미로 참석하자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 </a:t>
            </a: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1" y="277091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교류 시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호칭을 어떻게 해야 할 지 애매합니다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94509" y="1066798"/>
            <a:ext cx="7807037" cy="80356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호칭은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님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”/ English Name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으로 부르면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서로를 존중하는 뜻에서 모임 시 서로 존댓말 쓰는걸 권장합니다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01781" y="2202875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일이 있어서 못 참석할 경우는 어떻게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930236" y="2992582"/>
            <a:ext cx="5971309" cy="900547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가급적이면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참석하는 것을 원칙으로 하되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부득이 하게 빠지는 경우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미리 알려주시면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01781" y="4350327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어떻게 준비 해야 하나요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6" y="5140034"/>
            <a:ext cx="5971309" cy="1357745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발표 자료는 실속 있게 준비하면 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이쁘게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준비하면 더 감사하겠지만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내용전달에 집중하는 것을 더 선호 합니다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.)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0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91" y="4156360"/>
            <a:ext cx="2630809" cy="234141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01781" y="277091"/>
            <a:ext cx="5514110" cy="665018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비용은 어떻게 하는 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중요함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30235" y="1080651"/>
            <a:ext cx="5971309" cy="665018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방안이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두가지가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있는데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함께 선택하시죠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551708" y="1908459"/>
            <a:ext cx="7349836" cy="997526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전체 모임의 차수에 해당하는 금액 일시불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 (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마지막에 정산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30235" y="3068775"/>
            <a:ext cx="5971309" cy="845129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안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2: </a:t>
            </a: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참가할 때마다 각자 비용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지불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01779" y="4256803"/>
            <a:ext cx="5514110" cy="858986"/>
          </a:xfrm>
          <a:prstGeom prst="wedgeRoundRectCallout">
            <a:avLst>
              <a:gd name="adj1" fmla="val -52799"/>
              <a:gd name="adj2" fmla="val 1458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 시간을 토요일 오전으로 정한 특별한 원인이 있는가요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 (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짜증 말투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997527" y="5250865"/>
            <a:ext cx="8001000" cy="1399312"/>
          </a:xfrm>
          <a:prstGeom prst="wedgeRoundRectCallout">
            <a:avLst>
              <a:gd name="adj1" fmla="val 55241"/>
              <a:gd name="adj2" fmla="val 4166"/>
              <a:gd name="adj3" fmla="val 1666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특별한 원인은 없고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약속이 없을 확률이 가장 높은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장소예약하기 좋은 시간대라서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오전에 퍼뜩 끝내버리고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오후에 다른 약속을 잡아야 해서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0439"/>
            <a:ext cx="9227127" cy="40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2" b="8130"/>
          <a:stretch/>
        </p:blipFill>
        <p:spPr>
          <a:xfrm>
            <a:off x="734290" y="885361"/>
            <a:ext cx="5043056" cy="28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34290" y="4241953"/>
            <a:ext cx="7370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연못에 떠 있는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연꽃잎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개구리 세 마리가 앉아있다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마리가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물속으로 퐁당 빠지려고 결심했다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그렇다면 꽃잎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위에 남은 개구리는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몇마리일까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999" y="1567372"/>
            <a:ext cx="48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.”-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프랜시스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베이컨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99" y="2458386"/>
            <a:ext cx="50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아는 것을 </a:t>
            </a:r>
            <a:r>
              <a:rPr lang="ko-KR" altLang="en-US" sz="3600" b="1" i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실천</a:t>
            </a:r>
            <a:r>
              <a:rPr lang="ko-KR" altLang="en-US" sz="2000" b="1" i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하는 것이 힘이다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.”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157062"/>
            <a:ext cx="2067358" cy="2985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4645" y="633842"/>
            <a:ext cx="850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왜 어떤 사람은 해내고 어떤 사람은 해내지 못할 까</a:t>
            </a:r>
            <a:r>
              <a:rPr lang="en-US" altLang="ko-KR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2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4645" y="1751279"/>
            <a:ext cx="8645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눈앞에 놓인 </a:t>
            </a:r>
            <a:r>
              <a:rPr lang="ko-KR" altLang="en-US" sz="20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즉시 먹지 마라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더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많은 </a:t>
            </a:r>
            <a:r>
              <a:rPr lang="ko-KR" altLang="en-US" sz="20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먹을 수 있도록 적당한 때를 기다려라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성공은 과거에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마시멜로를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먹었는가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아닌가로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결정되지 않는다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성공은 내일 성공하기 위해 오늘 기꺼이 어떤 일을 하는가로 결정된다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성공한 사람들은 성공하지 못한 사람들이 하지 않으려는 일을 기꺼이 한다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4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6" y="265973"/>
            <a:ext cx="5167746" cy="62095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63636" y="2466109"/>
            <a:ext cx="5361709" cy="623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63636" y="4031672"/>
            <a:ext cx="5361709" cy="623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7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68" y="3097789"/>
            <a:ext cx="4762500" cy="357187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223164" y="803562"/>
            <a:ext cx="5985163" cy="1579419"/>
          </a:xfrm>
          <a:prstGeom prst="wedgeRoundRectCallout">
            <a:avLst>
              <a:gd name="adj1" fmla="val -49272"/>
              <a:gd name="adj2" fmla="val 1167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여러분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간단하게 자기 소개 부탁 드려요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886450" y="3505199"/>
            <a:ext cx="5555673" cy="1177636"/>
          </a:xfrm>
          <a:prstGeom prst="wedgeRoundRectCallout">
            <a:avLst>
              <a:gd name="adj1" fmla="val -60982"/>
              <a:gd name="adj2" fmla="val 3530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길게 말고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분 이내로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2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비용 설명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34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금액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60,000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상세 설명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</a:t>
            </a: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장소대여비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커피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음료 포함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): 3,000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* 2 = 6,000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빔프로젝트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사용비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총 비용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6,500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총 회수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(Chapter 0~8)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정책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일단 일시불로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값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육만원을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선불 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모임에 참가 못한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만큼 반환함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무단 결석은 세금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ㅋㅋ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2"/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Ex) 9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 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번 참석 못했을 경우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6,500*2=13,000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반환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lvl="1"/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1745" y="3837707"/>
            <a:ext cx="9074727" cy="1371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latin typeface="HY엽서M" panose="02030600000101010101" pitchFamily="18" charset="-127"/>
                <a:ea typeface="HY엽서M" panose="02030600000101010101" pitchFamily="18" charset="-127"/>
              </a:rPr>
              <a:t>Welcome Everybody~</a:t>
            </a:r>
            <a:endParaRPr lang="en-US" altLang="ko-KR" sz="4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5798" y="748145"/>
            <a:ext cx="10480965" cy="19812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당신의 열정과 도전 정신이</a:t>
            </a:r>
            <a:endParaRPr lang="en-US" altLang="ko-KR" sz="4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당신을 여기까지 오게 만들었습니다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3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형 설명선 4"/>
          <p:cNvSpPr/>
          <p:nvPr/>
        </p:nvSpPr>
        <p:spPr>
          <a:xfrm>
            <a:off x="2008909" y="1163782"/>
            <a:ext cx="8797636" cy="380574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HY엽서M" panose="02030600000101010101" pitchFamily="18" charset="-127"/>
                <a:ea typeface="HY엽서M" panose="02030600000101010101" pitchFamily="18" charset="-127"/>
              </a:rPr>
              <a:t>이 모임을 통해서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가장 얻고 싶은 점은 </a:t>
            </a:r>
            <a:endParaRPr lang="en-US" altLang="ko-KR" sz="44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무엇인가요</a:t>
            </a:r>
            <a:endParaRPr lang="ko-KR" altLang="en-US" sz="4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8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2782" y="266498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시작하기 앞서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타원형 설명선 2"/>
          <p:cNvSpPr/>
          <p:nvPr/>
        </p:nvSpPr>
        <p:spPr>
          <a:xfrm>
            <a:off x="4308764" y="1399310"/>
            <a:ext cx="3200400" cy="1265670"/>
          </a:xfrm>
          <a:prstGeom prst="wedgeEllipseCallout">
            <a:avLst>
              <a:gd name="adj1" fmla="val -41612"/>
              <a:gd name="adj2" fmla="val 625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밑바닥 </a:t>
            </a:r>
            <a:r>
              <a:rPr lang="ko-KR" altLang="en-US" sz="2400" dirty="0" err="1" smtClean="0">
                <a:solidFill>
                  <a:schemeClr val="tx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endParaRPr lang="ko-KR" altLang="en-US" sz="2400" dirty="0">
              <a:solidFill>
                <a:schemeClr val="tx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6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593266"/>
            <a:ext cx="3283527" cy="183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7" y="1589380"/>
            <a:ext cx="5204502" cy="2660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3934691"/>
            <a:ext cx="3922201" cy="2206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1" y="4599822"/>
            <a:ext cx="2638165" cy="174778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모종 의미의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Brain Storming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6072" y="595626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 외에도 수많은 분야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…..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6072" y="459320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자연언어처리</a:t>
            </a:r>
            <a:endParaRPr lang="en-US" altLang="ko-KR" sz="4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32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(NLP)</a:t>
            </a:r>
            <a:endParaRPr lang="ko-KR" altLang="en-US" sz="32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구름 모양 설명선 1"/>
          <p:cNvSpPr/>
          <p:nvPr/>
        </p:nvSpPr>
        <p:spPr>
          <a:xfrm>
            <a:off x="8520546" y="186072"/>
            <a:ext cx="3017058" cy="1052945"/>
          </a:xfrm>
          <a:prstGeom prst="cloudCallout">
            <a:avLst>
              <a:gd name="adj1" fmla="val -71082"/>
              <a:gd name="adj2" fmla="val 1907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이라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하면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9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18655" y="365125"/>
            <a:ext cx="1148541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관련 키워드를 </a:t>
            </a:r>
            <a:r>
              <a:rPr lang="ko-KR" altLang="en-US" sz="4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퀵하게</a:t>
            </a:r>
            <a:r>
              <a:rPr lang="ko-KR" altLang="en-US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보고 가겠습니다</a:t>
            </a:r>
            <a:r>
              <a:rPr lang="en-US" altLang="ko-KR" sz="4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endParaRPr lang="ko-KR" altLang="en-US" sz="4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72" y="1277215"/>
            <a:ext cx="8929255" cy="55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딥러닝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(Deep Learning)?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83820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인공지능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(Artificial Intelligence)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38200" y="3745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머신러닝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(Machine Learning) ?</a:t>
            </a:r>
            <a:endParaRPr lang="ko-KR" altLang="en-US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20108118">
            <a:off x="838200" y="3119725"/>
            <a:ext cx="10501746" cy="12518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뭐가 다른데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그게 그게 아니야</a:t>
            </a:r>
            <a:r>
              <a:rPr lang="en-US" altLang="ko-KR" sz="4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4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4" y="678872"/>
            <a:ext cx="9536519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726</Words>
  <Application>Microsoft Office PowerPoint</Application>
  <PresentationFormat>와이드스크린</PresentationFormat>
  <Paragraphs>130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HY견고딕</vt:lpstr>
      <vt:lpstr>HY엽서M</vt:lpstr>
      <vt:lpstr>맑은 고딕</vt:lpstr>
      <vt:lpstr>Arial</vt:lpstr>
      <vt:lpstr>Office 테마</vt:lpstr>
      <vt:lpstr>밑바닥 딥러닝 Kick Off </vt:lpstr>
      <vt:lpstr>PowerPoint 프레젠테이션</vt:lpstr>
      <vt:lpstr>PowerPoint 프레젠테이션</vt:lpstr>
      <vt:lpstr>PowerPoint 프레젠테이션</vt:lpstr>
      <vt:lpstr>시작하기 앞서</vt:lpstr>
      <vt:lpstr>모종 의미의 Brain Storming</vt:lpstr>
      <vt:lpstr>PowerPoint 프레젠테이션</vt:lpstr>
      <vt:lpstr>딥러닝 (Deep Learning)?</vt:lpstr>
      <vt:lpstr>PowerPoint 프레젠테이션</vt:lpstr>
      <vt:lpstr>밑바닥 딥러닝 스터디의 목표는</vt:lpstr>
      <vt:lpstr>밑바닥 딥러닝 스터디 설명</vt:lpstr>
      <vt:lpstr>실제로 학습하게 될 내용</vt:lpstr>
      <vt:lpstr>실제로 얻을 수 있다고 생각하는 것</vt:lpstr>
      <vt:lpstr>이 모임은 어떤 형식으로 운영하는가?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비용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xuhu</dc:creator>
  <cp:lastModifiedBy>xuhu</cp:lastModifiedBy>
  <cp:revision>211</cp:revision>
  <dcterms:created xsi:type="dcterms:W3CDTF">2015-01-04T10:15:58Z</dcterms:created>
  <dcterms:modified xsi:type="dcterms:W3CDTF">2017-12-25T11:27:13Z</dcterms:modified>
</cp:coreProperties>
</file>