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9" r:id="rId3"/>
    <p:sldId id="261" r:id="rId4"/>
    <p:sldId id="266" r:id="rId5"/>
    <p:sldId id="258" r:id="rId6"/>
    <p:sldId id="264" r:id="rId7"/>
    <p:sldId id="267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5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5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3 </a:t>
            </a:r>
            <a:r>
              <a:rPr lang="ko-KR" altLang="en-US" dirty="0" smtClean="0"/>
              <a:t>신경망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Lily (Feat. Joseph)</a:t>
            </a:r>
          </a:p>
          <a:p>
            <a:r>
              <a:rPr lang="en-US" altLang="ko-KR" dirty="0" smtClean="0"/>
              <a:t>2018.01.06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4276093"/>
            <a:ext cx="1530927" cy="1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동작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신호가 뉴런에 보내 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입력의 신호에 고유한 가중치가 곱해진다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뉴런에서 보내온 신호의 총합이 정해진 한계를 넘어 설 때만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또 뉴런 활성화 </a:t>
            </a:r>
            <a:r>
              <a:rPr lang="en-US" altLang="ko-KR" dirty="0" smtClean="0"/>
              <a:t>(activation)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식으로 표현하면</a:t>
            </a:r>
            <a:r>
              <a:rPr lang="en-US" altLang="ko-KR" dirty="0" smtClean="0"/>
              <a:t>,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008180" y="3860799"/>
            <a:ext cx="3095249" cy="2651217"/>
            <a:chOff x="7267950" y="2639804"/>
            <a:chExt cx="3882649" cy="3537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662682"/>
            <a:ext cx="5286829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와 편향</a:t>
            </a:r>
            <a:r>
              <a:rPr lang="en-US" altLang="ko-KR" dirty="0" smtClean="0"/>
              <a:t>(bias)</a:t>
            </a:r>
            <a:r>
              <a:rPr lang="ko-KR" altLang="en-US" dirty="0" smtClean="0"/>
              <a:t> 도입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" y="4749335"/>
            <a:ext cx="5072376" cy="124553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3" y="1828755"/>
            <a:ext cx="4767150" cy="147277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2308770" y="3718820"/>
            <a:ext cx="1302656" cy="613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98157" y="365610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-b</a:t>
            </a:r>
            <a:r>
              <a:rPr lang="ko-KR" altLang="en-US" dirty="0" smtClean="0"/>
              <a:t>로 치환하면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661258" y="2409371"/>
            <a:ext cx="5371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Q: </a:t>
            </a:r>
            <a:r>
              <a:rPr lang="ko-KR" altLang="en-US" i="1" dirty="0" smtClean="0"/>
              <a:t>기호만 변했을 뿐 기타는 모두 같습니다</a:t>
            </a:r>
            <a:r>
              <a:rPr lang="en-US" altLang="ko-KR" i="1" dirty="0" smtClean="0"/>
              <a:t>.</a:t>
            </a:r>
            <a:endParaRPr lang="en-US" altLang="ko-KR" i="1" dirty="0"/>
          </a:p>
          <a:p>
            <a:r>
              <a:rPr lang="ko-KR" altLang="en-US" i="1" dirty="0" smtClean="0"/>
              <a:t>같으면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왜 굳이 변형해야 할 까요</a:t>
            </a:r>
            <a:r>
              <a:rPr lang="en-US" altLang="ko-KR" i="1" dirty="0" smtClean="0"/>
              <a:t>?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의의</a:t>
            </a:r>
            <a:r>
              <a:rPr lang="en-US" altLang="ko-KR" b="1" dirty="0" smtClean="0"/>
              <a:t>: </a:t>
            </a:r>
          </a:p>
          <a:p>
            <a:r>
              <a:rPr lang="ko-KR" altLang="en-US" dirty="0" smtClean="0"/>
              <a:t>입력 신호에 가중치를 곱한 값과 편향을 합친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보다 작거나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별건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한마디로 알아보기 쉽게 하기 위함임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3483" y="593989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편향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04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식을 그림으로 표현하면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79" y="2345888"/>
            <a:ext cx="2984653" cy="4076910"/>
          </a:xfrm>
          <a:prstGeom prst="rect">
            <a:avLst/>
          </a:prstGeom>
        </p:spPr>
      </p:pic>
      <p:pic>
        <p:nvPicPr>
          <p:cNvPr id="6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4684"/>
            <a:ext cx="5072376" cy="124553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295009" y="3625186"/>
            <a:ext cx="1296537" cy="106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 적어보면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6045"/>
            <a:ext cx="5673012" cy="19769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9435"/>
            <a:ext cx="7858866" cy="10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대입법을 사용해 보면 더 간결해짐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" y="3556840"/>
            <a:ext cx="2217932" cy="8378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2" y="2143622"/>
            <a:ext cx="4592642" cy="961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86" y="1690688"/>
            <a:ext cx="4391925" cy="4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뉴런을 확대경으로 살펴보면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9" y="2417124"/>
            <a:ext cx="10080009" cy="2174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5528" y="5636526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여기에서 </a:t>
            </a:r>
            <a:r>
              <a:rPr lang="en-US" altLang="ko-KR" sz="2800" b="1" dirty="0" smtClean="0"/>
              <a:t>h( )</a:t>
            </a:r>
            <a:r>
              <a:rPr lang="ko-KR" altLang="en-US" sz="2800" b="1" dirty="0" smtClean="0"/>
              <a:t>를 활성화 함수라고 함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98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 자주 사용하는 활성화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8024"/>
            <a:ext cx="5138498" cy="155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913194"/>
            <a:ext cx="8542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이렇게 생긴 함수를 </a:t>
            </a:r>
            <a:r>
              <a:rPr lang="ko-KR" altLang="en-US" sz="2800" b="1" dirty="0" err="1" smtClean="0"/>
              <a:t>시그모이드</a:t>
            </a:r>
            <a:r>
              <a:rPr lang="ko-KR" altLang="en-US" sz="2800" b="1" dirty="0" smtClean="0"/>
              <a:t> 함수</a:t>
            </a:r>
            <a:r>
              <a:rPr lang="en-US" altLang="ko-KR" sz="2800" b="1" dirty="0" smtClean="0"/>
              <a:t>(sigmoid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)</a:t>
            </a:r>
          </a:p>
          <a:p>
            <a:endParaRPr lang="en-US" altLang="ko-KR" sz="2800" b="1" dirty="0"/>
          </a:p>
          <a:p>
            <a:r>
              <a:rPr lang="ko-KR" altLang="en-US" sz="2800" b="1" dirty="0" smtClean="0"/>
              <a:t>그럼 어떻게 생겼냐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98" y="2003907"/>
            <a:ext cx="3280091" cy="25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07197" y="715001"/>
            <a:ext cx="7540852" cy="20704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우리 </a:t>
            </a:r>
            <a:r>
              <a:rPr lang="zh-CN" altLang="en-US" dirty="0" smtClean="0"/>
              <a:t>跑题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아니야</a:t>
            </a:r>
            <a:r>
              <a:rPr lang="en-US" altLang="ko-KR" dirty="0" smtClean="0"/>
              <a:t>????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왜 갑자기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타령이야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2" y="2293783"/>
            <a:ext cx="3819572" cy="41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659" y="913765"/>
            <a:ext cx="10515600" cy="46007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사실 상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앞에서 본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과 신경망의 차이는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en-US" altLang="ko-KR" dirty="0" smtClean="0"/>
              <a:t>h(x)</a:t>
            </a:r>
            <a:r>
              <a:rPr lang="ko-KR" altLang="en-US" dirty="0" smtClean="0"/>
              <a:t>를 뭐로 하냐에 따라서 다름</a:t>
            </a:r>
            <a:r>
              <a:rPr lang="en-US" altLang="ko-KR" dirty="0" smtClean="0"/>
              <a:t>~~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9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h(x): </a:t>
            </a:r>
            <a:r>
              <a:rPr lang="ko-KR" altLang="en-US" dirty="0" smtClean="0"/>
              <a:t>계단 함수</a:t>
            </a:r>
            <a:endParaRPr lang="ko-KR" altLang="en-US" dirty="0"/>
          </a:p>
        </p:txBody>
      </p:sp>
      <p:pic>
        <p:nvPicPr>
          <p:cNvPr id="3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9" y="2429214"/>
            <a:ext cx="5072376" cy="1245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5" y="1914837"/>
            <a:ext cx="5008885" cy="3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2" y="170842"/>
            <a:ext cx="5349923" cy="64284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61564" y="3084394"/>
            <a:ext cx="7083188" cy="723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1564" y="4724400"/>
            <a:ext cx="7083188" cy="723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계단 함수 구현하기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</a:t>
            </a:r>
            <a:r>
              <a:rPr lang="en-US" altLang="ko-KR" dirty="0" smtClean="0"/>
              <a:t>~~~ </a:t>
            </a:r>
            <a:r>
              <a:rPr lang="ko-KR" altLang="en-US" dirty="0" smtClean="0"/>
              <a:t>신난다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구현하기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</a:t>
            </a:r>
            <a:r>
              <a:rPr lang="en-US" altLang="ko-KR" dirty="0" smtClean="0"/>
              <a:t>~~~ </a:t>
            </a:r>
            <a:r>
              <a:rPr lang="ko-KR" altLang="en-US" dirty="0" smtClean="0"/>
              <a:t>신난다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계단함수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8" y="1690688"/>
            <a:ext cx="5692904" cy="4319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5325" y="2183642"/>
            <a:ext cx="3853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퍼셉트론에서는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만 흐른다면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신경망은 실수가 흐른다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부드러움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공통점은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범위가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함수</a:t>
            </a:r>
            <a:r>
              <a:rPr lang="en-US" altLang="ko-KR" dirty="0" smtClean="0"/>
              <a:t>(</a:t>
            </a:r>
            <a:r>
              <a:rPr lang="zh-CN" altLang="en-US" dirty="0" smtClean="0"/>
              <a:t>非线性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3516"/>
            <a:ext cx="6250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신경망에서는 비선형 함수를 활성화 함수로 사용한다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다시 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함수를 활성화 함수로 사용하지 않는다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왜 그럴까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P75 </a:t>
            </a:r>
            <a:r>
              <a:rPr lang="ko-KR" altLang="en-US" dirty="0" err="1" smtClean="0"/>
              <a:t>아래부분</a:t>
            </a:r>
            <a:r>
              <a:rPr lang="ko-KR" altLang="en-US" dirty="0" smtClean="0"/>
              <a:t> 예제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4" y="1812965"/>
            <a:ext cx="5982348" cy="4601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4131" y="1924334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얘를 식으로 표시해 볼까요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7" y="2913493"/>
            <a:ext cx="3596511" cy="13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把接力棒交给 </a:t>
            </a:r>
            <a:r>
              <a:rPr lang="en-US" altLang="zh-CN" dirty="0" smtClean="0"/>
              <a:t>Lily~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2" y="2407995"/>
            <a:ext cx="4018792" cy="33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행렬의 내적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 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064"/>
            <a:ext cx="7467984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2" y="1064621"/>
            <a:ext cx="5804198" cy="22734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67" y="3940270"/>
            <a:ext cx="5588287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배운것을</a:t>
            </a:r>
            <a:r>
              <a:rPr lang="ko-KR" altLang="en-US" dirty="0" smtClean="0"/>
              <a:t> 신경망에 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845"/>
            <a:ext cx="8064914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제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장 </a:t>
            </a:r>
            <a:r>
              <a:rPr lang="en-US" altLang="ko-KR" sz="4000" dirty="0" smtClean="0"/>
              <a:t>Hello Python </a:t>
            </a:r>
            <a:r>
              <a:rPr lang="ko-KR" altLang="en-US" sz="4000" dirty="0" smtClean="0"/>
              <a:t>리뷰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0520"/>
          <a:stretch/>
        </p:blipFill>
        <p:spPr>
          <a:xfrm>
            <a:off x="7344912" y="1078174"/>
            <a:ext cx="4281843" cy="5205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274338"/>
            <a:ext cx="6656363" cy="48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93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오늘은 여기까지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88326" y="1593424"/>
            <a:ext cx="10515600" cy="4070397"/>
          </a:xfrm>
        </p:spPr>
        <p:txBody>
          <a:bodyPr/>
          <a:lstStyle/>
          <a:p>
            <a:r>
              <a:rPr lang="ko-KR" altLang="en-US" dirty="0" smtClean="0"/>
              <a:t>우리는 </a:t>
            </a:r>
            <a:r>
              <a:rPr lang="ko-KR" altLang="en-US" dirty="0" smtClean="0">
                <a:solidFill>
                  <a:srgbClr val="00B050"/>
                </a:solidFill>
              </a:rPr>
              <a:t>고유하게</a:t>
            </a:r>
            <a:r>
              <a:rPr lang="ko-KR" altLang="en-US" dirty="0" smtClean="0"/>
              <a:t> 태어났다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누군가의 </a:t>
            </a:r>
            <a:r>
              <a:rPr lang="ko-KR" altLang="en-US" dirty="0" smtClean="0">
                <a:solidFill>
                  <a:srgbClr val="00B050"/>
                </a:solidFill>
              </a:rPr>
              <a:t>복사본으로</a:t>
            </a:r>
            <a:r>
              <a:rPr lang="ko-KR" altLang="en-US" dirty="0" smtClean="0"/>
              <a:t> 죽지 않기를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23" y="787800"/>
            <a:ext cx="5254964" cy="51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26505" y="1340889"/>
            <a:ext cx="2465332" cy="4690789"/>
            <a:chOff x="697065" y="685797"/>
            <a:chExt cx="2465332" cy="46907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65" y="685797"/>
              <a:ext cx="2465332" cy="40982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56372" y="5007254"/>
              <a:ext cx="1822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My first 10 km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148341" y="1158585"/>
            <a:ext cx="3097615" cy="5098703"/>
            <a:chOff x="4122206" y="462549"/>
            <a:chExt cx="3097615" cy="50987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46" b="5426"/>
            <a:stretch/>
          </p:blipFill>
          <p:spPr>
            <a:xfrm>
              <a:off x="4122206" y="462549"/>
              <a:ext cx="3097615" cy="45447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50884" y="5191920"/>
              <a:ext cx="1740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My first 20km</a:t>
              </a:r>
              <a:endParaRPr lang="ko-KR" altLang="en-US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302460" y="1098688"/>
            <a:ext cx="2890340" cy="4835562"/>
            <a:chOff x="8302461" y="541024"/>
            <a:chExt cx="2890340" cy="483556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8"/>
            <a:stretch/>
          </p:blipFill>
          <p:spPr>
            <a:xfrm>
              <a:off x="8302461" y="541024"/>
              <a:ext cx="2890340" cy="43877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854845" y="5007254"/>
              <a:ext cx="2076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My second 20km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9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신경망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38200" y="1538429"/>
            <a:ext cx="5885224" cy="5116526"/>
            <a:chOff x="838200" y="1538429"/>
            <a:chExt cx="5885224" cy="51165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8429"/>
              <a:ext cx="4170528" cy="511652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38200" y="3630304"/>
              <a:ext cx="4170528" cy="723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82259" y="3603442"/>
              <a:ext cx="741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Lily’s 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1"/>
            </p:cNvCxnSpPr>
            <p:nvPr/>
          </p:nvCxnSpPr>
          <p:spPr>
            <a:xfrm flipH="1">
              <a:off x="5008728" y="3788108"/>
              <a:ext cx="973531" cy="1949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838200" y="1589146"/>
            <a:ext cx="4170528" cy="9083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45426" y="1487209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Joseph’s 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>
            <a:off x="5117910" y="1671875"/>
            <a:ext cx="727516" cy="203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8069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장은 형식을 바꿔서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칠판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코딩 으로 </a:t>
            </a:r>
            <a:r>
              <a:rPr lang="ko-KR" altLang="en-US" dirty="0" err="1" smtClean="0"/>
              <a:t>갈께요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3" y="1183158"/>
            <a:ext cx="5829600" cy="4737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1" y="2060839"/>
            <a:ext cx="2946551" cy="2654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4144" y="62370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신경망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74074" y="4997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퍼셉트론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81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6527" y="1953492"/>
            <a:ext cx="4606636" cy="4170218"/>
            <a:chOff x="7267950" y="2639804"/>
            <a:chExt cx="3882649" cy="35371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09" y="3060153"/>
            <a:ext cx="5286829" cy="163333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6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331</Words>
  <Application>Microsoft Office PowerPoint</Application>
  <PresentationFormat>와이드스크린</PresentationFormat>
  <Paragraphs>74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宋体</vt:lpstr>
      <vt:lpstr>맑은 고딕</vt:lpstr>
      <vt:lpstr>Arial</vt:lpstr>
      <vt:lpstr>Office 테마</vt:lpstr>
      <vt:lpstr>Chapter 3 신경망</vt:lpstr>
      <vt:lpstr>PowerPoint 프레젠테이션</vt:lpstr>
      <vt:lpstr>제1장 Hello Python 리뷰</vt:lpstr>
      <vt:lpstr>PowerPoint 프레젠테이션</vt:lpstr>
      <vt:lpstr>PowerPoint 프레젠테이션</vt:lpstr>
      <vt:lpstr>제3장 신경망~~</vt:lpstr>
      <vt:lpstr>제3장은 형식을 바꿔서   칠판 + 코딩 으로 갈께요~~~</vt:lpstr>
      <vt:lpstr>PowerPoint 프레젠테이션</vt:lpstr>
      <vt:lpstr>제2장 퍼셉트론 리뷰</vt:lpstr>
      <vt:lpstr>퍼셉트론 동작 원리</vt:lpstr>
      <vt:lpstr>2.3.2 가중치(weight)와 편향(bias) 도입</vt:lpstr>
      <vt:lpstr>식을 그림으로 표현하면</vt:lpstr>
      <vt:lpstr>함수로 적어보면</vt:lpstr>
      <vt:lpstr>대입법을 사용해 보면 더 간결해짐.</vt:lpstr>
      <vt:lpstr>뉴런을 확대경으로 살펴보면</vt:lpstr>
      <vt:lpstr>신경망에서 자주 사용하는 활성화 함수</vt:lpstr>
      <vt:lpstr>우리 跑题 하는게 아니야????  왜 갑자기 시그모이드 타령이야?</vt:lpstr>
      <vt:lpstr>사실 상,  앞에서 본 퍼셉트론 과 신경망의 차이는  이 h(x)를 뭐로 하냐에 따라서 다름~~ </vt:lpstr>
      <vt:lpstr>퍼셉트론의 h(x): 계단 함수</vt:lpstr>
      <vt:lpstr>실습: 계단 함수 구현하기.  아~~~ 신난다~</vt:lpstr>
      <vt:lpstr>실습: 시그모이드 함수 구현하기.  아~~~ 신난다~</vt:lpstr>
      <vt:lpstr>시그모이드 vs 계단함수</vt:lpstr>
      <vt:lpstr>비선형 함수(非线性)</vt:lpstr>
      <vt:lpstr>ReLU 함수</vt:lpstr>
      <vt:lpstr>把接力棒交给 Lily~</vt:lpstr>
      <vt:lpstr>다차원 배열 계산</vt:lpstr>
      <vt:lpstr>행렬의 내적(행렬 곱)</vt:lpstr>
      <vt:lpstr>PowerPoint 프레젠테이션</vt:lpstr>
      <vt:lpstr>배운것을 신경망에 적용</vt:lpstr>
      <vt:lpstr>오늘은 여기까지~~</vt:lpstr>
      <vt:lpstr>우리는 고유하게 태어났다.   누군가의 복사본으로 죽지 않기를~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446</cp:revision>
  <dcterms:created xsi:type="dcterms:W3CDTF">2015-01-04T10:15:58Z</dcterms:created>
  <dcterms:modified xsi:type="dcterms:W3CDTF">2018-01-13T02:47:57Z</dcterms:modified>
</cp:coreProperties>
</file>