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0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D915-C28E-4452-A8B9-44C5989E5121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gurubee.net/pages/viewpage.action?pageId=150741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Iterator Pattern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2017.04.29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1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</a:t>
            </a:r>
            <a:r>
              <a:rPr lang="en-US" altLang="ko-KR" dirty="0" smtClean="0"/>
              <a:t>Contents (Brain Storming Time)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왜서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패턴이라고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구현에서 어떤 것이 특이한 것일까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어디에 사용 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장점이 무엇일까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76" y="1825625"/>
            <a:ext cx="2943936" cy="17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컬렉션의 구현</a:t>
            </a:r>
            <a:r>
              <a:rPr lang="ko-KR" altLang="en-US" dirty="0"/>
              <a:t>을 드러내지 않으면서도 컬렉션에 있는 </a:t>
            </a:r>
            <a:r>
              <a:rPr lang="ko-KR" altLang="en-US" b="1" dirty="0"/>
              <a:t>모든 객체들에 대해 반복작업</a:t>
            </a:r>
            <a:r>
              <a:rPr lang="ko-KR" altLang="en-US" dirty="0"/>
              <a:t>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63" y="3198978"/>
            <a:ext cx="9870151" cy="19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15370" y="1306821"/>
            <a:ext cx="10515600" cy="4657251"/>
          </a:xfrm>
        </p:spPr>
        <p:txBody>
          <a:bodyPr/>
          <a:lstStyle/>
          <a:p>
            <a:pPr algn="ctr"/>
            <a:r>
              <a:rPr lang="ko-KR" altLang="en-US" dirty="0" smtClean="0"/>
              <a:t>오늘은 코드 실습을 통해서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Iterator</a:t>
            </a:r>
            <a:r>
              <a:rPr lang="ko-KR" altLang="en-US" dirty="0" smtClean="0"/>
              <a:t>를 정복</a:t>
            </a:r>
            <a:r>
              <a:rPr lang="en-US" altLang="ko-KR" dirty="0"/>
              <a:t>!!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wiki.gurubee.net/pages/viewpage.action?pageId=1507411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442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Iterator Pattern </vt:lpstr>
      <vt:lpstr>오늘의 Contents (Brain Storming Time)</vt:lpstr>
      <vt:lpstr>Iterator 패턴</vt:lpstr>
      <vt:lpstr>오늘은 코드 실습을 통해서  Iterator를 정복!!   http://wiki.gurubee.net/pages/viewpage.action?pageId=1507411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(Observer)</dc:title>
  <dc:creator>xuhu</dc:creator>
  <cp:lastModifiedBy>xuhu</cp:lastModifiedBy>
  <cp:revision>175</cp:revision>
  <dcterms:created xsi:type="dcterms:W3CDTF">2017-03-02T13:08:12Z</dcterms:created>
  <dcterms:modified xsi:type="dcterms:W3CDTF">2017-04-28T14:00:45Z</dcterms:modified>
</cp:coreProperties>
</file>