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0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D915-C28E-4452-A8B9-44C5989E5121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State Pattern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2017.05.27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1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Pattern (Brain Storming Time)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State </a:t>
            </a:r>
            <a:r>
              <a:rPr lang="ko-KR" altLang="en-US" dirty="0" smtClean="0"/>
              <a:t>패턴이란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왜서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 패턴이라고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구현에서 어떤 것이 특이한 것일까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어디에 사용 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장점이 무엇일까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76" y="1825625"/>
            <a:ext cx="2943936" cy="17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file30.uf.tistory.com/original/26629B45538865E92828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51" y="808583"/>
            <a:ext cx="9015721" cy="55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5811"/>
            <a:ext cx="121920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코드를 보면서 이해하시죠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97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35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State Pattern </vt:lpstr>
      <vt:lpstr>State Pattern (Brain Storming Time)</vt:lpstr>
      <vt:lpstr>PowerPoint 프레젠테이션</vt:lpstr>
      <vt:lpstr>코드를 보면서 이해하시죠~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(Observer)</dc:title>
  <dc:creator>xuhu</dc:creator>
  <cp:lastModifiedBy>xuhu</cp:lastModifiedBy>
  <cp:revision>179</cp:revision>
  <dcterms:created xsi:type="dcterms:W3CDTF">2017-03-02T13:08:12Z</dcterms:created>
  <dcterms:modified xsi:type="dcterms:W3CDTF">2017-05-26T15:19:28Z</dcterms:modified>
</cp:coreProperties>
</file>