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8" r:id="rId7"/>
    <p:sldId id="267" r:id="rId8"/>
    <p:sldId id="266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6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915-C28E-4452-A8B9-44C5989E5121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78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915-C28E-4452-A8B9-44C5989E5121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27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915-C28E-4452-A8B9-44C5989E5121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915-C28E-4452-A8B9-44C5989E5121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89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915-C28E-4452-A8B9-44C5989E5121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4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915-C28E-4452-A8B9-44C5989E5121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10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915-C28E-4452-A8B9-44C5989E5121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96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915-C28E-4452-A8B9-44C5989E5121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01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915-C28E-4452-A8B9-44C5989E5121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1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915-C28E-4452-A8B9-44C5989E5121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02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915-C28E-4452-A8B9-44C5989E5121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21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9D915-C28E-4452-A8B9-44C5989E5121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83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/>
              <a:t>Adapter Pattern &amp; Facade Pattern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altLang="ko-KR" dirty="0" smtClean="0"/>
              <a:t>2017.04.08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16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Enumeration, Adapter, Iterator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737" y="2551223"/>
            <a:ext cx="8688888" cy="1392980"/>
          </a:xfrm>
        </p:spPr>
      </p:pic>
    </p:spTree>
    <p:extLst>
      <p:ext uri="{BB962C8B-B14F-4D97-AF65-F5344CB8AC3E}">
        <p14:creationId xmlns:p14="http://schemas.microsoft.com/office/powerpoint/2010/main" val="2767670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새로운 </a:t>
            </a:r>
            <a:r>
              <a:rPr lang="en-US" altLang="ko-KR" dirty="0" smtClean="0"/>
              <a:t>Iterator</a:t>
            </a:r>
            <a:r>
              <a:rPr lang="ko-KR" altLang="en-US" dirty="0" smtClean="0"/>
              <a:t>를 구현하려는데 기존의 </a:t>
            </a:r>
            <a:r>
              <a:rPr lang="en-US" altLang="ko-KR" dirty="0" smtClean="0"/>
              <a:t>Enumeration </a:t>
            </a:r>
            <a:r>
              <a:rPr lang="ko-KR" altLang="en-US" dirty="0" smtClean="0"/>
              <a:t>인터페이스를 사용하고 싶다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783" y="3331932"/>
            <a:ext cx="8365277" cy="346913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783" y="1855097"/>
            <a:ext cx="7168823" cy="114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84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반대로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새로운 </a:t>
            </a:r>
            <a:r>
              <a:rPr lang="en-US" altLang="ko-KR" dirty="0" smtClean="0"/>
              <a:t>Enumeration</a:t>
            </a:r>
            <a:r>
              <a:rPr lang="ko-KR" altLang="en-US" dirty="0" smtClean="0"/>
              <a:t>을 구현하려는데 기존의 </a:t>
            </a:r>
            <a:r>
              <a:rPr lang="en-US" altLang="ko-KR" dirty="0" smtClean="0"/>
              <a:t>Iterator </a:t>
            </a:r>
            <a:r>
              <a:rPr lang="ko-KR" altLang="en-US" dirty="0" smtClean="0"/>
              <a:t>인터페이스를 사용하고 싶다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783" y="3383622"/>
            <a:ext cx="8365277" cy="2792543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783" y="1855097"/>
            <a:ext cx="7168823" cy="114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54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2917257"/>
            <a:ext cx="12191999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질문 </a:t>
            </a:r>
            <a:r>
              <a:rPr lang="en-US" altLang="ko-KR" dirty="0" smtClean="0"/>
              <a:t>Time~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0650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19438404">
            <a:off x="1615805" y="2560852"/>
            <a:ext cx="6808254" cy="1325563"/>
          </a:xfrm>
        </p:spPr>
        <p:txBody>
          <a:bodyPr/>
          <a:lstStyle/>
          <a:p>
            <a:pPr algn="ctr"/>
            <a:r>
              <a:rPr lang="ko-KR" altLang="en-US" dirty="0" err="1" smtClean="0"/>
              <a:t>퍼사드</a:t>
            </a:r>
            <a:r>
              <a:rPr lang="en-US" altLang="ko-KR" dirty="0" smtClean="0"/>
              <a:t>(Facade)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 rot="1192699">
            <a:off x="6627126" y="4967785"/>
            <a:ext cx="5328313" cy="655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err="1" smtClean="0"/>
              <a:t>퍼사드</a:t>
            </a:r>
            <a:r>
              <a:rPr lang="en-US" altLang="ko-KR" sz="2000" dirty="0" smtClean="0"/>
              <a:t>(Facade)</a:t>
            </a:r>
            <a:r>
              <a:rPr lang="ko-KR" altLang="en-US" sz="2000" dirty="0" smtClean="0"/>
              <a:t>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겉모양</a:t>
            </a:r>
            <a:r>
              <a:rPr lang="en-US" altLang="ko-KR" sz="2000" dirty="0"/>
              <a:t>, </a:t>
            </a:r>
            <a:r>
              <a:rPr lang="ko-KR" altLang="en-US" sz="2000" dirty="0"/>
              <a:t>외관을 뜻함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7511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퍼사드</a:t>
            </a:r>
            <a:r>
              <a:rPr lang="ko-KR" altLang="en-US" dirty="0" smtClean="0"/>
              <a:t> 패턴이란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인터페이스를 단순화 하기 위해서 인터페이스를 변경한다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원칙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하나이상의 클래스의 복잡한 인터페이스를 깔끔하면서도 말쑥한 </a:t>
            </a:r>
            <a:r>
              <a:rPr lang="ko-KR" altLang="en-US" dirty="0" err="1" smtClean="0"/>
              <a:t>퍼사드로</a:t>
            </a:r>
            <a:r>
              <a:rPr lang="ko-KR" altLang="en-US" dirty="0" smtClean="0"/>
              <a:t> 덮어주자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978" y="1491934"/>
            <a:ext cx="6734886" cy="46322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7025" y="6075647"/>
            <a:ext cx="8792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뭔가 멋있어 보이는데 </a:t>
            </a:r>
            <a:r>
              <a:rPr lang="ko-KR" altLang="en-US" sz="3200" dirty="0" err="1" smtClean="0"/>
              <a:t>뭔말</a:t>
            </a:r>
            <a:r>
              <a:rPr lang="ko-KR" altLang="en-US" sz="3200" dirty="0" smtClean="0"/>
              <a:t> 하는지 모르겠음 </a:t>
            </a:r>
            <a:r>
              <a:rPr lang="en-US" altLang="ko-KR" sz="3200" dirty="0" smtClean="0"/>
              <a:t>!!!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7381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 Theater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</a:t>
            </a:r>
            <a:r>
              <a:rPr lang="ko-KR" altLang="en-US" dirty="0"/>
              <a:t>정</a:t>
            </a:r>
            <a:r>
              <a:rPr lang="ko-KR" altLang="en-US" dirty="0" smtClean="0"/>
              <a:t>에서 영화를 보기 위해 해야 할 </a:t>
            </a:r>
            <a:r>
              <a:rPr lang="en-US" altLang="ko-KR" dirty="0" smtClean="0"/>
              <a:t>Operation</a:t>
            </a:r>
            <a:r>
              <a:rPr lang="ko-KR" altLang="en-US" dirty="0" smtClean="0"/>
              <a:t>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퍼사드</a:t>
            </a:r>
            <a:r>
              <a:rPr lang="ko-KR" altLang="en-US" dirty="0" smtClean="0"/>
              <a:t> 패턴을 이용하면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 위의 모든 순서를 </a:t>
            </a:r>
            <a:r>
              <a:rPr lang="en-US" altLang="ko-KR" dirty="0" err="1" smtClean="0"/>
              <a:t>watchMovie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하나로 묶을 수 있다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Client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watchMovie</a:t>
            </a:r>
            <a:r>
              <a:rPr lang="en-US" altLang="ko-KR" dirty="0" smtClean="0"/>
              <a:t>(), </a:t>
            </a:r>
            <a:r>
              <a:rPr lang="ko-KR" altLang="en-US" dirty="0" smtClean="0"/>
              <a:t>이것 하나만 부르면 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4931"/>
            <a:ext cx="10431927" cy="90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2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Facade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어떤 서브시스템의 일련의 인터페이스에 대한 통합된 인터페이스를 제공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장점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err="1" smtClean="0"/>
              <a:t>퍼사드에서</a:t>
            </a:r>
            <a:r>
              <a:rPr lang="ko-KR" altLang="en-US" dirty="0" smtClean="0"/>
              <a:t> 고수준 인터페이스를 정의하기 때문에 서브시스템을 더 쉽게 사용 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93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퍼사드</a:t>
            </a:r>
            <a:r>
              <a:rPr lang="ko-KR" altLang="en-US" dirty="0" smtClean="0"/>
              <a:t> 관련 </a:t>
            </a:r>
            <a:r>
              <a:rPr lang="en-US" altLang="ko-KR" dirty="0" smtClean="0">
                <a:solidFill>
                  <a:srgbClr val="FF0000"/>
                </a:solidFill>
              </a:rPr>
              <a:t>F</a:t>
            </a:r>
            <a:r>
              <a:rPr lang="en-US" altLang="ko-KR" dirty="0" smtClean="0"/>
              <a:t>requently </a:t>
            </a:r>
            <a:r>
              <a:rPr lang="en-US" altLang="ko-KR" dirty="0" smtClean="0">
                <a:solidFill>
                  <a:srgbClr val="FF0000"/>
                </a:solidFill>
              </a:rPr>
              <a:t>A</a:t>
            </a:r>
            <a:r>
              <a:rPr lang="en-US" altLang="ko-KR" dirty="0" smtClean="0"/>
              <a:t>sked </a:t>
            </a:r>
            <a:r>
              <a:rPr lang="en-US" altLang="ko-KR" dirty="0" smtClean="0">
                <a:solidFill>
                  <a:srgbClr val="FF0000"/>
                </a:solidFill>
              </a:rPr>
              <a:t>Q</a:t>
            </a:r>
            <a:r>
              <a:rPr lang="en-US" altLang="ko-KR" dirty="0" smtClean="0"/>
              <a:t>uestions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39" y="2482768"/>
            <a:ext cx="10282921" cy="366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천천히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하나하나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기존 클래스를 사용하려고 하는데 인터페이스가 맞지 않으면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어댑터를 쓰자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큰 인터페이스 </a:t>
            </a:r>
            <a:r>
              <a:rPr lang="en-US" altLang="ko-KR" dirty="0" smtClean="0"/>
              <a:t>or</a:t>
            </a:r>
            <a:r>
              <a:rPr lang="ko-KR" altLang="en-US" dirty="0" smtClean="0"/>
              <a:t> 여러 인터페이스를 단순화 시키거나 통합시켜야 되는 경우에는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퍼사드를</a:t>
            </a:r>
            <a:r>
              <a:rPr lang="ko-KR" altLang="en-US" dirty="0" smtClean="0"/>
              <a:t> 쓰자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인터페이스를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가 원하는 인터페이스로 바꿔주는 역할을 하는 패턴은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어댑터 패턴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Client</a:t>
            </a:r>
            <a:r>
              <a:rPr lang="ko-KR" altLang="en-US" dirty="0" smtClean="0"/>
              <a:t>를 복잡한 </a:t>
            </a:r>
            <a:r>
              <a:rPr lang="en-US" altLang="ko-KR" dirty="0" smtClean="0"/>
              <a:t>sub</a:t>
            </a:r>
            <a:r>
              <a:rPr lang="ko-KR" altLang="en-US" dirty="0" smtClean="0"/>
              <a:t>시스템과 분리해주는 역할을 하는 패턴은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퍼사드</a:t>
            </a:r>
            <a:r>
              <a:rPr lang="ko-KR" altLang="en-US" dirty="0" smtClean="0"/>
              <a:t> 패턴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7388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 </a:t>
            </a:r>
            <a:r>
              <a:rPr lang="ko-KR" altLang="en-US" dirty="0" smtClean="0"/>
              <a:t>같이 학습할 부분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어댑터패턴이란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퍼사드</a:t>
            </a:r>
            <a:r>
              <a:rPr lang="ko-KR" altLang="en-US" dirty="0" smtClean="0"/>
              <a:t> 패턴이란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각 패턴의 특점이 무엇인가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어떻게 구현할 것인가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346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어댑터를 구현할 때에는 </a:t>
            </a:r>
            <a:r>
              <a:rPr lang="en-US" altLang="ko-KR" sz="2400" dirty="0"/>
              <a:t>Target</a:t>
            </a:r>
            <a:r>
              <a:rPr lang="ko-KR" altLang="en-US" sz="2400" dirty="0"/>
              <a:t>인터페이스의 크기와 구조에 따라 </a:t>
            </a:r>
            <a:r>
              <a:rPr lang="ko-KR" altLang="en-US" sz="2400" dirty="0" err="1"/>
              <a:t>코딩해야</a:t>
            </a:r>
            <a:r>
              <a:rPr lang="ko-KR" altLang="en-US" sz="2400" dirty="0"/>
              <a:t> 할 분량이 결정된다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err="1"/>
              <a:t>퍼사드</a:t>
            </a:r>
            <a:r>
              <a:rPr lang="ko-KR" altLang="en-US" sz="2400" dirty="0"/>
              <a:t> 패턴에서는 서브시스템을 가지고 </a:t>
            </a:r>
            <a:r>
              <a:rPr lang="ko-KR" altLang="en-US" sz="2400" dirty="0" err="1"/>
              <a:t>퍼사드를</a:t>
            </a:r>
            <a:r>
              <a:rPr lang="ko-KR" altLang="en-US" sz="2400" dirty="0"/>
              <a:t> 만들고</a:t>
            </a:r>
            <a:r>
              <a:rPr lang="en-US" altLang="ko-KR" sz="2400" dirty="0"/>
              <a:t>, </a:t>
            </a:r>
            <a:r>
              <a:rPr lang="ko-KR" altLang="en-US" sz="2400" dirty="0"/>
              <a:t>실제 작업은 서브클래스에게 맡긴다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어댑터 패턴에서는 객체 어댑터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클래스 어댑터 패턴이 있다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어댑터는 다중 어댑터 </a:t>
            </a:r>
            <a:r>
              <a:rPr lang="ko-KR" altLang="en-US" sz="2400" dirty="0" err="1" smtClean="0"/>
              <a:t>만들수</a:t>
            </a:r>
            <a:r>
              <a:rPr lang="ko-KR" altLang="en-US" sz="2400" dirty="0" smtClean="0"/>
              <a:t> 있고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퍼사드는</a:t>
            </a:r>
            <a:r>
              <a:rPr lang="ko-KR" altLang="en-US" sz="2400" dirty="0" smtClean="0"/>
              <a:t> 한 서브시스템에 여러 개 만들 수 있다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어댑터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퍼사드</a:t>
            </a:r>
            <a:r>
              <a:rPr lang="ko-KR" altLang="en-US" sz="2400" dirty="0" smtClean="0"/>
              <a:t> 모두 인터페이스를 바꿔주는데</a:t>
            </a:r>
            <a:r>
              <a:rPr lang="en-US" altLang="ko-KR" sz="2400" dirty="0" smtClean="0"/>
              <a:t>!</a:t>
            </a:r>
          </a:p>
          <a:p>
            <a:pPr lvl="1"/>
            <a:r>
              <a:rPr lang="ko-KR" altLang="en-US" sz="2000" dirty="0" smtClean="0"/>
              <a:t>어댑터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인터페이스를 변환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퍼사드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인터페이스를 통합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단순화 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Decorator: </a:t>
            </a:r>
            <a:r>
              <a:rPr lang="ko-KR" altLang="en-US" sz="2000" dirty="0" smtClean="0"/>
              <a:t>인터페이스를 바꾸지 않고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객체를 감싸서 새로운 기능을 추가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9153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어댑터 패턴이란</a:t>
            </a:r>
            <a:r>
              <a:rPr lang="en-US" altLang="ko-KR" smtClean="0"/>
              <a:t>?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838199" y="1825625"/>
            <a:ext cx="5849203" cy="4351338"/>
          </a:xfrm>
        </p:spPr>
        <p:txBody>
          <a:bodyPr/>
          <a:lstStyle/>
          <a:p>
            <a:r>
              <a:rPr lang="ko-KR" altLang="en-US" dirty="0" smtClean="0"/>
              <a:t>한 클래스의 인터페이스를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에서 사용하고자 하는 다른 인터페이스로 변환하는 것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사용하면 좋은 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어댑터를 이용하면 인터페이스 호환성문제 때문에 같이 쓸 수 없는 클래스들을 연결해서 쓸 수 있음</a:t>
            </a:r>
            <a:endParaRPr lang="en-US" altLang="ko-KR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944" y="1461195"/>
            <a:ext cx="4044856" cy="225613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989" y="4394580"/>
            <a:ext cx="3897811" cy="188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1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어댑터 패턴의 용어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Target</a:t>
            </a:r>
          </a:p>
          <a:p>
            <a:pPr lvl="1"/>
            <a:r>
              <a:rPr lang="ko-KR" altLang="en-US" dirty="0" smtClean="0"/>
              <a:t>내가 사용하고 싶은 것</a:t>
            </a:r>
            <a:endParaRPr lang="en-US" altLang="ko-KR" dirty="0"/>
          </a:p>
          <a:p>
            <a:r>
              <a:rPr lang="en-US" altLang="ko-KR" dirty="0" err="1" smtClean="0"/>
              <a:t>Adaptee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 의사와 관계 없이 제공받은 것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객체 어댑터 </a:t>
            </a:r>
            <a:r>
              <a:rPr lang="en-US" altLang="ko-KR" dirty="0" smtClean="0"/>
              <a:t>??</a:t>
            </a:r>
          </a:p>
          <a:p>
            <a:r>
              <a:rPr lang="ko-KR" altLang="en-US" dirty="0" smtClean="0"/>
              <a:t>클래스 어댑터 </a:t>
            </a:r>
            <a:r>
              <a:rPr lang="en-US" altLang="ko-KR" dirty="0" smtClean="0"/>
              <a:t>??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19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36" y="2216593"/>
            <a:ext cx="5597560" cy="242398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어댑터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54980" y="1825625"/>
            <a:ext cx="6172200" cy="4351338"/>
          </a:xfrm>
        </p:spPr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객체 구성</a:t>
            </a:r>
            <a:r>
              <a:rPr lang="en-US" altLang="ko-KR" dirty="0" smtClean="0"/>
              <a:t>(Composition)</a:t>
            </a:r>
            <a:r>
              <a:rPr lang="ko-KR" altLang="en-US" dirty="0" smtClean="0"/>
              <a:t>을 사용 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장점</a:t>
            </a:r>
            <a:r>
              <a:rPr lang="en-US" altLang="ko-KR" dirty="0" smtClean="0"/>
              <a:t>: (</a:t>
            </a:r>
            <a:r>
              <a:rPr lang="ko-KR" altLang="en-US" dirty="0" smtClean="0"/>
              <a:t>유연성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Adaptee</a:t>
            </a:r>
            <a:r>
              <a:rPr lang="en-US" altLang="ko-KR" dirty="0" smtClean="0"/>
              <a:t> </a:t>
            </a:r>
            <a:r>
              <a:rPr lang="ko-KR" altLang="en-US" dirty="0" smtClean="0"/>
              <a:t>뿐만 아니라 그 서브 클래스에 대해서도 어댑터 역할을 할 수 있음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단점은 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어댑터</a:t>
            </a:r>
            <a:r>
              <a:rPr lang="en-US" altLang="ko-KR" dirty="0" smtClean="0"/>
              <a:t>(Adapter)</a:t>
            </a:r>
            <a:r>
              <a:rPr lang="ko-KR" altLang="en-US" dirty="0" smtClean="0"/>
              <a:t>클래스의 대부분의 코드를 구현해야 하기 때문에 효율적이지 못하다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05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어댑터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824" y="1690688"/>
            <a:ext cx="8808351" cy="5021692"/>
          </a:xfrm>
        </p:spPr>
      </p:pic>
    </p:spTree>
    <p:extLst>
      <p:ext uri="{BB962C8B-B14F-4D97-AF65-F5344CB8AC3E}">
        <p14:creationId xmlns:p14="http://schemas.microsoft.com/office/powerpoint/2010/main" val="274675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어댑터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747" y="2125813"/>
            <a:ext cx="8308506" cy="3536641"/>
          </a:xfrm>
        </p:spPr>
      </p:pic>
    </p:spTree>
    <p:extLst>
      <p:ext uri="{BB962C8B-B14F-4D97-AF65-F5344CB8AC3E}">
        <p14:creationId xmlns:p14="http://schemas.microsoft.com/office/powerpoint/2010/main" val="398910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어댑터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다중 상속을 사용</a:t>
            </a:r>
            <a:r>
              <a:rPr lang="en-US" altLang="ko-KR" dirty="0" smtClean="0"/>
              <a:t>!? </a:t>
            </a:r>
          </a:p>
          <a:p>
            <a:pPr lvl="1"/>
            <a:r>
              <a:rPr lang="ko-KR" altLang="en-US" dirty="0" smtClean="0"/>
              <a:t>자바는 적용할 수 없는 어댑터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자바는 다중상속 불가</a:t>
            </a:r>
            <a:r>
              <a:rPr lang="en-US" altLang="ko-KR" dirty="0" smtClean="0"/>
              <a:t>!!!)</a:t>
            </a:r>
          </a:p>
          <a:p>
            <a:pPr lvl="1"/>
            <a:r>
              <a:rPr lang="ko-KR" altLang="en-US" dirty="0" smtClean="0"/>
              <a:t>간접적 다중 상속 지원</a:t>
            </a:r>
            <a:r>
              <a:rPr lang="en-US" altLang="ko-KR" dirty="0" smtClean="0"/>
              <a:t>(extends, implements </a:t>
            </a:r>
            <a:r>
              <a:rPr lang="ko-KR" altLang="en-US" dirty="0" smtClean="0"/>
              <a:t>함께 사용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Adaptee</a:t>
            </a:r>
            <a:r>
              <a:rPr lang="ko-KR" altLang="en-US" dirty="0" smtClean="0"/>
              <a:t>전체를 다시 구현하지 않아도 된다는 장점</a:t>
            </a:r>
            <a:endParaRPr lang="en-US" altLang="ko-KR" dirty="0" smtClean="0"/>
          </a:p>
          <a:p>
            <a:r>
              <a:rPr lang="en-US" altLang="ko-KR" dirty="0" err="1" smtClean="0"/>
              <a:t>Adaptee</a:t>
            </a:r>
            <a:r>
              <a:rPr lang="ko-KR" altLang="en-US" dirty="0" smtClean="0"/>
              <a:t>의 행동을 </a:t>
            </a:r>
            <a:r>
              <a:rPr lang="ko-KR" altLang="en-US" dirty="0" err="1" smtClean="0"/>
              <a:t>오버라이드</a:t>
            </a:r>
            <a:r>
              <a:rPr lang="ko-KR" altLang="en-US" dirty="0" smtClean="0"/>
              <a:t> 할 수 있음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특정 </a:t>
            </a:r>
            <a:r>
              <a:rPr lang="en-US" altLang="ko-KR" dirty="0" err="1" smtClean="0"/>
              <a:t>Adaptee</a:t>
            </a:r>
            <a:r>
              <a:rPr lang="ko-KR" altLang="en-US" dirty="0" smtClean="0"/>
              <a:t>클래스에서만 적용된다는 단점</a:t>
            </a:r>
            <a:r>
              <a:rPr lang="en-US" altLang="ko-KR" dirty="0"/>
              <a:t> 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40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어댑터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138" y="1690688"/>
            <a:ext cx="7039724" cy="4647318"/>
          </a:xfrm>
        </p:spPr>
      </p:pic>
    </p:spTree>
    <p:extLst>
      <p:ext uri="{BB962C8B-B14F-4D97-AF65-F5344CB8AC3E}">
        <p14:creationId xmlns:p14="http://schemas.microsoft.com/office/powerpoint/2010/main" val="89853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452</Words>
  <Application>Microsoft Office PowerPoint</Application>
  <PresentationFormat>와이드스크린</PresentationFormat>
  <Paragraphs>84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Adapter Pattern &amp; Facade Pattern </vt:lpstr>
      <vt:lpstr>오늘 같이 학습할 부분</vt:lpstr>
      <vt:lpstr>어댑터 패턴이란?</vt:lpstr>
      <vt:lpstr>어댑터 패턴의 용어 정리</vt:lpstr>
      <vt:lpstr>객체 어댑터</vt:lpstr>
      <vt:lpstr>객체 어댑터</vt:lpstr>
      <vt:lpstr>클래스 어댑터</vt:lpstr>
      <vt:lpstr>클래스 어댑터</vt:lpstr>
      <vt:lpstr>클래스 어댑터</vt:lpstr>
      <vt:lpstr>Enumeration, Adapter, Iterator</vt:lpstr>
      <vt:lpstr>새로운 Iterator를 구현하려는데 기존의 Enumeration 인터페이스를 사용하고 싶다?</vt:lpstr>
      <vt:lpstr>반대로, 새로운 Enumeration을 구현하려는데 기존의 Iterator 인터페이스를 사용하고 싶다?</vt:lpstr>
      <vt:lpstr>질문 Time~</vt:lpstr>
      <vt:lpstr>퍼사드(Facade) 패턴</vt:lpstr>
      <vt:lpstr>퍼사드 패턴이란</vt:lpstr>
      <vt:lpstr>Home Theater 예제</vt:lpstr>
      <vt:lpstr>Facade 패턴</vt:lpstr>
      <vt:lpstr>퍼사드 관련 Frequently Asked Questions</vt:lpstr>
      <vt:lpstr>정리(천천히, 하나하나)</vt:lpstr>
      <vt:lpstr>정리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(Observer)</dc:title>
  <dc:creator>xuhu</dc:creator>
  <cp:lastModifiedBy>xuhu</cp:lastModifiedBy>
  <cp:revision>156</cp:revision>
  <dcterms:created xsi:type="dcterms:W3CDTF">2017-03-02T13:08:12Z</dcterms:created>
  <dcterms:modified xsi:type="dcterms:W3CDTF">2017-04-02T11:53:35Z</dcterms:modified>
</cp:coreProperties>
</file>