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89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0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1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915-C28E-4452-A8B9-44C5989E5121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85B4-7C68-4BC2-A520-ED57E8A6B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repcode.com/file/repository.grepcode.com/java/root/jdk/openjdk/8u40-b25/java/util/Observer.java#Observer" TargetMode="External"/><Relationship Id="rId2" Type="http://schemas.openxmlformats.org/officeDocument/2006/relationships/hyperlink" Target="http://grepcode.com/file/repository.grepcode.com/java/root/jdk/openjdk/8u40-b25/java/util/Observable.java#Observab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yeonstorage.tistory.com/165" TargetMode="External"/><Relationship Id="rId2" Type="http://schemas.openxmlformats.org/officeDocument/2006/relationships/hyperlink" Target="http://flowarc.tistory.com/entry/%EB%94%94%EC%9E%90%EC%9D%B8-%ED%8C%A8%ED%84%B4-%EC%98%B5%EC%A0%80%EB%B2%84-%ED%8C%A8%ED%84%B4Observer-Patter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Design Pattern</a:t>
            </a:r>
            <a:br>
              <a:rPr lang="en-US" altLang="ko-KR" dirty="0" smtClean="0"/>
            </a:br>
            <a:r>
              <a:rPr lang="en-US" altLang="ko-KR" dirty="0" smtClean="0"/>
              <a:t>(Observer)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2017.03.04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78" y="174933"/>
            <a:ext cx="7400925" cy="2905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5441"/>
          <a:stretch/>
        </p:blipFill>
        <p:spPr>
          <a:xfrm>
            <a:off x="2231766" y="3609695"/>
            <a:ext cx="740355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2557462"/>
            <a:ext cx="7362825" cy="17430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27456" y="5168668"/>
            <a:ext cx="5383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smtClean="0"/>
              <a:t>결과는 </a:t>
            </a:r>
            <a:r>
              <a:rPr lang="en-US" altLang="ko-KR" sz="3600" b="1" dirty="0" smtClean="0"/>
              <a:t>Eclipse</a:t>
            </a:r>
            <a:r>
              <a:rPr lang="ko-KR" altLang="en-US" sz="3600" b="1" dirty="0" smtClean="0"/>
              <a:t>에서 확인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410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API</a:t>
            </a:r>
            <a:r>
              <a:rPr lang="ko-KR" altLang="en-US" dirty="0" smtClean="0"/>
              <a:t>에 기본적으로 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Observable </a:t>
            </a:r>
          </a:p>
          <a:p>
            <a:r>
              <a:rPr lang="en-US" altLang="ko-KR" dirty="0" smtClean="0"/>
              <a:t>Observer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4001294"/>
            <a:ext cx="1160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http://grepcode.com/file/repository.grepcode.com/java/root/jdk/openjdk/8u40-b25/java/util/Observable.java#Observable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199" y="5089128"/>
            <a:ext cx="11600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http://grepcode.com/file/repository.grepcode.com/java/root/jdk/openjdk/8u40-b25/java/util/Observer.java#Observer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4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6764" y="896919"/>
            <a:ext cx="3894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 smtClean="0"/>
              <a:t>여기서 잠깐 </a:t>
            </a:r>
            <a:r>
              <a:rPr lang="en-US" altLang="ko-KR" sz="4800" b="1" dirty="0" smtClean="0"/>
              <a:t>!</a:t>
            </a:r>
            <a:endParaRPr lang="ko-KR" altLang="en-US" sz="4800" b="1" dirty="0"/>
          </a:p>
        </p:txBody>
      </p:sp>
      <p:sp>
        <p:nvSpPr>
          <p:cNvPr id="6" name="직사각형 5"/>
          <p:cNvSpPr/>
          <p:nvPr/>
        </p:nvSpPr>
        <p:spPr>
          <a:xfrm>
            <a:off x="245586" y="3615102"/>
            <a:ext cx="11884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/>
              <a:t>Java </a:t>
            </a:r>
            <a:r>
              <a:rPr lang="ko-KR" altLang="en-US" sz="3600" b="1" dirty="0" smtClean="0"/>
              <a:t>에서 기본적으로 제공해 주는데 </a:t>
            </a:r>
            <a:endParaRPr lang="en-US" altLang="ko-KR" sz="3600" b="1" dirty="0" smtClean="0"/>
          </a:p>
          <a:p>
            <a:r>
              <a:rPr lang="en-US" altLang="ko-KR" sz="3600" b="1" dirty="0" smtClean="0"/>
              <a:t>News Machine </a:t>
            </a:r>
            <a:r>
              <a:rPr lang="ko-KR" altLang="en-US" sz="3600" b="1" dirty="0" smtClean="0"/>
              <a:t>예제에서는 </a:t>
            </a:r>
            <a:r>
              <a:rPr lang="en-US" altLang="ko-KR" sz="3600" b="1" dirty="0" smtClean="0"/>
              <a:t>Why </a:t>
            </a:r>
            <a:r>
              <a:rPr lang="ko-KR" altLang="en-US" sz="3600" b="1" dirty="0" smtClean="0"/>
              <a:t>이것을 쓰지 않았을까</a:t>
            </a:r>
            <a:r>
              <a:rPr lang="en-US" altLang="ko-KR" sz="3600" b="1" dirty="0" smtClean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194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Observable</a:t>
            </a:r>
            <a:r>
              <a:rPr lang="ko-KR" altLang="en-US" dirty="0" smtClean="0"/>
              <a:t>은 클래스다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Observable</a:t>
            </a:r>
            <a:r>
              <a:rPr lang="ko-KR" altLang="en-US" dirty="0" smtClean="0">
                <a:solidFill>
                  <a:srgbClr val="C00000"/>
                </a:solidFill>
              </a:rPr>
              <a:t>이 클래스</a:t>
            </a:r>
            <a:r>
              <a:rPr lang="ko-KR" altLang="en-US" dirty="0" smtClean="0"/>
              <a:t>기 때문에 서브클래스를 만들어야 한다는 점이 문제다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이미 다른 </a:t>
            </a:r>
            <a:r>
              <a:rPr lang="ko-KR" altLang="en-US" dirty="0" err="1" smtClean="0">
                <a:solidFill>
                  <a:srgbClr val="C00000"/>
                </a:solidFill>
              </a:rPr>
              <a:t>수퍼클래스를</a:t>
            </a:r>
            <a:r>
              <a:rPr lang="ko-KR" altLang="en-US" dirty="0" smtClean="0">
                <a:solidFill>
                  <a:srgbClr val="C00000"/>
                </a:solidFill>
              </a:rPr>
              <a:t> 확장</a:t>
            </a:r>
            <a:r>
              <a:rPr lang="ko-KR" altLang="en-US" dirty="0" smtClean="0"/>
              <a:t>하고 있는 클래스에 </a:t>
            </a:r>
            <a:r>
              <a:rPr lang="en-US" altLang="ko-KR" dirty="0" smtClean="0"/>
              <a:t>Observable</a:t>
            </a:r>
            <a:r>
              <a:rPr lang="ko-KR" altLang="en-US" dirty="0" smtClean="0"/>
              <a:t>의 기능을 추가할 수 없기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재사용성에 제약이 생긴다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setChanged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clearChanged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같은 함수는 </a:t>
            </a:r>
            <a:r>
              <a:rPr lang="en-US" altLang="ko-KR" dirty="0" smtClean="0"/>
              <a:t>protected </a:t>
            </a:r>
            <a:r>
              <a:rPr lang="ko-KR" altLang="en-US" dirty="0" smtClean="0"/>
              <a:t>여서 외부에서 호출하지 못함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상속 받은 애들만 호출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721" y="306697"/>
            <a:ext cx="3450751" cy="27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6764" y="896919"/>
            <a:ext cx="5400774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/>
              <a:t>Observer Pattern </a:t>
            </a:r>
          </a:p>
          <a:p>
            <a:r>
              <a:rPr lang="ko-KR" altLang="en-US" sz="4800" b="1" dirty="0" smtClean="0"/>
              <a:t>은 느슨한 결합</a:t>
            </a:r>
            <a:endParaRPr lang="en-US" altLang="ko-KR" sz="4800" b="1" dirty="0" smtClean="0"/>
          </a:p>
          <a:p>
            <a:endParaRPr lang="en-US" altLang="ko-KR" sz="4800" b="1" dirty="0"/>
          </a:p>
          <a:p>
            <a:r>
              <a:rPr lang="en-US" altLang="ko-KR" sz="4800" b="1" dirty="0" smtClean="0"/>
              <a:t>What is </a:t>
            </a:r>
            <a:r>
              <a:rPr lang="ko-KR" altLang="en-US" sz="4800" b="1" dirty="0" err="1" smtClean="0"/>
              <a:t>느슨</a:t>
            </a:r>
            <a:r>
              <a:rPr lang="ko-KR" altLang="en-US" sz="4800" b="1" dirty="0" smtClean="0"/>
              <a:t> </a:t>
            </a:r>
            <a:r>
              <a:rPr lang="en-US" altLang="ko-KR" sz="4800" b="1" dirty="0" smtClean="0"/>
              <a:t>?!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3180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6" y="248930"/>
            <a:ext cx="7858125" cy="6305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40" y="485169"/>
            <a:ext cx="5054224" cy="29165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54510" y="4331761"/>
            <a:ext cx="3414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굳이 쉽게 말하자면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삼성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든</a:t>
            </a:r>
            <a:r>
              <a:rPr lang="en-US" altLang="ko-KR" dirty="0" smtClean="0"/>
              <a:t>, LG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든 다 </a:t>
            </a:r>
            <a:r>
              <a:rPr lang="en-US" altLang="ko-KR" dirty="0" err="1" smtClean="0"/>
              <a:t>tv</a:t>
            </a:r>
            <a:r>
              <a:rPr lang="ko-KR" altLang="en-US" dirty="0" smtClean="0"/>
              <a:t>를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6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8413" y="91701"/>
            <a:ext cx="2158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b="1" dirty="0" smtClean="0"/>
              <a:t>실 </a:t>
            </a:r>
            <a:r>
              <a:rPr lang="ko-KR" altLang="en-US" sz="4800" b="1" dirty="0" err="1" smtClean="0"/>
              <a:t>습</a:t>
            </a:r>
            <a:r>
              <a:rPr lang="en-US" altLang="ko-KR" sz="4800" b="1" dirty="0" smtClean="0"/>
              <a:t>!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73" y="1031881"/>
            <a:ext cx="97059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94191" y="1538364"/>
            <a:ext cx="85345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/>
              <a:t>Thanks for your ATTENTION</a:t>
            </a:r>
            <a:endParaRPr lang="en-US" altLang="ko-KR" sz="4800" b="1" dirty="0"/>
          </a:p>
        </p:txBody>
      </p:sp>
      <p:sp>
        <p:nvSpPr>
          <p:cNvPr id="3" name="직사각형 2"/>
          <p:cNvSpPr/>
          <p:nvPr/>
        </p:nvSpPr>
        <p:spPr>
          <a:xfrm>
            <a:off x="832514" y="4876001"/>
            <a:ext cx="10931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http://flowarc.tistory.com/entry/%EB%94%94%EC%9E%90%EC%9D%B8-%ED%8C%A8%ED%84%B4-%EC%98%B5%EC%A0%80%EB%B2%84-%</a:t>
            </a:r>
            <a:r>
              <a:rPr lang="ko-KR" altLang="en-US" dirty="0" smtClean="0">
                <a:hlinkClick r:id="rId2"/>
              </a:rPr>
              <a:t>ED%8C%A8%ED%84%B4Observer-Pattern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2514" y="5792676"/>
            <a:ext cx="10931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hyeonstorage.tistory.com/165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54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알아야 할 </a:t>
            </a:r>
            <a:r>
              <a:rPr lang="ko-KR" altLang="en-US" dirty="0" err="1" smtClean="0"/>
              <a:t>지식점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예제로 알아보기</a:t>
            </a:r>
            <a:endParaRPr lang="en-US" altLang="ko-KR" dirty="0" smtClean="0"/>
          </a:p>
          <a:p>
            <a:r>
              <a:rPr lang="en-US" altLang="ko-KR" dirty="0" smtClean="0"/>
              <a:t>How to Implement?</a:t>
            </a:r>
            <a:endParaRPr lang="en-US" altLang="ko-KR" dirty="0"/>
          </a:p>
          <a:p>
            <a:r>
              <a:rPr lang="en-US" altLang="ko-KR" dirty="0" smtClean="0"/>
              <a:t>[Optional] Related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지식</a:t>
            </a:r>
            <a:endParaRPr lang="en-US" altLang="ko-KR" dirty="0" smtClean="0"/>
          </a:p>
          <a:p>
            <a:r>
              <a:rPr lang="ko-KR" altLang="en-US" dirty="0"/>
              <a:t>언제 사용하면 좋을까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4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Observer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Observer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관찰자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구성 요소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주체 객체</a:t>
            </a:r>
            <a:r>
              <a:rPr lang="en-US" altLang="ko-KR" dirty="0" smtClean="0"/>
              <a:t>(Observable)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관찰 객체</a:t>
            </a:r>
            <a:r>
              <a:rPr lang="en-US" altLang="ko-KR" dirty="0" smtClean="0"/>
              <a:t>(Observer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한 객체</a:t>
            </a:r>
            <a:r>
              <a:rPr lang="en-US" altLang="ko-KR" dirty="0" smtClean="0">
                <a:solidFill>
                  <a:srgbClr val="C00000"/>
                </a:solidFill>
              </a:rPr>
              <a:t>(Object)</a:t>
            </a:r>
            <a:r>
              <a:rPr lang="ko-KR" altLang="en-US" dirty="0" smtClean="0">
                <a:solidFill>
                  <a:srgbClr val="C00000"/>
                </a:solidFill>
              </a:rPr>
              <a:t>의 상태가 바뀌면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 객체에 의존하는 다른 객체들한테 연락이 가고 </a:t>
            </a:r>
            <a:r>
              <a:rPr lang="ko-KR" altLang="en-US" dirty="0" smtClean="0">
                <a:solidFill>
                  <a:srgbClr val="C00000"/>
                </a:solidFill>
              </a:rPr>
              <a:t>자동으로 내용이 갱신</a:t>
            </a:r>
            <a:r>
              <a:rPr lang="ko-KR" altLang="en-US" dirty="0" smtClean="0"/>
              <a:t>되는 방식으로 일대다</a:t>
            </a:r>
            <a:r>
              <a:rPr lang="en-US" altLang="ko-KR" dirty="0" smtClean="0"/>
              <a:t>(one-to-many) </a:t>
            </a:r>
            <a:r>
              <a:rPr lang="ko-KR" altLang="en-US" dirty="0" smtClean="0"/>
              <a:t>의존성을 정의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Observable : Observer = 1 : N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3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" y="141329"/>
            <a:ext cx="5824181" cy="3227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06" y="3368741"/>
            <a:ext cx="5810250" cy="3352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59214" y="5984106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클래스 다이어그램 </a:t>
            </a:r>
            <a:r>
              <a:rPr lang="en-US" altLang="ko-KR" b="1" dirty="0" smtClean="0"/>
              <a:t>=&gt;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2548" y="384044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&lt;= </a:t>
            </a:r>
            <a:r>
              <a:rPr lang="ko-KR" altLang="en-US" b="1" dirty="0" err="1" smtClean="0"/>
              <a:t>옵저버</a:t>
            </a:r>
            <a:r>
              <a:rPr lang="ko-KR" altLang="en-US" b="1" dirty="0" smtClean="0"/>
              <a:t> 패턴 예시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611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관찰하는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적극적인 방식</a:t>
            </a:r>
            <a:r>
              <a:rPr lang="en-US" altLang="ko-KR" sz="2400" dirty="0" smtClean="0"/>
              <a:t>(Push)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VS </a:t>
            </a:r>
            <a:r>
              <a:rPr lang="ko-KR" altLang="en-US" sz="2400" dirty="0" smtClean="0"/>
              <a:t>소극적인 방식</a:t>
            </a:r>
            <a:r>
              <a:rPr lang="en-US" altLang="ko-KR" sz="2400" dirty="0" smtClean="0"/>
              <a:t>(Polling)</a:t>
            </a:r>
          </a:p>
          <a:p>
            <a:r>
              <a:rPr lang="en-US" altLang="ko-KR" sz="2400" dirty="0" smtClean="0"/>
              <a:t>Push: </a:t>
            </a:r>
            <a:r>
              <a:rPr lang="ko-KR" altLang="en-US" sz="2400" dirty="0" smtClean="0"/>
              <a:t>서버에서 </a:t>
            </a:r>
            <a:r>
              <a:rPr lang="en-US" altLang="ko-KR" sz="2400" dirty="0" smtClean="0"/>
              <a:t>Event</a:t>
            </a:r>
            <a:r>
              <a:rPr lang="ko-KR" altLang="en-US" sz="2400" dirty="0" smtClean="0"/>
              <a:t>가 있을 때마다 </a:t>
            </a:r>
            <a:r>
              <a:rPr lang="en-US" altLang="ko-KR" sz="2400" dirty="0" smtClean="0"/>
              <a:t>client</a:t>
            </a:r>
            <a:r>
              <a:rPr lang="ko-KR" altLang="en-US" sz="2400" dirty="0" smtClean="0"/>
              <a:t>에게 알려주는 방식</a:t>
            </a:r>
            <a:endParaRPr lang="en-US" altLang="ko-KR" sz="2400" dirty="0" smtClean="0"/>
          </a:p>
          <a:p>
            <a:r>
              <a:rPr lang="en-US" altLang="ko-KR" sz="2400" dirty="0" smtClean="0"/>
              <a:t>Polling: Client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Event</a:t>
            </a:r>
            <a:r>
              <a:rPr lang="ko-KR" altLang="en-US" sz="2400" dirty="0" smtClean="0"/>
              <a:t>가 있는지 없는지를 </a:t>
            </a:r>
            <a:r>
              <a:rPr lang="en-US" altLang="ko-KR" sz="2400" dirty="0" smtClean="0"/>
              <a:t>Server</a:t>
            </a:r>
            <a:r>
              <a:rPr lang="ko-KR" altLang="en-US" sz="2400" dirty="0" smtClean="0"/>
              <a:t>에게 물어보는 방식</a:t>
            </a:r>
            <a:endParaRPr lang="en-US" altLang="ko-KR" sz="2400" dirty="0" smtClean="0"/>
          </a:p>
          <a:p>
            <a:r>
              <a:rPr lang="en-US" altLang="ko-KR" sz="2400" dirty="0" smtClean="0"/>
              <a:t>Callback 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96" y="426943"/>
            <a:ext cx="963304" cy="9633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91" y="3222604"/>
            <a:ext cx="4058575" cy="35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예제로 보는 </a:t>
            </a:r>
            <a:r>
              <a:rPr lang="en-US" altLang="ko-KR" dirty="0" smtClean="0"/>
              <a:t>Observer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09" y="1813518"/>
            <a:ext cx="8134065" cy="46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NewMachine</a:t>
            </a:r>
            <a:r>
              <a:rPr lang="en-US" altLang="ko-KR" dirty="0" smtClean="0"/>
              <a:t>(Observable)</a:t>
            </a:r>
          </a:p>
          <a:p>
            <a:pPr lvl="1"/>
            <a:r>
              <a:rPr lang="ko-KR" altLang="en-US" dirty="0" smtClean="0"/>
              <a:t>매일 매일 새로운 뉴스를 생성할 때 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구독자에게 전달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그러면 소식을 전해 줄 </a:t>
            </a:r>
            <a:r>
              <a:rPr lang="en-US" altLang="ko-KR" dirty="0" smtClean="0"/>
              <a:t>Observer</a:t>
            </a:r>
            <a:r>
              <a:rPr lang="ko-KR" altLang="en-US" dirty="0" smtClean="0"/>
              <a:t>들을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알림 기능이 필요함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구독자들</a:t>
            </a:r>
            <a:r>
              <a:rPr lang="en-US" altLang="ko-KR" dirty="0" smtClean="0"/>
              <a:t>(Observers):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새로운 뉴스를 받을 때마다 디스플레이를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하는 기능이 필요함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본격 적으로 구현 고고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8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0515600" cy="1091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515600" cy="12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69" y="201507"/>
            <a:ext cx="8223949" cy="65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312</Words>
  <Application>Microsoft Office PowerPoint</Application>
  <PresentationFormat>와이드스크린</PresentationFormat>
  <Paragraphs>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Design Pattern (Observer)</vt:lpstr>
      <vt:lpstr>오늘 알아야 할 지식점</vt:lpstr>
      <vt:lpstr>Observer 패턴이란?</vt:lpstr>
      <vt:lpstr>PowerPoint 프레젠테이션</vt:lpstr>
      <vt:lpstr>관찰하는 방식</vt:lpstr>
      <vt:lpstr>예제로 보는 Observer 패턴</vt:lpstr>
      <vt:lpstr>예제 설명</vt:lpstr>
      <vt:lpstr>인터페이스 정의</vt:lpstr>
      <vt:lpstr>PowerPoint 프레젠테이션</vt:lpstr>
      <vt:lpstr>PowerPoint 프레젠테이션</vt:lpstr>
      <vt:lpstr>PowerPoint 프레젠테이션</vt:lpstr>
      <vt:lpstr>Java API에 기본적으로 제공</vt:lpstr>
      <vt:lpstr>PowerPoint 프레젠테이션</vt:lpstr>
      <vt:lpstr>Class 상속 VS 인터페이스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(Observer)</dc:title>
  <dc:creator>xuhu</dc:creator>
  <cp:lastModifiedBy>xuhu</cp:lastModifiedBy>
  <cp:revision>98</cp:revision>
  <dcterms:created xsi:type="dcterms:W3CDTF">2017-03-02T13:08:12Z</dcterms:created>
  <dcterms:modified xsi:type="dcterms:W3CDTF">2017-03-03T12:50:09Z</dcterms:modified>
</cp:coreProperties>
</file>