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329" r:id="rId3"/>
    <p:sldId id="354" r:id="rId4"/>
    <p:sldId id="342" r:id="rId5"/>
    <p:sldId id="356" r:id="rId6"/>
    <p:sldId id="355" r:id="rId7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542" userDrawn="1">
          <p15:clr>
            <a:srgbClr val="A4A3A4"/>
          </p15:clr>
        </p15:guide>
        <p15:guide id="2" orient="horz" pos="3035" userDrawn="1">
          <p15:clr>
            <a:srgbClr val="A4A3A4"/>
          </p15:clr>
        </p15:guide>
        <p15:guide id="3" pos="1474" userDrawn="1">
          <p15:clr>
            <a:srgbClr val="A4A3A4"/>
          </p15:clr>
        </p15:guide>
        <p15:guide id="4" orient="horz" pos="2495" userDrawn="1">
          <p15:clr>
            <a:srgbClr val="A4A3A4"/>
          </p15:clr>
        </p15:guide>
        <p15:guide id="5" pos="2653" userDrawn="1">
          <p15:clr>
            <a:srgbClr val="A4A3A4"/>
          </p15:clr>
        </p15:guide>
        <p15:guide id="6" orient="horz" pos="2093" userDrawn="1">
          <p15:clr>
            <a:srgbClr val="A4A3A4"/>
          </p15:clr>
        </p15:guide>
        <p15:guide id="7" orient="horz" pos="590" userDrawn="1">
          <p15:clr>
            <a:srgbClr val="A4A3A4"/>
          </p15:clr>
        </p15:guide>
        <p15:guide id="8" orient="horz" pos="22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 snapToObjects="1" showGuides="1">
      <p:cViewPr varScale="1">
        <p:scale>
          <a:sx n="154" d="100"/>
          <a:sy n="154" d="100"/>
        </p:scale>
        <p:origin x="1544" y="192"/>
      </p:cViewPr>
      <p:guideLst>
        <p:guide pos="5542"/>
        <p:guide orient="horz" pos="3035"/>
        <p:guide pos="1474"/>
        <p:guide orient="horz" pos="2495"/>
        <p:guide pos="2653"/>
        <p:guide orient="horz" pos="2093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send2me.cn/wYt_a5qa/SkGmt93lpl0le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未标题-2-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635" cy="51841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65820"/>
            <a:ext cx="5489803" cy="546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实验四：倒排索引（二）</a:t>
            </a:r>
            <a:endParaRPr kumimoji="1" lang="en-US" altLang="zh-CN" sz="32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887673" y="517122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55366" y="1042501"/>
            <a:ext cx="5453419" cy="634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buAutoNum type="arabicPeriod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更高效地基于倒排索引实现关联词的联合搜索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pic>
        <p:nvPicPr>
          <p:cNvPr id="2" name="Picture 2" descr="链表遍历，时间代价高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74" y="3784452"/>
            <a:ext cx="5387311" cy="121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跳表查找，检索加速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860" y="3285334"/>
            <a:ext cx="7497203" cy="180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链表遍历，时间代价高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11" y="1511348"/>
            <a:ext cx="7453223" cy="16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实验目标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2723" y="1129167"/>
            <a:ext cx="8462514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实验步骤：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Step1.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lab3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基础上实现倒排索引的跳表优化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Step2.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支持输出与某个词具有关联关系的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K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个相似词的功能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lvl="1" indent="0">
              <a:lnSpc>
                <a:spcPct val="150000"/>
              </a:lnSpc>
              <a:buFont typeface="+mj-lt"/>
              <a:buNone/>
            </a:pP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Step3.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最终输出指定词以及与指定词语义相似度最高的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个词同时包含的文档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，以及检索时间。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示例：输入“优秀”，检索到其文档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[1,2,3,10]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，与之相似度最高的词为“良好”和“不错”，其文档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分别为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[1,3,11]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[1,2,3]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，最后合并输出即为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[1,3]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提示：其中语义相似度可以借助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word2vec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Bert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等预训练模型对词语进行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Embedding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，编码成某个向量，例如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x=[0.1,0.2,0.15]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，而后基于例如欧几里得距离衡量两个向量的相似度。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678296" y="440708"/>
            <a:ext cx="4591526" cy="438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实验要求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1005" y="1361101"/>
            <a:ext cx="792833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详细要求：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68707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得分说明：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读取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article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目录下的所有文件（文件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即文件名），分词去除标点，数字，单字。基于跳表实现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倒排索引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60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支持任意词的检索，</a:t>
            </a:r>
            <a:r>
              <a:rPr lang="zh-CN" altLang="en-US" sz="14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输出指定词及其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语义相似度最高的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Top2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个词同时包含时对应的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  <a:r>
              <a:rPr lang="en-US" altLang="zh-CN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 ID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以及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检索时间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1030605"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现场演示功能并询问代码的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实现细节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和</a:t>
            </a:r>
            <a:r>
              <a:rPr lang="zh-CN" altLang="en-US" sz="1400" b="1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创新点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，如算法的设计优化思路以及检索的更多功能（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 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分）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724670"/>
            <a:ext cx="4572000" cy="352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200"/>
              </a:lnSpc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557622" y="776953"/>
            <a:ext cx="8241418" cy="375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just">
              <a:lnSpc>
                <a:spcPts val="2200"/>
              </a:lnSpc>
              <a:buNone/>
            </a:pP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实验报告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要求：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报告页数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页及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以内。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报告中不要出现大段的源码，以文字描述为主，可以出现一些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关键代码。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实验报告需包含（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）倒排索引优化实现（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）语义相似性度量方法（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）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输入以下词汇：互联网，经济，美国，消费，军队，展示实验结果（若文档过多，则展示部分文档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ID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sym typeface="+mn-ea"/>
              </a:rPr>
              <a:t>即可）。</a:t>
            </a:r>
            <a:endParaRPr lang="zh-CN" altLang="en-US" sz="2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提交要求：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只提交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.pdf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文件</a:t>
            </a:r>
            <a:endParaRPr lang="zh-CN" altLang="en-US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提交网址：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  <a:hlinkClick r:id="rId1" tooltip="" action="ppaction://hlinkfile"/>
              </a:rPr>
              <a:t>https://send2me.cn/wYt_a5qa/SkGmt93lpl0leQ</a:t>
            </a:r>
            <a:endParaRPr lang="en-US" altLang="zh-CN" sz="200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indent="0" algn="just">
              <a:lnSpc>
                <a:spcPts val="2200"/>
              </a:lnSpc>
              <a:buNone/>
            </a:pP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3. 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截止日期：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2025-04-23 23</a:t>
            </a:r>
            <a:r>
              <a:rPr lang="zh-CN" altLang="en-US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：</a:t>
            </a:r>
            <a:r>
              <a:rPr lang="en-US" altLang="zh-CN" sz="2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59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 marL="342900" indent="-342900" algn="just">
              <a:lnSpc>
                <a:spcPts val="2200"/>
              </a:lnSpc>
              <a:buAutoNum type="arabicPeriod"/>
            </a:pP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757</Words>
  <Application>WPS 演示</Application>
  <PresentationFormat>自定义</PresentationFormat>
  <Paragraphs>37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宋体</vt:lpstr>
      <vt:lpstr>Wingdings</vt:lpstr>
      <vt:lpstr>兰亭黑-简 中黑</vt:lpstr>
      <vt:lpstr>黑体</vt:lpstr>
      <vt:lpstr>Gotham Bold</vt:lpstr>
      <vt:lpstr>兰亭黑-简 纤黑</vt:lpstr>
      <vt:lpstr>微软雅黑</vt:lpstr>
      <vt:lpstr>Arial Unicode MS</vt:lpstr>
      <vt:lpstr>Calibri Light</vt:lpstr>
      <vt:lpstr>Calibri</vt:lpstr>
      <vt:lpstr>等线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LCH</cp:lastModifiedBy>
  <cp:revision>370</cp:revision>
  <dcterms:created xsi:type="dcterms:W3CDTF">2017-10-31T12:19:00Z</dcterms:created>
  <dcterms:modified xsi:type="dcterms:W3CDTF">2025-04-03T07:39:24Z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2052-12.1.0.20305</vt:lpwstr>
  </property>
</Properties>
</file>