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3250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6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5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BDFF-4139-4A04-9176-AE45DC441C1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BC11-216C-42AA-81AC-C1E9CE330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B7318A-E87C-4EC8-AD79-59ABCF48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575" y="-1655179"/>
            <a:ext cx="35710373" cy="141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C43A8-A336-46B3-BA58-1247BD811884}"/>
              </a:ext>
            </a:extLst>
          </p:cNvPr>
          <p:cNvGrpSpPr/>
          <p:nvPr/>
        </p:nvGrpSpPr>
        <p:grpSpPr>
          <a:xfrm>
            <a:off x="-27902" y="-4229161"/>
            <a:ext cx="21956325" cy="29627639"/>
            <a:chOff x="-15695" y="-16555"/>
            <a:chExt cx="12350660" cy="166658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3E5CB0D-CEBB-4B65-93D9-19DC147B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58" y="-16555"/>
              <a:ext cx="6138707" cy="41400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691D364-D3C0-4308-981D-8398E2AC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4210543"/>
              <a:ext cx="6138707" cy="415147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15D174-9C40-4339-8FB6-C776B6F2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58" y="4221074"/>
              <a:ext cx="6107319" cy="413041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6789C5E-6302-48A1-8EA3-76E07EA85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4" y="8318619"/>
              <a:ext cx="6123616" cy="414328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438FAF2-6F58-4F24-8A89-DC3B7C0EA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898" y="8357518"/>
              <a:ext cx="6107319" cy="4109492"/>
            </a:xfrm>
            <a:prstGeom prst="rect">
              <a:avLst/>
            </a:prstGeom>
          </p:spPr>
        </p:pic>
        <p:pic>
          <p:nvPicPr>
            <p:cNvPr id="15" name="图片 14" descr="图示&#10;&#10;描述已自动生成">
              <a:extLst>
                <a:ext uri="{FF2B5EF4-FFF2-40B4-BE49-F238E27FC236}">
                  <a16:creationId xmlns:a16="http://schemas.microsoft.com/office/drawing/2014/main" id="{CC4B2BCF-6FC6-4272-B923-CE5F886BF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3" y="12497819"/>
              <a:ext cx="6155643" cy="415147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EF95E8F-43E4-4D26-80FF-3CADEBE0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95" y="-16555"/>
              <a:ext cx="6154400" cy="4177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5FF9B7-39C4-4F70-B4CA-ECF87848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45590" y="-12344400"/>
            <a:ext cx="87113862" cy="344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华金</dc:creator>
  <cp:lastModifiedBy>华金</cp:lastModifiedBy>
  <cp:revision>5</cp:revision>
  <dcterms:created xsi:type="dcterms:W3CDTF">2021-01-03T02:58:09Z</dcterms:created>
  <dcterms:modified xsi:type="dcterms:W3CDTF">2021-01-03T15:11:25Z</dcterms:modified>
</cp:coreProperties>
</file>