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9" r:id="rId3"/>
    <p:sldId id="266" r:id="rId4"/>
    <p:sldId id="276" r:id="rId5"/>
    <p:sldId id="280" r:id="rId6"/>
    <p:sldId id="261" r:id="rId7"/>
    <p:sldId id="281" r:id="rId8"/>
    <p:sldId id="277" r:id="rId9"/>
    <p:sldId id="283" r:id="rId10"/>
    <p:sldId id="284" r:id="rId12"/>
    <p:sldId id="285" r:id="rId13"/>
    <p:sldId id="287" r:id="rId14"/>
    <p:sldId id="286" r:id="rId15"/>
    <p:sldId id="278" r:id="rId16"/>
    <p:sldId id="288" r:id="rId17"/>
    <p:sldId id="289" r:id="rId18"/>
    <p:sldId id="290" r:id="rId19"/>
    <p:sldId id="291" r:id="rId20"/>
    <p:sldId id="294" r:id="rId21"/>
    <p:sldId id="279" r:id="rId22"/>
    <p:sldId id="263" r:id="rId23"/>
    <p:sldId id="282" r:id="rId24"/>
    <p:sldId id="295" r:id="rId25"/>
    <p:sldId id="296" r:id="rId26"/>
    <p:sldId id="297" r:id="rId27"/>
    <p:sldId id="27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启" id="{C94E7A89-AA65-496A-98D4-0BD9616424BA}">
          <p14:sldIdLst>
            <p14:sldId id="259"/>
          </p14:sldIdLst>
        </p14:section>
        <p14:section name="目录" id="{4786825B-FBF4-4896-9981-2F7BE842319F}">
          <p14:sldIdLst>
            <p14:sldId id="266"/>
          </p14:sldIdLst>
        </p14:section>
        <p14:section name="第1节-JS执行环境" id="{98C7CDDD-051B-49E4-AAF8-F5A61A290531}">
          <p14:sldIdLst>
            <p14:sldId id="276"/>
            <p14:sldId id="280"/>
            <p14:sldId id="261"/>
            <p14:sldId id="281"/>
          </p14:sldIdLst>
        </p14:section>
        <p14:section name="第2节" id="{29459698-A1D9-44BB-BD0C-9C9B195A2939}">
          <p14:sldIdLst>
            <p14:sldId id="277"/>
            <p14:sldId id="283"/>
            <p14:sldId id="284"/>
            <p14:sldId id="285"/>
            <p14:sldId id="287"/>
            <p14:sldId id="286"/>
          </p14:sldIdLst>
        </p14:section>
        <p14:section name="第3节" id="{BB31DE2E-3D2F-4A00-8678-D0289C072BBB}">
          <p14:sldIdLst>
            <p14:sldId id="278"/>
            <p14:sldId id="288"/>
            <p14:sldId id="289"/>
            <p14:sldId id="290"/>
            <p14:sldId id="291"/>
            <p14:sldId id="294"/>
          </p14:sldIdLst>
        </p14:section>
        <p14:section name="第4节" id="{1C7A7396-3CBB-40C6-BA9E-35E96DF50824}">
          <p14:sldIdLst>
            <p14:sldId id="279"/>
            <p14:sldId id="263"/>
            <p14:sldId id="282"/>
            <p14:sldId id="295"/>
            <p14:sldId id="296"/>
            <p14:sldId id="297"/>
          </p14:sldIdLst>
        </p14:section>
        <p14:section name="终" id="{AE402CD6-8DAB-4914-A510-55D2B1050149}">
          <p14:sldIdLst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FE"/>
    <a:srgbClr val="CBDBFF"/>
    <a:srgbClr val="B8CFFE"/>
    <a:srgbClr val="ACC7FE"/>
    <a:srgbClr val="5A3E67"/>
    <a:srgbClr val="805892"/>
    <a:srgbClr val="AEA0B4"/>
    <a:srgbClr val="92809B"/>
    <a:srgbClr val="765F81"/>
    <a:srgbClr val="62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80" autoAdjust="0"/>
  </p:normalViewPr>
  <p:slideViewPr>
    <p:cSldViewPr snapToGrid="0" showGuides="1">
      <p:cViewPr>
        <p:scale>
          <a:sx n="50" d="100"/>
          <a:sy n="50" d="100"/>
        </p:scale>
        <p:origin x="76" y="15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9BA3-525F-420D-A5DB-DF0CD5FD1C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5A8F5-E9B1-4349-92B8-E012954663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函数解析：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*  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函数名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只读，不可以被修改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*  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：是对象，用来收集实参的一个集合，有数组的特点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【length】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*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对象的一个属性，指向自身函数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可以配合使用递归，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*         只能在自己的函数体内调用，解决了一些函数名冲突问题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*  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caller: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是函数的属性，指向的是直接父级函数  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废弃了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* 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*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主要就是配合递归函数完成一些操作  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5A8F5-E9B1-4349-92B8-E01295466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回调函数：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优点：让我们的代码更加灵活，可以实现封装很多的操作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缺点：打乱了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的执行机制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高阶函数：参数为函数或者返回值为函数的函数是高阶函数 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箭头函数：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箭头函数是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新语法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没有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，借用了直接父级的上下文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【this】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不能被用做构造函数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不能被实例化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()():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自执行函数、不传参，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构造函数：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递归函数：（数据嵌套层数不确定的时候使用     容易造成堆栈溢出）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直接或者间接的调用自己，这样的函数叫做递归函数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注意：必须要有结束条件，否则造成堆栈溢出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场景：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、算第多少个、多少项的数据是多少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、循环对象或者数组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、菜单循环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5A8F5-E9B1-4349-92B8-E01295466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5A8F5-E9B1-4349-92B8-E01295466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5A8F5-E9B1-4349-92B8-E01295466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5A8F5-E9B1-4349-92B8-E01295466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5A8F5-E9B1-4349-92B8-E01295466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" y="0"/>
            <a:ext cx="1163358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592"/>
            <a:ext cx="12192000" cy="7187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52F5-938C-450C-9030-380B1BD04F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18C-F83D-45B2-BC5E-04DF40AD0F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958216" y="3083577"/>
            <a:ext cx="641032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JS</a:t>
            </a:r>
            <a:r>
              <a:rPr lang="zh-CN" altLang="en-US" sz="72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学习总结</a:t>
            </a:r>
            <a:endParaRPr lang="zh-CN" altLang="en-US" sz="7200" spc="600" dirty="0">
              <a:solidFill>
                <a:schemeClr val="bg1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14088" y="1526094"/>
            <a:ext cx="316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300" dirty="0" smtClean="0">
                <a:gradFill flip="none" rotWithShape="1">
                  <a:gsLst>
                    <a:gs pos="100000">
                      <a:srgbClr val="82ADFE"/>
                    </a:gs>
                    <a:gs pos="72000">
                      <a:srgbClr val="7089E7"/>
                    </a:gs>
                    <a:gs pos="27000">
                      <a:srgbClr val="6C6CB3">
                        <a:lumMod val="29000"/>
                        <a:lumOff val="71000"/>
                      </a:srgbClr>
                    </a:gs>
                    <a:gs pos="1000">
                      <a:srgbClr val="614777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Dotum" panose="020B0600000101010101" pitchFamily="34" charset="-127"/>
                <a:ea typeface="Dotum" panose="020B0600000101010101" pitchFamily="34" charset="-127"/>
              </a:rPr>
              <a:t>2020</a:t>
            </a:r>
            <a:endParaRPr lang="zh-CN" altLang="en-US" sz="7200" b="1" spc="300" dirty="0">
              <a:gradFill flip="none" rotWithShape="1">
                <a:gsLst>
                  <a:gs pos="100000">
                    <a:srgbClr val="82ADFE"/>
                  </a:gs>
                  <a:gs pos="72000">
                    <a:srgbClr val="7089E7"/>
                  </a:gs>
                  <a:gs pos="27000">
                    <a:srgbClr val="6C6CB3">
                      <a:lumMod val="29000"/>
                      <a:lumOff val="71000"/>
                    </a:srgbClr>
                  </a:gs>
                  <a:gs pos="1000">
                    <a:srgbClr val="614777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972000" y="4820764"/>
            <a:ext cx="4248000" cy="0"/>
          </a:xfrm>
          <a:prstGeom prst="line">
            <a:avLst/>
          </a:prstGeom>
          <a:ln w="28575">
            <a:solidFill>
              <a:schemeClr val="bg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89628" y="4947376"/>
            <a:ext cx="46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2020.12.01   </a:t>
            </a:r>
            <a:r>
              <a:rPr lang="zh-CN" altLang="en-US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作者：王葳蕤</a:t>
            </a:r>
            <a:endParaRPr lang="zh-CN" altLang="en-US" b="1" spc="600" dirty="0">
              <a:solidFill>
                <a:schemeClr val="accent1">
                  <a:lumMod val="40000"/>
                  <a:lumOff val="60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闭包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bibao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40" name="任意多边形 19"/>
          <p:cNvSpPr/>
          <p:nvPr/>
        </p:nvSpPr>
        <p:spPr>
          <a:xfrm>
            <a:off x="4493678" y="2158339"/>
            <a:ext cx="3059705" cy="3777640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-1" fmla="*/ 1743740 w 3742661"/>
              <a:gd name="connsiteY0-2" fmla="*/ 4492350 h 4492350"/>
              <a:gd name="connsiteX1-3" fmla="*/ 1796903 w 3742661"/>
              <a:gd name="connsiteY1-4" fmla="*/ 3785190 h 4492350"/>
              <a:gd name="connsiteX2-5" fmla="*/ 1307805 w 3742661"/>
              <a:gd name="connsiteY2-6" fmla="*/ 3381153 h 4492350"/>
              <a:gd name="connsiteX3-7" fmla="*/ 31898 w 3742661"/>
              <a:gd name="connsiteY3-8" fmla="*/ 2945218 h 4492350"/>
              <a:gd name="connsiteX4-9" fmla="*/ 1127052 w 3742661"/>
              <a:gd name="connsiteY4-10" fmla="*/ 3242930 h 4492350"/>
              <a:gd name="connsiteX5-11" fmla="*/ 393405 w 3742661"/>
              <a:gd name="connsiteY5-12" fmla="*/ 2456121 h 4492350"/>
              <a:gd name="connsiteX6-13" fmla="*/ 1775638 w 3742661"/>
              <a:gd name="connsiteY6-14" fmla="*/ 3519376 h 4492350"/>
              <a:gd name="connsiteX7-15" fmla="*/ 1679945 w 3742661"/>
              <a:gd name="connsiteY7-16" fmla="*/ 2392325 h 4492350"/>
              <a:gd name="connsiteX8-17" fmla="*/ 0 w 3742661"/>
              <a:gd name="connsiteY8-18" fmla="*/ 754911 h 4492350"/>
              <a:gd name="connsiteX9-19" fmla="*/ 988828 w 3742661"/>
              <a:gd name="connsiteY9-20" fmla="*/ 1924493 h 4492350"/>
              <a:gd name="connsiteX10-21" fmla="*/ 1137684 w 3742661"/>
              <a:gd name="connsiteY10-22" fmla="*/ 861237 h 4492350"/>
              <a:gd name="connsiteX11-23" fmla="*/ 1222745 w 3742661"/>
              <a:gd name="connsiteY11-24" fmla="*/ 2062716 h 4492350"/>
              <a:gd name="connsiteX12-25" fmla="*/ 1690577 w 3742661"/>
              <a:gd name="connsiteY12-26" fmla="*/ 2190307 h 4492350"/>
              <a:gd name="connsiteX13-27" fmla="*/ 1956391 w 3742661"/>
              <a:gd name="connsiteY13-28" fmla="*/ 0 h 4492350"/>
              <a:gd name="connsiteX14-29" fmla="*/ 2083982 w 3742661"/>
              <a:gd name="connsiteY14-30" fmla="*/ 978195 h 4492350"/>
              <a:gd name="connsiteX15-31" fmla="*/ 1881963 w 3742661"/>
              <a:gd name="connsiteY15-32" fmla="*/ 2232837 h 4492350"/>
              <a:gd name="connsiteX16-33" fmla="*/ 2041452 w 3742661"/>
              <a:gd name="connsiteY16-34" fmla="*/ 3030279 h 4492350"/>
              <a:gd name="connsiteX17-35" fmla="*/ 2647507 w 3742661"/>
              <a:gd name="connsiteY17-36" fmla="*/ 2519916 h 4492350"/>
              <a:gd name="connsiteX18-37" fmla="*/ 2849526 w 3742661"/>
              <a:gd name="connsiteY18-38" fmla="*/ 1307804 h 4492350"/>
              <a:gd name="connsiteX19-39" fmla="*/ 2838893 w 3742661"/>
              <a:gd name="connsiteY19-40" fmla="*/ 2371060 h 4492350"/>
              <a:gd name="connsiteX20-41" fmla="*/ 3742661 w 3742661"/>
              <a:gd name="connsiteY20-42" fmla="*/ 1148316 h 4492350"/>
              <a:gd name="connsiteX21-43" fmla="*/ 2222205 w 3742661"/>
              <a:gd name="connsiteY21-44" fmla="*/ 3370521 h 4492350"/>
              <a:gd name="connsiteX22-45" fmla="*/ 2169042 w 3742661"/>
              <a:gd name="connsiteY22-46" fmla="*/ 3817088 h 4492350"/>
              <a:gd name="connsiteX23-47" fmla="*/ 3317358 w 3742661"/>
              <a:gd name="connsiteY23-48" fmla="*/ 3094074 h 4492350"/>
              <a:gd name="connsiteX24-49" fmla="*/ 2190307 w 3742661"/>
              <a:gd name="connsiteY24-50" fmla="*/ 4051004 h 4492350"/>
              <a:gd name="connsiteX25-51" fmla="*/ 2232838 w 3742661"/>
              <a:gd name="connsiteY25-52" fmla="*/ 4476307 h 4492350"/>
              <a:gd name="connsiteX26-53" fmla="*/ 1743740 w 3742661"/>
              <a:gd name="connsiteY26-54" fmla="*/ 4492350 h 4492350"/>
              <a:gd name="connsiteX0-55" fmla="*/ 1743740 w 3742661"/>
              <a:gd name="connsiteY0-56" fmla="*/ 4492350 h 4492350"/>
              <a:gd name="connsiteX1-57" fmla="*/ 1796903 w 3742661"/>
              <a:gd name="connsiteY1-58" fmla="*/ 3785190 h 4492350"/>
              <a:gd name="connsiteX2-59" fmla="*/ 1307805 w 3742661"/>
              <a:gd name="connsiteY2-60" fmla="*/ 3381153 h 4492350"/>
              <a:gd name="connsiteX3-61" fmla="*/ 31898 w 3742661"/>
              <a:gd name="connsiteY3-62" fmla="*/ 2945218 h 4492350"/>
              <a:gd name="connsiteX4-63" fmla="*/ 1127052 w 3742661"/>
              <a:gd name="connsiteY4-64" fmla="*/ 3242930 h 4492350"/>
              <a:gd name="connsiteX5-65" fmla="*/ 393405 w 3742661"/>
              <a:gd name="connsiteY5-66" fmla="*/ 2456121 h 4492350"/>
              <a:gd name="connsiteX6-67" fmla="*/ 1775638 w 3742661"/>
              <a:gd name="connsiteY6-68" fmla="*/ 3519376 h 4492350"/>
              <a:gd name="connsiteX7-69" fmla="*/ 1679945 w 3742661"/>
              <a:gd name="connsiteY7-70" fmla="*/ 2392325 h 4492350"/>
              <a:gd name="connsiteX8-71" fmla="*/ 0 w 3742661"/>
              <a:gd name="connsiteY8-72" fmla="*/ 754911 h 4492350"/>
              <a:gd name="connsiteX9-73" fmla="*/ 988828 w 3742661"/>
              <a:gd name="connsiteY9-74" fmla="*/ 1924493 h 4492350"/>
              <a:gd name="connsiteX10-75" fmla="*/ 1137684 w 3742661"/>
              <a:gd name="connsiteY10-76" fmla="*/ 861237 h 4492350"/>
              <a:gd name="connsiteX11-77" fmla="*/ 1222745 w 3742661"/>
              <a:gd name="connsiteY11-78" fmla="*/ 2062716 h 4492350"/>
              <a:gd name="connsiteX12-79" fmla="*/ 1690577 w 3742661"/>
              <a:gd name="connsiteY12-80" fmla="*/ 2190307 h 4492350"/>
              <a:gd name="connsiteX13-81" fmla="*/ 1956391 w 3742661"/>
              <a:gd name="connsiteY13-82" fmla="*/ 0 h 4492350"/>
              <a:gd name="connsiteX14-83" fmla="*/ 2083982 w 3742661"/>
              <a:gd name="connsiteY14-84" fmla="*/ 978195 h 4492350"/>
              <a:gd name="connsiteX15-85" fmla="*/ 1881963 w 3742661"/>
              <a:gd name="connsiteY15-86" fmla="*/ 2232837 h 4492350"/>
              <a:gd name="connsiteX16-87" fmla="*/ 2041452 w 3742661"/>
              <a:gd name="connsiteY16-88" fmla="*/ 3030279 h 4492350"/>
              <a:gd name="connsiteX17-89" fmla="*/ 2647507 w 3742661"/>
              <a:gd name="connsiteY17-90" fmla="*/ 2519916 h 4492350"/>
              <a:gd name="connsiteX18-91" fmla="*/ 2849526 w 3742661"/>
              <a:gd name="connsiteY18-92" fmla="*/ 1307804 h 4492350"/>
              <a:gd name="connsiteX19-93" fmla="*/ 2838893 w 3742661"/>
              <a:gd name="connsiteY19-94" fmla="*/ 2371060 h 4492350"/>
              <a:gd name="connsiteX20-95" fmla="*/ 3742661 w 3742661"/>
              <a:gd name="connsiteY20-96" fmla="*/ 1148316 h 4492350"/>
              <a:gd name="connsiteX21-97" fmla="*/ 2222205 w 3742661"/>
              <a:gd name="connsiteY21-98" fmla="*/ 3370521 h 4492350"/>
              <a:gd name="connsiteX22-99" fmla="*/ 2169042 w 3742661"/>
              <a:gd name="connsiteY22-100" fmla="*/ 3817088 h 4492350"/>
              <a:gd name="connsiteX23-101" fmla="*/ 3317358 w 3742661"/>
              <a:gd name="connsiteY23-102" fmla="*/ 3094074 h 4492350"/>
              <a:gd name="connsiteX24-103" fmla="*/ 2190307 w 3742661"/>
              <a:gd name="connsiteY24-104" fmla="*/ 4051004 h 4492350"/>
              <a:gd name="connsiteX25-105" fmla="*/ 2232838 w 3742661"/>
              <a:gd name="connsiteY25-106" fmla="*/ 4476307 h 4492350"/>
              <a:gd name="connsiteX26-107" fmla="*/ 2218194 w 3742661"/>
              <a:gd name="connsiteY26-108" fmla="*/ 4491415 h 4492350"/>
              <a:gd name="connsiteX27" fmla="*/ 1743740 w 3742661"/>
              <a:gd name="connsiteY27" fmla="*/ 4492350 h 4492350"/>
              <a:gd name="connsiteX0-109" fmla="*/ 1743740 w 3742661"/>
              <a:gd name="connsiteY0-110" fmla="*/ 4492350 h 4492350"/>
              <a:gd name="connsiteX1-111" fmla="*/ 1796903 w 3742661"/>
              <a:gd name="connsiteY1-112" fmla="*/ 3785190 h 4492350"/>
              <a:gd name="connsiteX2-113" fmla="*/ 1307805 w 3742661"/>
              <a:gd name="connsiteY2-114" fmla="*/ 3381153 h 4492350"/>
              <a:gd name="connsiteX3-115" fmla="*/ 31898 w 3742661"/>
              <a:gd name="connsiteY3-116" fmla="*/ 2945218 h 4492350"/>
              <a:gd name="connsiteX4-117" fmla="*/ 1127052 w 3742661"/>
              <a:gd name="connsiteY4-118" fmla="*/ 3242930 h 4492350"/>
              <a:gd name="connsiteX5-119" fmla="*/ 393405 w 3742661"/>
              <a:gd name="connsiteY5-120" fmla="*/ 2456121 h 4492350"/>
              <a:gd name="connsiteX6-121" fmla="*/ 1775638 w 3742661"/>
              <a:gd name="connsiteY6-122" fmla="*/ 3519376 h 4492350"/>
              <a:gd name="connsiteX7-123" fmla="*/ 1679945 w 3742661"/>
              <a:gd name="connsiteY7-124" fmla="*/ 2392325 h 4492350"/>
              <a:gd name="connsiteX8-125" fmla="*/ 0 w 3742661"/>
              <a:gd name="connsiteY8-126" fmla="*/ 754911 h 4492350"/>
              <a:gd name="connsiteX9-127" fmla="*/ 988828 w 3742661"/>
              <a:gd name="connsiteY9-128" fmla="*/ 1924493 h 4492350"/>
              <a:gd name="connsiteX10-129" fmla="*/ 1137684 w 3742661"/>
              <a:gd name="connsiteY10-130" fmla="*/ 861237 h 4492350"/>
              <a:gd name="connsiteX11-131" fmla="*/ 1222745 w 3742661"/>
              <a:gd name="connsiteY11-132" fmla="*/ 2062716 h 4492350"/>
              <a:gd name="connsiteX12-133" fmla="*/ 1690577 w 3742661"/>
              <a:gd name="connsiteY12-134" fmla="*/ 2190307 h 4492350"/>
              <a:gd name="connsiteX13-135" fmla="*/ 1956391 w 3742661"/>
              <a:gd name="connsiteY13-136" fmla="*/ 0 h 4492350"/>
              <a:gd name="connsiteX14-137" fmla="*/ 2083982 w 3742661"/>
              <a:gd name="connsiteY14-138" fmla="*/ 978195 h 4492350"/>
              <a:gd name="connsiteX15-139" fmla="*/ 1881963 w 3742661"/>
              <a:gd name="connsiteY15-140" fmla="*/ 2232837 h 4492350"/>
              <a:gd name="connsiteX16-141" fmla="*/ 2041452 w 3742661"/>
              <a:gd name="connsiteY16-142" fmla="*/ 3030279 h 4492350"/>
              <a:gd name="connsiteX17-143" fmla="*/ 2647507 w 3742661"/>
              <a:gd name="connsiteY17-144" fmla="*/ 2519916 h 4492350"/>
              <a:gd name="connsiteX18-145" fmla="*/ 2849526 w 3742661"/>
              <a:gd name="connsiteY18-146" fmla="*/ 1307804 h 4492350"/>
              <a:gd name="connsiteX19-147" fmla="*/ 2838893 w 3742661"/>
              <a:gd name="connsiteY19-148" fmla="*/ 2371060 h 4492350"/>
              <a:gd name="connsiteX20-149" fmla="*/ 3742661 w 3742661"/>
              <a:gd name="connsiteY20-150" fmla="*/ 1148316 h 4492350"/>
              <a:gd name="connsiteX21-151" fmla="*/ 2222205 w 3742661"/>
              <a:gd name="connsiteY21-152" fmla="*/ 3370521 h 4492350"/>
              <a:gd name="connsiteX22-153" fmla="*/ 2169042 w 3742661"/>
              <a:gd name="connsiteY22-154" fmla="*/ 3817088 h 4492350"/>
              <a:gd name="connsiteX23-155" fmla="*/ 3317358 w 3742661"/>
              <a:gd name="connsiteY23-156" fmla="*/ 3094074 h 4492350"/>
              <a:gd name="connsiteX24-157" fmla="*/ 2190307 w 3742661"/>
              <a:gd name="connsiteY24-158" fmla="*/ 4051004 h 4492350"/>
              <a:gd name="connsiteX25-159" fmla="*/ 2232838 w 3742661"/>
              <a:gd name="connsiteY25-160" fmla="*/ 4476307 h 4492350"/>
              <a:gd name="connsiteX26-161" fmla="*/ 2218194 w 3742661"/>
              <a:gd name="connsiteY26-162" fmla="*/ 4491415 h 4492350"/>
              <a:gd name="connsiteX27-163" fmla="*/ 1743740 w 3742661"/>
              <a:gd name="connsiteY27-164" fmla="*/ 4492350 h 4492350"/>
              <a:gd name="connsiteX0-165" fmla="*/ 1743740 w 3742661"/>
              <a:gd name="connsiteY0-166" fmla="*/ 4492350 h 4492350"/>
              <a:gd name="connsiteX1-167" fmla="*/ 1796903 w 3742661"/>
              <a:gd name="connsiteY1-168" fmla="*/ 3785190 h 4492350"/>
              <a:gd name="connsiteX2-169" fmla="*/ 1307805 w 3742661"/>
              <a:gd name="connsiteY2-170" fmla="*/ 3381153 h 4492350"/>
              <a:gd name="connsiteX3-171" fmla="*/ 31898 w 3742661"/>
              <a:gd name="connsiteY3-172" fmla="*/ 2945218 h 4492350"/>
              <a:gd name="connsiteX4-173" fmla="*/ 1127052 w 3742661"/>
              <a:gd name="connsiteY4-174" fmla="*/ 3242930 h 4492350"/>
              <a:gd name="connsiteX5-175" fmla="*/ 393405 w 3742661"/>
              <a:gd name="connsiteY5-176" fmla="*/ 2456121 h 4492350"/>
              <a:gd name="connsiteX6-177" fmla="*/ 1775638 w 3742661"/>
              <a:gd name="connsiteY6-178" fmla="*/ 3519376 h 4492350"/>
              <a:gd name="connsiteX7-179" fmla="*/ 1679945 w 3742661"/>
              <a:gd name="connsiteY7-180" fmla="*/ 2392325 h 4492350"/>
              <a:gd name="connsiteX8-181" fmla="*/ 0 w 3742661"/>
              <a:gd name="connsiteY8-182" fmla="*/ 754911 h 4492350"/>
              <a:gd name="connsiteX9-183" fmla="*/ 988828 w 3742661"/>
              <a:gd name="connsiteY9-184" fmla="*/ 1924493 h 4492350"/>
              <a:gd name="connsiteX10-185" fmla="*/ 1137684 w 3742661"/>
              <a:gd name="connsiteY10-186" fmla="*/ 861237 h 4492350"/>
              <a:gd name="connsiteX11-187" fmla="*/ 1222745 w 3742661"/>
              <a:gd name="connsiteY11-188" fmla="*/ 2062716 h 4492350"/>
              <a:gd name="connsiteX12-189" fmla="*/ 1690577 w 3742661"/>
              <a:gd name="connsiteY12-190" fmla="*/ 2190307 h 4492350"/>
              <a:gd name="connsiteX13-191" fmla="*/ 1956391 w 3742661"/>
              <a:gd name="connsiteY13-192" fmla="*/ 0 h 4492350"/>
              <a:gd name="connsiteX14-193" fmla="*/ 2083982 w 3742661"/>
              <a:gd name="connsiteY14-194" fmla="*/ 978195 h 4492350"/>
              <a:gd name="connsiteX15-195" fmla="*/ 1881963 w 3742661"/>
              <a:gd name="connsiteY15-196" fmla="*/ 2232837 h 4492350"/>
              <a:gd name="connsiteX16-197" fmla="*/ 2041452 w 3742661"/>
              <a:gd name="connsiteY16-198" fmla="*/ 3030279 h 4492350"/>
              <a:gd name="connsiteX17-199" fmla="*/ 2647507 w 3742661"/>
              <a:gd name="connsiteY17-200" fmla="*/ 2519916 h 4492350"/>
              <a:gd name="connsiteX18-201" fmla="*/ 2849526 w 3742661"/>
              <a:gd name="connsiteY18-202" fmla="*/ 1307804 h 4492350"/>
              <a:gd name="connsiteX19-203" fmla="*/ 2838893 w 3742661"/>
              <a:gd name="connsiteY19-204" fmla="*/ 2371060 h 4492350"/>
              <a:gd name="connsiteX20-205" fmla="*/ 3742661 w 3742661"/>
              <a:gd name="connsiteY20-206" fmla="*/ 1148316 h 4492350"/>
              <a:gd name="connsiteX21-207" fmla="*/ 2222205 w 3742661"/>
              <a:gd name="connsiteY21-208" fmla="*/ 3370521 h 4492350"/>
              <a:gd name="connsiteX22-209" fmla="*/ 2169042 w 3742661"/>
              <a:gd name="connsiteY22-210" fmla="*/ 3817088 h 4492350"/>
              <a:gd name="connsiteX23-211" fmla="*/ 3317358 w 3742661"/>
              <a:gd name="connsiteY23-212" fmla="*/ 3094074 h 4492350"/>
              <a:gd name="connsiteX24-213" fmla="*/ 2190307 w 3742661"/>
              <a:gd name="connsiteY24-214" fmla="*/ 4051004 h 4492350"/>
              <a:gd name="connsiteX25-215" fmla="*/ 2232838 w 3742661"/>
              <a:gd name="connsiteY25-216" fmla="*/ 4476307 h 4492350"/>
              <a:gd name="connsiteX26-217" fmla="*/ 2218194 w 3742661"/>
              <a:gd name="connsiteY26-218" fmla="*/ 4491415 h 4492350"/>
              <a:gd name="connsiteX27-219" fmla="*/ 1743740 w 3742661"/>
              <a:gd name="connsiteY27-220" fmla="*/ 4492350 h 4492350"/>
              <a:gd name="connsiteX0-221" fmla="*/ 1743740 w 3742661"/>
              <a:gd name="connsiteY0-222" fmla="*/ 4492350 h 4492350"/>
              <a:gd name="connsiteX1-223" fmla="*/ 1796903 w 3742661"/>
              <a:gd name="connsiteY1-224" fmla="*/ 3785190 h 4492350"/>
              <a:gd name="connsiteX2-225" fmla="*/ 1307805 w 3742661"/>
              <a:gd name="connsiteY2-226" fmla="*/ 3381153 h 4492350"/>
              <a:gd name="connsiteX3-227" fmla="*/ 31898 w 3742661"/>
              <a:gd name="connsiteY3-228" fmla="*/ 2945218 h 4492350"/>
              <a:gd name="connsiteX4-229" fmla="*/ 1127052 w 3742661"/>
              <a:gd name="connsiteY4-230" fmla="*/ 3242930 h 4492350"/>
              <a:gd name="connsiteX5-231" fmla="*/ 393405 w 3742661"/>
              <a:gd name="connsiteY5-232" fmla="*/ 2456121 h 4492350"/>
              <a:gd name="connsiteX6-233" fmla="*/ 1775638 w 3742661"/>
              <a:gd name="connsiteY6-234" fmla="*/ 3519376 h 4492350"/>
              <a:gd name="connsiteX7-235" fmla="*/ 1679945 w 3742661"/>
              <a:gd name="connsiteY7-236" fmla="*/ 2392325 h 4492350"/>
              <a:gd name="connsiteX8-237" fmla="*/ 0 w 3742661"/>
              <a:gd name="connsiteY8-238" fmla="*/ 754911 h 4492350"/>
              <a:gd name="connsiteX9-239" fmla="*/ 988828 w 3742661"/>
              <a:gd name="connsiteY9-240" fmla="*/ 1924493 h 4492350"/>
              <a:gd name="connsiteX10-241" fmla="*/ 1137684 w 3742661"/>
              <a:gd name="connsiteY10-242" fmla="*/ 861237 h 4492350"/>
              <a:gd name="connsiteX11-243" fmla="*/ 1222745 w 3742661"/>
              <a:gd name="connsiteY11-244" fmla="*/ 2062716 h 4492350"/>
              <a:gd name="connsiteX12-245" fmla="*/ 1690577 w 3742661"/>
              <a:gd name="connsiteY12-246" fmla="*/ 2190307 h 4492350"/>
              <a:gd name="connsiteX13-247" fmla="*/ 1956391 w 3742661"/>
              <a:gd name="connsiteY13-248" fmla="*/ 0 h 4492350"/>
              <a:gd name="connsiteX14-249" fmla="*/ 2083982 w 3742661"/>
              <a:gd name="connsiteY14-250" fmla="*/ 978195 h 4492350"/>
              <a:gd name="connsiteX15-251" fmla="*/ 1881963 w 3742661"/>
              <a:gd name="connsiteY15-252" fmla="*/ 2232837 h 4492350"/>
              <a:gd name="connsiteX16-253" fmla="*/ 2041452 w 3742661"/>
              <a:gd name="connsiteY16-254" fmla="*/ 3030279 h 4492350"/>
              <a:gd name="connsiteX17-255" fmla="*/ 2647507 w 3742661"/>
              <a:gd name="connsiteY17-256" fmla="*/ 2519916 h 4492350"/>
              <a:gd name="connsiteX18-257" fmla="*/ 2849526 w 3742661"/>
              <a:gd name="connsiteY18-258" fmla="*/ 1307804 h 4492350"/>
              <a:gd name="connsiteX19-259" fmla="*/ 2838893 w 3742661"/>
              <a:gd name="connsiteY19-260" fmla="*/ 2371060 h 4492350"/>
              <a:gd name="connsiteX20-261" fmla="*/ 3742661 w 3742661"/>
              <a:gd name="connsiteY20-262" fmla="*/ 1148316 h 4492350"/>
              <a:gd name="connsiteX21-263" fmla="*/ 2222205 w 3742661"/>
              <a:gd name="connsiteY21-264" fmla="*/ 3370521 h 4492350"/>
              <a:gd name="connsiteX22-265" fmla="*/ 2169042 w 3742661"/>
              <a:gd name="connsiteY22-266" fmla="*/ 3817088 h 4492350"/>
              <a:gd name="connsiteX23-267" fmla="*/ 3317358 w 3742661"/>
              <a:gd name="connsiteY23-268" fmla="*/ 3094074 h 4492350"/>
              <a:gd name="connsiteX24-269" fmla="*/ 2190307 w 3742661"/>
              <a:gd name="connsiteY24-270" fmla="*/ 4051004 h 4492350"/>
              <a:gd name="connsiteX25-271" fmla="*/ 2232838 w 3742661"/>
              <a:gd name="connsiteY25-272" fmla="*/ 4476307 h 4492350"/>
              <a:gd name="connsiteX26-273" fmla="*/ 2218194 w 3742661"/>
              <a:gd name="connsiteY26-274" fmla="*/ 4491415 h 4492350"/>
              <a:gd name="connsiteX27-275" fmla="*/ 1743740 w 3742661"/>
              <a:gd name="connsiteY27-276" fmla="*/ 4492350 h 4492350"/>
              <a:gd name="connsiteX0-277" fmla="*/ 1743740 w 3742661"/>
              <a:gd name="connsiteY0-278" fmla="*/ 4492350 h 4492350"/>
              <a:gd name="connsiteX1-279" fmla="*/ 1796903 w 3742661"/>
              <a:gd name="connsiteY1-280" fmla="*/ 3785190 h 4492350"/>
              <a:gd name="connsiteX2-281" fmla="*/ 1307805 w 3742661"/>
              <a:gd name="connsiteY2-282" fmla="*/ 3381153 h 4492350"/>
              <a:gd name="connsiteX3-283" fmla="*/ 31898 w 3742661"/>
              <a:gd name="connsiteY3-284" fmla="*/ 2945218 h 4492350"/>
              <a:gd name="connsiteX4-285" fmla="*/ 1127052 w 3742661"/>
              <a:gd name="connsiteY4-286" fmla="*/ 3242930 h 4492350"/>
              <a:gd name="connsiteX5-287" fmla="*/ 393405 w 3742661"/>
              <a:gd name="connsiteY5-288" fmla="*/ 2456121 h 4492350"/>
              <a:gd name="connsiteX6-289" fmla="*/ 1775638 w 3742661"/>
              <a:gd name="connsiteY6-290" fmla="*/ 3519376 h 4492350"/>
              <a:gd name="connsiteX7-291" fmla="*/ 1679945 w 3742661"/>
              <a:gd name="connsiteY7-292" fmla="*/ 2392325 h 4492350"/>
              <a:gd name="connsiteX8-293" fmla="*/ 0 w 3742661"/>
              <a:gd name="connsiteY8-294" fmla="*/ 754911 h 4492350"/>
              <a:gd name="connsiteX9-295" fmla="*/ 988828 w 3742661"/>
              <a:gd name="connsiteY9-296" fmla="*/ 1924493 h 4492350"/>
              <a:gd name="connsiteX10-297" fmla="*/ 1137684 w 3742661"/>
              <a:gd name="connsiteY10-298" fmla="*/ 861237 h 4492350"/>
              <a:gd name="connsiteX11-299" fmla="*/ 1222745 w 3742661"/>
              <a:gd name="connsiteY11-300" fmla="*/ 2062716 h 4492350"/>
              <a:gd name="connsiteX12-301" fmla="*/ 1690577 w 3742661"/>
              <a:gd name="connsiteY12-302" fmla="*/ 2190307 h 4492350"/>
              <a:gd name="connsiteX13-303" fmla="*/ 1956391 w 3742661"/>
              <a:gd name="connsiteY13-304" fmla="*/ 0 h 4492350"/>
              <a:gd name="connsiteX14-305" fmla="*/ 2083982 w 3742661"/>
              <a:gd name="connsiteY14-306" fmla="*/ 978195 h 4492350"/>
              <a:gd name="connsiteX15-307" fmla="*/ 1881963 w 3742661"/>
              <a:gd name="connsiteY15-308" fmla="*/ 2232837 h 4492350"/>
              <a:gd name="connsiteX16-309" fmla="*/ 2041452 w 3742661"/>
              <a:gd name="connsiteY16-310" fmla="*/ 3030279 h 4492350"/>
              <a:gd name="connsiteX17-311" fmla="*/ 2647507 w 3742661"/>
              <a:gd name="connsiteY17-312" fmla="*/ 2519916 h 4492350"/>
              <a:gd name="connsiteX18-313" fmla="*/ 2849526 w 3742661"/>
              <a:gd name="connsiteY18-314" fmla="*/ 1307804 h 4492350"/>
              <a:gd name="connsiteX19-315" fmla="*/ 2838893 w 3742661"/>
              <a:gd name="connsiteY19-316" fmla="*/ 2371060 h 4492350"/>
              <a:gd name="connsiteX20-317" fmla="*/ 3742661 w 3742661"/>
              <a:gd name="connsiteY20-318" fmla="*/ 1148316 h 4492350"/>
              <a:gd name="connsiteX21-319" fmla="*/ 2222205 w 3742661"/>
              <a:gd name="connsiteY21-320" fmla="*/ 3370521 h 4492350"/>
              <a:gd name="connsiteX22-321" fmla="*/ 2169042 w 3742661"/>
              <a:gd name="connsiteY22-322" fmla="*/ 3817088 h 4492350"/>
              <a:gd name="connsiteX23-323" fmla="*/ 3317358 w 3742661"/>
              <a:gd name="connsiteY23-324" fmla="*/ 3094074 h 4492350"/>
              <a:gd name="connsiteX24-325" fmla="*/ 2194317 w 3742661"/>
              <a:gd name="connsiteY24-326" fmla="*/ 4030951 h 4492350"/>
              <a:gd name="connsiteX25-327" fmla="*/ 2232838 w 3742661"/>
              <a:gd name="connsiteY25-328" fmla="*/ 4476307 h 4492350"/>
              <a:gd name="connsiteX26-329" fmla="*/ 2218194 w 3742661"/>
              <a:gd name="connsiteY26-330" fmla="*/ 4491415 h 4492350"/>
              <a:gd name="connsiteX27-331" fmla="*/ 1743740 w 3742661"/>
              <a:gd name="connsiteY27-332" fmla="*/ 4492350 h 4492350"/>
              <a:gd name="connsiteX0-333" fmla="*/ 1743740 w 3742661"/>
              <a:gd name="connsiteY0-334" fmla="*/ 4492350 h 4492350"/>
              <a:gd name="connsiteX1-335" fmla="*/ 1796903 w 3742661"/>
              <a:gd name="connsiteY1-336" fmla="*/ 3785190 h 4492350"/>
              <a:gd name="connsiteX2-337" fmla="*/ 1307805 w 3742661"/>
              <a:gd name="connsiteY2-338" fmla="*/ 3381153 h 4492350"/>
              <a:gd name="connsiteX3-339" fmla="*/ 31898 w 3742661"/>
              <a:gd name="connsiteY3-340" fmla="*/ 2945218 h 4492350"/>
              <a:gd name="connsiteX4-341" fmla="*/ 1127052 w 3742661"/>
              <a:gd name="connsiteY4-342" fmla="*/ 3242930 h 4492350"/>
              <a:gd name="connsiteX5-343" fmla="*/ 393405 w 3742661"/>
              <a:gd name="connsiteY5-344" fmla="*/ 2456121 h 4492350"/>
              <a:gd name="connsiteX6-345" fmla="*/ 1775638 w 3742661"/>
              <a:gd name="connsiteY6-346" fmla="*/ 3519376 h 4492350"/>
              <a:gd name="connsiteX7-347" fmla="*/ 1679945 w 3742661"/>
              <a:gd name="connsiteY7-348" fmla="*/ 2392325 h 4492350"/>
              <a:gd name="connsiteX8-349" fmla="*/ 0 w 3742661"/>
              <a:gd name="connsiteY8-350" fmla="*/ 754911 h 4492350"/>
              <a:gd name="connsiteX9-351" fmla="*/ 988828 w 3742661"/>
              <a:gd name="connsiteY9-352" fmla="*/ 1924493 h 4492350"/>
              <a:gd name="connsiteX10-353" fmla="*/ 1137684 w 3742661"/>
              <a:gd name="connsiteY10-354" fmla="*/ 861237 h 4492350"/>
              <a:gd name="connsiteX11-355" fmla="*/ 1222745 w 3742661"/>
              <a:gd name="connsiteY11-356" fmla="*/ 2062716 h 4492350"/>
              <a:gd name="connsiteX12-357" fmla="*/ 1690577 w 3742661"/>
              <a:gd name="connsiteY12-358" fmla="*/ 2190307 h 4492350"/>
              <a:gd name="connsiteX13-359" fmla="*/ 1956391 w 3742661"/>
              <a:gd name="connsiteY13-360" fmla="*/ 0 h 4492350"/>
              <a:gd name="connsiteX14-361" fmla="*/ 2083982 w 3742661"/>
              <a:gd name="connsiteY14-362" fmla="*/ 978195 h 4492350"/>
              <a:gd name="connsiteX15-363" fmla="*/ 1881963 w 3742661"/>
              <a:gd name="connsiteY15-364" fmla="*/ 2232837 h 4492350"/>
              <a:gd name="connsiteX16-365" fmla="*/ 2041452 w 3742661"/>
              <a:gd name="connsiteY16-366" fmla="*/ 3030279 h 4492350"/>
              <a:gd name="connsiteX17-367" fmla="*/ 2647507 w 3742661"/>
              <a:gd name="connsiteY17-368" fmla="*/ 2519916 h 4492350"/>
              <a:gd name="connsiteX18-369" fmla="*/ 2849526 w 3742661"/>
              <a:gd name="connsiteY18-370" fmla="*/ 1307804 h 4492350"/>
              <a:gd name="connsiteX19-371" fmla="*/ 2838893 w 3742661"/>
              <a:gd name="connsiteY19-372" fmla="*/ 2371060 h 4492350"/>
              <a:gd name="connsiteX20-373" fmla="*/ 3742661 w 3742661"/>
              <a:gd name="connsiteY20-374" fmla="*/ 1148316 h 4492350"/>
              <a:gd name="connsiteX21-375" fmla="*/ 2222205 w 3742661"/>
              <a:gd name="connsiteY21-376" fmla="*/ 3370521 h 4492350"/>
              <a:gd name="connsiteX22-377" fmla="*/ 2169042 w 3742661"/>
              <a:gd name="connsiteY22-378" fmla="*/ 3817088 h 4492350"/>
              <a:gd name="connsiteX23-379" fmla="*/ 3317358 w 3742661"/>
              <a:gd name="connsiteY23-380" fmla="*/ 3094074 h 4492350"/>
              <a:gd name="connsiteX24-381" fmla="*/ 2194317 w 3742661"/>
              <a:gd name="connsiteY24-382" fmla="*/ 4030951 h 4492350"/>
              <a:gd name="connsiteX25-383" fmla="*/ 2232838 w 3742661"/>
              <a:gd name="connsiteY25-384" fmla="*/ 4476307 h 4492350"/>
              <a:gd name="connsiteX26-385" fmla="*/ 2218194 w 3742661"/>
              <a:gd name="connsiteY26-386" fmla="*/ 4491415 h 4492350"/>
              <a:gd name="connsiteX27-387" fmla="*/ 1743740 w 3742661"/>
              <a:gd name="connsiteY27-388" fmla="*/ 4492350 h 4492350"/>
              <a:gd name="connsiteX0-389" fmla="*/ 1743740 w 3742661"/>
              <a:gd name="connsiteY0-390" fmla="*/ 4492350 h 4492350"/>
              <a:gd name="connsiteX1-391" fmla="*/ 1796903 w 3742661"/>
              <a:gd name="connsiteY1-392" fmla="*/ 3785190 h 4492350"/>
              <a:gd name="connsiteX2-393" fmla="*/ 1307805 w 3742661"/>
              <a:gd name="connsiteY2-394" fmla="*/ 3381153 h 4492350"/>
              <a:gd name="connsiteX3-395" fmla="*/ 31898 w 3742661"/>
              <a:gd name="connsiteY3-396" fmla="*/ 2945218 h 4492350"/>
              <a:gd name="connsiteX4-397" fmla="*/ 1127052 w 3742661"/>
              <a:gd name="connsiteY4-398" fmla="*/ 3242930 h 4492350"/>
              <a:gd name="connsiteX5-399" fmla="*/ 393405 w 3742661"/>
              <a:gd name="connsiteY5-400" fmla="*/ 2456121 h 4492350"/>
              <a:gd name="connsiteX6-401" fmla="*/ 1775638 w 3742661"/>
              <a:gd name="connsiteY6-402" fmla="*/ 3519376 h 4492350"/>
              <a:gd name="connsiteX7-403" fmla="*/ 1679945 w 3742661"/>
              <a:gd name="connsiteY7-404" fmla="*/ 2392325 h 4492350"/>
              <a:gd name="connsiteX8-405" fmla="*/ 0 w 3742661"/>
              <a:gd name="connsiteY8-406" fmla="*/ 754911 h 4492350"/>
              <a:gd name="connsiteX9-407" fmla="*/ 988828 w 3742661"/>
              <a:gd name="connsiteY9-408" fmla="*/ 1924493 h 4492350"/>
              <a:gd name="connsiteX10-409" fmla="*/ 1137684 w 3742661"/>
              <a:gd name="connsiteY10-410" fmla="*/ 861237 h 4492350"/>
              <a:gd name="connsiteX11-411" fmla="*/ 1222745 w 3742661"/>
              <a:gd name="connsiteY11-412" fmla="*/ 2062716 h 4492350"/>
              <a:gd name="connsiteX12-413" fmla="*/ 1690577 w 3742661"/>
              <a:gd name="connsiteY12-414" fmla="*/ 2190307 h 4492350"/>
              <a:gd name="connsiteX13-415" fmla="*/ 1956391 w 3742661"/>
              <a:gd name="connsiteY13-416" fmla="*/ 0 h 4492350"/>
              <a:gd name="connsiteX14-417" fmla="*/ 2083982 w 3742661"/>
              <a:gd name="connsiteY14-418" fmla="*/ 978195 h 4492350"/>
              <a:gd name="connsiteX15-419" fmla="*/ 1881963 w 3742661"/>
              <a:gd name="connsiteY15-420" fmla="*/ 2232837 h 4492350"/>
              <a:gd name="connsiteX16-421" fmla="*/ 2041452 w 3742661"/>
              <a:gd name="connsiteY16-422" fmla="*/ 3030279 h 4492350"/>
              <a:gd name="connsiteX17-423" fmla="*/ 2647507 w 3742661"/>
              <a:gd name="connsiteY17-424" fmla="*/ 2519916 h 4492350"/>
              <a:gd name="connsiteX18-425" fmla="*/ 2849526 w 3742661"/>
              <a:gd name="connsiteY18-426" fmla="*/ 1307804 h 4492350"/>
              <a:gd name="connsiteX19-427" fmla="*/ 2838893 w 3742661"/>
              <a:gd name="connsiteY19-428" fmla="*/ 2371060 h 4492350"/>
              <a:gd name="connsiteX20-429" fmla="*/ 3742661 w 3742661"/>
              <a:gd name="connsiteY20-430" fmla="*/ 1148316 h 4492350"/>
              <a:gd name="connsiteX21-431" fmla="*/ 2222205 w 3742661"/>
              <a:gd name="connsiteY21-432" fmla="*/ 3370521 h 4492350"/>
              <a:gd name="connsiteX22-433" fmla="*/ 2169042 w 3742661"/>
              <a:gd name="connsiteY22-434" fmla="*/ 3817088 h 4492350"/>
              <a:gd name="connsiteX23-435" fmla="*/ 3317358 w 3742661"/>
              <a:gd name="connsiteY23-436" fmla="*/ 3094074 h 4492350"/>
              <a:gd name="connsiteX24-437" fmla="*/ 2194317 w 3742661"/>
              <a:gd name="connsiteY24-438" fmla="*/ 4030951 h 4492350"/>
              <a:gd name="connsiteX25-439" fmla="*/ 2232838 w 3742661"/>
              <a:gd name="connsiteY25-440" fmla="*/ 4476307 h 4492350"/>
              <a:gd name="connsiteX26-441" fmla="*/ 2218194 w 3742661"/>
              <a:gd name="connsiteY26-442" fmla="*/ 4491415 h 4492350"/>
              <a:gd name="connsiteX27-443" fmla="*/ 1743740 w 3742661"/>
              <a:gd name="connsiteY27-444" fmla="*/ 4492350 h 4492350"/>
              <a:gd name="connsiteX0-445" fmla="*/ 1743740 w 3742661"/>
              <a:gd name="connsiteY0-446" fmla="*/ 4492350 h 4492350"/>
              <a:gd name="connsiteX1-447" fmla="*/ 1796903 w 3742661"/>
              <a:gd name="connsiteY1-448" fmla="*/ 3785190 h 4492350"/>
              <a:gd name="connsiteX2-449" fmla="*/ 1307805 w 3742661"/>
              <a:gd name="connsiteY2-450" fmla="*/ 3381153 h 4492350"/>
              <a:gd name="connsiteX3-451" fmla="*/ 31898 w 3742661"/>
              <a:gd name="connsiteY3-452" fmla="*/ 2945218 h 4492350"/>
              <a:gd name="connsiteX4-453" fmla="*/ 1127052 w 3742661"/>
              <a:gd name="connsiteY4-454" fmla="*/ 3242930 h 4492350"/>
              <a:gd name="connsiteX5-455" fmla="*/ 393405 w 3742661"/>
              <a:gd name="connsiteY5-456" fmla="*/ 2456121 h 4492350"/>
              <a:gd name="connsiteX6-457" fmla="*/ 1775638 w 3742661"/>
              <a:gd name="connsiteY6-458" fmla="*/ 3519376 h 4492350"/>
              <a:gd name="connsiteX7-459" fmla="*/ 1679945 w 3742661"/>
              <a:gd name="connsiteY7-460" fmla="*/ 2392325 h 4492350"/>
              <a:gd name="connsiteX8-461" fmla="*/ 0 w 3742661"/>
              <a:gd name="connsiteY8-462" fmla="*/ 754911 h 4492350"/>
              <a:gd name="connsiteX9-463" fmla="*/ 988828 w 3742661"/>
              <a:gd name="connsiteY9-464" fmla="*/ 1924493 h 4492350"/>
              <a:gd name="connsiteX10-465" fmla="*/ 1137684 w 3742661"/>
              <a:gd name="connsiteY10-466" fmla="*/ 861237 h 4492350"/>
              <a:gd name="connsiteX11-467" fmla="*/ 1222745 w 3742661"/>
              <a:gd name="connsiteY11-468" fmla="*/ 2062716 h 4492350"/>
              <a:gd name="connsiteX12-469" fmla="*/ 1690577 w 3742661"/>
              <a:gd name="connsiteY12-470" fmla="*/ 2190307 h 4492350"/>
              <a:gd name="connsiteX13-471" fmla="*/ 1956391 w 3742661"/>
              <a:gd name="connsiteY13-472" fmla="*/ 0 h 4492350"/>
              <a:gd name="connsiteX14-473" fmla="*/ 2083982 w 3742661"/>
              <a:gd name="connsiteY14-474" fmla="*/ 978195 h 4492350"/>
              <a:gd name="connsiteX15-475" fmla="*/ 1881963 w 3742661"/>
              <a:gd name="connsiteY15-476" fmla="*/ 2232837 h 4492350"/>
              <a:gd name="connsiteX16-477" fmla="*/ 2041452 w 3742661"/>
              <a:gd name="connsiteY16-478" fmla="*/ 3030279 h 4492350"/>
              <a:gd name="connsiteX17-479" fmla="*/ 2647507 w 3742661"/>
              <a:gd name="connsiteY17-480" fmla="*/ 2519916 h 4492350"/>
              <a:gd name="connsiteX18-481" fmla="*/ 2849526 w 3742661"/>
              <a:gd name="connsiteY18-482" fmla="*/ 1307804 h 4492350"/>
              <a:gd name="connsiteX19-483" fmla="*/ 2838893 w 3742661"/>
              <a:gd name="connsiteY19-484" fmla="*/ 2371060 h 4492350"/>
              <a:gd name="connsiteX20-485" fmla="*/ 3742661 w 3742661"/>
              <a:gd name="connsiteY20-486" fmla="*/ 1148316 h 4492350"/>
              <a:gd name="connsiteX21-487" fmla="*/ 2222205 w 3742661"/>
              <a:gd name="connsiteY21-488" fmla="*/ 3370521 h 4492350"/>
              <a:gd name="connsiteX22-489" fmla="*/ 2169042 w 3742661"/>
              <a:gd name="connsiteY22-490" fmla="*/ 3817088 h 4492350"/>
              <a:gd name="connsiteX23-491" fmla="*/ 3317358 w 3742661"/>
              <a:gd name="connsiteY23-492" fmla="*/ 3094074 h 4492350"/>
              <a:gd name="connsiteX24-493" fmla="*/ 2194317 w 3742661"/>
              <a:gd name="connsiteY24-494" fmla="*/ 4030951 h 4492350"/>
              <a:gd name="connsiteX25-495" fmla="*/ 2232838 w 3742661"/>
              <a:gd name="connsiteY25-496" fmla="*/ 4476307 h 4492350"/>
              <a:gd name="connsiteX26-497" fmla="*/ 2218194 w 3742661"/>
              <a:gd name="connsiteY26-498" fmla="*/ 4491415 h 4492350"/>
              <a:gd name="connsiteX27-499" fmla="*/ 1743740 w 3742661"/>
              <a:gd name="connsiteY27-500" fmla="*/ 4492350 h 4492350"/>
              <a:gd name="connsiteX0-501" fmla="*/ 1743740 w 3742661"/>
              <a:gd name="connsiteY0-502" fmla="*/ 4492350 h 4492350"/>
              <a:gd name="connsiteX1-503" fmla="*/ 1796903 w 3742661"/>
              <a:gd name="connsiteY1-504" fmla="*/ 3785190 h 4492350"/>
              <a:gd name="connsiteX2-505" fmla="*/ 1307805 w 3742661"/>
              <a:gd name="connsiteY2-506" fmla="*/ 3381153 h 4492350"/>
              <a:gd name="connsiteX3-507" fmla="*/ 31898 w 3742661"/>
              <a:gd name="connsiteY3-508" fmla="*/ 2945218 h 4492350"/>
              <a:gd name="connsiteX4-509" fmla="*/ 1127052 w 3742661"/>
              <a:gd name="connsiteY4-510" fmla="*/ 3242930 h 4492350"/>
              <a:gd name="connsiteX5-511" fmla="*/ 393405 w 3742661"/>
              <a:gd name="connsiteY5-512" fmla="*/ 2456121 h 4492350"/>
              <a:gd name="connsiteX6-513" fmla="*/ 1775638 w 3742661"/>
              <a:gd name="connsiteY6-514" fmla="*/ 3519376 h 4492350"/>
              <a:gd name="connsiteX7-515" fmla="*/ 1679945 w 3742661"/>
              <a:gd name="connsiteY7-516" fmla="*/ 2392325 h 4492350"/>
              <a:gd name="connsiteX8-517" fmla="*/ 0 w 3742661"/>
              <a:gd name="connsiteY8-518" fmla="*/ 754911 h 4492350"/>
              <a:gd name="connsiteX9-519" fmla="*/ 988828 w 3742661"/>
              <a:gd name="connsiteY9-520" fmla="*/ 1924493 h 4492350"/>
              <a:gd name="connsiteX10-521" fmla="*/ 1137684 w 3742661"/>
              <a:gd name="connsiteY10-522" fmla="*/ 861237 h 4492350"/>
              <a:gd name="connsiteX11-523" fmla="*/ 1222745 w 3742661"/>
              <a:gd name="connsiteY11-524" fmla="*/ 2062716 h 4492350"/>
              <a:gd name="connsiteX12-525" fmla="*/ 1690577 w 3742661"/>
              <a:gd name="connsiteY12-526" fmla="*/ 2190307 h 4492350"/>
              <a:gd name="connsiteX13-527" fmla="*/ 1956391 w 3742661"/>
              <a:gd name="connsiteY13-528" fmla="*/ 0 h 4492350"/>
              <a:gd name="connsiteX14-529" fmla="*/ 2083982 w 3742661"/>
              <a:gd name="connsiteY14-530" fmla="*/ 978195 h 4492350"/>
              <a:gd name="connsiteX15-531" fmla="*/ 1881963 w 3742661"/>
              <a:gd name="connsiteY15-532" fmla="*/ 2232837 h 4492350"/>
              <a:gd name="connsiteX16-533" fmla="*/ 2041452 w 3742661"/>
              <a:gd name="connsiteY16-534" fmla="*/ 3030279 h 4492350"/>
              <a:gd name="connsiteX17-535" fmla="*/ 2647507 w 3742661"/>
              <a:gd name="connsiteY17-536" fmla="*/ 2519916 h 4492350"/>
              <a:gd name="connsiteX18-537" fmla="*/ 2849526 w 3742661"/>
              <a:gd name="connsiteY18-538" fmla="*/ 1307804 h 4492350"/>
              <a:gd name="connsiteX19-539" fmla="*/ 2838893 w 3742661"/>
              <a:gd name="connsiteY19-540" fmla="*/ 2371060 h 4492350"/>
              <a:gd name="connsiteX20-541" fmla="*/ 3742661 w 3742661"/>
              <a:gd name="connsiteY20-542" fmla="*/ 1148316 h 4492350"/>
              <a:gd name="connsiteX21-543" fmla="*/ 2222205 w 3742661"/>
              <a:gd name="connsiteY21-544" fmla="*/ 3370521 h 4492350"/>
              <a:gd name="connsiteX22-545" fmla="*/ 2169042 w 3742661"/>
              <a:gd name="connsiteY22-546" fmla="*/ 3817088 h 4492350"/>
              <a:gd name="connsiteX23-547" fmla="*/ 3317358 w 3742661"/>
              <a:gd name="connsiteY23-548" fmla="*/ 3094074 h 4492350"/>
              <a:gd name="connsiteX24-549" fmla="*/ 2194317 w 3742661"/>
              <a:gd name="connsiteY24-550" fmla="*/ 4030951 h 4492350"/>
              <a:gd name="connsiteX25-551" fmla="*/ 2232838 w 3742661"/>
              <a:gd name="connsiteY25-552" fmla="*/ 4476307 h 4492350"/>
              <a:gd name="connsiteX26-553" fmla="*/ 2218194 w 3742661"/>
              <a:gd name="connsiteY26-554" fmla="*/ 4491415 h 4492350"/>
              <a:gd name="connsiteX27-555" fmla="*/ 1743740 w 3742661"/>
              <a:gd name="connsiteY27-556" fmla="*/ 4492350 h 4492350"/>
              <a:gd name="connsiteX0-557" fmla="*/ 1743740 w 3742661"/>
              <a:gd name="connsiteY0-558" fmla="*/ 4492350 h 4492350"/>
              <a:gd name="connsiteX1-559" fmla="*/ 1796903 w 3742661"/>
              <a:gd name="connsiteY1-560" fmla="*/ 3785190 h 4492350"/>
              <a:gd name="connsiteX2-561" fmla="*/ 1307805 w 3742661"/>
              <a:gd name="connsiteY2-562" fmla="*/ 3381153 h 4492350"/>
              <a:gd name="connsiteX3-563" fmla="*/ 31898 w 3742661"/>
              <a:gd name="connsiteY3-564" fmla="*/ 2945218 h 4492350"/>
              <a:gd name="connsiteX4-565" fmla="*/ 1127052 w 3742661"/>
              <a:gd name="connsiteY4-566" fmla="*/ 3242930 h 4492350"/>
              <a:gd name="connsiteX5-567" fmla="*/ 393405 w 3742661"/>
              <a:gd name="connsiteY5-568" fmla="*/ 2456121 h 4492350"/>
              <a:gd name="connsiteX6-569" fmla="*/ 1775638 w 3742661"/>
              <a:gd name="connsiteY6-570" fmla="*/ 3519376 h 4492350"/>
              <a:gd name="connsiteX7-571" fmla="*/ 1679945 w 3742661"/>
              <a:gd name="connsiteY7-572" fmla="*/ 2392325 h 4492350"/>
              <a:gd name="connsiteX8-573" fmla="*/ 0 w 3742661"/>
              <a:gd name="connsiteY8-574" fmla="*/ 754911 h 4492350"/>
              <a:gd name="connsiteX9-575" fmla="*/ 988828 w 3742661"/>
              <a:gd name="connsiteY9-576" fmla="*/ 1924493 h 4492350"/>
              <a:gd name="connsiteX10-577" fmla="*/ 1137684 w 3742661"/>
              <a:gd name="connsiteY10-578" fmla="*/ 861237 h 4492350"/>
              <a:gd name="connsiteX11-579" fmla="*/ 1222745 w 3742661"/>
              <a:gd name="connsiteY11-580" fmla="*/ 2062716 h 4492350"/>
              <a:gd name="connsiteX12-581" fmla="*/ 1690577 w 3742661"/>
              <a:gd name="connsiteY12-582" fmla="*/ 2190307 h 4492350"/>
              <a:gd name="connsiteX13-583" fmla="*/ 1956391 w 3742661"/>
              <a:gd name="connsiteY13-584" fmla="*/ 0 h 4492350"/>
              <a:gd name="connsiteX14-585" fmla="*/ 2083982 w 3742661"/>
              <a:gd name="connsiteY14-586" fmla="*/ 978195 h 4492350"/>
              <a:gd name="connsiteX15-587" fmla="*/ 1881963 w 3742661"/>
              <a:gd name="connsiteY15-588" fmla="*/ 2232837 h 4492350"/>
              <a:gd name="connsiteX16-589" fmla="*/ 2041452 w 3742661"/>
              <a:gd name="connsiteY16-590" fmla="*/ 3030279 h 4492350"/>
              <a:gd name="connsiteX17-591" fmla="*/ 2647507 w 3742661"/>
              <a:gd name="connsiteY17-592" fmla="*/ 2519916 h 4492350"/>
              <a:gd name="connsiteX18-593" fmla="*/ 2849526 w 3742661"/>
              <a:gd name="connsiteY18-594" fmla="*/ 1307804 h 4492350"/>
              <a:gd name="connsiteX19-595" fmla="*/ 2838893 w 3742661"/>
              <a:gd name="connsiteY19-596" fmla="*/ 2371060 h 4492350"/>
              <a:gd name="connsiteX20-597" fmla="*/ 3742661 w 3742661"/>
              <a:gd name="connsiteY20-598" fmla="*/ 1148316 h 4492350"/>
              <a:gd name="connsiteX21-599" fmla="*/ 2222205 w 3742661"/>
              <a:gd name="connsiteY21-600" fmla="*/ 3370521 h 4492350"/>
              <a:gd name="connsiteX22-601" fmla="*/ 2169042 w 3742661"/>
              <a:gd name="connsiteY22-602" fmla="*/ 3817088 h 4492350"/>
              <a:gd name="connsiteX23-603" fmla="*/ 3317358 w 3742661"/>
              <a:gd name="connsiteY23-604" fmla="*/ 3094074 h 4492350"/>
              <a:gd name="connsiteX24-605" fmla="*/ 2194317 w 3742661"/>
              <a:gd name="connsiteY24-606" fmla="*/ 4030951 h 4492350"/>
              <a:gd name="connsiteX25-607" fmla="*/ 2232838 w 3742661"/>
              <a:gd name="connsiteY25-608" fmla="*/ 4476307 h 4492350"/>
              <a:gd name="connsiteX26-609" fmla="*/ 2218194 w 3742661"/>
              <a:gd name="connsiteY26-610" fmla="*/ 4491415 h 4492350"/>
              <a:gd name="connsiteX27-611" fmla="*/ 1743740 w 3742661"/>
              <a:gd name="connsiteY27-612" fmla="*/ 4492350 h 4492350"/>
              <a:gd name="connsiteX0-613" fmla="*/ 1743740 w 3742661"/>
              <a:gd name="connsiteY0-614" fmla="*/ 4492350 h 4492350"/>
              <a:gd name="connsiteX1-615" fmla="*/ 1796903 w 3742661"/>
              <a:gd name="connsiteY1-616" fmla="*/ 3785190 h 4492350"/>
              <a:gd name="connsiteX2-617" fmla="*/ 1307805 w 3742661"/>
              <a:gd name="connsiteY2-618" fmla="*/ 3381153 h 4492350"/>
              <a:gd name="connsiteX3-619" fmla="*/ 31898 w 3742661"/>
              <a:gd name="connsiteY3-620" fmla="*/ 2945218 h 4492350"/>
              <a:gd name="connsiteX4-621" fmla="*/ 1127052 w 3742661"/>
              <a:gd name="connsiteY4-622" fmla="*/ 3242930 h 4492350"/>
              <a:gd name="connsiteX5-623" fmla="*/ 393405 w 3742661"/>
              <a:gd name="connsiteY5-624" fmla="*/ 2456121 h 4492350"/>
              <a:gd name="connsiteX6-625" fmla="*/ 1775638 w 3742661"/>
              <a:gd name="connsiteY6-626" fmla="*/ 3519376 h 4492350"/>
              <a:gd name="connsiteX7-627" fmla="*/ 1679945 w 3742661"/>
              <a:gd name="connsiteY7-628" fmla="*/ 2392325 h 4492350"/>
              <a:gd name="connsiteX8-629" fmla="*/ 0 w 3742661"/>
              <a:gd name="connsiteY8-630" fmla="*/ 754911 h 4492350"/>
              <a:gd name="connsiteX9-631" fmla="*/ 988828 w 3742661"/>
              <a:gd name="connsiteY9-632" fmla="*/ 1924493 h 4492350"/>
              <a:gd name="connsiteX10-633" fmla="*/ 1137684 w 3742661"/>
              <a:gd name="connsiteY10-634" fmla="*/ 861237 h 4492350"/>
              <a:gd name="connsiteX11-635" fmla="*/ 1222745 w 3742661"/>
              <a:gd name="connsiteY11-636" fmla="*/ 2062716 h 4492350"/>
              <a:gd name="connsiteX12-637" fmla="*/ 1690577 w 3742661"/>
              <a:gd name="connsiteY12-638" fmla="*/ 2190307 h 4492350"/>
              <a:gd name="connsiteX13-639" fmla="*/ 1956391 w 3742661"/>
              <a:gd name="connsiteY13-640" fmla="*/ 0 h 4492350"/>
              <a:gd name="connsiteX14-641" fmla="*/ 2083982 w 3742661"/>
              <a:gd name="connsiteY14-642" fmla="*/ 978195 h 4492350"/>
              <a:gd name="connsiteX15-643" fmla="*/ 1881963 w 3742661"/>
              <a:gd name="connsiteY15-644" fmla="*/ 2232837 h 4492350"/>
              <a:gd name="connsiteX16-645" fmla="*/ 2041452 w 3742661"/>
              <a:gd name="connsiteY16-646" fmla="*/ 3030279 h 4492350"/>
              <a:gd name="connsiteX17-647" fmla="*/ 2647507 w 3742661"/>
              <a:gd name="connsiteY17-648" fmla="*/ 2519916 h 4492350"/>
              <a:gd name="connsiteX18-649" fmla="*/ 2849526 w 3742661"/>
              <a:gd name="connsiteY18-650" fmla="*/ 1307804 h 4492350"/>
              <a:gd name="connsiteX19-651" fmla="*/ 2838893 w 3742661"/>
              <a:gd name="connsiteY19-652" fmla="*/ 2371060 h 4492350"/>
              <a:gd name="connsiteX20-653" fmla="*/ 3742661 w 3742661"/>
              <a:gd name="connsiteY20-654" fmla="*/ 1148316 h 4492350"/>
              <a:gd name="connsiteX21-655" fmla="*/ 2222205 w 3742661"/>
              <a:gd name="connsiteY21-656" fmla="*/ 3370521 h 4492350"/>
              <a:gd name="connsiteX22-657" fmla="*/ 2169042 w 3742661"/>
              <a:gd name="connsiteY22-658" fmla="*/ 3817088 h 4492350"/>
              <a:gd name="connsiteX23-659" fmla="*/ 3317358 w 3742661"/>
              <a:gd name="connsiteY23-660" fmla="*/ 3094074 h 4492350"/>
              <a:gd name="connsiteX24-661" fmla="*/ 2194317 w 3742661"/>
              <a:gd name="connsiteY24-662" fmla="*/ 4030951 h 4492350"/>
              <a:gd name="connsiteX25-663" fmla="*/ 2232838 w 3742661"/>
              <a:gd name="connsiteY25-664" fmla="*/ 4476307 h 4492350"/>
              <a:gd name="connsiteX26-665" fmla="*/ 2218194 w 3742661"/>
              <a:gd name="connsiteY26-666" fmla="*/ 4491415 h 4492350"/>
              <a:gd name="connsiteX27-667" fmla="*/ 1743740 w 3742661"/>
              <a:gd name="connsiteY27-668" fmla="*/ 4492350 h 4492350"/>
              <a:gd name="connsiteX0-669" fmla="*/ 1743740 w 3742661"/>
              <a:gd name="connsiteY0-670" fmla="*/ 4492350 h 4492350"/>
              <a:gd name="connsiteX1-671" fmla="*/ 1796903 w 3742661"/>
              <a:gd name="connsiteY1-672" fmla="*/ 3785190 h 4492350"/>
              <a:gd name="connsiteX2-673" fmla="*/ 1307805 w 3742661"/>
              <a:gd name="connsiteY2-674" fmla="*/ 3381153 h 4492350"/>
              <a:gd name="connsiteX3-675" fmla="*/ 31898 w 3742661"/>
              <a:gd name="connsiteY3-676" fmla="*/ 2945218 h 4492350"/>
              <a:gd name="connsiteX4-677" fmla="*/ 1127052 w 3742661"/>
              <a:gd name="connsiteY4-678" fmla="*/ 3242930 h 4492350"/>
              <a:gd name="connsiteX5-679" fmla="*/ 393405 w 3742661"/>
              <a:gd name="connsiteY5-680" fmla="*/ 2456121 h 4492350"/>
              <a:gd name="connsiteX6-681" fmla="*/ 1775638 w 3742661"/>
              <a:gd name="connsiteY6-682" fmla="*/ 3519376 h 4492350"/>
              <a:gd name="connsiteX7-683" fmla="*/ 1679945 w 3742661"/>
              <a:gd name="connsiteY7-684" fmla="*/ 2392325 h 4492350"/>
              <a:gd name="connsiteX8-685" fmla="*/ 0 w 3742661"/>
              <a:gd name="connsiteY8-686" fmla="*/ 754911 h 4492350"/>
              <a:gd name="connsiteX9-687" fmla="*/ 988828 w 3742661"/>
              <a:gd name="connsiteY9-688" fmla="*/ 1924493 h 4492350"/>
              <a:gd name="connsiteX10-689" fmla="*/ 1137684 w 3742661"/>
              <a:gd name="connsiteY10-690" fmla="*/ 861237 h 4492350"/>
              <a:gd name="connsiteX11-691" fmla="*/ 1222745 w 3742661"/>
              <a:gd name="connsiteY11-692" fmla="*/ 2062716 h 4492350"/>
              <a:gd name="connsiteX12-693" fmla="*/ 1690577 w 3742661"/>
              <a:gd name="connsiteY12-694" fmla="*/ 2190307 h 4492350"/>
              <a:gd name="connsiteX13-695" fmla="*/ 1956391 w 3742661"/>
              <a:gd name="connsiteY13-696" fmla="*/ 0 h 4492350"/>
              <a:gd name="connsiteX14-697" fmla="*/ 2083982 w 3742661"/>
              <a:gd name="connsiteY14-698" fmla="*/ 978195 h 4492350"/>
              <a:gd name="connsiteX15-699" fmla="*/ 1881963 w 3742661"/>
              <a:gd name="connsiteY15-700" fmla="*/ 2232837 h 4492350"/>
              <a:gd name="connsiteX16-701" fmla="*/ 2041452 w 3742661"/>
              <a:gd name="connsiteY16-702" fmla="*/ 3030279 h 4492350"/>
              <a:gd name="connsiteX17-703" fmla="*/ 2647507 w 3742661"/>
              <a:gd name="connsiteY17-704" fmla="*/ 2519916 h 4492350"/>
              <a:gd name="connsiteX18-705" fmla="*/ 2849526 w 3742661"/>
              <a:gd name="connsiteY18-706" fmla="*/ 1307804 h 4492350"/>
              <a:gd name="connsiteX19-707" fmla="*/ 2838893 w 3742661"/>
              <a:gd name="connsiteY19-708" fmla="*/ 2371060 h 4492350"/>
              <a:gd name="connsiteX20-709" fmla="*/ 3742661 w 3742661"/>
              <a:gd name="connsiteY20-710" fmla="*/ 1148316 h 4492350"/>
              <a:gd name="connsiteX21-711" fmla="*/ 2222205 w 3742661"/>
              <a:gd name="connsiteY21-712" fmla="*/ 3370521 h 4492350"/>
              <a:gd name="connsiteX22-713" fmla="*/ 2169042 w 3742661"/>
              <a:gd name="connsiteY22-714" fmla="*/ 3817088 h 4492350"/>
              <a:gd name="connsiteX23-715" fmla="*/ 3317358 w 3742661"/>
              <a:gd name="connsiteY23-716" fmla="*/ 3094074 h 4492350"/>
              <a:gd name="connsiteX24-717" fmla="*/ 2194317 w 3742661"/>
              <a:gd name="connsiteY24-718" fmla="*/ 4030951 h 4492350"/>
              <a:gd name="connsiteX25-719" fmla="*/ 2232838 w 3742661"/>
              <a:gd name="connsiteY25-720" fmla="*/ 4476307 h 4492350"/>
              <a:gd name="connsiteX26-721" fmla="*/ 2218194 w 3742661"/>
              <a:gd name="connsiteY26-722" fmla="*/ 4491415 h 4492350"/>
              <a:gd name="connsiteX27-723" fmla="*/ 1743740 w 3742661"/>
              <a:gd name="connsiteY27-724" fmla="*/ 4492350 h 4492350"/>
              <a:gd name="connsiteX0-725" fmla="*/ 1743740 w 3742661"/>
              <a:gd name="connsiteY0-726" fmla="*/ 4492350 h 4492350"/>
              <a:gd name="connsiteX1-727" fmla="*/ 1796903 w 3742661"/>
              <a:gd name="connsiteY1-728" fmla="*/ 3785190 h 4492350"/>
              <a:gd name="connsiteX2-729" fmla="*/ 1307805 w 3742661"/>
              <a:gd name="connsiteY2-730" fmla="*/ 3381153 h 4492350"/>
              <a:gd name="connsiteX3-731" fmla="*/ 31898 w 3742661"/>
              <a:gd name="connsiteY3-732" fmla="*/ 2945218 h 4492350"/>
              <a:gd name="connsiteX4-733" fmla="*/ 1127052 w 3742661"/>
              <a:gd name="connsiteY4-734" fmla="*/ 3242930 h 4492350"/>
              <a:gd name="connsiteX5-735" fmla="*/ 393405 w 3742661"/>
              <a:gd name="connsiteY5-736" fmla="*/ 2456121 h 4492350"/>
              <a:gd name="connsiteX6-737" fmla="*/ 1775638 w 3742661"/>
              <a:gd name="connsiteY6-738" fmla="*/ 3519376 h 4492350"/>
              <a:gd name="connsiteX7-739" fmla="*/ 1679945 w 3742661"/>
              <a:gd name="connsiteY7-740" fmla="*/ 2392325 h 4492350"/>
              <a:gd name="connsiteX8-741" fmla="*/ 0 w 3742661"/>
              <a:gd name="connsiteY8-742" fmla="*/ 754911 h 4492350"/>
              <a:gd name="connsiteX9-743" fmla="*/ 988828 w 3742661"/>
              <a:gd name="connsiteY9-744" fmla="*/ 1924493 h 4492350"/>
              <a:gd name="connsiteX10-745" fmla="*/ 1137684 w 3742661"/>
              <a:gd name="connsiteY10-746" fmla="*/ 861237 h 4492350"/>
              <a:gd name="connsiteX11-747" fmla="*/ 1222745 w 3742661"/>
              <a:gd name="connsiteY11-748" fmla="*/ 2062716 h 4492350"/>
              <a:gd name="connsiteX12-749" fmla="*/ 1690577 w 3742661"/>
              <a:gd name="connsiteY12-750" fmla="*/ 2190307 h 4492350"/>
              <a:gd name="connsiteX13-751" fmla="*/ 1956391 w 3742661"/>
              <a:gd name="connsiteY13-752" fmla="*/ 0 h 4492350"/>
              <a:gd name="connsiteX14-753" fmla="*/ 2083982 w 3742661"/>
              <a:gd name="connsiteY14-754" fmla="*/ 978195 h 4492350"/>
              <a:gd name="connsiteX15-755" fmla="*/ 1881963 w 3742661"/>
              <a:gd name="connsiteY15-756" fmla="*/ 2232837 h 4492350"/>
              <a:gd name="connsiteX16-757" fmla="*/ 2041452 w 3742661"/>
              <a:gd name="connsiteY16-758" fmla="*/ 3030279 h 4492350"/>
              <a:gd name="connsiteX17-759" fmla="*/ 2647507 w 3742661"/>
              <a:gd name="connsiteY17-760" fmla="*/ 2519916 h 4492350"/>
              <a:gd name="connsiteX18-761" fmla="*/ 2849526 w 3742661"/>
              <a:gd name="connsiteY18-762" fmla="*/ 1307804 h 4492350"/>
              <a:gd name="connsiteX19-763" fmla="*/ 2838893 w 3742661"/>
              <a:gd name="connsiteY19-764" fmla="*/ 2371060 h 4492350"/>
              <a:gd name="connsiteX20-765" fmla="*/ 3742661 w 3742661"/>
              <a:gd name="connsiteY20-766" fmla="*/ 1148316 h 4492350"/>
              <a:gd name="connsiteX21-767" fmla="*/ 2222205 w 3742661"/>
              <a:gd name="connsiteY21-768" fmla="*/ 3370521 h 4492350"/>
              <a:gd name="connsiteX22-769" fmla="*/ 2169042 w 3742661"/>
              <a:gd name="connsiteY22-770" fmla="*/ 3817088 h 4492350"/>
              <a:gd name="connsiteX23-771" fmla="*/ 3317358 w 3742661"/>
              <a:gd name="connsiteY23-772" fmla="*/ 3094074 h 4492350"/>
              <a:gd name="connsiteX24-773" fmla="*/ 2194317 w 3742661"/>
              <a:gd name="connsiteY24-774" fmla="*/ 4030951 h 4492350"/>
              <a:gd name="connsiteX25-775" fmla="*/ 2232838 w 3742661"/>
              <a:gd name="connsiteY25-776" fmla="*/ 4476307 h 4492350"/>
              <a:gd name="connsiteX26-777" fmla="*/ 2218194 w 3742661"/>
              <a:gd name="connsiteY26-778" fmla="*/ 4491415 h 4492350"/>
              <a:gd name="connsiteX27-779" fmla="*/ 1743740 w 3742661"/>
              <a:gd name="connsiteY27-780" fmla="*/ 4492350 h 4492350"/>
              <a:gd name="connsiteX0-781" fmla="*/ 1743740 w 3742661"/>
              <a:gd name="connsiteY0-782" fmla="*/ 4492350 h 4492350"/>
              <a:gd name="connsiteX1-783" fmla="*/ 1796903 w 3742661"/>
              <a:gd name="connsiteY1-784" fmla="*/ 3785190 h 4492350"/>
              <a:gd name="connsiteX2-785" fmla="*/ 1307805 w 3742661"/>
              <a:gd name="connsiteY2-786" fmla="*/ 3381153 h 4492350"/>
              <a:gd name="connsiteX3-787" fmla="*/ 31898 w 3742661"/>
              <a:gd name="connsiteY3-788" fmla="*/ 2945218 h 4492350"/>
              <a:gd name="connsiteX4-789" fmla="*/ 1127052 w 3742661"/>
              <a:gd name="connsiteY4-790" fmla="*/ 3242930 h 4492350"/>
              <a:gd name="connsiteX5-791" fmla="*/ 393405 w 3742661"/>
              <a:gd name="connsiteY5-792" fmla="*/ 2456121 h 4492350"/>
              <a:gd name="connsiteX6-793" fmla="*/ 1775638 w 3742661"/>
              <a:gd name="connsiteY6-794" fmla="*/ 3519376 h 4492350"/>
              <a:gd name="connsiteX7-795" fmla="*/ 1679945 w 3742661"/>
              <a:gd name="connsiteY7-796" fmla="*/ 2392325 h 4492350"/>
              <a:gd name="connsiteX8-797" fmla="*/ 0 w 3742661"/>
              <a:gd name="connsiteY8-798" fmla="*/ 754911 h 4492350"/>
              <a:gd name="connsiteX9-799" fmla="*/ 988828 w 3742661"/>
              <a:gd name="connsiteY9-800" fmla="*/ 1924493 h 4492350"/>
              <a:gd name="connsiteX10-801" fmla="*/ 1137684 w 3742661"/>
              <a:gd name="connsiteY10-802" fmla="*/ 861237 h 4492350"/>
              <a:gd name="connsiteX11-803" fmla="*/ 1222745 w 3742661"/>
              <a:gd name="connsiteY11-804" fmla="*/ 2062716 h 4492350"/>
              <a:gd name="connsiteX12-805" fmla="*/ 1690577 w 3742661"/>
              <a:gd name="connsiteY12-806" fmla="*/ 2190307 h 4492350"/>
              <a:gd name="connsiteX13-807" fmla="*/ 1956391 w 3742661"/>
              <a:gd name="connsiteY13-808" fmla="*/ 0 h 4492350"/>
              <a:gd name="connsiteX14-809" fmla="*/ 2083982 w 3742661"/>
              <a:gd name="connsiteY14-810" fmla="*/ 978195 h 4492350"/>
              <a:gd name="connsiteX15-811" fmla="*/ 1881963 w 3742661"/>
              <a:gd name="connsiteY15-812" fmla="*/ 2232837 h 4492350"/>
              <a:gd name="connsiteX16-813" fmla="*/ 2041452 w 3742661"/>
              <a:gd name="connsiteY16-814" fmla="*/ 3030279 h 4492350"/>
              <a:gd name="connsiteX17-815" fmla="*/ 2647507 w 3742661"/>
              <a:gd name="connsiteY17-816" fmla="*/ 2519916 h 4492350"/>
              <a:gd name="connsiteX18-817" fmla="*/ 2849526 w 3742661"/>
              <a:gd name="connsiteY18-818" fmla="*/ 1307804 h 4492350"/>
              <a:gd name="connsiteX19-819" fmla="*/ 2838893 w 3742661"/>
              <a:gd name="connsiteY19-820" fmla="*/ 2371060 h 4492350"/>
              <a:gd name="connsiteX20-821" fmla="*/ 3742661 w 3742661"/>
              <a:gd name="connsiteY20-822" fmla="*/ 1148316 h 4492350"/>
              <a:gd name="connsiteX21-823" fmla="*/ 2222205 w 3742661"/>
              <a:gd name="connsiteY21-824" fmla="*/ 3370521 h 4492350"/>
              <a:gd name="connsiteX22-825" fmla="*/ 2169042 w 3742661"/>
              <a:gd name="connsiteY22-826" fmla="*/ 3817088 h 4492350"/>
              <a:gd name="connsiteX23-827" fmla="*/ 3317358 w 3742661"/>
              <a:gd name="connsiteY23-828" fmla="*/ 3094074 h 4492350"/>
              <a:gd name="connsiteX24-829" fmla="*/ 2194317 w 3742661"/>
              <a:gd name="connsiteY24-830" fmla="*/ 4030951 h 4492350"/>
              <a:gd name="connsiteX25-831" fmla="*/ 2232838 w 3742661"/>
              <a:gd name="connsiteY25-832" fmla="*/ 4476307 h 4492350"/>
              <a:gd name="connsiteX26-833" fmla="*/ 2218194 w 3742661"/>
              <a:gd name="connsiteY26-834" fmla="*/ 4491415 h 4492350"/>
              <a:gd name="connsiteX27-835" fmla="*/ 1743740 w 3742661"/>
              <a:gd name="connsiteY27-836" fmla="*/ 4492350 h 4492350"/>
              <a:gd name="connsiteX0-837" fmla="*/ 1743740 w 3742661"/>
              <a:gd name="connsiteY0-838" fmla="*/ 4492350 h 4492350"/>
              <a:gd name="connsiteX1-839" fmla="*/ 1796903 w 3742661"/>
              <a:gd name="connsiteY1-840" fmla="*/ 3785190 h 4492350"/>
              <a:gd name="connsiteX2-841" fmla="*/ 1307805 w 3742661"/>
              <a:gd name="connsiteY2-842" fmla="*/ 3381153 h 4492350"/>
              <a:gd name="connsiteX3-843" fmla="*/ 31898 w 3742661"/>
              <a:gd name="connsiteY3-844" fmla="*/ 2945218 h 4492350"/>
              <a:gd name="connsiteX4-845" fmla="*/ 1127052 w 3742661"/>
              <a:gd name="connsiteY4-846" fmla="*/ 3242930 h 4492350"/>
              <a:gd name="connsiteX5-847" fmla="*/ 393405 w 3742661"/>
              <a:gd name="connsiteY5-848" fmla="*/ 2456121 h 4492350"/>
              <a:gd name="connsiteX6-849" fmla="*/ 1775638 w 3742661"/>
              <a:gd name="connsiteY6-850" fmla="*/ 3519376 h 4492350"/>
              <a:gd name="connsiteX7-851" fmla="*/ 1679945 w 3742661"/>
              <a:gd name="connsiteY7-852" fmla="*/ 2392325 h 4492350"/>
              <a:gd name="connsiteX8-853" fmla="*/ 0 w 3742661"/>
              <a:gd name="connsiteY8-854" fmla="*/ 754911 h 4492350"/>
              <a:gd name="connsiteX9-855" fmla="*/ 988828 w 3742661"/>
              <a:gd name="connsiteY9-856" fmla="*/ 1924493 h 4492350"/>
              <a:gd name="connsiteX10-857" fmla="*/ 1137684 w 3742661"/>
              <a:gd name="connsiteY10-858" fmla="*/ 861237 h 4492350"/>
              <a:gd name="connsiteX11-859" fmla="*/ 1222745 w 3742661"/>
              <a:gd name="connsiteY11-860" fmla="*/ 2062716 h 4492350"/>
              <a:gd name="connsiteX12-861" fmla="*/ 1690577 w 3742661"/>
              <a:gd name="connsiteY12-862" fmla="*/ 2190307 h 4492350"/>
              <a:gd name="connsiteX13-863" fmla="*/ 1956391 w 3742661"/>
              <a:gd name="connsiteY13-864" fmla="*/ 0 h 4492350"/>
              <a:gd name="connsiteX14-865" fmla="*/ 2083982 w 3742661"/>
              <a:gd name="connsiteY14-866" fmla="*/ 978195 h 4492350"/>
              <a:gd name="connsiteX15-867" fmla="*/ 1881963 w 3742661"/>
              <a:gd name="connsiteY15-868" fmla="*/ 2232837 h 4492350"/>
              <a:gd name="connsiteX16-869" fmla="*/ 2041452 w 3742661"/>
              <a:gd name="connsiteY16-870" fmla="*/ 3030279 h 4492350"/>
              <a:gd name="connsiteX17-871" fmla="*/ 2647507 w 3742661"/>
              <a:gd name="connsiteY17-872" fmla="*/ 2519916 h 4492350"/>
              <a:gd name="connsiteX18-873" fmla="*/ 2849526 w 3742661"/>
              <a:gd name="connsiteY18-874" fmla="*/ 1307804 h 4492350"/>
              <a:gd name="connsiteX19-875" fmla="*/ 2838893 w 3742661"/>
              <a:gd name="connsiteY19-876" fmla="*/ 2371060 h 4492350"/>
              <a:gd name="connsiteX20-877" fmla="*/ 3742661 w 3742661"/>
              <a:gd name="connsiteY20-878" fmla="*/ 1148316 h 4492350"/>
              <a:gd name="connsiteX21-879" fmla="*/ 2222205 w 3742661"/>
              <a:gd name="connsiteY21-880" fmla="*/ 3370521 h 4492350"/>
              <a:gd name="connsiteX22-881" fmla="*/ 2169042 w 3742661"/>
              <a:gd name="connsiteY22-882" fmla="*/ 3817088 h 4492350"/>
              <a:gd name="connsiteX23-883" fmla="*/ 3317358 w 3742661"/>
              <a:gd name="connsiteY23-884" fmla="*/ 3094074 h 4492350"/>
              <a:gd name="connsiteX24-885" fmla="*/ 2194317 w 3742661"/>
              <a:gd name="connsiteY24-886" fmla="*/ 4030951 h 4492350"/>
              <a:gd name="connsiteX25-887" fmla="*/ 2232838 w 3742661"/>
              <a:gd name="connsiteY25-888" fmla="*/ 4476307 h 4492350"/>
              <a:gd name="connsiteX26-889" fmla="*/ 2218194 w 3742661"/>
              <a:gd name="connsiteY26-890" fmla="*/ 4491415 h 4492350"/>
              <a:gd name="connsiteX27-891" fmla="*/ 1743740 w 3742661"/>
              <a:gd name="connsiteY27-892" fmla="*/ 4492350 h 4492350"/>
              <a:gd name="connsiteX0-893" fmla="*/ 1743740 w 3742661"/>
              <a:gd name="connsiteY0-894" fmla="*/ 4492350 h 4492350"/>
              <a:gd name="connsiteX1-895" fmla="*/ 1796903 w 3742661"/>
              <a:gd name="connsiteY1-896" fmla="*/ 3785190 h 4492350"/>
              <a:gd name="connsiteX2-897" fmla="*/ 1307805 w 3742661"/>
              <a:gd name="connsiteY2-898" fmla="*/ 3381153 h 4492350"/>
              <a:gd name="connsiteX3-899" fmla="*/ 31898 w 3742661"/>
              <a:gd name="connsiteY3-900" fmla="*/ 2945218 h 4492350"/>
              <a:gd name="connsiteX4-901" fmla="*/ 1127052 w 3742661"/>
              <a:gd name="connsiteY4-902" fmla="*/ 3242930 h 4492350"/>
              <a:gd name="connsiteX5-903" fmla="*/ 393405 w 3742661"/>
              <a:gd name="connsiteY5-904" fmla="*/ 2456121 h 4492350"/>
              <a:gd name="connsiteX6-905" fmla="*/ 1775638 w 3742661"/>
              <a:gd name="connsiteY6-906" fmla="*/ 3519376 h 4492350"/>
              <a:gd name="connsiteX7-907" fmla="*/ 1679945 w 3742661"/>
              <a:gd name="connsiteY7-908" fmla="*/ 2392325 h 4492350"/>
              <a:gd name="connsiteX8-909" fmla="*/ 0 w 3742661"/>
              <a:gd name="connsiteY8-910" fmla="*/ 754911 h 4492350"/>
              <a:gd name="connsiteX9-911" fmla="*/ 988828 w 3742661"/>
              <a:gd name="connsiteY9-912" fmla="*/ 1924493 h 4492350"/>
              <a:gd name="connsiteX10-913" fmla="*/ 1137684 w 3742661"/>
              <a:gd name="connsiteY10-914" fmla="*/ 861237 h 4492350"/>
              <a:gd name="connsiteX11-915" fmla="*/ 1222745 w 3742661"/>
              <a:gd name="connsiteY11-916" fmla="*/ 2062716 h 4492350"/>
              <a:gd name="connsiteX12-917" fmla="*/ 1690577 w 3742661"/>
              <a:gd name="connsiteY12-918" fmla="*/ 2190307 h 4492350"/>
              <a:gd name="connsiteX13-919" fmla="*/ 1956391 w 3742661"/>
              <a:gd name="connsiteY13-920" fmla="*/ 0 h 4492350"/>
              <a:gd name="connsiteX14-921" fmla="*/ 2083982 w 3742661"/>
              <a:gd name="connsiteY14-922" fmla="*/ 978195 h 4492350"/>
              <a:gd name="connsiteX15-923" fmla="*/ 1881963 w 3742661"/>
              <a:gd name="connsiteY15-924" fmla="*/ 2232837 h 4492350"/>
              <a:gd name="connsiteX16-925" fmla="*/ 2041452 w 3742661"/>
              <a:gd name="connsiteY16-926" fmla="*/ 3030279 h 4492350"/>
              <a:gd name="connsiteX17-927" fmla="*/ 2647507 w 3742661"/>
              <a:gd name="connsiteY17-928" fmla="*/ 2519916 h 4492350"/>
              <a:gd name="connsiteX18-929" fmla="*/ 2849526 w 3742661"/>
              <a:gd name="connsiteY18-930" fmla="*/ 1307804 h 4492350"/>
              <a:gd name="connsiteX19-931" fmla="*/ 2838893 w 3742661"/>
              <a:gd name="connsiteY19-932" fmla="*/ 2371060 h 4492350"/>
              <a:gd name="connsiteX20-933" fmla="*/ 3742661 w 3742661"/>
              <a:gd name="connsiteY20-934" fmla="*/ 1148316 h 4492350"/>
              <a:gd name="connsiteX21-935" fmla="*/ 2222205 w 3742661"/>
              <a:gd name="connsiteY21-936" fmla="*/ 3370521 h 4492350"/>
              <a:gd name="connsiteX22-937" fmla="*/ 2169042 w 3742661"/>
              <a:gd name="connsiteY22-938" fmla="*/ 3817088 h 4492350"/>
              <a:gd name="connsiteX23-939" fmla="*/ 3317358 w 3742661"/>
              <a:gd name="connsiteY23-940" fmla="*/ 3094074 h 4492350"/>
              <a:gd name="connsiteX24-941" fmla="*/ 2194317 w 3742661"/>
              <a:gd name="connsiteY24-942" fmla="*/ 4030951 h 4492350"/>
              <a:gd name="connsiteX25-943" fmla="*/ 2232838 w 3742661"/>
              <a:gd name="connsiteY25-944" fmla="*/ 4476307 h 4492350"/>
              <a:gd name="connsiteX26-945" fmla="*/ 2218194 w 3742661"/>
              <a:gd name="connsiteY26-946" fmla="*/ 4491415 h 4492350"/>
              <a:gd name="connsiteX27-947" fmla="*/ 1743740 w 3742661"/>
              <a:gd name="connsiteY27-948" fmla="*/ 4492350 h 4492350"/>
              <a:gd name="connsiteX0-949" fmla="*/ 1743740 w 3742661"/>
              <a:gd name="connsiteY0-950" fmla="*/ 4492350 h 4492350"/>
              <a:gd name="connsiteX1-951" fmla="*/ 1796903 w 3742661"/>
              <a:gd name="connsiteY1-952" fmla="*/ 3785190 h 4492350"/>
              <a:gd name="connsiteX2-953" fmla="*/ 1307805 w 3742661"/>
              <a:gd name="connsiteY2-954" fmla="*/ 3381153 h 4492350"/>
              <a:gd name="connsiteX3-955" fmla="*/ 31898 w 3742661"/>
              <a:gd name="connsiteY3-956" fmla="*/ 2945218 h 4492350"/>
              <a:gd name="connsiteX4-957" fmla="*/ 1127052 w 3742661"/>
              <a:gd name="connsiteY4-958" fmla="*/ 3242930 h 4492350"/>
              <a:gd name="connsiteX5-959" fmla="*/ 393405 w 3742661"/>
              <a:gd name="connsiteY5-960" fmla="*/ 2456121 h 4492350"/>
              <a:gd name="connsiteX6-961" fmla="*/ 1775638 w 3742661"/>
              <a:gd name="connsiteY6-962" fmla="*/ 3519376 h 4492350"/>
              <a:gd name="connsiteX7-963" fmla="*/ 1679945 w 3742661"/>
              <a:gd name="connsiteY7-964" fmla="*/ 2392325 h 4492350"/>
              <a:gd name="connsiteX8-965" fmla="*/ 0 w 3742661"/>
              <a:gd name="connsiteY8-966" fmla="*/ 754911 h 4492350"/>
              <a:gd name="connsiteX9-967" fmla="*/ 988828 w 3742661"/>
              <a:gd name="connsiteY9-968" fmla="*/ 1924493 h 4492350"/>
              <a:gd name="connsiteX10-969" fmla="*/ 1137684 w 3742661"/>
              <a:gd name="connsiteY10-970" fmla="*/ 861237 h 4492350"/>
              <a:gd name="connsiteX11-971" fmla="*/ 1222745 w 3742661"/>
              <a:gd name="connsiteY11-972" fmla="*/ 2062716 h 4492350"/>
              <a:gd name="connsiteX12-973" fmla="*/ 1690577 w 3742661"/>
              <a:gd name="connsiteY12-974" fmla="*/ 2190307 h 4492350"/>
              <a:gd name="connsiteX13-975" fmla="*/ 1956391 w 3742661"/>
              <a:gd name="connsiteY13-976" fmla="*/ 0 h 4492350"/>
              <a:gd name="connsiteX14-977" fmla="*/ 2083982 w 3742661"/>
              <a:gd name="connsiteY14-978" fmla="*/ 978195 h 4492350"/>
              <a:gd name="connsiteX15-979" fmla="*/ 1881963 w 3742661"/>
              <a:gd name="connsiteY15-980" fmla="*/ 2232837 h 4492350"/>
              <a:gd name="connsiteX16-981" fmla="*/ 2041452 w 3742661"/>
              <a:gd name="connsiteY16-982" fmla="*/ 3030279 h 4492350"/>
              <a:gd name="connsiteX17-983" fmla="*/ 2647507 w 3742661"/>
              <a:gd name="connsiteY17-984" fmla="*/ 2519916 h 4492350"/>
              <a:gd name="connsiteX18-985" fmla="*/ 2849526 w 3742661"/>
              <a:gd name="connsiteY18-986" fmla="*/ 1307804 h 4492350"/>
              <a:gd name="connsiteX19-987" fmla="*/ 2838893 w 3742661"/>
              <a:gd name="connsiteY19-988" fmla="*/ 2371060 h 4492350"/>
              <a:gd name="connsiteX20-989" fmla="*/ 3742661 w 3742661"/>
              <a:gd name="connsiteY20-990" fmla="*/ 1148316 h 4492350"/>
              <a:gd name="connsiteX21-991" fmla="*/ 2222205 w 3742661"/>
              <a:gd name="connsiteY21-992" fmla="*/ 3370521 h 4492350"/>
              <a:gd name="connsiteX22-993" fmla="*/ 2169042 w 3742661"/>
              <a:gd name="connsiteY22-994" fmla="*/ 3817088 h 4492350"/>
              <a:gd name="connsiteX23-995" fmla="*/ 3317358 w 3742661"/>
              <a:gd name="connsiteY23-996" fmla="*/ 3094074 h 4492350"/>
              <a:gd name="connsiteX24-997" fmla="*/ 2194317 w 3742661"/>
              <a:gd name="connsiteY24-998" fmla="*/ 4030951 h 4492350"/>
              <a:gd name="connsiteX25-999" fmla="*/ 2232838 w 3742661"/>
              <a:gd name="connsiteY25-1000" fmla="*/ 4476307 h 4492350"/>
              <a:gd name="connsiteX26-1001" fmla="*/ 2218194 w 3742661"/>
              <a:gd name="connsiteY26-1002" fmla="*/ 4491415 h 4492350"/>
              <a:gd name="connsiteX27-1003" fmla="*/ 1743740 w 3742661"/>
              <a:gd name="connsiteY27-1004" fmla="*/ 4492350 h 4492350"/>
              <a:gd name="connsiteX0-1005" fmla="*/ 1743740 w 3742661"/>
              <a:gd name="connsiteY0-1006" fmla="*/ 4492350 h 4492350"/>
              <a:gd name="connsiteX1-1007" fmla="*/ 1796903 w 3742661"/>
              <a:gd name="connsiteY1-1008" fmla="*/ 3785190 h 4492350"/>
              <a:gd name="connsiteX2-1009" fmla="*/ 1307805 w 3742661"/>
              <a:gd name="connsiteY2-1010" fmla="*/ 3381153 h 4492350"/>
              <a:gd name="connsiteX3-1011" fmla="*/ 31898 w 3742661"/>
              <a:gd name="connsiteY3-1012" fmla="*/ 2945218 h 4492350"/>
              <a:gd name="connsiteX4-1013" fmla="*/ 1127052 w 3742661"/>
              <a:gd name="connsiteY4-1014" fmla="*/ 3242930 h 4492350"/>
              <a:gd name="connsiteX5-1015" fmla="*/ 393405 w 3742661"/>
              <a:gd name="connsiteY5-1016" fmla="*/ 2456121 h 4492350"/>
              <a:gd name="connsiteX6-1017" fmla="*/ 1775638 w 3742661"/>
              <a:gd name="connsiteY6-1018" fmla="*/ 3519376 h 4492350"/>
              <a:gd name="connsiteX7-1019" fmla="*/ 1679945 w 3742661"/>
              <a:gd name="connsiteY7-1020" fmla="*/ 2392325 h 4492350"/>
              <a:gd name="connsiteX8-1021" fmla="*/ 0 w 3742661"/>
              <a:gd name="connsiteY8-1022" fmla="*/ 754911 h 4492350"/>
              <a:gd name="connsiteX9-1023" fmla="*/ 988828 w 3742661"/>
              <a:gd name="connsiteY9-1024" fmla="*/ 1924493 h 4492350"/>
              <a:gd name="connsiteX10-1025" fmla="*/ 1137684 w 3742661"/>
              <a:gd name="connsiteY10-1026" fmla="*/ 861237 h 4492350"/>
              <a:gd name="connsiteX11-1027" fmla="*/ 1222745 w 3742661"/>
              <a:gd name="connsiteY11-1028" fmla="*/ 2062716 h 4492350"/>
              <a:gd name="connsiteX12-1029" fmla="*/ 1690577 w 3742661"/>
              <a:gd name="connsiteY12-1030" fmla="*/ 2190307 h 4492350"/>
              <a:gd name="connsiteX13-1031" fmla="*/ 1956391 w 3742661"/>
              <a:gd name="connsiteY13-1032" fmla="*/ 0 h 4492350"/>
              <a:gd name="connsiteX14-1033" fmla="*/ 2083982 w 3742661"/>
              <a:gd name="connsiteY14-1034" fmla="*/ 978195 h 4492350"/>
              <a:gd name="connsiteX15-1035" fmla="*/ 1881963 w 3742661"/>
              <a:gd name="connsiteY15-1036" fmla="*/ 2232837 h 4492350"/>
              <a:gd name="connsiteX16-1037" fmla="*/ 2057494 w 3742661"/>
              <a:gd name="connsiteY16-1038" fmla="*/ 3046321 h 4492350"/>
              <a:gd name="connsiteX17-1039" fmla="*/ 2647507 w 3742661"/>
              <a:gd name="connsiteY17-1040" fmla="*/ 2519916 h 4492350"/>
              <a:gd name="connsiteX18-1041" fmla="*/ 2849526 w 3742661"/>
              <a:gd name="connsiteY18-1042" fmla="*/ 1307804 h 4492350"/>
              <a:gd name="connsiteX19-1043" fmla="*/ 2838893 w 3742661"/>
              <a:gd name="connsiteY19-1044" fmla="*/ 2371060 h 4492350"/>
              <a:gd name="connsiteX20-1045" fmla="*/ 3742661 w 3742661"/>
              <a:gd name="connsiteY20-1046" fmla="*/ 1148316 h 4492350"/>
              <a:gd name="connsiteX21-1047" fmla="*/ 2222205 w 3742661"/>
              <a:gd name="connsiteY21-1048" fmla="*/ 3370521 h 4492350"/>
              <a:gd name="connsiteX22-1049" fmla="*/ 2169042 w 3742661"/>
              <a:gd name="connsiteY22-1050" fmla="*/ 3817088 h 4492350"/>
              <a:gd name="connsiteX23-1051" fmla="*/ 3317358 w 3742661"/>
              <a:gd name="connsiteY23-1052" fmla="*/ 3094074 h 4492350"/>
              <a:gd name="connsiteX24-1053" fmla="*/ 2194317 w 3742661"/>
              <a:gd name="connsiteY24-1054" fmla="*/ 4030951 h 4492350"/>
              <a:gd name="connsiteX25-1055" fmla="*/ 2232838 w 3742661"/>
              <a:gd name="connsiteY25-1056" fmla="*/ 4476307 h 4492350"/>
              <a:gd name="connsiteX26-1057" fmla="*/ 2218194 w 3742661"/>
              <a:gd name="connsiteY26-1058" fmla="*/ 4491415 h 4492350"/>
              <a:gd name="connsiteX27-1059" fmla="*/ 1743740 w 3742661"/>
              <a:gd name="connsiteY27-1060" fmla="*/ 4492350 h 4492350"/>
              <a:gd name="connsiteX0-1061" fmla="*/ 1743740 w 3742661"/>
              <a:gd name="connsiteY0-1062" fmla="*/ 4492350 h 4492350"/>
              <a:gd name="connsiteX1-1063" fmla="*/ 1796903 w 3742661"/>
              <a:gd name="connsiteY1-1064" fmla="*/ 3785190 h 4492350"/>
              <a:gd name="connsiteX2-1065" fmla="*/ 1307805 w 3742661"/>
              <a:gd name="connsiteY2-1066" fmla="*/ 3381153 h 4492350"/>
              <a:gd name="connsiteX3-1067" fmla="*/ 31898 w 3742661"/>
              <a:gd name="connsiteY3-1068" fmla="*/ 2945218 h 4492350"/>
              <a:gd name="connsiteX4-1069" fmla="*/ 1127052 w 3742661"/>
              <a:gd name="connsiteY4-1070" fmla="*/ 3242930 h 4492350"/>
              <a:gd name="connsiteX5-1071" fmla="*/ 393405 w 3742661"/>
              <a:gd name="connsiteY5-1072" fmla="*/ 2456121 h 4492350"/>
              <a:gd name="connsiteX6-1073" fmla="*/ 1775638 w 3742661"/>
              <a:gd name="connsiteY6-1074" fmla="*/ 3519376 h 4492350"/>
              <a:gd name="connsiteX7-1075" fmla="*/ 1679945 w 3742661"/>
              <a:gd name="connsiteY7-1076" fmla="*/ 2392325 h 4492350"/>
              <a:gd name="connsiteX8-1077" fmla="*/ 0 w 3742661"/>
              <a:gd name="connsiteY8-1078" fmla="*/ 754911 h 4492350"/>
              <a:gd name="connsiteX9-1079" fmla="*/ 988828 w 3742661"/>
              <a:gd name="connsiteY9-1080" fmla="*/ 1924493 h 4492350"/>
              <a:gd name="connsiteX10-1081" fmla="*/ 1137684 w 3742661"/>
              <a:gd name="connsiteY10-1082" fmla="*/ 861237 h 4492350"/>
              <a:gd name="connsiteX11-1083" fmla="*/ 1222745 w 3742661"/>
              <a:gd name="connsiteY11-1084" fmla="*/ 2062716 h 4492350"/>
              <a:gd name="connsiteX12-1085" fmla="*/ 1690577 w 3742661"/>
              <a:gd name="connsiteY12-1086" fmla="*/ 2190307 h 4492350"/>
              <a:gd name="connsiteX13-1087" fmla="*/ 1956391 w 3742661"/>
              <a:gd name="connsiteY13-1088" fmla="*/ 0 h 4492350"/>
              <a:gd name="connsiteX14-1089" fmla="*/ 2083982 w 3742661"/>
              <a:gd name="connsiteY14-1090" fmla="*/ 978195 h 4492350"/>
              <a:gd name="connsiteX15-1091" fmla="*/ 1881963 w 3742661"/>
              <a:gd name="connsiteY15-1092" fmla="*/ 2232837 h 4492350"/>
              <a:gd name="connsiteX16-1093" fmla="*/ 2057494 w 3742661"/>
              <a:gd name="connsiteY16-1094" fmla="*/ 3046321 h 4492350"/>
              <a:gd name="connsiteX17-1095" fmla="*/ 2647507 w 3742661"/>
              <a:gd name="connsiteY17-1096" fmla="*/ 2519916 h 4492350"/>
              <a:gd name="connsiteX18-1097" fmla="*/ 2849526 w 3742661"/>
              <a:gd name="connsiteY18-1098" fmla="*/ 1307804 h 4492350"/>
              <a:gd name="connsiteX19-1099" fmla="*/ 2838893 w 3742661"/>
              <a:gd name="connsiteY19-1100" fmla="*/ 2371060 h 4492350"/>
              <a:gd name="connsiteX20-1101" fmla="*/ 3742661 w 3742661"/>
              <a:gd name="connsiteY20-1102" fmla="*/ 1148316 h 4492350"/>
              <a:gd name="connsiteX21-1103" fmla="*/ 2222205 w 3742661"/>
              <a:gd name="connsiteY21-1104" fmla="*/ 3370521 h 4492350"/>
              <a:gd name="connsiteX22-1105" fmla="*/ 2169042 w 3742661"/>
              <a:gd name="connsiteY22-1106" fmla="*/ 3817088 h 4492350"/>
              <a:gd name="connsiteX23-1107" fmla="*/ 3317358 w 3742661"/>
              <a:gd name="connsiteY23-1108" fmla="*/ 3094074 h 4492350"/>
              <a:gd name="connsiteX24-1109" fmla="*/ 2194317 w 3742661"/>
              <a:gd name="connsiteY24-1110" fmla="*/ 4030951 h 4492350"/>
              <a:gd name="connsiteX25-1111" fmla="*/ 2232838 w 3742661"/>
              <a:gd name="connsiteY25-1112" fmla="*/ 4476307 h 4492350"/>
              <a:gd name="connsiteX26-1113" fmla="*/ 2218194 w 3742661"/>
              <a:gd name="connsiteY26-1114" fmla="*/ 4491415 h 4492350"/>
              <a:gd name="connsiteX27-1115" fmla="*/ 1743740 w 3742661"/>
              <a:gd name="connsiteY27-1116" fmla="*/ 4492350 h 4492350"/>
              <a:gd name="connsiteX0-1117" fmla="*/ 1743740 w 3742661"/>
              <a:gd name="connsiteY0-1118" fmla="*/ 4492350 h 4492350"/>
              <a:gd name="connsiteX1-1119" fmla="*/ 1796903 w 3742661"/>
              <a:gd name="connsiteY1-1120" fmla="*/ 3785190 h 4492350"/>
              <a:gd name="connsiteX2-1121" fmla="*/ 1307805 w 3742661"/>
              <a:gd name="connsiteY2-1122" fmla="*/ 3381153 h 4492350"/>
              <a:gd name="connsiteX3-1123" fmla="*/ 31898 w 3742661"/>
              <a:gd name="connsiteY3-1124" fmla="*/ 2945218 h 4492350"/>
              <a:gd name="connsiteX4-1125" fmla="*/ 1127052 w 3742661"/>
              <a:gd name="connsiteY4-1126" fmla="*/ 3242930 h 4492350"/>
              <a:gd name="connsiteX5-1127" fmla="*/ 393405 w 3742661"/>
              <a:gd name="connsiteY5-1128" fmla="*/ 2456121 h 4492350"/>
              <a:gd name="connsiteX6-1129" fmla="*/ 1775638 w 3742661"/>
              <a:gd name="connsiteY6-1130" fmla="*/ 3519376 h 4492350"/>
              <a:gd name="connsiteX7-1131" fmla="*/ 1679945 w 3742661"/>
              <a:gd name="connsiteY7-1132" fmla="*/ 2392325 h 4492350"/>
              <a:gd name="connsiteX8-1133" fmla="*/ 0 w 3742661"/>
              <a:gd name="connsiteY8-1134" fmla="*/ 754911 h 4492350"/>
              <a:gd name="connsiteX9-1135" fmla="*/ 988828 w 3742661"/>
              <a:gd name="connsiteY9-1136" fmla="*/ 1924493 h 4492350"/>
              <a:gd name="connsiteX10-1137" fmla="*/ 1137684 w 3742661"/>
              <a:gd name="connsiteY10-1138" fmla="*/ 861237 h 4492350"/>
              <a:gd name="connsiteX11-1139" fmla="*/ 1222745 w 3742661"/>
              <a:gd name="connsiteY11-1140" fmla="*/ 2062716 h 4492350"/>
              <a:gd name="connsiteX12-1141" fmla="*/ 1690577 w 3742661"/>
              <a:gd name="connsiteY12-1142" fmla="*/ 2190307 h 4492350"/>
              <a:gd name="connsiteX13-1143" fmla="*/ 1956391 w 3742661"/>
              <a:gd name="connsiteY13-1144" fmla="*/ 0 h 4492350"/>
              <a:gd name="connsiteX14-1145" fmla="*/ 2083982 w 3742661"/>
              <a:gd name="connsiteY14-1146" fmla="*/ 978195 h 4492350"/>
              <a:gd name="connsiteX15-1147" fmla="*/ 1881963 w 3742661"/>
              <a:gd name="connsiteY15-1148" fmla="*/ 2232837 h 4492350"/>
              <a:gd name="connsiteX16-1149" fmla="*/ 2057494 w 3742661"/>
              <a:gd name="connsiteY16-1150" fmla="*/ 3046321 h 4492350"/>
              <a:gd name="connsiteX17-1151" fmla="*/ 2647507 w 3742661"/>
              <a:gd name="connsiteY17-1152" fmla="*/ 2519916 h 4492350"/>
              <a:gd name="connsiteX18-1153" fmla="*/ 2849526 w 3742661"/>
              <a:gd name="connsiteY18-1154" fmla="*/ 1307804 h 4492350"/>
              <a:gd name="connsiteX19-1155" fmla="*/ 2838893 w 3742661"/>
              <a:gd name="connsiteY19-1156" fmla="*/ 2371060 h 4492350"/>
              <a:gd name="connsiteX20-1157" fmla="*/ 3742661 w 3742661"/>
              <a:gd name="connsiteY20-1158" fmla="*/ 1148316 h 4492350"/>
              <a:gd name="connsiteX21-1159" fmla="*/ 2222205 w 3742661"/>
              <a:gd name="connsiteY21-1160" fmla="*/ 3370521 h 4492350"/>
              <a:gd name="connsiteX22-1161" fmla="*/ 2169042 w 3742661"/>
              <a:gd name="connsiteY22-1162" fmla="*/ 3817088 h 4492350"/>
              <a:gd name="connsiteX23-1163" fmla="*/ 3317358 w 3742661"/>
              <a:gd name="connsiteY23-1164" fmla="*/ 3094074 h 4492350"/>
              <a:gd name="connsiteX24-1165" fmla="*/ 2194317 w 3742661"/>
              <a:gd name="connsiteY24-1166" fmla="*/ 4030951 h 4492350"/>
              <a:gd name="connsiteX25-1167" fmla="*/ 2232838 w 3742661"/>
              <a:gd name="connsiteY25-1168" fmla="*/ 4476307 h 4492350"/>
              <a:gd name="connsiteX26-1169" fmla="*/ 2218194 w 3742661"/>
              <a:gd name="connsiteY26-1170" fmla="*/ 4491415 h 4492350"/>
              <a:gd name="connsiteX27-1171" fmla="*/ 1743740 w 3742661"/>
              <a:gd name="connsiteY27-1172" fmla="*/ 4492350 h 4492350"/>
              <a:gd name="connsiteX0-1173" fmla="*/ 1743740 w 3742661"/>
              <a:gd name="connsiteY0-1174" fmla="*/ 4492350 h 4492350"/>
              <a:gd name="connsiteX1-1175" fmla="*/ 1796903 w 3742661"/>
              <a:gd name="connsiteY1-1176" fmla="*/ 3785190 h 4492350"/>
              <a:gd name="connsiteX2-1177" fmla="*/ 1307805 w 3742661"/>
              <a:gd name="connsiteY2-1178" fmla="*/ 3381153 h 4492350"/>
              <a:gd name="connsiteX3-1179" fmla="*/ 31898 w 3742661"/>
              <a:gd name="connsiteY3-1180" fmla="*/ 2945218 h 4492350"/>
              <a:gd name="connsiteX4-1181" fmla="*/ 1127052 w 3742661"/>
              <a:gd name="connsiteY4-1182" fmla="*/ 3242930 h 4492350"/>
              <a:gd name="connsiteX5-1183" fmla="*/ 393405 w 3742661"/>
              <a:gd name="connsiteY5-1184" fmla="*/ 2456121 h 4492350"/>
              <a:gd name="connsiteX6-1185" fmla="*/ 1775638 w 3742661"/>
              <a:gd name="connsiteY6-1186" fmla="*/ 3519376 h 4492350"/>
              <a:gd name="connsiteX7-1187" fmla="*/ 1679945 w 3742661"/>
              <a:gd name="connsiteY7-1188" fmla="*/ 2392325 h 4492350"/>
              <a:gd name="connsiteX8-1189" fmla="*/ 0 w 3742661"/>
              <a:gd name="connsiteY8-1190" fmla="*/ 754911 h 4492350"/>
              <a:gd name="connsiteX9-1191" fmla="*/ 988828 w 3742661"/>
              <a:gd name="connsiteY9-1192" fmla="*/ 1924493 h 4492350"/>
              <a:gd name="connsiteX10-1193" fmla="*/ 1137684 w 3742661"/>
              <a:gd name="connsiteY10-1194" fmla="*/ 861237 h 4492350"/>
              <a:gd name="connsiteX11-1195" fmla="*/ 1222745 w 3742661"/>
              <a:gd name="connsiteY11-1196" fmla="*/ 2062716 h 4492350"/>
              <a:gd name="connsiteX12-1197" fmla="*/ 1690577 w 3742661"/>
              <a:gd name="connsiteY12-1198" fmla="*/ 2190307 h 4492350"/>
              <a:gd name="connsiteX13-1199" fmla="*/ 1956391 w 3742661"/>
              <a:gd name="connsiteY13-1200" fmla="*/ 0 h 4492350"/>
              <a:gd name="connsiteX14-1201" fmla="*/ 2083982 w 3742661"/>
              <a:gd name="connsiteY14-1202" fmla="*/ 978195 h 4492350"/>
              <a:gd name="connsiteX15-1203" fmla="*/ 1881963 w 3742661"/>
              <a:gd name="connsiteY15-1204" fmla="*/ 2232837 h 4492350"/>
              <a:gd name="connsiteX16-1205" fmla="*/ 2057494 w 3742661"/>
              <a:gd name="connsiteY16-1206" fmla="*/ 3046321 h 4492350"/>
              <a:gd name="connsiteX17-1207" fmla="*/ 2647507 w 3742661"/>
              <a:gd name="connsiteY17-1208" fmla="*/ 2519916 h 4492350"/>
              <a:gd name="connsiteX18-1209" fmla="*/ 2913694 w 3742661"/>
              <a:gd name="connsiteY18-1210" fmla="*/ 1291762 h 4492350"/>
              <a:gd name="connsiteX19-1211" fmla="*/ 2838893 w 3742661"/>
              <a:gd name="connsiteY19-1212" fmla="*/ 2371060 h 4492350"/>
              <a:gd name="connsiteX20-1213" fmla="*/ 3742661 w 3742661"/>
              <a:gd name="connsiteY20-1214" fmla="*/ 1148316 h 4492350"/>
              <a:gd name="connsiteX21-1215" fmla="*/ 2222205 w 3742661"/>
              <a:gd name="connsiteY21-1216" fmla="*/ 3370521 h 4492350"/>
              <a:gd name="connsiteX22-1217" fmla="*/ 2169042 w 3742661"/>
              <a:gd name="connsiteY22-1218" fmla="*/ 3817088 h 4492350"/>
              <a:gd name="connsiteX23-1219" fmla="*/ 3317358 w 3742661"/>
              <a:gd name="connsiteY23-1220" fmla="*/ 3094074 h 4492350"/>
              <a:gd name="connsiteX24-1221" fmla="*/ 2194317 w 3742661"/>
              <a:gd name="connsiteY24-1222" fmla="*/ 4030951 h 4492350"/>
              <a:gd name="connsiteX25-1223" fmla="*/ 2232838 w 3742661"/>
              <a:gd name="connsiteY25-1224" fmla="*/ 4476307 h 4492350"/>
              <a:gd name="connsiteX26-1225" fmla="*/ 2218194 w 3742661"/>
              <a:gd name="connsiteY26-1226" fmla="*/ 4491415 h 4492350"/>
              <a:gd name="connsiteX27-1227" fmla="*/ 1743740 w 3742661"/>
              <a:gd name="connsiteY27-1228" fmla="*/ 4492350 h 4492350"/>
              <a:gd name="connsiteX0-1229" fmla="*/ 1743740 w 3742661"/>
              <a:gd name="connsiteY0-1230" fmla="*/ 4492350 h 4492350"/>
              <a:gd name="connsiteX1-1231" fmla="*/ 1796903 w 3742661"/>
              <a:gd name="connsiteY1-1232" fmla="*/ 3785190 h 4492350"/>
              <a:gd name="connsiteX2-1233" fmla="*/ 1307805 w 3742661"/>
              <a:gd name="connsiteY2-1234" fmla="*/ 3381153 h 4492350"/>
              <a:gd name="connsiteX3-1235" fmla="*/ 31898 w 3742661"/>
              <a:gd name="connsiteY3-1236" fmla="*/ 2945218 h 4492350"/>
              <a:gd name="connsiteX4-1237" fmla="*/ 1127052 w 3742661"/>
              <a:gd name="connsiteY4-1238" fmla="*/ 3242930 h 4492350"/>
              <a:gd name="connsiteX5-1239" fmla="*/ 393405 w 3742661"/>
              <a:gd name="connsiteY5-1240" fmla="*/ 2456121 h 4492350"/>
              <a:gd name="connsiteX6-1241" fmla="*/ 1775638 w 3742661"/>
              <a:gd name="connsiteY6-1242" fmla="*/ 3519376 h 4492350"/>
              <a:gd name="connsiteX7-1243" fmla="*/ 1679945 w 3742661"/>
              <a:gd name="connsiteY7-1244" fmla="*/ 2392325 h 4492350"/>
              <a:gd name="connsiteX8-1245" fmla="*/ 0 w 3742661"/>
              <a:gd name="connsiteY8-1246" fmla="*/ 754911 h 4492350"/>
              <a:gd name="connsiteX9-1247" fmla="*/ 988828 w 3742661"/>
              <a:gd name="connsiteY9-1248" fmla="*/ 1924493 h 4492350"/>
              <a:gd name="connsiteX10-1249" fmla="*/ 1137684 w 3742661"/>
              <a:gd name="connsiteY10-1250" fmla="*/ 861237 h 4492350"/>
              <a:gd name="connsiteX11-1251" fmla="*/ 1222745 w 3742661"/>
              <a:gd name="connsiteY11-1252" fmla="*/ 2062716 h 4492350"/>
              <a:gd name="connsiteX12-1253" fmla="*/ 1690577 w 3742661"/>
              <a:gd name="connsiteY12-1254" fmla="*/ 2190307 h 4492350"/>
              <a:gd name="connsiteX13-1255" fmla="*/ 1956391 w 3742661"/>
              <a:gd name="connsiteY13-1256" fmla="*/ 0 h 4492350"/>
              <a:gd name="connsiteX14-1257" fmla="*/ 2083982 w 3742661"/>
              <a:gd name="connsiteY14-1258" fmla="*/ 978195 h 4492350"/>
              <a:gd name="connsiteX15-1259" fmla="*/ 1881963 w 3742661"/>
              <a:gd name="connsiteY15-1260" fmla="*/ 2232837 h 4492350"/>
              <a:gd name="connsiteX16-1261" fmla="*/ 2057494 w 3742661"/>
              <a:gd name="connsiteY16-1262" fmla="*/ 3046321 h 4492350"/>
              <a:gd name="connsiteX17-1263" fmla="*/ 2647507 w 3742661"/>
              <a:gd name="connsiteY17-1264" fmla="*/ 2519916 h 4492350"/>
              <a:gd name="connsiteX18-1265" fmla="*/ 2913694 w 3742661"/>
              <a:gd name="connsiteY18-1266" fmla="*/ 1291762 h 4492350"/>
              <a:gd name="connsiteX19-1267" fmla="*/ 2838893 w 3742661"/>
              <a:gd name="connsiteY19-1268" fmla="*/ 2371060 h 4492350"/>
              <a:gd name="connsiteX20-1269" fmla="*/ 3742661 w 3742661"/>
              <a:gd name="connsiteY20-1270" fmla="*/ 1148316 h 4492350"/>
              <a:gd name="connsiteX21-1271" fmla="*/ 2222205 w 3742661"/>
              <a:gd name="connsiteY21-1272" fmla="*/ 3370521 h 4492350"/>
              <a:gd name="connsiteX22-1273" fmla="*/ 2169042 w 3742661"/>
              <a:gd name="connsiteY22-1274" fmla="*/ 3817088 h 4492350"/>
              <a:gd name="connsiteX23-1275" fmla="*/ 3317358 w 3742661"/>
              <a:gd name="connsiteY23-1276" fmla="*/ 3094074 h 4492350"/>
              <a:gd name="connsiteX24-1277" fmla="*/ 2194317 w 3742661"/>
              <a:gd name="connsiteY24-1278" fmla="*/ 4030951 h 4492350"/>
              <a:gd name="connsiteX25-1279" fmla="*/ 2232838 w 3742661"/>
              <a:gd name="connsiteY25-1280" fmla="*/ 4476307 h 4492350"/>
              <a:gd name="connsiteX26-1281" fmla="*/ 2218194 w 3742661"/>
              <a:gd name="connsiteY26-1282" fmla="*/ 4491415 h 4492350"/>
              <a:gd name="connsiteX27-1283" fmla="*/ 1743740 w 3742661"/>
              <a:gd name="connsiteY27-1284" fmla="*/ 4492350 h 4492350"/>
              <a:gd name="connsiteX0-1285" fmla="*/ 1743740 w 3742661"/>
              <a:gd name="connsiteY0-1286" fmla="*/ 4492350 h 4492350"/>
              <a:gd name="connsiteX1-1287" fmla="*/ 1796903 w 3742661"/>
              <a:gd name="connsiteY1-1288" fmla="*/ 3785190 h 4492350"/>
              <a:gd name="connsiteX2-1289" fmla="*/ 1307805 w 3742661"/>
              <a:gd name="connsiteY2-1290" fmla="*/ 3381153 h 4492350"/>
              <a:gd name="connsiteX3-1291" fmla="*/ 31898 w 3742661"/>
              <a:gd name="connsiteY3-1292" fmla="*/ 2945218 h 4492350"/>
              <a:gd name="connsiteX4-1293" fmla="*/ 1127052 w 3742661"/>
              <a:gd name="connsiteY4-1294" fmla="*/ 3242930 h 4492350"/>
              <a:gd name="connsiteX5-1295" fmla="*/ 393405 w 3742661"/>
              <a:gd name="connsiteY5-1296" fmla="*/ 2456121 h 4492350"/>
              <a:gd name="connsiteX6-1297" fmla="*/ 1775638 w 3742661"/>
              <a:gd name="connsiteY6-1298" fmla="*/ 3519376 h 4492350"/>
              <a:gd name="connsiteX7-1299" fmla="*/ 1679945 w 3742661"/>
              <a:gd name="connsiteY7-1300" fmla="*/ 2392325 h 4492350"/>
              <a:gd name="connsiteX8-1301" fmla="*/ 0 w 3742661"/>
              <a:gd name="connsiteY8-1302" fmla="*/ 754911 h 4492350"/>
              <a:gd name="connsiteX9-1303" fmla="*/ 988828 w 3742661"/>
              <a:gd name="connsiteY9-1304" fmla="*/ 1924493 h 4492350"/>
              <a:gd name="connsiteX10-1305" fmla="*/ 1137684 w 3742661"/>
              <a:gd name="connsiteY10-1306" fmla="*/ 861237 h 4492350"/>
              <a:gd name="connsiteX11-1307" fmla="*/ 1222745 w 3742661"/>
              <a:gd name="connsiteY11-1308" fmla="*/ 2062716 h 4492350"/>
              <a:gd name="connsiteX12-1309" fmla="*/ 1690577 w 3742661"/>
              <a:gd name="connsiteY12-1310" fmla="*/ 2190307 h 4492350"/>
              <a:gd name="connsiteX13-1311" fmla="*/ 1956391 w 3742661"/>
              <a:gd name="connsiteY13-1312" fmla="*/ 0 h 4492350"/>
              <a:gd name="connsiteX14-1313" fmla="*/ 2083982 w 3742661"/>
              <a:gd name="connsiteY14-1314" fmla="*/ 978195 h 4492350"/>
              <a:gd name="connsiteX15-1315" fmla="*/ 1881963 w 3742661"/>
              <a:gd name="connsiteY15-1316" fmla="*/ 2232837 h 4492350"/>
              <a:gd name="connsiteX16-1317" fmla="*/ 2057494 w 3742661"/>
              <a:gd name="connsiteY16-1318" fmla="*/ 3046321 h 4492350"/>
              <a:gd name="connsiteX17-1319" fmla="*/ 2647507 w 3742661"/>
              <a:gd name="connsiteY17-1320" fmla="*/ 2519916 h 4492350"/>
              <a:gd name="connsiteX18-1321" fmla="*/ 2913694 w 3742661"/>
              <a:gd name="connsiteY18-1322" fmla="*/ 1291762 h 4492350"/>
              <a:gd name="connsiteX19-1323" fmla="*/ 2838893 w 3742661"/>
              <a:gd name="connsiteY19-1324" fmla="*/ 2371060 h 4492350"/>
              <a:gd name="connsiteX20-1325" fmla="*/ 3742661 w 3742661"/>
              <a:gd name="connsiteY20-1326" fmla="*/ 1148316 h 4492350"/>
              <a:gd name="connsiteX21-1327" fmla="*/ 2222205 w 3742661"/>
              <a:gd name="connsiteY21-1328" fmla="*/ 3370521 h 4492350"/>
              <a:gd name="connsiteX22-1329" fmla="*/ 2169042 w 3742661"/>
              <a:gd name="connsiteY22-1330" fmla="*/ 3817088 h 4492350"/>
              <a:gd name="connsiteX23-1331" fmla="*/ 3317358 w 3742661"/>
              <a:gd name="connsiteY23-1332" fmla="*/ 3094074 h 4492350"/>
              <a:gd name="connsiteX24-1333" fmla="*/ 2194317 w 3742661"/>
              <a:gd name="connsiteY24-1334" fmla="*/ 4030951 h 4492350"/>
              <a:gd name="connsiteX25-1335" fmla="*/ 2232838 w 3742661"/>
              <a:gd name="connsiteY25-1336" fmla="*/ 4476307 h 4492350"/>
              <a:gd name="connsiteX26-1337" fmla="*/ 2218194 w 3742661"/>
              <a:gd name="connsiteY26-1338" fmla="*/ 4491415 h 4492350"/>
              <a:gd name="connsiteX27-1339" fmla="*/ 1743740 w 3742661"/>
              <a:gd name="connsiteY27-1340" fmla="*/ 4492350 h 4492350"/>
              <a:gd name="connsiteX0-1341" fmla="*/ 1743740 w 3742661"/>
              <a:gd name="connsiteY0-1342" fmla="*/ 4492350 h 4492350"/>
              <a:gd name="connsiteX1-1343" fmla="*/ 1796903 w 3742661"/>
              <a:gd name="connsiteY1-1344" fmla="*/ 3785190 h 4492350"/>
              <a:gd name="connsiteX2-1345" fmla="*/ 1307805 w 3742661"/>
              <a:gd name="connsiteY2-1346" fmla="*/ 3381153 h 4492350"/>
              <a:gd name="connsiteX3-1347" fmla="*/ 31898 w 3742661"/>
              <a:gd name="connsiteY3-1348" fmla="*/ 2945218 h 4492350"/>
              <a:gd name="connsiteX4-1349" fmla="*/ 1127052 w 3742661"/>
              <a:gd name="connsiteY4-1350" fmla="*/ 3242930 h 4492350"/>
              <a:gd name="connsiteX5-1351" fmla="*/ 393405 w 3742661"/>
              <a:gd name="connsiteY5-1352" fmla="*/ 2456121 h 4492350"/>
              <a:gd name="connsiteX6-1353" fmla="*/ 1775638 w 3742661"/>
              <a:gd name="connsiteY6-1354" fmla="*/ 3519376 h 4492350"/>
              <a:gd name="connsiteX7-1355" fmla="*/ 1679945 w 3742661"/>
              <a:gd name="connsiteY7-1356" fmla="*/ 2392325 h 4492350"/>
              <a:gd name="connsiteX8-1357" fmla="*/ 0 w 3742661"/>
              <a:gd name="connsiteY8-1358" fmla="*/ 754911 h 4492350"/>
              <a:gd name="connsiteX9-1359" fmla="*/ 988828 w 3742661"/>
              <a:gd name="connsiteY9-1360" fmla="*/ 1924493 h 4492350"/>
              <a:gd name="connsiteX10-1361" fmla="*/ 1137684 w 3742661"/>
              <a:gd name="connsiteY10-1362" fmla="*/ 861237 h 4492350"/>
              <a:gd name="connsiteX11-1363" fmla="*/ 1222745 w 3742661"/>
              <a:gd name="connsiteY11-1364" fmla="*/ 2062716 h 4492350"/>
              <a:gd name="connsiteX12-1365" fmla="*/ 1690577 w 3742661"/>
              <a:gd name="connsiteY12-1366" fmla="*/ 2190307 h 4492350"/>
              <a:gd name="connsiteX13-1367" fmla="*/ 1956391 w 3742661"/>
              <a:gd name="connsiteY13-1368" fmla="*/ 0 h 4492350"/>
              <a:gd name="connsiteX14-1369" fmla="*/ 2083982 w 3742661"/>
              <a:gd name="connsiteY14-1370" fmla="*/ 978195 h 4492350"/>
              <a:gd name="connsiteX15-1371" fmla="*/ 1881963 w 3742661"/>
              <a:gd name="connsiteY15-1372" fmla="*/ 2232837 h 4492350"/>
              <a:gd name="connsiteX16-1373" fmla="*/ 2057494 w 3742661"/>
              <a:gd name="connsiteY16-1374" fmla="*/ 3046321 h 4492350"/>
              <a:gd name="connsiteX17-1375" fmla="*/ 2647507 w 3742661"/>
              <a:gd name="connsiteY17-1376" fmla="*/ 2519916 h 4492350"/>
              <a:gd name="connsiteX18-1377" fmla="*/ 2913694 w 3742661"/>
              <a:gd name="connsiteY18-1378" fmla="*/ 1291762 h 4492350"/>
              <a:gd name="connsiteX19-1379" fmla="*/ 2806809 w 3742661"/>
              <a:gd name="connsiteY19-1380" fmla="*/ 2383091 h 4492350"/>
              <a:gd name="connsiteX20-1381" fmla="*/ 3742661 w 3742661"/>
              <a:gd name="connsiteY20-1382" fmla="*/ 1148316 h 4492350"/>
              <a:gd name="connsiteX21-1383" fmla="*/ 2222205 w 3742661"/>
              <a:gd name="connsiteY21-1384" fmla="*/ 3370521 h 4492350"/>
              <a:gd name="connsiteX22-1385" fmla="*/ 2169042 w 3742661"/>
              <a:gd name="connsiteY22-1386" fmla="*/ 3817088 h 4492350"/>
              <a:gd name="connsiteX23-1387" fmla="*/ 3317358 w 3742661"/>
              <a:gd name="connsiteY23-1388" fmla="*/ 3094074 h 4492350"/>
              <a:gd name="connsiteX24-1389" fmla="*/ 2194317 w 3742661"/>
              <a:gd name="connsiteY24-1390" fmla="*/ 4030951 h 4492350"/>
              <a:gd name="connsiteX25-1391" fmla="*/ 2232838 w 3742661"/>
              <a:gd name="connsiteY25-1392" fmla="*/ 4476307 h 4492350"/>
              <a:gd name="connsiteX26-1393" fmla="*/ 2218194 w 3742661"/>
              <a:gd name="connsiteY26-1394" fmla="*/ 4491415 h 4492350"/>
              <a:gd name="connsiteX27-1395" fmla="*/ 1743740 w 3742661"/>
              <a:gd name="connsiteY27-1396" fmla="*/ 4492350 h 4492350"/>
              <a:gd name="connsiteX0-1397" fmla="*/ 1743740 w 3742661"/>
              <a:gd name="connsiteY0-1398" fmla="*/ 4492350 h 4492350"/>
              <a:gd name="connsiteX1-1399" fmla="*/ 1796903 w 3742661"/>
              <a:gd name="connsiteY1-1400" fmla="*/ 3785190 h 4492350"/>
              <a:gd name="connsiteX2-1401" fmla="*/ 1307805 w 3742661"/>
              <a:gd name="connsiteY2-1402" fmla="*/ 3381153 h 4492350"/>
              <a:gd name="connsiteX3-1403" fmla="*/ 31898 w 3742661"/>
              <a:gd name="connsiteY3-1404" fmla="*/ 2945218 h 4492350"/>
              <a:gd name="connsiteX4-1405" fmla="*/ 1127052 w 3742661"/>
              <a:gd name="connsiteY4-1406" fmla="*/ 3242930 h 4492350"/>
              <a:gd name="connsiteX5-1407" fmla="*/ 393405 w 3742661"/>
              <a:gd name="connsiteY5-1408" fmla="*/ 2456121 h 4492350"/>
              <a:gd name="connsiteX6-1409" fmla="*/ 1775638 w 3742661"/>
              <a:gd name="connsiteY6-1410" fmla="*/ 3519376 h 4492350"/>
              <a:gd name="connsiteX7-1411" fmla="*/ 1679945 w 3742661"/>
              <a:gd name="connsiteY7-1412" fmla="*/ 2392325 h 4492350"/>
              <a:gd name="connsiteX8-1413" fmla="*/ 0 w 3742661"/>
              <a:gd name="connsiteY8-1414" fmla="*/ 754911 h 4492350"/>
              <a:gd name="connsiteX9-1415" fmla="*/ 988828 w 3742661"/>
              <a:gd name="connsiteY9-1416" fmla="*/ 1924493 h 4492350"/>
              <a:gd name="connsiteX10-1417" fmla="*/ 1137684 w 3742661"/>
              <a:gd name="connsiteY10-1418" fmla="*/ 861237 h 4492350"/>
              <a:gd name="connsiteX11-1419" fmla="*/ 1222745 w 3742661"/>
              <a:gd name="connsiteY11-1420" fmla="*/ 2062716 h 4492350"/>
              <a:gd name="connsiteX12-1421" fmla="*/ 1690577 w 3742661"/>
              <a:gd name="connsiteY12-1422" fmla="*/ 2190307 h 4492350"/>
              <a:gd name="connsiteX13-1423" fmla="*/ 1956391 w 3742661"/>
              <a:gd name="connsiteY13-1424" fmla="*/ 0 h 4492350"/>
              <a:gd name="connsiteX14-1425" fmla="*/ 2083982 w 3742661"/>
              <a:gd name="connsiteY14-1426" fmla="*/ 978195 h 4492350"/>
              <a:gd name="connsiteX15-1427" fmla="*/ 1881963 w 3742661"/>
              <a:gd name="connsiteY15-1428" fmla="*/ 2232837 h 4492350"/>
              <a:gd name="connsiteX16-1429" fmla="*/ 2057494 w 3742661"/>
              <a:gd name="connsiteY16-1430" fmla="*/ 3046321 h 4492350"/>
              <a:gd name="connsiteX17-1431" fmla="*/ 2647507 w 3742661"/>
              <a:gd name="connsiteY17-1432" fmla="*/ 2519916 h 4492350"/>
              <a:gd name="connsiteX18-1433" fmla="*/ 2913694 w 3742661"/>
              <a:gd name="connsiteY18-1434" fmla="*/ 1291762 h 4492350"/>
              <a:gd name="connsiteX19-1435" fmla="*/ 2806809 w 3742661"/>
              <a:gd name="connsiteY19-1436" fmla="*/ 2383091 h 4492350"/>
              <a:gd name="connsiteX20-1437" fmla="*/ 3742661 w 3742661"/>
              <a:gd name="connsiteY20-1438" fmla="*/ 1148316 h 4492350"/>
              <a:gd name="connsiteX21-1439" fmla="*/ 2222205 w 3742661"/>
              <a:gd name="connsiteY21-1440" fmla="*/ 3370521 h 4492350"/>
              <a:gd name="connsiteX22-1441" fmla="*/ 2169042 w 3742661"/>
              <a:gd name="connsiteY22-1442" fmla="*/ 3817088 h 4492350"/>
              <a:gd name="connsiteX23-1443" fmla="*/ 3317358 w 3742661"/>
              <a:gd name="connsiteY23-1444" fmla="*/ 3094074 h 4492350"/>
              <a:gd name="connsiteX24-1445" fmla="*/ 2194317 w 3742661"/>
              <a:gd name="connsiteY24-1446" fmla="*/ 4030951 h 4492350"/>
              <a:gd name="connsiteX25-1447" fmla="*/ 2232838 w 3742661"/>
              <a:gd name="connsiteY25-1448" fmla="*/ 4476307 h 4492350"/>
              <a:gd name="connsiteX26-1449" fmla="*/ 2218194 w 3742661"/>
              <a:gd name="connsiteY26-1450" fmla="*/ 4491415 h 4492350"/>
              <a:gd name="connsiteX27-1451" fmla="*/ 1743740 w 3742661"/>
              <a:gd name="connsiteY27-1452" fmla="*/ 4492350 h 4492350"/>
              <a:gd name="connsiteX0-1453" fmla="*/ 1743740 w 3742661"/>
              <a:gd name="connsiteY0-1454" fmla="*/ 4492350 h 4492350"/>
              <a:gd name="connsiteX1-1455" fmla="*/ 1796903 w 3742661"/>
              <a:gd name="connsiteY1-1456" fmla="*/ 3785190 h 4492350"/>
              <a:gd name="connsiteX2-1457" fmla="*/ 1307805 w 3742661"/>
              <a:gd name="connsiteY2-1458" fmla="*/ 3381153 h 4492350"/>
              <a:gd name="connsiteX3-1459" fmla="*/ 31898 w 3742661"/>
              <a:gd name="connsiteY3-1460" fmla="*/ 2945218 h 4492350"/>
              <a:gd name="connsiteX4-1461" fmla="*/ 1127052 w 3742661"/>
              <a:gd name="connsiteY4-1462" fmla="*/ 3242930 h 4492350"/>
              <a:gd name="connsiteX5-1463" fmla="*/ 393405 w 3742661"/>
              <a:gd name="connsiteY5-1464" fmla="*/ 2456121 h 4492350"/>
              <a:gd name="connsiteX6-1465" fmla="*/ 1775638 w 3742661"/>
              <a:gd name="connsiteY6-1466" fmla="*/ 3519376 h 4492350"/>
              <a:gd name="connsiteX7-1467" fmla="*/ 1679945 w 3742661"/>
              <a:gd name="connsiteY7-1468" fmla="*/ 2392325 h 4492350"/>
              <a:gd name="connsiteX8-1469" fmla="*/ 0 w 3742661"/>
              <a:gd name="connsiteY8-1470" fmla="*/ 754911 h 4492350"/>
              <a:gd name="connsiteX9-1471" fmla="*/ 988828 w 3742661"/>
              <a:gd name="connsiteY9-1472" fmla="*/ 1924493 h 4492350"/>
              <a:gd name="connsiteX10-1473" fmla="*/ 1137684 w 3742661"/>
              <a:gd name="connsiteY10-1474" fmla="*/ 861237 h 4492350"/>
              <a:gd name="connsiteX11-1475" fmla="*/ 1222745 w 3742661"/>
              <a:gd name="connsiteY11-1476" fmla="*/ 2062716 h 4492350"/>
              <a:gd name="connsiteX12-1477" fmla="*/ 1690577 w 3742661"/>
              <a:gd name="connsiteY12-1478" fmla="*/ 2190307 h 4492350"/>
              <a:gd name="connsiteX13-1479" fmla="*/ 1956391 w 3742661"/>
              <a:gd name="connsiteY13-1480" fmla="*/ 0 h 4492350"/>
              <a:gd name="connsiteX14-1481" fmla="*/ 2083982 w 3742661"/>
              <a:gd name="connsiteY14-1482" fmla="*/ 978195 h 4492350"/>
              <a:gd name="connsiteX15-1483" fmla="*/ 1881963 w 3742661"/>
              <a:gd name="connsiteY15-1484" fmla="*/ 2232837 h 4492350"/>
              <a:gd name="connsiteX16-1485" fmla="*/ 2057494 w 3742661"/>
              <a:gd name="connsiteY16-1486" fmla="*/ 3046321 h 4492350"/>
              <a:gd name="connsiteX17-1487" fmla="*/ 2647507 w 3742661"/>
              <a:gd name="connsiteY17-1488" fmla="*/ 2519916 h 4492350"/>
              <a:gd name="connsiteX18-1489" fmla="*/ 2913694 w 3742661"/>
              <a:gd name="connsiteY18-1490" fmla="*/ 1291762 h 4492350"/>
              <a:gd name="connsiteX19-1491" fmla="*/ 2806809 w 3742661"/>
              <a:gd name="connsiteY19-1492" fmla="*/ 2383091 h 4492350"/>
              <a:gd name="connsiteX20-1493" fmla="*/ 3742661 w 3742661"/>
              <a:gd name="connsiteY20-1494" fmla="*/ 1148316 h 4492350"/>
              <a:gd name="connsiteX21-1495" fmla="*/ 2222205 w 3742661"/>
              <a:gd name="connsiteY21-1496" fmla="*/ 3370521 h 4492350"/>
              <a:gd name="connsiteX22-1497" fmla="*/ 2169042 w 3742661"/>
              <a:gd name="connsiteY22-1498" fmla="*/ 3817088 h 4492350"/>
              <a:gd name="connsiteX23-1499" fmla="*/ 3317358 w 3742661"/>
              <a:gd name="connsiteY23-1500" fmla="*/ 3094074 h 4492350"/>
              <a:gd name="connsiteX24-1501" fmla="*/ 2194317 w 3742661"/>
              <a:gd name="connsiteY24-1502" fmla="*/ 4030951 h 4492350"/>
              <a:gd name="connsiteX25-1503" fmla="*/ 2232838 w 3742661"/>
              <a:gd name="connsiteY25-1504" fmla="*/ 4476307 h 4492350"/>
              <a:gd name="connsiteX26-1505" fmla="*/ 2218194 w 3742661"/>
              <a:gd name="connsiteY26-1506" fmla="*/ 4491415 h 4492350"/>
              <a:gd name="connsiteX27-1507" fmla="*/ 1743740 w 3742661"/>
              <a:gd name="connsiteY27-1508" fmla="*/ 4492350 h 4492350"/>
              <a:gd name="connsiteX0-1509" fmla="*/ 1743740 w 3742661"/>
              <a:gd name="connsiteY0-1510" fmla="*/ 4492350 h 4492350"/>
              <a:gd name="connsiteX1-1511" fmla="*/ 1796903 w 3742661"/>
              <a:gd name="connsiteY1-1512" fmla="*/ 3785190 h 4492350"/>
              <a:gd name="connsiteX2-1513" fmla="*/ 1307805 w 3742661"/>
              <a:gd name="connsiteY2-1514" fmla="*/ 3381153 h 4492350"/>
              <a:gd name="connsiteX3-1515" fmla="*/ 31898 w 3742661"/>
              <a:gd name="connsiteY3-1516" fmla="*/ 2945218 h 4492350"/>
              <a:gd name="connsiteX4-1517" fmla="*/ 1127052 w 3742661"/>
              <a:gd name="connsiteY4-1518" fmla="*/ 3242930 h 4492350"/>
              <a:gd name="connsiteX5-1519" fmla="*/ 393405 w 3742661"/>
              <a:gd name="connsiteY5-1520" fmla="*/ 2456121 h 4492350"/>
              <a:gd name="connsiteX6-1521" fmla="*/ 1775638 w 3742661"/>
              <a:gd name="connsiteY6-1522" fmla="*/ 3519376 h 4492350"/>
              <a:gd name="connsiteX7-1523" fmla="*/ 1679945 w 3742661"/>
              <a:gd name="connsiteY7-1524" fmla="*/ 2392325 h 4492350"/>
              <a:gd name="connsiteX8-1525" fmla="*/ 0 w 3742661"/>
              <a:gd name="connsiteY8-1526" fmla="*/ 754911 h 4492350"/>
              <a:gd name="connsiteX9-1527" fmla="*/ 988828 w 3742661"/>
              <a:gd name="connsiteY9-1528" fmla="*/ 1924493 h 4492350"/>
              <a:gd name="connsiteX10-1529" fmla="*/ 1137684 w 3742661"/>
              <a:gd name="connsiteY10-1530" fmla="*/ 861237 h 4492350"/>
              <a:gd name="connsiteX11-1531" fmla="*/ 1222745 w 3742661"/>
              <a:gd name="connsiteY11-1532" fmla="*/ 2062716 h 4492350"/>
              <a:gd name="connsiteX12-1533" fmla="*/ 1690577 w 3742661"/>
              <a:gd name="connsiteY12-1534" fmla="*/ 2190307 h 4492350"/>
              <a:gd name="connsiteX13-1535" fmla="*/ 1956391 w 3742661"/>
              <a:gd name="connsiteY13-1536" fmla="*/ 0 h 4492350"/>
              <a:gd name="connsiteX14-1537" fmla="*/ 2083982 w 3742661"/>
              <a:gd name="connsiteY14-1538" fmla="*/ 978195 h 4492350"/>
              <a:gd name="connsiteX15-1539" fmla="*/ 1881963 w 3742661"/>
              <a:gd name="connsiteY15-1540" fmla="*/ 2232837 h 4492350"/>
              <a:gd name="connsiteX16-1541" fmla="*/ 2057494 w 3742661"/>
              <a:gd name="connsiteY16-1542" fmla="*/ 3046321 h 4492350"/>
              <a:gd name="connsiteX17-1543" fmla="*/ 2647507 w 3742661"/>
              <a:gd name="connsiteY17-1544" fmla="*/ 2519916 h 4492350"/>
              <a:gd name="connsiteX18-1545" fmla="*/ 2913694 w 3742661"/>
              <a:gd name="connsiteY18-1546" fmla="*/ 1291762 h 4492350"/>
              <a:gd name="connsiteX19-1547" fmla="*/ 2806809 w 3742661"/>
              <a:gd name="connsiteY19-1548" fmla="*/ 2383091 h 4492350"/>
              <a:gd name="connsiteX20-1549" fmla="*/ 3742661 w 3742661"/>
              <a:gd name="connsiteY20-1550" fmla="*/ 1148316 h 4492350"/>
              <a:gd name="connsiteX21-1551" fmla="*/ 2222205 w 3742661"/>
              <a:gd name="connsiteY21-1552" fmla="*/ 3370521 h 4492350"/>
              <a:gd name="connsiteX22-1553" fmla="*/ 2169042 w 3742661"/>
              <a:gd name="connsiteY22-1554" fmla="*/ 3817088 h 4492350"/>
              <a:gd name="connsiteX23-1555" fmla="*/ 3317358 w 3742661"/>
              <a:gd name="connsiteY23-1556" fmla="*/ 3094074 h 4492350"/>
              <a:gd name="connsiteX24-1557" fmla="*/ 2194317 w 3742661"/>
              <a:gd name="connsiteY24-1558" fmla="*/ 4030951 h 4492350"/>
              <a:gd name="connsiteX25-1559" fmla="*/ 2232838 w 3742661"/>
              <a:gd name="connsiteY25-1560" fmla="*/ 4476307 h 4492350"/>
              <a:gd name="connsiteX26-1561" fmla="*/ 2218194 w 3742661"/>
              <a:gd name="connsiteY26-1562" fmla="*/ 4491415 h 4492350"/>
              <a:gd name="connsiteX27-1563" fmla="*/ 1743740 w 3742661"/>
              <a:gd name="connsiteY27-1564" fmla="*/ 4492350 h 4492350"/>
              <a:gd name="connsiteX0-1565" fmla="*/ 1743740 w 3742661"/>
              <a:gd name="connsiteY0-1566" fmla="*/ 4492350 h 4492350"/>
              <a:gd name="connsiteX1-1567" fmla="*/ 1796903 w 3742661"/>
              <a:gd name="connsiteY1-1568" fmla="*/ 3785190 h 4492350"/>
              <a:gd name="connsiteX2-1569" fmla="*/ 1307805 w 3742661"/>
              <a:gd name="connsiteY2-1570" fmla="*/ 3381153 h 4492350"/>
              <a:gd name="connsiteX3-1571" fmla="*/ 31898 w 3742661"/>
              <a:gd name="connsiteY3-1572" fmla="*/ 2945218 h 4492350"/>
              <a:gd name="connsiteX4-1573" fmla="*/ 1127052 w 3742661"/>
              <a:gd name="connsiteY4-1574" fmla="*/ 3242930 h 4492350"/>
              <a:gd name="connsiteX5-1575" fmla="*/ 393405 w 3742661"/>
              <a:gd name="connsiteY5-1576" fmla="*/ 2456121 h 4492350"/>
              <a:gd name="connsiteX6-1577" fmla="*/ 1775638 w 3742661"/>
              <a:gd name="connsiteY6-1578" fmla="*/ 3519376 h 4492350"/>
              <a:gd name="connsiteX7-1579" fmla="*/ 1679945 w 3742661"/>
              <a:gd name="connsiteY7-1580" fmla="*/ 2392325 h 4492350"/>
              <a:gd name="connsiteX8-1581" fmla="*/ 0 w 3742661"/>
              <a:gd name="connsiteY8-1582" fmla="*/ 754911 h 4492350"/>
              <a:gd name="connsiteX9-1583" fmla="*/ 988828 w 3742661"/>
              <a:gd name="connsiteY9-1584" fmla="*/ 1924493 h 4492350"/>
              <a:gd name="connsiteX10-1585" fmla="*/ 1137684 w 3742661"/>
              <a:gd name="connsiteY10-1586" fmla="*/ 861237 h 4492350"/>
              <a:gd name="connsiteX11-1587" fmla="*/ 1222745 w 3742661"/>
              <a:gd name="connsiteY11-1588" fmla="*/ 2062716 h 4492350"/>
              <a:gd name="connsiteX12-1589" fmla="*/ 1690577 w 3742661"/>
              <a:gd name="connsiteY12-1590" fmla="*/ 2190307 h 4492350"/>
              <a:gd name="connsiteX13-1591" fmla="*/ 1956391 w 3742661"/>
              <a:gd name="connsiteY13-1592" fmla="*/ 0 h 4492350"/>
              <a:gd name="connsiteX14-1593" fmla="*/ 2083982 w 3742661"/>
              <a:gd name="connsiteY14-1594" fmla="*/ 978195 h 4492350"/>
              <a:gd name="connsiteX15-1595" fmla="*/ 1881963 w 3742661"/>
              <a:gd name="connsiteY15-1596" fmla="*/ 2232837 h 4492350"/>
              <a:gd name="connsiteX16-1597" fmla="*/ 2057494 w 3742661"/>
              <a:gd name="connsiteY16-1598" fmla="*/ 3046321 h 4492350"/>
              <a:gd name="connsiteX17-1599" fmla="*/ 2647507 w 3742661"/>
              <a:gd name="connsiteY17-1600" fmla="*/ 2519916 h 4492350"/>
              <a:gd name="connsiteX18-1601" fmla="*/ 2913694 w 3742661"/>
              <a:gd name="connsiteY18-1602" fmla="*/ 1291762 h 4492350"/>
              <a:gd name="connsiteX19-1603" fmla="*/ 2806809 w 3742661"/>
              <a:gd name="connsiteY19-1604" fmla="*/ 2383091 h 4492350"/>
              <a:gd name="connsiteX20-1605" fmla="*/ 3742661 w 3742661"/>
              <a:gd name="connsiteY20-1606" fmla="*/ 1148316 h 4492350"/>
              <a:gd name="connsiteX21-1607" fmla="*/ 2222205 w 3742661"/>
              <a:gd name="connsiteY21-1608" fmla="*/ 3370521 h 4492350"/>
              <a:gd name="connsiteX22-1609" fmla="*/ 2169042 w 3742661"/>
              <a:gd name="connsiteY22-1610" fmla="*/ 3817088 h 4492350"/>
              <a:gd name="connsiteX23-1611" fmla="*/ 3317358 w 3742661"/>
              <a:gd name="connsiteY23-1612" fmla="*/ 3094074 h 4492350"/>
              <a:gd name="connsiteX24-1613" fmla="*/ 2194317 w 3742661"/>
              <a:gd name="connsiteY24-1614" fmla="*/ 4030951 h 4492350"/>
              <a:gd name="connsiteX25-1615" fmla="*/ 2232838 w 3742661"/>
              <a:gd name="connsiteY25-1616" fmla="*/ 4476307 h 4492350"/>
              <a:gd name="connsiteX26-1617" fmla="*/ 2218194 w 3742661"/>
              <a:gd name="connsiteY26-1618" fmla="*/ 4491415 h 4492350"/>
              <a:gd name="connsiteX27-1619" fmla="*/ 1743740 w 3742661"/>
              <a:gd name="connsiteY27-1620" fmla="*/ 4492350 h 4492350"/>
              <a:gd name="connsiteX0-1621" fmla="*/ 1743740 w 3718598"/>
              <a:gd name="connsiteY0-1622" fmla="*/ 4492350 h 4492350"/>
              <a:gd name="connsiteX1-1623" fmla="*/ 1796903 w 3718598"/>
              <a:gd name="connsiteY1-1624" fmla="*/ 3785190 h 4492350"/>
              <a:gd name="connsiteX2-1625" fmla="*/ 1307805 w 3718598"/>
              <a:gd name="connsiteY2-1626" fmla="*/ 3381153 h 4492350"/>
              <a:gd name="connsiteX3-1627" fmla="*/ 31898 w 3718598"/>
              <a:gd name="connsiteY3-1628" fmla="*/ 2945218 h 4492350"/>
              <a:gd name="connsiteX4-1629" fmla="*/ 1127052 w 3718598"/>
              <a:gd name="connsiteY4-1630" fmla="*/ 3242930 h 4492350"/>
              <a:gd name="connsiteX5-1631" fmla="*/ 393405 w 3718598"/>
              <a:gd name="connsiteY5-1632" fmla="*/ 2456121 h 4492350"/>
              <a:gd name="connsiteX6-1633" fmla="*/ 1775638 w 3718598"/>
              <a:gd name="connsiteY6-1634" fmla="*/ 3519376 h 4492350"/>
              <a:gd name="connsiteX7-1635" fmla="*/ 1679945 w 3718598"/>
              <a:gd name="connsiteY7-1636" fmla="*/ 2392325 h 4492350"/>
              <a:gd name="connsiteX8-1637" fmla="*/ 0 w 3718598"/>
              <a:gd name="connsiteY8-1638" fmla="*/ 754911 h 4492350"/>
              <a:gd name="connsiteX9-1639" fmla="*/ 988828 w 3718598"/>
              <a:gd name="connsiteY9-1640" fmla="*/ 1924493 h 4492350"/>
              <a:gd name="connsiteX10-1641" fmla="*/ 1137684 w 3718598"/>
              <a:gd name="connsiteY10-1642" fmla="*/ 861237 h 4492350"/>
              <a:gd name="connsiteX11-1643" fmla="*/ 1222745 w 3718598"/>
              <a:gd name="connsiteY11-1644" fmla="*/ 2062716 h 4492350"/>
              <a:gd name="connsiteX12-1645" fmla="*/ 1690577 w 3718598"/>
              <a:gd name="connsiteY12-1646" fmla="*/ 2190307 h 4492350"/>
              <a:gd name="connsiteX13-1647" fmla="*/ 1956391 w 3718598"/>
              <a:gd name="connsiteY13-1648" fmla="*/ 0 h 4492350"/>
              <a:gd name="connsiteX14-1649" fmla="*/ 2083982 w 3718598"/>
              <a:gd name="connsiteY14-1650" fmla="*/ 978195 h 4492350"/>
              <a:gd name="connsiteX15-1651" fmla="*/ 1881963 w 3718598"/>
              <a:gd name="connsiteY15-1652" fmla="*/ 2232837 h 4492350"/>
              <a:gd name="connsiteX16-1653" fmla="*/ 2057494 w 3718598"/>
              <a:gd name="connsiteY16-1654" fmla="*/ 3046321 h 4492350"/>
              <a:gd name="connsiteX17-1655" fmla="*/ 2647507 w 3718598"/>
              <a:gd name="connsiteY17-1656" fmla="*/ 2519916 h 4492350"/>
              <a:gd name="connsiteX18-1657" fmla="*/ 2913694 w 3718598"/>
              <a:gd name="connsiteY18-1658" fmla="*/ 1291762 h 4492350"/>
              <a:gd name="connsiteX19-1659" fmla="*/ 2806809 w 3718598"/>
              <a:gd name="connsiteY19-1660" fmla="*/ 2383091 h 4492350"/>
              <a:gd name="connsiteX20-1661" fmla="*/ 3718598 w 3718598"/>
              <a:gd name="connsiteY20-1662" fmla="*/ 1120242 h 4492350"/>
              <a:gd name="connsiteX21-1663" fmla="*/ 2222205 w 3718598"/>
              <a:gd name="connsiteY21-1664" fmla="*/ 3370521 h 4492350"/>
              <a:gd name="connsiteX22-1665" fmla="*/ 2169042 w 3718598"/>
              <a:gd name="connsiteY22-1666" fmla="*/ 3817088 h 4492350"/>
              <a:gd name="connsiteX23-1667" fmla="*/ 3317358 w 3718598"/>
              <a:gd name="connsiteY23-1668" fmla="*/ 3094074 h 4492350"/>
              <a:gd name="connsiteX24-1669" fmla="*/ 2194317 w 3718598"/>
              <a:gd name="connsiteY24-1670" fmla="*/ 4030951 h 4492350"/>
              <a:gd name="connsiteX25-1671" fmla="*/ 2232838 w 3718598"/>
              <a:gd name="connsiteY25-1672" fmla="*/ 4476307 h 4492350"/>
              <a:gd name="connsiteX26-1673" fmla="*/ 2218194 w 3718598"/>
              <a:gd name="connsiteY26-1674" fmla="*/ 4491415 h 4492350"/>
              <a:gd name="connsiteX27-1675" fmla="*/ 1743740 w 3718598"/>
              <a:gd name="connsiteY27-1676" fmla="*/ 4492350 h 4492350"/>
              <a:gd name="connsiteX0-1677" fmla="*/ 1743740 w 3718598"/>
              <a:gd name="connsiteY0-1678" fmla="*/ 4492350 h 4492350"/>
              <a:gd name="connsiteX1-1679" fmla="*/ 1796903 w 3718598"/>
              <a:gd name="connsiteY1-1680" fmla="*/ 3785190 h 4492350"/>
              <a:gd name="connsiteX2-1681" fmla="*/ 1307805 w 3718598"/>
              <a:gd name="connsiteY2-1682" fmla="*/ 3381153 h 4492350"/>
              <a:gd name="connsiteX3-1683" fmla="*/ 31898 w 3718598"/>
              <a:gd name="connsiteY3-1684" fmla="*/ 2945218 h 4492350"/>
              <a:gd name="connsiteX4-1685" fmla="*/ 1127052 w 3718598"/>
              <a:gd name="connsiteY4-1686" fmla="*/ 3242930 h 4492350"/>
              <a:gd name="connsiteX5-1687" fmla="*/ 393405 w 3718598"/>
              <a:gd name="connsiteY5-1688" fmla="*/ 2456121 h 4492350"/>
              <a:gd name="connsiteX6-1689" fmla="*/ 1775638 w 3718598"/>
              <a:gd name="connsiteY6-1690" fmla="*/ 3519376 h 4492350"/>
              <a:gd name="connsiteX7-1691" fmla="*/ 1679945 w 3718598"/>
              <a:gd name="connsiteY7-1692" fmla="*/ 2392325 h 4492350"/>
              <a:gd name="connsiteX8-1693" fmla="*/ 0 w 3718598"/>
              <a:gd name="connsiteY8-1694" fmla="*/ 754911 h 4492350"/>
              <a:gd name="connsiteX9-1695" fmla="*/ 988828 w 3718598"/>
              <a:gd name="connsiteY9-1696" fmla="*/ 1924493 h 4492350"/>
              <a:gd name="connsiteX10-1697" fmla="*/ 1137684 w 3718598"/>
              <a:gd name="connsiteY10-1698" fmla="*/ 861237 h 4492350"/>
              <a:gd name="connsiteX11-1699" fmla="*/ 1222745 w 3718598"/>
              <a:gd name="connsiteY11-1700" fmla="*/ 2062716 h 4492350"/>
              <a:gd name="connsiteX12-1701" fmla="*/ 1690577 w 3718598"/>
              <a:gd name="connsiteY12-1702" fmla="*/ 2190307 h 4492350"/>
              <a:gd name="connsiteX13-1703" fmla="*/ 1956391 w 3718598"/>
              <a:gd name="connsiteY13-1704" fmla="*/ 0 h 4492350"/>
              <a:gd name="connsiteX14-1705" fmla="*/ 2083982 w 3718598"/>
              <a:gd name="connsiteY14-1706" fmla="*/ 978195 h 4492350"/>
              <a:gd name="connsiteX15-1707" fmla="*/ 1881963 w 3718598"/>
              <a:gd name="connsiteY15-1708" fmla="*/ 2232837 h 4492350"/>
              <a:gd name="connsiteX16-1709" fmla="*/ 2057494 w 3718598"/>
              <a:gd name="connsiteY16-1710" fmla="*/ 3046321 h 4492350"/>
              <a:gd name="connsiteX17-1711" fmla="*/ 2647507 w 3718598"/>
              <a:gd name="connsiteY17-1712" fmla="*/ 2519916 h 4492350"/>
              <a:gd name="connsiteX18-1713" fmla="*/ 2913694 w 3718598"/>
              <a:gd name="connsiteY18-1714" fmla="*/ 1291762 h 4492350"/>
              <a:gd name="connsiteX19-1715" fmla="*/ 2806809 w 3718598"/>
              <a:gd name="connsiteY19-1716" fmla="*/ 2383091 h 4492350"/>
              <a:gd name="connsiteX20-1717" fmla="*/ 3718598 w 3718598"/>
              <a:gd name="connsiteY20-1718" fmla="*/ 1120242 h 4492350"/>
              <a:gd name="connsiteX21-1719" fmla="*/ 2222205 w 3718598"/>
              <a:gd name="connsiteY21-1720" fmla="*/ 3370521 h 4492350"/>
              <a:gd name="connsiteX22-1721" fmla="*/ 2169042 w 3718598"/>
              <a:gd name="connsiteY22-1722" fmla="*/ 3817088 h 4492350"/>
              <a:gd name="connsiteX23-1723" fmla="*/ 3317358 w 3718598"/>
              <a:gd name="connsiteY23-1724" fmla="*/ 3094074 h 4492350"/>
              <a:gd name="connsiteX24-1725" fmla="*/ 2194317 w 3718598"/>
              <a:gd name="connsiteY24-1726" fmla="*/ 4030951 h 4492350"/>
              <a:gd name="connsiteX25-1727" fmla="*/ 2232838 w 3718598"/>
              <a:gd name="connsiteY25-1728" fmla="*/ 4476307 h 4492350"/>
              <a:gd name="connsiteX26-1729" fmla="*/ 2218194 w 3718598"/>
              <a:gd name="connsiteY26-1730" fmla="*/ 4491415 h 4492350"/>
              <a:gd name="connsiteX27-1731" fmla="*/ 1743740 w 3718598"/>
              <a:gd name="connsiteY27-1732" fmla="*/ 4492350 h 4492350"/>
              <a:gd name="connsiteX0-1733" fmla="*/ 1743740 w 3718598"/>
              <a:gd name="connsiteY0-1734" fmla="*/ 4492350 h 4492350"/>
              <a:gd name="connsiteX1-1735" fmla="*/ 1796903 w 3718598"/>
              <a:gd name="connsiteY1-1736" fmla="*/ 3785190 h 4492350"/>
              <a:gd name="connsiteX2-1737" fmla="*/ 1307805 w 3718598"/>
              <a:gd name="connsiteY2-1738" fmla="*/ 3381153 h 4492350"/>
              <a:gd name="connsiteX3-1739" fmla="*/ 31898 w 3718598"/>
              <a:gd name="connsiteY3-1740" fmla="*/ 2945218 h 4492350"/>
              <a:gd name="connsiteX4-1741" fmla="*/ 1127052 w 3718598"/>
              <a:gd name="connsiteY4-1742" fmla="*/ 3242930 h 4492350"/>
              <a:gd name="connsiteX5-1743" fmla="*/ 393405 w 3718598"/>
              <a:gd name="connsiteY5-1744" fmla="*/ 2456121 h 4492350"/>
              <a:gd name="connsiteX6-1745" fmla="*/ 1775638 w 3718598"/>
              <a:gd name="connsiteY6-1746" fmla="*/ 3519376 h 4492350"/>
              <a:gd name="connsiteX7-1747" fmla="*/ 1679945 w 3718598"/>
              <a:gd name="connsiteY7-1748" fmla="*/ 2392325 h 4492350"/>
              <a:gd name="connsiteX8-1749" fmla="*/ 0 w 3718598"/>
              <a:gd name="connsiteY8-1750" fmla="*/ 754911 h 4492350"/>
              <a:gd name="connsiteX9-1751" fmla="*/ 988828 w 3718598"/>
              <a:gd name="connsiteY9-1752" fmla="*/ 1924493 h 4492350"/>
              <a:gd name="connsiteX10-1753" fmla="*/ 1137684 w 3718598"/>
              <a:gd name="connsiteY10-1754" fmla="*/ 861237 h 4492350"/>
              <a:gd name="connsiteX11-1755" fmla="*/ 1222745 w 3718598"/>
              <a:gd name="connsiteY11-1756" fmla="*/ 2062716 h 4492350"/>
              <a:gd name="connsiteX12-1757" fmla="*/ 1690577 w 3718598"/>
              <a:gd name="connsiteY12-1758" fmla="*/ 2190307 h 4492350"/>
              <a:gd name="connsiteX13-1759" fmla="*/ 1956391 w 3718598"/>
              <a:gd name="connsiteY13-1760" fmla="*/ 0 h 4492350"/>
              <a:gd name="connsiteX14-1761" fmla="*/ 2083982 w 3718598"/>
              <a:gd name="connsiteY14-1762" fmla="*/ 978195 h 4492350"/>
              <a:gd name="connsiteX15-1763" fmla="*/ 1881963 w 3718598"/>
              <a:gd name="connsiteY15-1764" fmla="*/ 2232837 h 4492350"/>
              <a:gd name="connsiteX16-1765" fmla="*/ 2057494 w 3718598"/>
              <a:gd name="connsiteY16-1766" fmla="*/ 3046321 h 4492350"/>
              <a:gd name="connsiteX17-1767" fmla="*/ 2647507 w 3718598"/>
              <a:gd name="connsiteY17-1768" fmla="*/ 2519916 h 4492350"/>
              <a:gd name="connsiteX18-1769" fmla="*/ 2913694 w 3718598"/>
              <a:gd name="connsiteY18-1770" fmla="*/ 1291762 h 4492350"/>
              <a:gd name="connsiteX19-1771" fmla="*/ 2806809 w 3718598"/>
              <a:gd name="connsiteY19-1772" fmla="*/ 2383091 h 4492350"/>
              <a:gd name="connsiteX20-1773" fmla="*/ 3718598 w 3718598"/>
              <a:gd name="connsiteY20-1774" fmla="*/ 1120242 h 4492350"/>
              <a:gd name="connsiteX21-1775" fmla="*/ 2222205 w 3718598"/>
              <a:gd name="connsiteY21-1776" fmla="*/ 3370521 h 4492350"/>
              <a:gd name="connsiteX22-1777" fmla="*/ 2169042 w 3718598"/>
              <a:gd name="connsiteY22-1778" fmla="*/ 3817088 h 4492350"/>
              <a:gd name="connsiteX23-1779" fmla="*/ 3317358 w 3718598"/>
              <a:gd name="connsiteY23-1780" fmla="*/ 3094074 h 4492350"/>
              <a:gd name="connsiteX24-1781" fmla="*/ 2194317 w 3718598"/>
              <a:gd name="connsiteY24-1782" fmla="*/ 4030951 h 4492350"/>
              <a:gd name="connsiteX25-1783" fmla="*/ 2232838 w 3718598"/>
              <a:gd name="connsiteY25-1784" fmla="*/ 4476307 h 4492350"/>
              <a:gd name="connsiteX26-1785" fmla="*/ 2218194 w 3718598"/>
              <a:gd name="connsiteY26-1786" fmla="*/ 4491415 h 4492350"/>
              <a:gd name="connsiteX27-1787" fmla="*/ 1743740 w 3718598"/>
              <a:gd name="connsiteY27-1788" fmla="*/ 4492350 h 4492350"/>
              <a:gd name="connsiteX0-1789" fmla="*/ 1743740 w 3718598"/>
              <a:gd name="connsiteY0-1790" fmla="*/ 4492350 h 4492350"/>
              <a:gd name="connsiteX1-1791" fmla="*/ 1796903 w 3718598"/>
              <a:gd name="connsiteY1-1792" fmla="*/ 3785190 h 4492350"/>
              <a:gd name="connsiteX2-1793" fmla="*/ 1307805 w 3718598"/>
              <a:gd name="connsiteY2-1794" fmla="*/ 3381153 h 4492350"/>
              <a:gd name="connsiteX3-1795" fmla="*/ 31898 w 3718598"/>
              <a:gd name="connsiteY3-1796" fmla="*/ 2945218 h 4492350"/>
              <a:gd name="connsiteX4-1797" fmla="*/ 1127052 w 3718598"/>
              <a:gd name="connsiteY4-1798" fmla="*/ 3242930 h 4492350"/>
              <a:gd name="connsiteX5-1799" fmla="*/ 393405 w 3718598"/>
              <a:gd name="connsiteY5-1800" fmla="*/ 2456121 h 4492350"/>
              <a:gd name="connsiteX6-1801" fmla="*/ 1775638 w 3718598"/>
              <a:gd name="connsiteY6-1802" fmla="*/ 3519376 h 4492350"/>
              <a:gd name="connsiteX7-1803" fmla="*/ 1679945 w 3718598"/>
              <a:gd name="connsiteY7-1804" fmla="*/ 2392325 h 4492350"/>
              <a:gd name="connsiteX8-1805" fmla="*/ 0 w 3718598"/>
              <a:gd name="connsiteY8-1806" fmla="*/ 754911 h 4492350"/>
              <a:gd name="connsiteX9-1807" fmla="*/ 988828 w 3718598"/>
              <a:gd name="connsiteY9-1808" fmla="*/ 1924493 h 4492350"/>
              <a:gd name="connsiteX10-1809" fmla="*/ 1137684 w 3718598"/>
              <a:gd name="connsiteY10-1810" fmla="*/ 861237 h 4492350"/>
              <a:gd name="connsiteX11-1811" fmla="*/ 1222745 w 3718598"/>
              <a:gd name="connsiteY11-1812" fmla="*/ 2062716 h 4492350"/>
              <a:gd name="connsiteX12-1813" fmla="*/ 1690577 w 3718598"/>
              <a:gd name="connsiteY12-1814" fmla="*/ 2190307 h 4492350"/>
              <a:gd name="connsiteX13-1815" fmla="*/ 1956391 w 3718598"/>
              <a:gd name="connsiteY13-1816" fmla="*/ 0 h 4492350"/>
              <a:gd name="connsiteX14-1817" fmla="*/ 2083982 w 3718598"/>
              <a:gd name="connsiteY14-1818" fmla="*/ 978195 h 4492350"/>
              <a:gd name="connsiteX15-1819" fmla="*/ 1881963 w 3718598"/>
              <a:gd name="connsiteY15-1820" fmla="*/ 2232837 h 4492350"/>
              <a:gd name="connsiteX16-1821" fmla="*/ 2057494 w 3718598"/>
              <a:gd name="connsiteY16-1822" fmla="*/ 3046321 h 4492350"/>
              <a:gd name="connsiteX17-1823" fmla="*/ 2647507 w 3718598"/>
              <a:gd name="connsiteY17-1824" fmla="*/ 2519916 h 4492350"/>
              <a:gd name="connsiteX18-1825" fmla="*/ 2913694 w 3718598"/>
              <a:gd name="connsiteY18-1826" fmla="*/ 1291762 h 4492350"/>
              <a:gd name="connsiteX19-1827" fmla="*/ 2806809 w 3718598"/>
              <a:gd name="connsiteY19-1828" fmla="*/ 2383091 h 4492350"/>
              <a:gd name="connsiteX20-1829" fmla="*/ 3718598 w 3718598"/>
              <a:gd name="connsiteY20-1830" fmla="*/ 1120242 h 4492350"/>
              <a:gd name="connsiteX21-1831" fmla="*/ 2222205 w 3718598"/>
              <a:gd name="connsiteY21-1832" fmla="*/ 3370521 h 4492350"/>
              <a:gd name="connsiteX22-1833" fmla="*/ 2169042 w 3718598"/>
              <a:gd name="connsiteY22-1834" fmla="*/ 3817088 h 4492350"/>
              <a:gd name="connsiteX23-1835" fmla="*/ 3317358 w 3718598"/>
              <a:gd name="connsiteY23-1836" fmla="*/ 3094074 h 4492350"/>
              <a:gd name="connsiteX24-1837" fmla="*/ 2194317 w 3718598"/>
              <a:gd name="connsiteY24-1838" fmla="*/ 4030951 h 4492350"/>
              <a:gd name="connsiteX25-1839" fmla="*/ 2232838 w 3718598"/>
              <a:gd name="connsiteY25-1840" fmla="*/ 4476307 h 4492350"/>
              <a:gd name="connsiteX26-1841" fmla="*/ 2218194 w 3718598"/>
              <a:gd name="connsiteY26-1842" fmla="*/ 4491415 h 4492350"/>
              <a:gd name="connsiteX27-1843" fmla="*/ 1743740 w 3718598"/>
              <a:gd name="connsiteY27-1844" fmla="*/ 4492350 h 4492350"/>
              <a:gd name="connsiteX0-1845" fmla="*/ 1743740 w 3718598"/>
              <a:gd name="connsiteY0-1846" fmla="*/ 4492350 h 4492350"/>
              <a:gd name="connsiteX1-1847" fmla="*/ 1796903 w 3718598"/>
              <a:gd name="connsiteY1-1848" fmla="*/ 3785190 h 4492350"/>
              <a:gd name="connsiteX2-1849" fmla="*/ 1307805 w 3718598"/>
              <a:gd name="connsiteY2-1850" fmla="*/ 3381153 h 4492350"/>
              <a:gd name="connsiteX3-1851" fmla="*/ 31898 w 3718598"/>
              <a:gd name="connsiteY3-1852" fmla="*/ 2945218 h 4492350"/>
              <a:gd name="connsiteX4-1853" fmla="*/ 1127052 w 3718598"/>
              <a:gd name="connsiteY4-1854" fmla="*/ 3242930 h 4492350"/>
              <a:gd name="connsiteX5-1855" fmla="*/ 393405 w 3718598"/>
              <a:gd name="connsiteY5-1856" fmla="*/ 2456121 h 4492350"/>
              <a:gd name="connsiteX6-1857" fmla="*/ 1775638 w 3718598"/>
              <a:gd name="connsiteY6-1858" fmla="*/ 3519376 h 4492350"/>
              <a:gd name="connsiteX7-1859" fmla="*/ 1679945 w 3718598"/>
              <a:gd name="connsiteY7-1860" fmla="*/ 2392325 h 4492350"/>
              <a:gd name="connsiteX8-1861" fmla="*/ 0 w 3718598"/>
              <a:gd name="connsiteY8-1862" fmla="*/ 754911 h 4492350"/>
              <a:gd name="connsiteX9-1863" fmla="*/ 988828 w 3718598"/>
              <a:gd name="connsiteY9-1864" fmla="*/ 1924493 h 4492350"/>
              <a:gd name="connsiteX10-1865" fmla="*/ 1137684 w 3718598"/>
              <a:gd name="connsiteY10-1866" fmla="*/ 861237 h 4492350"/>
              <a:gd name="connsiteX11-1867" fmla="*/ 1222745 w 3718598"/>
              <a:gd name="connsiteY11-1868" fmla="*/ 2062716 h 4492350"/>
              <a:gd name="connsiteX12-1869" fmla="*/ 1690577 w 3718598"/>
              <a:gd name="connsiteY12-1870" fmla="*/ 2190307 h 4492350"/>
              <a:gd name="connsiteX13-1871" fmla="*/ 1956391 w 3718598"/>
              <a:gd name="connsiteY13-1872" fmla="*/ 0 h 4492350"/>
              <a:gd name="connsiteX14-1873" fmla="*/ 2083982 w 3718598"/>
              <a:gd name="connsiteY14-1874" fmla="*/ 978195 h 4492350"/>
              <a:gd name="connsiteX15-1875" fmla="*/ 1881963 w 3718598"/>
              <a:gd name="connsiteY15-1876" fmla="*/ 2232837 h 4492350"/>
              <a:gd name="connsiteX16-1877" fmla="*/ 2057494 w 3718598"/>
              <a:gd name="connsiteY16-1878" fmla="*/ 3046321 h 4492350"/>
              <a:gd name="connsiteX17-1879" fmla="*/ 2647507 w 3718598"/>
              <a:gd name="connsiteY17-1880" fmla="*/ 2519916 h 4492350"/>
              <a:gd name="connsiteX18-1881" fmla="*/ 2913694 w 3718598"/>
              <a:gd name="connsiteY18-1882" fmla="*/ 1291762 h 4492350"/>
              <a:gd name="connsiteX19-1883" fmla="*/ 2806809 w 3718598"/>
              <a:gd name="connsiteY19-1884" fmla="*/ 2383091 h 4492350"/>
              <a:gd name="connsiteX20-1885" fmla="*/ 3718598 w 3718598"/>
              <a:gd name="connsiteY20-1886" fmla="*/ 1120242 h 4492350"/>
              <a:gd name="connsiteX21-1887" fmla="*/ 2222205 w 3718598"/>
              <a:gd name="connsiteY21-1888" fmla="*/ 3370521 h 4492350"/>
              <a:gd name="connsiteX22-1889" fmla="*/ 2169042 w 3718598"/>
              <a:gd name="connsiteY22-1890" fmla="*/ 3817088 h 4492350"/>
              <a:gd name="connsiteX23-1891" fmla="*/ 3317358 w 3718598"/>
              <a:gd name="connsiteY23-1892" fmla="*/ 3094074 h 4492350"/>
              <a:gd name="connsiteX24-1893" fmla="*/ 2194317 w 3718598"/>
              <a:gd name="connsiteY24-1894" fmla="*/ 4030951 h 4492350"/>
              <a:gd name="connsiteX25-1895" fmla="*/ 2232838 w 3718598"/>
              <a:gd name="connsiteY25-1896" fmla="*/ 4476307 h 4492350"/>
              <a:gd name="connsiteX26-1897" fmla="*/ 2218194 w 3718598"/>
              <a:gd name="connsiteY26-1898" fmla="*/ 4491415 h 4492350"/>
              <a:gd name="connsiteX27-1899" fmla="*/ 1743740 w 3718598"/>
              <a:gd name="connsiteY27-1900" fmla="*/ 4492350 h 4492350"/>
              <a:gd name="connsiteX0-1901" fmla="*/ 1743740 w 3718598"/>
              <a:gd name="connsiteY0-1902" fmla="*/ 4492350 h 4492350"/>
              <a:gd name="connsiteX1-1903" fmla="*/ 1796903 w 3718598"/>
              <a:gd name="connsiteY1-1904" fmla="*/ 3785190 h 4492350"/>
              <a:gd name="connsiteX2-1905" fmla="*/ 1307805 w 3718598"/>
              <a:gd name="connsiteY2-1906" fmla="*/ 3381153 h 4492350"/>
              <a:gd name="connsiteX3-1907" fmla="*/ 31898 w 3718598"/>
              <a:gd name="connsiteY3-1908" fmla="*/ 2945218 h 4492350"/>
              <a:gd name="connsiteX4-1909" fmla="*/ 1127052 w 3718598"/>
              <a:gd name="connsiteY4-1910" fmla="*/ 3242930 h 4492350"/>
              <a:gd name="connsiteX5-1911" fmla="*/ 393405 w 3718598"/>
              <a:gd name="connsiteY5-1912" fmla="*/ 2456121 h 4492350"/>
              <a:gd name="connsiteX6-1913" fmla="*/ 1775638 w 3718598"/>
              <a:gd name="connsiteY6-1914" fmla="*/ 3519376 h 4492350"/>
              <a:gd name="connsiteX7-1915" fmla="*/ 1679945 w 3718598"/>
              <a:gd name="connsiteY7-1916" fmla="*/ 2392325 h 4492350"/>
              <a:gd name="connsiteX8-1917" fmla="*/ 0 w 3718598"/>
              <a:gd name="connsiteY8-1918" fmla="*/ 754911 h 4492350"/>
              <a:gd name="connsiteX9-1919" fmla="*/ 988828 w 3718598"/>
              <a:gd name="connsiteY9-1920" fmla="*/ 1924493 h 4492350"/>
              <a:gd name="connsiteX10-1921" fmla="*/ 1137684 w 3718598"/>
              <a:gd name="connsiteY10-1922" fmla="*/ 861237 h 4492350"/>
              <a:gd name="connsiteX11-1923" fmla="*/ 1222745 w 3718598"/>
              <a:gd name="connsiteY11-1924" fmla="*/ 2062716 h 4492350"/>
              <a:gd name="connsiteX12-1925" fmla="*/ 1690577 w 3718598"/>
              <a:gd name="connsiteY12-1926" fmla="*/ 2190307 h 4492350"/>
              <a:gd name="connsiteX13-1927" fmla="*/ 1956391 w 3718598"/>
              <a:gd name="connsiteY13-1928" fmla="*/ 0 h 4492350"/>
              <a:gd name="connsiteX14-1929" fmla="*/ 2083982 w 3718598"/>
              <a:gd name="connsiteY14-1930" fmla="*/ 978195 h 4492350"/>
              <a:gd name="connsiteX15-1931" fmla="*/ 1881963 w 3718598"/>
              <a:gd name="connsiteY15-1932" fmla="*/ 2232837 h 4492350"/>
              <a:gd name="connsiteX16-1933" fmla="*/ 2057494 w 3718598"/>
              <a:gd name="connsiteY16-1934" fmla="*/ 3046321 h 4492350"/>
              <a:gd name="connsiteX17-1935" fmla="*/ 2647507 w 3718598"/>
              <a:gd name="connsiteY17-1936" fmla="*/ 2519916 h 4492350"/>
              <a:gd name="connsiteX18-1937" fmla="*/ 2913694 w 3718598"/>
              <a:gd name="connsiteY18-1938" fmla="*/ 1291762 h 4492350"/>
              <a:gd name="connsiteX19-1939" fmla="*/ 2806809 w 3718598"/>
              <a:gd name="connsiteY19-1940" fmla="*/ 2383091 h 4492350"/>
              <a:gd name="connsiteX20-1941" fmla="*/ 3718598 w 3718598"/>
              <a:gd name="connsiteY20-1942" fmla="*/ 1120242 h 4492350"/>
              <a:gd name="connsiteX21-1943" fmla="*/ 2222205 w 3718598"/>
              <a:gd name="connsiteY21-1944" fmla="*/ 3370521 h 4492350"/>
              <a:gd name="connsiteX22-1945" fmla="*/ 2169042 w 3718598"/>
              <a:gd name="connsiteY22-1946" fmla="*/ 3817088 h 4492350"/>
              <a:gd name="connsiteX23-1947" fmla="*/ 3317358 w 3718598"/>
              <a:gd name="connsiteY23-1948" fmla="*/ 3094074 h 4492350"/>
              <a:gd name="connsiteX24-1949" fmla="*/ 2194317 w 3718598"/>
              <a:gd name="connsiteY24-1950" fmla="*/ 4030951 h 4492350"/>
              <a:gd name="connsiteX25-1951" fmla="*/ 2232838 w 3718598"/>
              <a:gd name="connsiteY25-1952" fmla="*/ 4476307 h 4492350"/>
              <a:gd name="connsiteX26-1953" fmla="*/ 2218194 w 3718598"/>
              <a:gd name="connsiteY26-1954" fmla="*/ 4491415 h 4492350"/>
              <a:gd name="connsiteX27-1955" fmla="*/ 1743740 w 3718598"/>
              <a:gd name="connsiteY27-1956" fmla="*/ 4492350 h 4492350"/>
              <a:gd name="connsiteX0-1957" fmla="*/ 1743740 w 3718598"/>
              <a:gd name="connsiteY0-1958" fmla="*/ 4492350 h 4492350"/>
              <a:gd name="connsiteX1-1959" fmla="*/ 1796903 w 3718598"/>
              <a:gd name="connsiteY1-1960" fmla="*/ 3785190 h 4492350"/>
              <a:gd name="connsiteX2-1961" fmla="*/ 1307805 w 3718598"/>
              <a:gd name="connsiteY2-1962" fmla="*/ 3381153 h 4492350"/>
              <a:gd name="connsiteX3-1963" fmla="*/ 31898 w 3718598"/>
              <a:gd name="connsiteY3-1964" fmla="*/ 2945218 h 4492350"/>
              <a:gd name="connsiteX4-1965" fmla="*/ 1127052 w 3718598"/>
              <a:gd name="connsiteY4-1966" fmla="*/ 3242930 h 4492350"/>
              <a:gd name="connsiteX5-1967" fmla="*/ 393405 w 3718598"/>
              <a:gd name="connsiteY5-1968" fmla="*/ 2456121 h 4492350"/>
              <a:gd name="connsiteX6-1969" fmla="*/ 1775638 w 3718598"/>
              <a:gd name="connsiteY6-1970" fmla="*/ 3519376 h 4492350"/>
              <a:gd name="connsiteX7-1971" fmla="*/ 1679945 w 3718598"/>
              <a:gd name="connsiteY7-1972" fmla="*/ 2392325 h 4492350"/>
              <a:gd name="connsiteX8-1973" fmla="*/ 0 w 3718598"/>
              <a:gd name="connsiteY8-1974" fmla="*/ 754911 h 4492350"/>
              <a:gd name="connsiteX9-1975" fmla="*/ 988828 w 3718598"/>
              <a:gd name="connsiteY9-1976" fmla="*/ 1924493 h 4492350"/>
              <a:gd name="connsiteX10-1977" fmla="*/ 1137684 w 3718598"/>
              <a:gd name="connsiteY10-1978" fmla="*/ 861237 h 4492350"/>
              <a:gd name="connsiteX11-1979" fmla="*/ 1222745 w 3718598"/>
              <a:gd name="connsiteY11-1980" fmla="*/ 2062716 h 4492350"/>
              <a:gd name="connsiteX12-1981" fmla="*/ 1690577 w 3718598"/>
              <a:gd name="connsiteY12-1982" fmla="*/ 2190307 h 4492350"/>
              <a:gd name="connsiteX13-1983" fmla="*/ 1956391 w 3718598"/>
              <a:gd name="connsiteY13-1984" fmla="*/ 0 h 4492350"/>
              <a:gd name="connsiteX14-1985" fmla="*/ 2083982 w 3718598"/>
              <a:gd name="connsiteY14-1986" fmla="*/ 978195 h 4492350"/>
              <a:gd name="connsiteX15-1987" fmla="*/ 1881963 w 3718598"/>
              <a:gd name="connsiteY15-1988" fmla="*/ 2232837 h 4492350"/>
              <a:gd name="connsiteX16-1989" fmla="*/ 2057494 w 3718598"/>
              <a:gd name="connsiteY16-1990" fmla="*/ 3046321 h 4492350"/>
              <a:gd name="connsiteX17-1991" fmla="*/ 2647507 w 3718598"/>
              <a:gd name="connsiteY17-1992" fmla="*/ 2519916 h 4492350"/>
              <a:gd name="connsiteX18-1993" fmla="*/ 2913694 w 3718598"/>
              <a:gd name="connsiteY18-1994" fmla="*/ 1291762 h 4492350"/>
              <a:gd name="connsiteX19-1995" fmla="*/ 2806809 w 3718598"/>
              <a:gd name="connsiteY19-1996" fmla="*/ 2383091 h 4492350"/>
              <a:gd name="connsiteX20-1997" fmla="*/ 3718598 w 3718598"/>
              <a:gd name="connsiteY20-1998" fmla="*/ 1120242 h 4492350"/>
              <a:gd name="connsiteX21-1999" fmla="*/ 2222205 w 3718598"/>
              <a:gd name="connsiteY21-2000" fmla="*/ 3370521 h 4492350"/>
              <a:gd name="connsiteX22-2001" fmla="*/ 2169042 w 3718598"/>
              <a:gd name="connsiteY22-2002" fmla="*/ 3817088 h 4492350"/>
              <a:gd name="connsiteX23-2003" fmla="*/ 3317358 w 3718598"/>
              <a:gd name="connsiteY23-2004" fmla="*/ 3094074 h 4492350"/>
              <a:gd name="connsiteX24-2005" fmla="*/ 2194317 w 3718598"/>
              <a:gd name="connsiteY24-2006" fmla="*/ 4030951 h 4492350"/>
              <a:gd name="connsiteX25-2007" fmla="*/ 2232838 w 3718598"/>
              <a:gd name="connsiteY25-2008" fmla="*/ 4476307 h 4492350"/>
              <a:gd name="connsiteX26-2009" fmla="*/ 2218194 w 3718598"/>
              <a:gd name="connsiteY26-2010" fmla="*/ 4491415 h 4492350"/>
              <a:gd name="connsiteX27-2011" fmla="*/ 1743740 w 3718598"/>
              <a:gd name="connsiteY27-2012" fmla="*/ 4492350 h 4492350"/>
              <a:gd name="connsiteX0-2013" fmla="*/ 1743740 w 3694535"/>
              <a:gd name="connsiteY0-2014" fmla="*/ 4492350 h 4492350"/>
              <a:gd name="connsiteX1-2015" fmla="*/ 1796903 w 3694535"/>
              <a:gd name="connsiteY1-2016" fmla="*/ 3785190 h 4492350"/>
              <a:gd name="connsiteX2-2017" fmla="*/ 1307805 w 3694535"/>
              <a:gd name="connsiteY2-2018" fmla="*/ 3381153 h 4492350"/>
              <a:gd name="connsiteX3-2019" fmla="*/ 31898 w 3694535"/>
              <a:gd name="connsiteY3-2020" fmla="*/ 2945218 h 4492350"/>
              <a:gd name="connsiteX4-2021" fmla="*/ 1127052 w 3694535"/>
              <a:gd name="connsiteY4-2022" fmla="*/ 3242930 h 4492350"/>
              <a:gd name="connsiteX5-2023" fmla="*/ 393405 w 3694535"/>
              <a:gd name="connsiteY5-2024" fmla="*/ 2456121 h 4492350"/>
              <a:gd name="connsiteX6-2025" fmla="*/ 1775638 w 3694535"/>
              <a:gd name="connsiteY6-2026" fmla="*/ 3519376 h 4492350"/>
              <a:gd name="connsiteX7-2027" fmla="*/ 1679945 w 3694535"/>
              <a:gd name="connsiteY7-2028" fmla="*/ 2392325 h 4492350"/>
              <a:gd name="connsiteX8-2029" fmla="*/ 0 w 3694535"/>
              <a:gd name="connsiteY8-2030" fmla="*/ 754911 h 4492350"/>
              <a:gd name="connsiteX9-2031" fmla="*/ 988828 w 3694535"/>
              <a:gd name="connsiteY9-2032" fmla="*/ 1924493 h 4492350"/>
              <a:gd name="connsiteX10-2033" fmla="*/ 1137684 w 3694535"/>
              <a:gd name="connsiteY10-2034" fmla="*/ 861237 h 4492350"/>
              <a:gd name="connsiteX11-2035" fmla="*/ 1222745 w 3694535"/>
              <a:gd name="connsiteY11-2036" fmla="*/ 2062716 h 4492350"/>
              <a:gd name="connsiteX12-2037" fmla="*/ 1690577 w 3694535"/>
              <a:gd name="connsiteY12-2038" fmla="*/ 2190307 h 4492350"/>
              <a:gd name="connsiteX13-2039" fmla="*/ 1956391 w 3694535"/>
              <a:gd name="connsiteY13-2040" fmla="*/ 0 h 4492350"/>
              <a:gd name="connsiteX14-2041" fmla="*/ 2083982 w 3694535"/>
              <a:gd name="connsiteY14-2042" fmla="*/ 978195 h 4492350"/>
              <a:gd name="connsiteX15-2043" fmla="*/ 1881963 w 3694535"/>
              <a:gd name="connsiteY15-2044" fmla="*/ 2232837 h 4492350"/>
              <a:gd name="connsiteX16-2045" fmla="*/ 2057494 w 3694535"/>
              <a:gd name="connsiteY16-2046" fmla="*/ 3046321 h 4492350"/>
              <a:gd name="connsiteX17-2047" fmla="*/ 2647507 w 3694535"/>
              <a:gd name="connsiteY17-2048" fmla="*/ 2519916 h 4492350"/>
              <a:gd name="connsiteX18-2049" fmla="*/ 2913694 w 3694535"/>
              <a:gd name="connsiteY18-2050" fmla="*/ 1291762 h 4492350"/>
              <a:gd name="connsiteX19-2051" fmla="*/ 2806809 w 3694535"/>
              <a:gd name="connsiteY19-2052" fmla="*/ 2383091 h 4492350"/>
              <a:gd name="connsiteX20-2053" fmla="*/ 3694535 w 3694535"/>
              <a:gd name="connsiteY20-2054" fmla="*/ 1124252 h 4492350"/>
              <a:gd name="connsiteX21-2055" fmla="*/ 2222205 w 3694535"/>
              <a:gd name="connsiteY21-2056" fmla="*/ 3370521 h 4492350"/>
              <a:gd name="connsiteX22-2057" fmla="*/ 2169042 w 3694535"/>
              <a:gd name="connsiteY22-2058" fmla="*/ 3817088 h 4492350"/>
              <a:gd name="connsiteX23-2059" fmla="*/ 3317358 w 3694535"/>
              <a:gd name="connsiteY23-2060" fmla="*/ 3094074 h 4492350"/>
              <a:gd name="connsiteX24-2061" fmla="*/ 2194317 w 3694535"/>
              <a:gd name="connsiteY24-2062" fmla="*/ 4030951 h 4492350"/>
              <a:gd name="connsiteX25-2063" fmla="*/ 2232838 w 3694535"/>
              <a:gd name="connsiteY25-2064" fmla="*/ 4476307 h 4492350"/>
              <a:gd name="connsiteX26-2065" fmla="*/ 2218194 w 3694535"/>
              <a:gd name="connsiteY26-2066" fmla="*/ 4491415 h 4492350"/>
              <a:gd name="connsiteX27-2067" fmla="*/ 1743740 w 3694535"/>
              <a:gd name="connsiteY27-2068" fmla="*/ 4492350 h 4492350"/>
              <a:gd name="connsiteX0-2069" fmla="*/ 1743740 w 3694535"/>
              <a:gd name="connsiteY0-2070" fmla="*/ 4492350 h 4492350"/>
              <a:gd name="connsiteX1-2071" fmla="*/ 1796903 w 3694535"/>
              <a:gd name="connsiteY1-2072" fmla="*/ 3785190 h 4492350"/>
              <a:gd name="connsiteX2-2073" fmla="*/ 1307805 w 3694535"/>
              <a:gd name="connsiteY2-2074" fmla="*/ 3381153 h 4492350"/>
              <a:gd name="connsiteX3-2075" fmla="*/ 31898 w 3694535"/>
              <a:gd name="connsiteY3-2076" fmla="*/ 2945218 h 4492350"/>
              <a:gd name="connsiteX4-2077" fmla="*/ 1127052 w 3694535"/>
              <a:gd name="connsiteY4-2078" fmla="*/ 3242930 h 4492350"/>
              <a:gd name="connsiteX5-2079" fmla="*/ 393405 w 3694535"/>
              <a:gd name="connsiteY5-2080" fmla="*/ 2456121 h 4492350"/>
              <a:gd name="connsiteX6-2081" fmla="*/ 1775638 w 3694535"/>
              <a:gd name="connsiteY6-2082" fmla="*/ 3519376 h 4492350"/>
              <a:gd name="connsiteX7-2083" fmla="*/ 1679945 w 3694535"/>
              <a:gd name="connsiteY7-2084" fmla="*/ 2392325 h 4492350"/>
              <a:gd name="connsiteX8-2085" fmla="*/ 0 w 3694535"/>
              <a:gd name="connsiteY8-2086" fmla="*/ 754911 h 4492350"/>
              <a:gd name="connsiteX9-2087" fmla="*/ 988828 w 3694535"/>
              <a:gd name="connsiteY9-2088" fmla="*/ 1924493 h 4492350"/>
              <a:gd name="connsiteX10-2089" fmla="*/ 1137684 w 3694535"/>
              <a:gd name="connsiteY10-2090" fmla="*/ 861237 h 4492350"/>
              <a:gd name="connsiteX11-2091" fmla="*/ 1222745 w 3694535"/>
              <a:gd name="connsiteY11-2092" fmla="*/ 2062716 h 4492350"/>
              <a:gd name="connsiteX12-2093" fmla="*/ 1690577 w 3694535"/>
              <a:gd name="connsiteY12-2094" fmla="*/ 2190307 h 4492350"/>
              <a:gd name="connsiteX13-2095" fmla="*/ 1956391 w 3694535"/>
              <a:gd name="connsiteY13-2096" fmla="*/ 0 h 4492350"/>
              <a:gd name="connsiteX14-2097" fmla="*/ 2083982 w 3694535"/>
              <a:gd name="connsiteY14-2098" fmla="*/ 978195 h 4492350"/>
              <a:gd name="connsiteX15-2099" fmla="*/ 1881963 w 3694535"/>
              <a:gd name="connsiteY15-2100" fmla="*/ 2232837 h 4492350"/>
              <a:gd name="connsiteX16-2101" fmla="*/ 2057494 w 3694535"/>
              <a:gd name="connsiteY16-2102" fmla="*/ 3046321 h 4492350"/>
              <a:gd name="connsiteX17-2103" fmla="*/ 2647507 w 3694535"/>
              <a:gd name="connsiteY17-2104" fmla="*/ 2519916 h 4492350"/>
              <a:gd name="connsiteX18-2105" fmla="*/ 2913694 w 3694535"/>
              <a:gd name="connsiteY18-2106" fmla="*/ 1291762 h 4492350"/>
              <a:gd name="connsiteX19-2107" fmla="*/ 2806809 w 3694535"/>
              <a:gd name="connsiteY19-2108" fmla="*/ 2383091 h 4492350"/>
              <a:gd name="connsiteX20-2109" fmla="*/ 3694535 w 3694535"/>
              <a:gd name="connsiteY20-2110" fmla="*/ 1124252 h 4492350"/>
              <a:gd name="connsiteX21-2111" fmla="*/ 2222205 w 3694535"/>
              <a:gd name="connsiteY21-2112" fmla="*/ 3370521 h 4492350"/>
              <a:gd name="connsiteX22-2113" fmla="*/ 2169042 w 3694535"/>
              <a:gd name="connsiteY22-2114" fmla="*/ 3817088 h 4492350"/>
              <a:gd name="connsiteX23-2115" fmla="*/ 3317358 w 3694535"/>
              <a:gd name="connsiteY23-2116" fmla="*/ 3094074 h 4492350"/>
              <a:gd name="connsiteX24-2117" fmla="*/ 2194317 w 3694535"/>
              <a:gd name="connsiteY24-2118" fmla="*/ 4030951 h 4492350"/>
              <a:gd name="connsiteX25-2119" fmla="*/ 2232838 w 3694535"/>
              <a:gd name="connsiteY25-2120" fmla="*/ 4476307 h 4492350"/>
              <a:gd name="connsiteX26-2121" fmla="*/ 2218194 w 3694535"/>
              <a:gd name="connsiteY26-2122" fmla="*/ 4491415 h 4492350"/>
              <a:gd name="connsiteX27-2123" fmla="*/ 1743740 w 3694535"/>
              <a:gd name="connsiteY27-2124" fmla="*/ 4492350 h 4492350"/>
              <a:gd name="connsiteX0-2125" fmla="*/ 1743740 w 3694535"/>
              <a:gd name="connsiteY0-2126" fmla="*/ 4492350 h 4492350"/>
              <a:gd name="connsiteX1-2127" fmla="*/ 1796903 w 3694535"/>
              <a:gd name="connsiteY1-2128" fmla="*/ 3785190 h 4492350"/>
              <a:gd name="connsiteX2-2129" fmla="*/ 1307805 w 3694535"/>
              <a:gd name="connsiteY2-2130" fmla="*/ 3381153 h 4492350"/>
              <a:gd name="connsiteX3-2131" fmla="*/ 31898 w 3694535"/>
              <a:gd name="connsiteY3-2132" fmla="*/ 2945218 h 4492350"/>
              <a:gd name="connsiteX4-2133" fmla="*/ 1127052 w 3694535"/>
              <a:gd name="connsiteY4-2134" fmla="*/ 3242930 h 4492350"/>
              <a:gd name="connsiteX5-2135" fmla="*/ 393405 w 3694535"/>
              <a:gd name="connsiteY5-2136" fmla="*/ 2456121 h 4492350"/>
              <a:gd name="connsiteX6-2137" fmla="*/ 1775638 w 3694535"/>
              <a:gd name="connsiteY6-2138" fmla="*/ 3519376 h 4492350"/>
              <a:gd name="connsiteX7-2139" fmla="*/ 1679945 w 3694535"/>
              <a:gd name="connsiteY7-2140" fmla="*/ 2392325 h 4492350"/>
              <a:gd name="connsiteX8-2141" fmla="*/ 0 w 3694535"/>
              <a:gd name="connsiteY8-2142" fmla="*/ 754911 h 4492350"/>
              <a:gd name="connsiteX9-2143" fmla="*/ 988828 w 3694535"/>
              <a:gd name="connsiteY9-2144" fmla="*/ 1924493 h 4492350"/>
              <a:gd name="connsiteX10-2145" fmla="*/ 1137684 w 3694535"/>
              <a:gd name="connsiteY10-2146" fmla="*/ 861237 h 4492350"/>
              <a:gd name="connsiteX11-2147" fmla="*/ 1222745 w 3694535"/>
              <a:gd name="connsiteY11-2148" fmla="*/ 2062716 h 4492350"/>
              <a:gd name="connsiteX12-2149" fmla="*/ 1690577 w 3694535"/>
              <a:gd name="connsiteY12-2150" fmla="*/ 2190307 h 4492350"/>
              <a:gd name="connsiteX13-2151" fmla="*/ 1956391 w 3694535"/>
              <a:gd name="connsiteY13-2152" fmla="*/ 0 h 4492350"/>
              <a:gd name="connsiteX14-2153" fmla="*/ 2083982 w 3694535"/>
              <a:gd name="connsiteY14-2154" fmla="*/ 978195 h 4492350"/>
              <a:gd name="connsiteX15-2155" fmla="*/ 1881963 w 3694535"/>
              <a:gd name="connsiteY15-2156" fmla="*/ 2232837 h 4492350"/>
              <a:gd name="connsiteX16-2157" fmla="*/ 2057494 w 3694535"/>
              <a:gd name="connsiteY16-2158" fmla="*/ 3046321 h 4492350"/>
              <a:gd name="connsiteX17-2159" fmla="*/ 2647507 w 3694535"/>
              <a:gd name="connsiteY17-2160" fmla="*/ 2519916 h 4492350"/>
              <a:gd name="connsiteX18-2161" fmla="*/ 2913694 w 3694535"/>
              <a:gd name="connsiteY18-2162" fmla="*/ 1291762 h 4492350"/>
              <a:gd name="connsiteX19-2163" fmla="*/ 2806809 w 3694535"/>
              <a:gd name="connsiteY19-2164" fmla="*/ 2383091 h 4492350"/>
              <a:gd name="connsiteX20-2165" fmla="*/ 3694535 w 3694535"/>
              <a:gd name="connsiteY20-2166" fmla="*/ 1124252 h 4492350"/>
              <a:gd name="connsiteX21-2167" fmla="*/ 2222205 w 3694535"/>
              <a:gd name="connsiteY21-2168" fmla="*/ 3370521 h 4492350"/>
              <a:gd name="connsiteX22-2169" fmla="*/ 2169042 w 3694535"/>
              <a:gd name="connsiteY22-2170" fmla="*/ 3817088 h 4492350"/>
              <a:gd name="connsiteX23-2171" fmla="*/ 3317358 w 3694535"/>
              <a:gd name="connsiteY23-2172" fmla="*/ 3094074 h 4492350"/>
              <a:gd name="connsiteX24-2173" fmla="*/ 2194317 w 3694535"/>
              <a:gd name="connsiteY24-2174" fmla="*/ 4030951 h 4492350"/>
              <a:gd name="connsiteX25-2175" fmla="*/ 2232838 w 3694535"/>
              <a:gd name="connsiteY25-2176" fmla="*/ 4476307 h 4492350"/>
              <a:gd name="connsiteX26-2177" fmla="*/ 2218194 w 3694535"/>
              <a:gd name="connsiteY26-2178" fmla="*/ 4491415 h 4492350"/>
              <a:gd name="connsiteX27-2179" fmla="*/ 1743740 w 3694535"/>
              <a:gd name="connsiteY27-2180" fmla="*/ 4492350 h 4492350"/>
              <a:gd name="connsiteX0-2181" fmla="*/ 1743740 w 3694535"/>
              <a:gd name="connsiteY0-2182" fmla="*/ 4492350 h 4492350"/>
              <a:gd name="connsiteX1-2183" fmla="*/ 1796903 w 3694535"/>
              <a:gd name="connsiteY1-2184" fmla="*/ 3785190 h 4492350"/>
              <a:gd name="connsiteX2-2185" fmla="*/ 1307805 w 3694535"/>
              <a:gd name="connsiteY2-2186" fmla="*/ 3381153 h 4492350"/>
              <a:gd name="connsiteX3-2187" fmla="*/ 31898 w 3694535"/>
              <a:gd name="connsiteY3-2188" fmla="*/ 2945218 h 4492350"/>
              <a:gd name="connsiteX4-2189" fmla="*/ 1127052 w 3694535"/>
              <a:gd name="connsiteY4-2190" fmla="*/ 3242930 h 4492350"/>
              <a:gd name="connsiteX5-2191" fmla="*/ 393405 w 3694535"/>
              <a:gd name="connsiteY5-2192" fmla="*/ 2456121 h 4492350"/>
              <a:gd name="connsiteX6-2193" fmla="*/ 1775638 w 3694535"/>
              <a:gd name="connsiteY6-2194" fmla="*/ 3519376 h 4492350"/>
              <a:gd name="connsiteX7-2195" fmla="*/ 1679945 w 3694535"/>
              <a:gd name="connsiteY7-2196" fmla="*/ 2392325 h 4492350"/>
              <a:gd name="connsiteX8-2197" fmla="*/ 0 w 3694535"/>
              <a:gd name="connsiteY8-2198" fmla="*/ 754911 h 4492350"/>
              <a:gd name="connsiteX9-2199" fmla="*/ 988828 w 3694535"/>
              <a:gd name="connsiteY9-2200" fmla="*/ 1924493 h 4492350"/>
              <a:gd name="connsiteX10-2201" fmla="*/ 1137684 w 3694535"/>
              <a:gd name="connsiteY10-2202" fmla="*/ 861237 h 4492350"/>
              <a:gd name="connsiteX11-2203" fmla="*/ 1222745 w 3694535"/>
              <a:gd name="connsiteY11-2204" fmla="*/ 2062716 h 4492350"/>
              <a:gd name="connsiteX12-2205" fmla="*/ 1690577 w 3694535"/>
              <a:gd name="connsiteY12-2206" fmla="*/ 2190307 h 4492350"/>
              <a:gd name="connsiteX13-2207" fmla="*/ 1956391 w 3694535"/>
              <a:gd name="connsiteY13-2208" fmla="*/ 0 h 4492350"/>
              <a:gd name="connsiteX14-2209" fmla="*/ 2083982 w 3694535"/>
              <a:gd name="connsiteY14-2210" fmla="*/ 978195 h 4492350"/>
              <a:gd name="connsiteX15-2211" fmla="*/ 1881963 w 3694535"/>
              <a:gd name="connsiteY15-2212" fmla="*/ 2232837 h 4492350"/>
              <a:gd name="connsiteX16-2213" fmla="*/ 2057494 w 3694535"/>
              <a:gd name="connsiteY16-2214" fmla="*/ 3046321 h 4492350"/>
              <a:gd name="connsiteX17-2215" fmla="*/ 2647507 w 3694535"/>
              <a:gd name="connsiteY17-2216" fmla="*/ 2519916 h 4492350"/>
              <a:gd name="connsiteX18-2217" fmla="*/ 2913694 w 3694535"/>
              <a:gd name="connsiteY18-2218" fmla="*/ 1291762 h 4492350"/>
              <a:gd name="connsiteX19-2219" fmla="*/ 2806809 w 3694535"/>
              <a:gd name="connsiteY19-2220" fmla="*/ 2383091 h 4492350"/>
              <a:gd name="connsiteX20-2221" fmla="*/ 3694535 w 3694535"/>
              <a:gd name="connsiteY20-2222" fmla="*/ 1124252 h 4492350"/>
              <a:gd name="connsiteX21-2223" fmla="*/ 2222205 w 3694535"/>
              <a:gd name="connsiteY21-2224" fmla="*/ 3370521 h 4492350"/>
              <a:gd name="connsiteX22-2225" fmla="*/ 2169042 w 3694535"/>
              <a:gd name="connsiteY22-2226" fmla="*/ 3817088 h 4492350"/>
              <a:gd name="connsiteX23-2227" fmla="*/ 3317358 w 3694535"/>
              <a:gd name="connsiteY23-2228" fmla="*/ 3094074 h 4492350"/>
              <a:gd name="connsiteX24-2229" fmla="*/ 2194317 w 3694535"/>
              <a:gd name="connsiteY24-2230" fmla="*/ 4030951 h 4492350"/>
              <a:gd name="connsiteX25-2231" fmla="*/ 2232838 w 3694535"/>
              <a:gd name="connsiteY25-2232" fmla="*/ 4476307 h 4492350"/>
              <a:gd name="connsiteX26-2233" fmla="*/ 2218194 w 3694535"/>
              <a:gd name="connsiteY26-2234" fmla="*/ 4491415 h 4492350"/>
              <a:gd name="connsiteX27-2235" fmla="*/ 1743740 w 3694535"/>
              <a:gd name="connsiteY27-2236" fmla="*/ 4492350 h 4492350"/>
              <a:gd name="connsiteX0-2237" fmla="*/ 1743740 w 3694535"/>
              <a:gd name="connsiteY0-2238" fmla="*/ 4492350 h 4492350"/>
              <a:gd name="connsiteX1-2239" fmla="*/ 1796903 w 3694535"/>
              <a:gd name="connsiteY1-2240" fmla="*/ 3785190 h 4492350"/>
              <a:gd name="connsiteX2-2241" fmla="*/ 1307805 w 3694535"/>
              <a:gd name="connsiteY2-2242" fmla="*/ 3381153 h 4492350"/>
              <a:gd name="connsiteX3-2243" fmla="*/ 31898 w 3694535"/>
              <a:gd name="connsiteY3-2244" fmla="*/ 2945218 h 4492350"/>
              <a:gd name="connsiteX4-2245" fmla="*/ 1127052 w 3694535"/>
              <a:gd name="connsiteY4-2246" fmla="*/ 3242930 h 4492350"/>
              <a:gd name="connsiteX5-2247" fmla="*/ 393405 w 3694535"/>
              <a:gd name="connsiteY5-2248" fmla="*/ 2456121 h 4492350"/>
              <a:gd name="connsiteX6-2249" fmla="*/ 1775638 w 3694535"/>
              <a:gd name="connsiteY6-2250" fmla="*/ 3519376 h 4492350"/>
              <a:gd name="connsiteX7-2251" fmla="*/ 1679945 w 3694535"/>
              <a:gd name="connsiteY7-2252" fmla="*/ 2392325 h 4492350"/>
              <a:gd name="connsiteX8-2253" fmla="*/ 0 w 3694535"/>
              <a:gd name="connsiteY8-2254" fmla="*/ 754911 h 4492350"/>
              <a:gd name="connsiteX9-2255" fmla="*/ 988828 w 3694535"/>
              <a:gd name="connsiteY9-2256" fmla="*/ 1924493 h 4492350"/>
              <a:gd name="connsiteX10-2257" fmla="*/ 1137684 w 3694535"/>
              <a:gd name="connsiteY10-2258" fmla="*/ 861237 h 4492350"/>
              <a:gd name="connsiteX11-2259" fmla="*/ 1222745 w 3694535"/>
              <a:gd name="connsiteY11-2260" fmla="*/ 2062716 h 4492350"/>
              <a:gd name="connsiteX12-2261" fmla="*/ 1690577 w 3694535"/>
              <a:gd name="connsiteY12-2262" fmla="*/ 2190307 h 4492350"/>
              <a:gd name="connsiteX13-2263" fmla="*/ 1956391 w 3694535"/>
              <a:gd name="connsiteY13-2264" fmla="*/ 0 h 4492350"/>
              <a:gd name="connsiteX14-2265" fmla="*/ 2083982 w 3694535"/>
              <a:gd name="connsiteY14-2266" fmla="*/ 978195 h 4492350"/>
              <a:gd name="connsiteX15-2267" fmla="*/ 1881963 w 3694535"/>
              <a:gd name="connsiteY15-2268" fmla="*/ 2232837 h 4492350"/>
              <a:gd name="connsiteX16-2269" fmla="*/ 2057494 w 3694535"/>
              <a:gd name="connsiteY16-2270" fmla="*/ 3046321 h 4492350"/>
              <a:gd name="connsiteX17-2271" fmla="*/ 2647507 w 3694535"/>
              <a:gd name="connsiteY17-2272" fmla="*/ 2519916 h 4492350"/>
              <a:gd name="connsiteX18-2273" fmla="*/ 2913694 w 3694535"/>
              <a:gd name="connsiteY18-2274" fmla="*/ 1291762 h 4492350"/>
              <a:gd name="connsiteX19-2275" fmla="*/ 2806809 w 3694535"/>
              <a:gd name="connsiteY19-2276" fmla="*/ 2383091 h 4492350"/>
              <a:gd name="connsiteX20-2277" fmla="*/ 3694535 w 3694535"/>
              <a:gd name="connsiteY20-2278" fmla="*/ 1124252 h 4492350"/>
              <a:gd name="connsiteX21-2279" fmla="*/ 2222205 w 3694535"/>
              <a:gd name="connsiteY21-2280" fmla="*/ 3370521 h 4492350"/>
              <a:gd name="connsiteX22-2281" fmla="*/ 2169042 w 3694535"/>
              <a:gd name="connsiteY22-2282" fmla="*/ 3817088 h 4492350"/>
              <a:gd name="connsiteX23-2283" fmla="*/ 3317358 w 3694535"/>
              <a:gd name="connsiteY23-2284" fmla="*/ 3094074 h 4492350"/>
              <a:gd name="connsiteX24-2285" fmla="*/ 2194317 w 3694535"/>
              <a:gd name="connsiteY24-2286" fmla="*/ 4030951 h 4492350"/>
              <a:gd name="connsiteX25-2287" fmla="*/ 2232838 w 3694535"/>
              <a:gd name="connsiteY25-2288" fmla="*/ 4476307 h 4492350"/>
              <a:gd name="connsiteX26-2289" fmla="*/ 2218194 w 3694535"/>
              <a:gd name="connsiteY26-2290" fmla="*/ 4491415 h 4492350"/>
              <a:gd name="connsiteX27-2291" fmla="*/ 1743740 w 3694535"/>
              <a:gd name="connsiteY27-2292" fmla="*/ 4492350 h 4492350"/>
              <a:gd name="connsiteX0-2293" fmla="*/ 1743740 w 3694535"/>
              <a:gd name="connsiteY0-2294" fmla="*/ 4492350 h 4492350"/>
              <a:gd name="connsiteX1-2295" fmla="*/ 1796903 w 3694535"/>
              <a:gd name="connsiteY1-2296" fmla="*/ 3785190 h 4492350"/>
              <a:gd name="connsiteX2-2297" fmla="*/ 1307805 w 3694535"/>
              <a:gd name="connsiteY2-2298" fmla="*/ 3381153 h 4492350"/>
              <a:gd name="connsiteX3-2299" fmla="*/ 31898 w 3694535"/>
              <a:gd name="connsiteY3-2300" fmla="*/ 2945218 h 4492350"/>
              <a:gd name="connsiteX4-2301" fmla="*/ 1127052 w 3694535"/>
              <a:gd name="connsiteY4-2302" fmla="*/ 3242930 h 4492350"/>
              <a:gd name="connsiteX5-2303" fmla="*/ 393405 w 3694535"/>
              <a:gd name="connsiteY5-2304" fmla="*/ 2456121 h 4492350"/>
              <a:gd name="connsiteX6-2305" fmla="*/ 1775638 w 3694535"/>
              <a:gd name="connsiteY6-2306" fmla="*/ 3519376 h 4492350"/>
              <a:gd name="connsiteX7-2307" fmla="*/ 1679945 w 3694535"/>
              <a:gd name="connsiteY7-2308" fmla="*/ 2392325 h 4492350"/>
              <a:gd name="connsiteX8-2309" fmla="*/ 0 w 3694535"/>
              <a:gd name="connsiteY8-2310" fmla="*/ 754911 h 4492350"/>
              <a:gd name="connsiteX9-2311" fmla="*/ 988828 w 3694535"/>
              <a:gd name="connsiteY9-2312" fmla="*/ 1924493 h 4492350"/>
              <a:gd name="connsiteX10-2313" fmla="*/ 1137684 w 3694535"/>
              <a:gd name="connsiteY10-2314" fmla="*/ 861237 h 4492350"/>
              <a:gd name="connsiteX11-2315" fmla="*/ 1222745 w 3694535"/>
              <a:gd name="connsiteY11-2316" fmla="*/ 2062716 h 4492350"/>
              <a:gd name="connsiteX12-2317" fmla="*/ 1690577 w 3694535"/>
              <a:gd name="connsiteY12-2318" fmla="*/ 2190307 h 4492350"/>
              <a:gd name="connsiteX13-2319" fmla="*/ 1956391 w 3694535"/>
              <a:gd name="connsiteY13-2320" fmla="*/ 0 h 4492350"/>
              <a:gd name="connsiteX14-2321" fmla="*/ 2083982 w 3694535"/>
              <a:gd name="connsiteY14-2322" fmla="*/ 978195 h 4492350"/>
              <a:gd name="connsiteX15-2323" fmla="*/ 1881963 w 3694535"/>
              <a:gd name="connsiteY15-2324" fmla="*/ 2232837 h 4492350"/>
              <a:gd name="connsiteX16-2325" fmla="*/ 2057494 w 3694535"/>
              <a:gd name="connsiteY16-2326" fmla="*/ 3046321 h 4492350"/>
              <a:gd name="connsiteX17-2327" fmla="*/ 2647507 w 3694535"/>
              <a:gd name="connsiteY17-2328" fmla="*/ 2519916 h 4492350"/>
              <a:gd name="connsiteX18-2329" fmla="*/ 2913694 w 3694535"/>
              <a:gd name="connsiteY18-2330" fmla="*/ 1291762 h 4492350"/>
              <a:gd name="connsiteX19-2331" fmla="*/ 2806809 w 3694535"/>
              <a:gd name="connsiteY19-2332" fmla="*/ 2383091 h 4492350"/>
              <a:gd name="connsiteX20-2333" fmla="*/ 3694535 w 3694535"/>
              <a:gd name="connsiteY20-2334" fmla="*/ 1124252 h 4492350"/>
              <a:gd name="connsiteX21-2335" fmla="*/ 2222205 w 3694535"/>
              <a:gd name="connsiteY21-2336" fmla="*/ 3370521 h 4492350"/>
              <a:gd name="connsiteX22-2337" fmla="*/ 2169042 w 3694535"/>
              <a:gd name="connsiteY22-2338" fmla="*/ 3817088 h 4492350"/>
              <a:gd name="connsiteX23-2339" fmla="*/ 3317358 w 3694535"/>
              <a:gd name="connsiteY23-2340" fmla="*/ 3094074 h 4492350"/>
              <a:gd name="connsiteX24-2341" fmla="*/ 2194317 w 3694535"/>
              <a:gd name="connsiteY24-2342" fmla="*/ 4030951 h 4492350"/>
              <a:gd name="connsiteX25-2343" fmla="*/ 2232838 w 3694535"/>
              <a:gd name="connsiteY25-2344" fmla="*/ 4476307 h 4492350"/>
              <a:gd name="connsiteX26-2345" fmla="*/ 2218194 w 3694535"/>
              <a:gd name="connsiteY26-2346" fmla="*/ 4491415 h 4492350"/>
              <a:gd name="connsiteX27-2347" fmla="*/ 1743740 w 3694535"/>
              <a:gd name="connsiteY27-2348" fmla="*/ 4492350 h 4492350"/>
              <a:gd name="connsiteX0-2349" fmla="*/ 1743740 w 3694535"/>
              <a:gd name="connsiteY0-2350" fmla="*/ 4492350 h 4492350"/>
              <a:gd name="connsiteX1-2351" fmla="*/ 1796903 w 3694535"/>
              <a:gd name="connsiteY1-2352" fmla="*/ 3785190 h 4492350"/>
              <a:gd name="connsiteX2-2353" fmla="*/ 1307805 w 3694535"/>
              <a:gd name="connsiteY2-2354" fmla="*/ 3381153 h 4492350"/>
              <a:gd name="connsiteX3-2355" fmla="*/ 31898 w 3694535"/>
              <a:gd name="connsiteY3-2356" fmla="*/ 2945218 h 4492350"/>
              <a:gd name="connsiteX4-2357" fmla="*/ 1127052 w 3694535"/>
              <a:gd name="connsiteY4-2358" fmla="*/ 3242930 h 4492350"/>
              <a:gd name="connsiteX5-2359" fmla="*/ 393405 w 3694535"/>
              <a:gd name="connsiteY5-2360" fmla="*/ 2456121 h 4492350"/>
              <a:gd name="connsiteX6-2361" fmla="*/ 1775638 w 3694535"/>
              <a:gd name="connsiteY6-2362" fmla="*/ 3519376 h 4492350"/>
              <a:gd name="connsiteX7-2363" fmla="*/ 1679945 w 3694535"/>
              <a:gd name="connsiteY7-2364" fmla="*/ 2392325 h 4492350"/>
              <a:gd name="connsiteX8-2365" fmla="*/ 0 w 3694535"/>
              <a:gd name="connsiteY8-2366" fmla="*/ 754911 h 4492350"/>
              <a:gd name="connsiteX9-2367" fmla="*/ 988828 w 3694535"/>
              <a:gd name="connsiteY9-2368" fmla="*/ 1924493 h 4492350"/>
              <a:gd name="connsiteX10-2369" fmla="*/ 1137684 w 3694535"/>
              <a:gd name="connsiteY10-2370" fmla="*/ 861237 h 4492350"/>
              <a:gd name="connsiteX11-2371" fmla="*/ 1222745 w 3694535"/>
              <a:gd name="connsiteY11-2372" fmla="*/ 2062716 h 4492350"/>
              <a:gd name="connsiteX12-2373" fmla="*/ 1690577 w 3694535"/>
              <a:gd name="connsiteY12-2374" fmla="*/ 2190307 h 4492350"/>
              <a:gd name="connsiteX13-2375" fmla="*/ 1956391 w 3694535"/>
              <a:gd name="connsiteY13-2376" fmla="*/ 0 h 4492350"/>
              <a:gd name="connsiteX14-2377" fmla="*/ 2083982 w 3694535"/>
              <a:gd name="connsiteY14-2378" fmla="*/ 978195 h 4492350"/>
              <a:gd name="connsiteX15-2379" fmla="*/ 1881963 w 3694535"/>
              <a:gd name="connsiteY15-2380" fmla="*/ 2232837 h 4492350"/>
              <a:gd name="connsiteX16-2381" fmla="*/ 2057494 w 3694535"/>
              <a:gd name="connsiteY16-2382" fmla="*/ 3046321 h 4492350"/>
              <a:gd name="connsiteX17-2383" fmla="*/ 2647507 w 3694535"/>
              <a:gd name="connsiteY17-2384" fmla="*/ 2519916 h 4492350"/>
              <a:gd name="connsiteX18-2385" fmla="*/ 2913694 w 3694535"/>
              <a:gd name="connsiteY18-2386" fmla="*/ 1291762 h 4492350"/>
              <a:gd name="connsiteX19-2387" fmla="*/ 2806809 w 3694535"/>
              <a:gd name="connsiteY19-2388" fmla="*/ 2383091 h 4492350"/>
              <a:gd name="connsiteX20-2389" fmla="*/ 3694535 w 3694535"/>
              <a:gd name="connsiteY20-2390" fmla="*/ 1124252 h 4492350"/>
              <a:gd name="connsiteX21-2391" fmla="*/ 2222205 w 3694535"/>
              <a:gd name="connsiteY21-2392" fmla="*/ 3370521 h 4492350"/>
              <a:gd name="connsiteX22-2393" fmla="*/ 2169042 w 3694535"/>
              <a:gd name="connsiteY22-2394" fmla="*/ 3817088 h 4492350"/>
              <a:gd name="connsiteX23-2395" fmla="*/ 3317358 w 3694535"/>
              <a:gd name="connsiteY23-2396" fmla="*/ 3094074 h 4492350"/>
              <a:gd name="connsiteX24-2397" fmla="*/ 2194317 w 3694535"/>
              <a:gd name="connsiteY24-2398" fmla="*/ 4030951 h 4492350"/>
              <a:gd name="connsiteX25-2399" fmla="*/ 2232838 w 3694535"/>
              <a:gd name="connsiteY25-2400" fmla="*/ 4476307 h 4492350"/>
              <a:gd name="connsiteX26-2401" fmla="*/ 2218194 w 3694535"/>
              <a:gd name="connsiteY26-2402" fmla="*/ 4491415 h 4492350"/>
              <a:gd name="connsiteX27-2403" fmla="*/ 1743740 w 3694535"/>
              <a:gd name="connsiteY27-2404" fmla="*/ 4492350 h 4492350"/>
              <a:gd name="connsiteX0-2405" fmla="*/ 1743740 w 3694535"/>
              <a:gd name="connsiteY0-2406" fmla="*/ 4492350 h 4492350"/>
              <a:gd name="connsiteX1-2407" fmla="*/ 1796903 w 3694535"/>
              <a:gd name="connsiteY1-2408" fmla="*/ 3785190 h 4492350"/>
              <a:gd name="connsiteX2-2409" fmla="*/ 1307805 w 3694535"/>
              <a:gd name="connsiteY2-2410" fmla="*/ 3381153 h 4492350"/>
              <a:gd name="connsiteX3-2411" fmla="*/ 31898 w 3694535"/>
              <a:gd name="connsiteY3-2412" fmla="*/ 2945218 h 4492350"/>
              <a:gd name="connsiteX4-2413" fmla="*/ 1127052 w 3694535"/>
              <a:gd name="connsiteY4-2414" fmla="*/ 3242930 h 4492350"/>
              <a:gd name="connsiteX5-2415" fmla="*/ 393405 w 3694535"/>
              <a:gd name="connsiteY5-2416" fmla="*/ 2456121 h 4492350"/>
              <a:gd name="connsiteX6-2417" fmla="*/ 1775638 w 3694535"/>
              <a:gd name="connsiteY6-2418" fmla="*/ 3519376 h 4492350"/>
              <a:gd name="connsiteX7-2419" fmla="*/ 1679945 w 3694535"/>
              <a:gd name="connsiteY7-2420" fmla="*/ 2392325 h 4492350"/>
              <a:gd name="connsiteX8-2421" fmla="*/ 0 w 3694535"/>
              <a:gd name="connsiteY8-2422" fmla="*/ 754911 h 4492350"/>
              <a:gd name="connsiteX9-2423" fmla="*/ 988828 w 3694535"/>
              <a:gd name="connsiteY9-2424" fmla="*/ 1924493 h 4492350"/>
              <a:gd name="connsiteX10-2425" fmla="*/ 1137684 w 3694535"/>
              <a:gd name="connsiteY10-2426" fmla="*/ 861237 h 4492350"/>
              <a:gd name="connsiteX11-2427" fmla="*/ 1222745 w 3694535"/>
              <a:gd name="connsiteY11-2428" fmla="*/ 2062716 h 4492350"/>
              <a:gd name="connsiteX12-2429" fmla="*/ 1690577 w 3694535"/>
              <a:gd name="connsiteY12-2430" fmla="*/ 2190307 h 4492350"/>
              <a:gd name="connsiteX13-2431" fmla="*/ 1956391 w 3694535"/>
              <a:gd name="connsiteY13-2432" fmla="*/ 0 h 4492350"/>
              <a:gd name="connsiteX14-2433" fmla="*/ 2083982 w 3694535"/>
              <a:gd name="connsiteY14-2434" fmla="*/ 978195 h 4492350"/>
              <a:gd name="connsiteX15-2435" fmla="*/ 1881963 w 3694535"/>
              <a:gd name="connsiteY15-2436" fmla="*/ 2232837 h 4492350"/>
              <a:gd name="connsiteX16-2437" fmla="*/ 2057494 w 3694535"/>
              <a:gd name="connsiteY16-2438" fmla="*/ 3046321 h 4492350"/>
              <a:gd name="connsiteX17-2439" fmla="*/ 2647507 w 3694535"/>
              <a:gd name="connsiteY17-2440" fmla="*/ 2519916 h 4492350"/>
              <a:gd name="connsiteX18-2441" fmla="*/ 2913694 w 3694535"/>
              <a:gd name="connsiteY18-2442" fmla="*/ 1291762 h 4492350"/>
              <a:gd name="connsiteX19-2443" fmla="*/ 2806809 w 3694535"/>
              <a:gd name="connsiteY19-2444" fmla="*/ 2383091 h 4492350"/>
              <a:gd name="connsiteX20-2445" fmla="*/ 3694535 w 3694535"/>
              <a:gd name="connsiteY20-2446" fmla="*/ 1124252 h 4492350"/>
              <a:gd name="connsiteX21-2447" fmla="*/ 2222205 w 3694535"/>
              <a:gd name="connsiteY21-2448" fmla="*/ 3370521 h 4492350"/>
              <a:gd name="connsiteX22-2449" fmla="*/ 2169042 w 3694535"/>
              <a:gd name="connsiteY22-2450" fmla="*/ 3817088 h 4492350"/>
              <a:gd name="connsiteX23-2451" fmla="*/ 3317358 w 3694535"/>
              <a:gd name="connsiteY23-2452" fmla="*/ 3094074 h 4492350"/>
              <a:gd name="connsiteX24-2453" fmla="*/ 2194317 w 3694535"/>
              <a:gd name="connsiteY24-2454" fmla="*/ 4030951 h 4492350"/>
              <a:gd name="connsiteX25-2455" fmla="*/ 2232838 w 3694535"/>
              <a:gd name="connsiteY25-2456" fmla="*/ 4476307 h 4492350"/>
              <a:gd name="connsiteX26-2457" fmla="*/ 2218194 w 3694535"/>
              <a:gd name="connsiteY26-2458" fmla="*/ 4491415 h 4492350"/>
              <a:gd name="connsiteX27-2459" fmla="*/ 1743740 w 3694535"/>
              <a:gd name="connsiteY27-2460" fmla="*/ 4492350 h 4492350"/>
              <a:gd name="connsiteX0-2461" fmla="*/ 1743740 w 3694535"/>
              <a:gd name="connsiteY0-2462" fmla="*/ 4492350 h 4492350"/>
              <a:gd name="connsiteX1-2463" fmla="*/ 1796903 w 3694535"/>
              <a:gd name="connsiteY1-2464" fmla="*/ 3785190 h 4492350"/>
              <a:gd name="connsiteX2-2465" fmla="*/ 1307805 w 3694535"/>
              <a:gd name="connsiteY2-2466" fmla="*/ 3381153 h 4492350"/>
              <a:gd name="connsiteX3-2467" fmla="*/ 31898 w 3694535"/>
              <a:gd name="connsiteY3-2468" fmla="*/ 2945218 h 4492350"/>
              <a:gd name="connsiteX4-2469" fmla="*/ 1127052 w 3694535"/>
              <a:gd name="connsiteY4-2470" fmla="*/ 3242930 h 4492350"/>
              <a:gd name="connsiteX5-2471" fmla="*/ 393405 w 3694535"/>
              <a:gd name="connsiteY5-2472" fmla="*/ 2456121 h 4492350"/>
              <a:gd name="connsiteX6-2473" fmla="*/ 1775638 w 3694535"/>
              <a:gd name="connsiteY6-2474" fmla="*/ 3519376 h 4492350"/>
              <a:gd name="connsiteX7-2475" fmla="*/ 1679945 w 3694535"/>
              <a:gd name="connsiteY7-2476" fmla="*/ 2392325 h 4492350"/>
              <a:gd name="connsiteX8-2477" fmla="*/ 0 w 3694535"/>
              <a:gd name="connsiteY8-2478" fmla="*/ 754911 h 4492350"/>
              <a:gd name="connsiteX9-2479" fmla="*/ 988828 w 3694535"/>
              <a:gd name="connsiteY9-2480" fmla="*/ 1924493 h 4492350"/>
              <a:gd name="connsiteX10-2481" fmla="*/ 1137684 w 3694535"/>
              <a:gd name="connsiteY10-2482" fmla="*/ 861237 h 4492350"/>
              <a:gd name="connsiteX11-2483" fmla="*/ 1222745 w 3694535"/>
              <a:gd name="connsiteY11-2484" fmla="*/ 2062716 h 4492350"/>
              <a:gd name="connsiteX12-2485" fmla="*/ 1690577 w 3694535"/>
              <a:gd name="connsiteY12-2486" fmla="*/ 2190307 h 4492350"/>
              <a:gd name="connsiteX13-2487" fmla="*/ 1956391 w 3694535"/>
              <a:gd name="connsiteY13-2488" fmla="*/ 0 h 4492350"/>
              <a:gd name="connsiteX14-2489" fmla="*/ 2083982 w 3694535"/>
              <a:gd name="connsiteY14-2490" fmla="*/ 978195 h 4492350"/>
              <a:gd name="connsiteX15-2491" fmla="*/ 1881963 w 3694535"/>
              <a:gd name="connsiteY15-2492" fmla="*/ 2232837 h 4492350"/>
              <a:gd name="connsiteX16-2493" fmla="*/ 2057494 w 3694535"/>
              <a:gd name="connsiteY16-2494" fmla="*/ 3046321 h 4492350"/>
              <a:gd name="connsiteX17-2495" fmla="*/ 2647507 w 3694535"/>
              <a:gd name="connsiteY17-2496" fmla="*/ 2519916 h 4492350"/>
              <a:gd name="connsiteX18-2497" fmla="*/ 2913694 w 3694535"/>
              <a:gd name="connsiteY18-2498" fmla="*/ 1291762 h 4492350"/>
              <a:gd name="connsiteX19-2499" fmla="*/ 2806809 w 3694535"/>
              <a:gd name="connsiteY19-2500" fmla="*/ 2383091 h 4492350"/>
              <a:gd name="connsiteX20-2501" fmla="*/ 3694535 w 3694535"/>
              <a:gd name="connsiteY20-2502" fmla="*/ 1124252 h 4492350"/>
              <a:gd name="connsiteX21-2503" fmla="*/ 2222205 w 3694535"/>
              <a:gd name="connsiteY21-2504" fmla="*/ 3370521 h 4492350"/>
              <a:gd name="connsiteX22-2505" fmla="*/ 2169042 w 3694535"/>
              <a:gd name="connsiteY22-2506" fmla="*/ 3817088 h 4492350"/>
              <a:gd name="connsiteX23-2507" fmla="*/ 3317358 w 3694535"/>
              <a:gd name="connsiteY23-2508" fmla="*/ 3094074 h 4492350"/>
              <a:gd name="connsiteX24-2509" fmla="*/ 2194317 w 3694535"/>
              <a:gd name="connsiteY24-2510" fmla="*/ 4030951 h 4492350"/>
              <a:gd name="connsiteX25-2511" fmla="*/ 2232838 w 3694535"/>
              <a:gd name="connsiteY25-2512" fmla="*/ 4476307 h 4492350"/>
              <a:gd name="connsiteX26-2513" fmla="*/ 2218194 w 3694535"/>
              <a:gd name="connsiteY26-2514" fmla="*/ 4491415 h 4492350"/>
              <a:gd name="connsiteX27-2515" fmla="*/ 1743740 w 3694535"/>
              <a:gd name="connsiteY27-2516" fmla="*/ 4492350 h 4492350"/>
              <a:gd name="connsiteX0-2517" fmla="*/ 1743740 w 3694535"/>
              <a:gd name="connsiteY0-2518" fmla="*/ 4492350 h 4492350"/>
              <a:gd name="connsiteX1-2519" fmla="*/ 1796903 w 3694535"/>
              <a:gd name="connsiteY1-2520" fmla="*/ 3785190 h 4492350"/>
              <a:gd name="connsiteX2-2521" fmla="*/ 1307805 w 3694535"/>
              <a:gd name="connsiteY2-2522" fmla="*/ 3381153 h 4492350"/>
              <a:gd name="connsiteX3-2523" fmla="*/ 31898 w 3694535"/>
              <a:gd name="connsiteY3-2524" fmla="*/ 2945218 h 4492350"/>
              <a:gd name="connsiteX4-2525" fmla="*/ 1127052 w 3694535"/>
              <a:gd name="connsiteY4-2526" fmla="*/ 3242930 h 4492350"/>
              <a:gd name="connsiteX5-2527" fmla="*/ 393405 w 3694535"/>
              <a:gd name="connsiteY5-2528" fmla="*/ 2456121 h 4492350"/>
              <a:gd name="connsiteX6-2529" fmla="*/ 1775638 w 3694535"/>
              <a:gd name="connsiteY6-2530" fmla="*/ 3519376 h 4492350"/>
              <a:gd name="connsiteX7-2531" fmla="*/ 1679945 w 3694535"/>
              <a:gd name="connsiteY7-2532" fmla="*/ 2392325 h 4492350"/>
              <a:gd name="connsiteX8-2533" fmla="*/ 0 w 3694535"/>
              <a:gd name="connsiteY8-2534" fmla="*/ 754911 h 4492350"/>
              <a:gd name="connsiteX9-2535" fmla="*/ 988828 w 3694535"/>
              <a:gd name="connsiteY9-2536" fmla="*/ 1924493 h 4492350"/>
              <a:gd name="connsiteX10-2537" fmla="*/ 1137684 w 3694535"/>
              <a:gd name="connsiteY10-2538" fmla="*/ 861237 h 4492350"/>
              <a:gd name="connsiteX11-2539" fmla="*/ 1222745 w 3694535"/>
              <a:gd name="connsiteY11-2540" fmla="*/ 2062716 h 4492350"/>
              <a:gd name="connsiteX12-2541" fmla="*/ 1690577 w 3694535"/>
              <a:gd name="connsiteY12-2542" fmla="*/ 2190307 h 4492350"/>
              <a:gd name="connsiteX13-2543" fmla="*/ 1956391 w 3694535"/>
              <a:gd name="connsiteY13-2544" fmla="*/ 0 h 4492350"/>
              <a:gd name="connsiteX14-2545" fmla="*/ 2083982 w 3694535"/>
              <a:gd name="connsiteY14-2546" fmla="*/ 978195 h 4492350"/>
              <a:gd name="connsiteX15-2547" fmla="*/ 1881963 w 3694535"/>
              <a:gd name="connsiteY15-2548" fmla="*/ 2232837 h 4492350"/>
              <a:gd name="connsiteX16-2549" fmla="*/ 2057494 w 3694535"/>
              <a:gd name="connsiteY16-2550" fmla="*/ 3046321 h 4492350"/>
              <a:gd name="connsiteX17-2551" fmla="*/ 2647507 w 3694535"/>
              <a:gd name="connsiteY17-2552" fmla="*/ 2519916 h 4492350"/>
              <a:gd name="connsiteX18-2553" fmla="*/ 2913694 w 3694535"/>
              <a:gd name="connsiteY18-2554" fmla="*/ 1291762 h 4492350"/>
              <a:gd name="connsiteX19-2555" fmla="*/ 2806809 w 3694535"/>
              <a:gd name="connsiteY19-2556" fmla="*/ 2383091 h 4492350"/>
              <a:gd name="connsiteX20-2557" fmla="*/ 3694535 w 3694535"/>
              <a:gd name="connsiteY20-2558" fmla="*/ 1124252 h 4492350"/>
              <a:gd name="connsiteX21-2559" fmla="*/ 2222205 w 3694535"/>
              <a:gd name="connsiteY21-2560" fmla="*/ 3370521 h 4492350"/>
              <a:gd name="connsiteX22-2561" fmla="*/ 2169042 w 3694535"/>
              <a:gd name="connsiteY22-2562" fmla="*/ 3817088 h 4492350"/>
              <a:gd name="connsiteX23-2563" fmla="*/ 3317358 w 3694535"/>
              <a:gd name="connsiteY23-2564" fmla="*/ 3094074 h 4492350"/>
              <a:gd name="connsiteX24-2565" fmla="*/ 2194317 w 3694535"/>
              <a:gd name="connsiteY24-2566" fmla="*/ 4030951 h 4492350"/>
              <a:gd name="connsiteX25-2567" fmla="*/ 2232838 w 3694535"/>
              <a:gd name="connsiteY25-2568" fmla="*/ 4476307 h 4492350"/>
              <a:gd name="connsiteX26-2569" fmla="*/ 2218194 w 3694535"/>
              <a:gd name="connsiteY26-2570" fmla="*/ 4491415 h 4492350"/>
              <a:gd name="connsiteX27-2571" fmla="*/ 1743740 w 3694535"/>
              <a:gd name="connsiteY27-2572" fmla="*/ 4492350 h 4492350"/>
              <a:gd name="connsiteX0-2573" fmla="*/ 1743740 w 3694535"/>
              <a:gd name="connsiteY0-2574" fmla="*/ 4492350 h 4492350"/>
              <a:gd name="connsiteX1-2575" fmla="*/ 1796903 w 3694535"/>
              <a:gd name="connsiteY1-2576" fmla="*/ 3785190 h 4492350"/>
              <a:gd name="connsiteX2-2577" fmla="*/ 1307805 w 3694535"/>
              <a:gd name="connsiteY2-2578" fmla="*/ 3381153 h 4492350"/>
              <a:gd name="connsiteX3-2579" fmla="*/ 31898 w 3694535"/>
              <a:gd name="connsiteY3-2580" fmla="*/ 2945218 h 4492350"/>
              <a:gd name="connsiteX4-2581" fmla="*/ 1127052 w 3694535"/>
              <a:gd name="connsiteY4-2582" fmla="*/ 3242930 h 4492350"/>
              <a:gd name="connsiteX5-2583" fmla="*/ 393405 w 3694535"/>
              <a:gd name="connsiteY5-2584" fmla="*/ 2456121 h 4492350"/>
              <a:gd name="connsiteX6-2585" fmla="*/ 1775638 w 3694535"/>
              <a:gd name="connsiteY6-2586" fmla="*/ 3519376 h 4492350"/>
              <a:gd name="connsiteX7-2587" fmla="*/ 1679945 w 3694535"/>
              <a:gd name="connsiteY7-2588" fmla="*/ 2392325 h 4492350"/>
              <a:gd name="connsiteX8-2589" fmla="*/ 0 w 3694535"/>
              <a:gd name="connsiteY8-2590" fmla="*/ 754911 h 4492350"/>
              <a:gd name="connsiteX9-2591" fmla="*/ 988828 w 3694535"/>
              <a:gd name="connsiteY9-2592" fmla="*/ 1924493 h 4492350"/>
              <a:gd name="connsiteX10-2593" fmla="*/ 1137684 w 3694535"/>
              <a:gd name="connsiteY10-2594" fmla="*/ 861237 h 4492350"/>
              <a:gd name="connsiteX11-2595" fmla="*/ 1222745 w 3694535"/>
              <a:gd name="connsiteY11-2596" fmla="*/ 2062716 h 4492350"/>
              <a:gd name="connsiteX12-2597" fmla="*/ 1690577 w 3694535"/>
              <a:gd name="connsiteY12-2598" fmla="*/ 2190307 h 4492350"/>
              <a:gd name="connsiteX13-2599" fmla="*/ 1956391 w 3694535"/>
              <a:gd name="connsiteY13-2600" fmla="*/ 0 h 4492350"/>
              <a:gd name="connsiteX14-2601" fmla="*/ 2083982 w 3694535"/>
              <a:gd name="connsiteY14-2602" fmla="*/ 978195 h 4492350"/>
              <a:gd name="connsiteX15-2603" fmla="*/ 1881963 w 3694535"/>
              <a:gd name="connsiteY15-2604" fmla="*/ 2232837 h 4492350"/>
              <a:gd name="connsiteX16-2605" fmla="*/ 2057494 w 3694535"/>
              <a:gd name="connsiteY16-2606" fmla="*/ 3046321 h 4492350"/>
              <a:gd name="connsiteX17-2607" fmla="*/ 2647507 w 3694535"/>
              <a:gd name="connsiteY17-2608" fmla="*/ 2519916 h 4492350"/>
              <a:gd name="connsiteX18-2609" fmla="*/ 2913694 w 3694535"/>
              <a:gd name="connsiteY18-2610" fmla="*/ 1291762 h 4492350"/>
              <a:gd name="connsiteX19-2611" fmla="*/ 2806809 w 3694535"/>
              <a:gd name="connsiteY19-2612" fmla="*/ 2383091 h 4492350"/>
              <a:gd name="connsiteX20-2613" fmla="*/ 3694535 w 3694535"/>
              <a:gd name="connsiteY20-2614" fmla="*/ 1124252 h 4492350"/>
              <a:gd name="connsiteX21-2615" fmla="*/ 2222205 w 3694535"/>
              <a:gd name="connsiteY21-2616" fmla="*/ 3370521 h 4492350"/>
              <a:gd name="connsiteX22-2617" fmla="*/ 2169042 w 3694535"/>
              <a:gd name="connsiteY22-2618" fmla="*/ 3817088 h 4492350"/>
              <a:gd name="connsiteX23-2619" fmla="*/ 3317358 w 3694535"/>
              <a:gd name="connsiteY23-2620" fmla="*/ 3094074 h 4492350"/>
              <a:gd name="connsiteX24-2621" fmla="*/ 2194317 w 3694535"/>
              <a:gd name="connsiteY24-2622" fmla="*/ 4030951 h 4492350"/>
              <a:gd name="connsiteX25-2623" fmla="*/ 2232838 w 3694535"/>
              <a:gd name="connsiteY25-2624" fmla="*/ 4476307 h 4492350"/>
              <a:gd name="connsiteX26-2625" fmla="*/ 2218194 w 3694535"/>
              <a:gd name="connsiteY26-2626" fmla="*/ 4491415 h 4492350"/>
              <a:gd name="connsiteX27-2627" fmla="*/ 1743740 w 3694535"/>
              <a:gd name="connsiteY27-2628" fmla="*/ 4492350 h 4492350"/>
              <a:gd name="connsiteX0-2629" fmla="*/ 1743740 w 3694535"/>
              <a:gd name="connsiteY0-2630" fmla="*/ 4492350 h 4492350"/>
              <a:gd name="connsiteX1-2631" fmla="*/ 1796903 w 3694535"/>
              <a:gd name="connsiteY1-2632" fmla="*/ 3785190 h 4492350"/>
              <a:gd name="connsiteX2-2633" fmla="*/ 1307805 w 3694535"/>
              <a:gd name="connsiteY2-2634" fmla="*/ 3381153 h 4492350"/>
              <a:gd name="connsiteX3-2635" fmla="*/ 31898 w 3694535"/>
              <a:gd name="connsiteY3-2636" fmla="*/ 2945218 h 4492350"/>
              <a:gd name="connsiteX4-2637" fmla="*/ 1127052 w 3694535"/>
              <a:gd name="connsiteY4-2638" fmla="*/ 3242930 h 4492350"/>
              <a:gd name="connsiteX5-2639" fmla="*/ 393405 w 3694535"/>
              <a:gd name="connsiteY5-2640" fmla="*/ 2456121 h 4492350"/>
              <a:gd name="connsiteX6-2641" fmla="*/ 1775638 w 3694535"/>
              <a:gd name="connsiteY6-2642" fmla="*/ 3519376 h 4492350"/>
              <a:gd name="connsiteX7-2643" fmla="*/ 1679945 w 3694535"/>
              <a:gd name="connsiteY7-2644" fmla="*/ 2392325 h 4492350"/>
              <a:gd name="connsiteX8-2645" fmla="*/ 0 w 3694535"/>
              <a:gd name="connsiteY8-2646" fmla="*/ 754911 h 4492350"/>
              <a:gd name="connsiteX9-2647" fmla="*/ 988828 w 3694535"/>
              <a:gd name="connsiteY9-2648" fmla="*/ 1924493 h 4492350"/>
              <a:gd name="connsiteX10-2649" fmla="*/ 1137684 w 3694535"/>
              <a:gd name="connsiteY10-2650" fmla="*/ 861237 h 4492350"/>
              <a:gd name="connsiteX11-2651" fmla="*/ 1222745 w 3694535"/>
              <a:gd name="connsiteY11-2652" fmla="*/ 2062716 h 4492350"/>
              <a:gd name="connsiteX12-2653" fmla="*/ 1690577 w 3694535"/>
              <a:gd name="connsiteY12-2654" fmla="*/ 2190307 h 4492350"/>
              <a:gd name="connsiteX13-2655" fmla="*/ 1956391 w 3694535"/>
              <a:gd name="connsiteY13-2656" fmla="*/ 0 h 4492350"/>
              <a:gd name="connsiteX14-2657" fmla="*/ 2083982 w 3694535"/>
              <a:gd name="connsiteY14-2658" fmla="*/ 978195 h 4492350"/>
              <a:gd name="connsiteX15-2659" fmla="*/ 1881963 w 3694535"/>
              <a:gd name="connsiteY15-2660" fmla="*/ 2232837 h 4492350"/>
              <a:gd name="connsiteX16-2661" fmla="*/ 2057494 w 3694535"/>
              <a:gd name="connsiteY16-2662" fmla="*/ 3046321 h 4492350"/>
              <a:gd name="connsiteX17-2663" fmla="*/ 2647507 w 3694535"/>
              <a:gd name="connsiteY17-2664" fmla="*/ 2519916 h 4492350"/>
              <a:gd name="connsiteX18-2665" fmla="*/ 2913694 w 3694535"/>
              <a:gd name="connsiteY18-2666" fmla="*/ 1291762 h 4492350"/>
              <a:gd name="connsiteX19-2667" fmla="*/ 2806809 w 3694535"/>
              <a:gd name="connsiteY19-2668" fmla="*/ 2383091 h 4492350"/>
              <a:gd name="connsiteX20-2669" fmla="*/ 3694535 w 3694535"/>
              <a:gd name="connsiteY20-2670" fmla="*/ 1124252 h 4492350"/>
              <a:gd name="connsiteX21-2671" fmla="*/ 2222205 w 3694535"/>
              <a:gd name="connsiteY21-2672" fmla="*/ 3370521 h 4492350"/>
              <a:gd name="connsiteX22-2673" fmla="*/ 2169042 w 3694535"/>
              <a:gd name="connsiteY22-2674" fmla="*/ 3817088 h 4492350"/>
              <a:gd name="connsiteX23-2675" fmla="*/ 3317358 w 3694535"/>
              <a:gd name="connsiteY23-2676" fmla="*/ 3094074 h 4492350"/>
              <a:gd name="connsiteX24-2677" fmla="*/ 2194317 w 3694535"/>
              <a:gd name="connsiteY24-2678" fmla="*/ 4030951 h 4492350"/>
              <a:gd name="connsiteX25-2679" fmla="*/ 2232838 w 3694535"/>
              <a:gd name="connsiteY25-2680" fmla="*/ 4476307 h 4492350"/>
              <a:gd name="connsiteX26-2681" fmla="*/ 2218194 w 3694535"/>
              <a:gd name="connsiteY26-2682" fmla="*/ 4491415 h 4492350"/>
              <a:gd name="connsiteX27-2683" fmla="*/ 1743740 w 3694535"/>
              <a:gd name="connsiteY27-2684" fmla="*/ 4492350 h 4492350"/>
              <a:gd name="connsiteX0-2685" fmla="*/ 1743740 w 3694535"/>
              <a:gd name="connsiteY0-2686" fmla="*/ 4492350 h 4492350"/>
              <a:gd name="connsiteX1-2687" fmla="*/ 1796903 w 3694535"/>
              <a:gd name="connsiteY1-2688" fmla="*/ 3785190 h 4492350"/>
              <a:gd name="connsiteX2-2689" fmla="*/ 1307805 w 3694535"/>
              <a:gd name="connsiteY2-2690" fmla="*/ 3381153 h 4492350"/>
              <a:gd name="connsiteX3-2691" fmla="*/ 31898 w 3694535"/>
              <a:gd name="connsiteY3-2692" fmla="*/ 2945218 h 4492350"/>
              <a:gd name="connsiteX4-2693" fmla="*/ 1127052 w 3694535"/>
              <a:gd name="connsiteY4-2694" fmla="*/ 3242930 h 4492350"/>
              <a:gd name="connsiteX5-2695" fmla="*/ 393405 w 3694535"/>
              <a:gd name="connsiteY5-2696" fmla="*/ 2456121 h 4492350"/>
              <a:gd name="connsiteX6-2697" fmla="*/ 1775638 w 3694535"/>
              <a:gd name="connsiteY6-2698" fmla="*/ 3519376 h 4492350"/>
              <a:gd name="connsiteX7-2699" fmla="*/ 1679945 w 3694535"/>
              <a:gd name="connsiteY7-2700" fmla="*/ 2392325 h 4492350"/>
              <a:gd name="connsiteX8-2701" fmla="*/ 0 w 3694535"/>
              <a:gd name="connsiteY8-2702" fmla="*/ 754911 h 4492350"/>
              <a:gd name="connsiteX9-2703" fmla="*/ 988828 w 3694535"/>
              <a:gd name="connsiteY9-2704" fmla="*/ 1924493 h 4492350"/>
              <a:gd name="connsiteX10-2705" fmla="*/ 1137684 w 3694535"/>
              <a:gd name="connsiteY10-2706" fmla="*/ 861237 h 4492350"/>
              <a:gd name="connsiteX11-2707" fmla="*/ 1222745 w 3694535"/>
              <a:gd name="connsiteY11-2708" fmla="*/ 2062716 h 4492350"/>
              <a:gd name="connsiteX12-2709" fmla="*/ 1690577 w 3694535"/>
              <a:gd name="connsiteY12-2710" fmla="*/ 2190307 h 4492350"/>
              <a:gd name="connsiteX13-2711" fmla="*/ 1956391 w 3694535"/>
              <a:gd name="connsiteY13-2712" fmla="*/ 0 h 4492350"/>
              <a:gd name="connsiteX14-2713" fmla="*/ 2083982 w 3694535"/>
              <a:gd name="connsiteY14-2714" fmla="*/ 978195 h 4492350"/>
              <a:gd name="connsiteX15-2715" fmla="*/ 1881963 w 3694535"/>
              <a:gd name="connsiteY15-2716" fmla="*/ 2232837 h 4492350"/>
              <a:gd name="connsiteX16-2717" fmla="*/ 2057494 w 3694535"/>
              <a:gd name="connsiteY16-2718" fmla="*/ 3046321 h 4492350"/>
              <a:gd name="connsiteX17-2719" fmla="*/ 2647507 w 3694535"/>
              <a:gd name="connsiteY17-2720" fmla="*/ 2519916 h 4492350"/>
              <a:gd name="connsiteX18-2721" fmla="*/ 2913694 w 3694535"/>
              <a:gd name="connsiteY18-2722" fmla="*/ 1291762 h 4492350"/>
              <a:gd name="connsiteX19-2723" fmla="*/ 2806809 w 3694535"/>
              <a:gd name="connsiteY19-2724" fmla="*/ 2383091 h 4492350"/>
              <a:gd name="connsiteX20-2725" fmla="*/ 3694535 w 3694535"/>
              <a:gd name="connsiteY20-2726" fmla="*/ 1124252 h 4492350"/>
              <a:gd name="connsiteX21-2727" fmla="*/ 2222205 w 3694535"/>
              <a:gd name="connsiteY21-2728" fmla="*/ 3370521 h 4492350"/>
              <a:gd name="connsiteX22-2729" fmla="*/ 2169042 w 3694535"/>
              <a:gd name="connsiteY22-2730" fmla="*/ 3817088 h 4492350"/>
              <a:gd name="connsiteX23-2731" fmla="*/ 3317358 w 3694535"/>
              <a:gd name="connsiteY23-2732" fmla="*/ 3094074 h 4492350"/>
              <a:gd name="connsiteX24-2733" fmla="*/ 2194317 w 3694535"/>
              <a:gd name="connsiteY24-2734" fmla="*/ 4030951 h 4492350"/>
              <a:gd name="connsiteX25-2735" fmla="*/ 2232838 w 3694535"/>
              <a:gd name="connsiteY25-2736" fmla="*/ 4476307 h 4492350"/>
              <a:gd name="connsiteX26-2737" fmla="*/ 2218194 w 3694535"/>
              <a:gd name="connsiteY26-2738" fmla="*/ 4491415 h 4492350"/>
              <a:gd name="connsiteX27-2739" fmla="*/ 1743740 w 3694535"/>
              <a:gd name="connsiteY27-2740" fmla="*/ 4492350 h 4492350"/>
              <a:gd name="connsiteX0-2741" fmla="*/ 1743740 w 3694535"/>
              <a:gd name="connsiteY0-2742" fmla="*/ 4492350 h 4492350"/>
              <a:gd name="connsiteX1-2743" fmla="*/ 1796903 w 3694535"/>
              <a:gd name="connsiteY1-2744" fmla="*/ 3785190 h 4492350"/>
              <a:gd name="connsiteX2-2745" fmla="*/ 1307805 w 3694535"/>
              <a:gd name="connsiteY2-2746" fmla="*/ 3381153 h 4492350"/>
              <a:gd name="connsiteX3-2747" fmla="*/ 31898 w 3694535"/>
              <a:gd name="connsiteY3-2748" fmla="*/ 2945218 h 4492350"/>
              <a:gd name="connsiteX4-2749" fmla="*/ 1127052 w 3694535"/>
              <a:gd name="connsiteY4-2750" fmla="*/ 3242930 h 4492350"/>
              <a:gd name="connsiteX5-2751" fmla="*/ 393405 w 3694535"/>
              <a:gd name="connsiteY5-2752" fmla="*/ 2456121 h 4492350"/>
              <a:gd name="connsiteX6-2753" fmla="*/ 1775638 w 3694535"/>
              <a:gd name="connsiteY6-2754" fmla="*/ 3519376 h 4492350"/>
              <a:gd name="connsiteX7-2755" fmla="*/ 1679945 w 3694535"/>
              <a:gd name="connsiteY7-2756" fmla="*/ 2392325 h 4492350"/>
              <a:gd name="connsiteX8-2757" fmla="*/ 0 w 3694535"/>
              <a:gd name="connsiteY8-2758" fmla="*/ 754911 h 4492350"/>
              <a:gd name="connsiteX9-2759" fmla="*/ 988828 w 3694535"/>
              <a:gd name="connsiteY9-2760" fmla="*/ 1924493 h 4492350"/>
              <a:gd name="connsiteX10-2761" fmla="*/ 1137684 w 3694535"/>
              <a:gd name="connsiteY10-2762" fmla="*/ 861237 h 4492350"/>
              <a:gd name="connsiteX11-2763" fmla="*/ 1222745 w 3694535"/>
              <a:gd name="connsiteY11-2764" fmla="*/ 2062716 h 4492350"/>
              <a:gd name="connsiteX12-2765" fmla="*/ 1690577 w 3694535"/>
              <a:gd name="connsiteY12-2766" fmla="*/ 2190307 h 4492350"/>
              <a:gd name="connsiteX13-2767" fmla="*/ 1956391 w 3694535"/>
              <a:gd name="connsiteY13-2768" fmla="*/ 0 h 4492350"/>
              <a:gd name="connsiteX14-2769" fmla="*/ 2027834 w 3694535"/>
              <a:gd name="connsiteY14-2770" fmla="*/ 986216 h 4492350"/>
              <a:gd name="connsiteX15-2771" fmla="*/ 1881963 w 3694535"/>
              <a:gd name="connsiteY15-2772" fmla="*/ 2232837 h 4492350"/>
              <a:gd name="connsiteX16-2773" fmla="*/ 2057494 w 3694535"/>
              <a:gd name="connsiteY16-2774" fmla="*/ 3046321 h 4492350"/>
              <a:gd name="connsiteX17-2775" fmla="*/ 2647507 w 3694535"/>
              <a:gd name="connsiteY17-2776" fmla="*/ 2519916 h 4492350"/>
              <a:gd name="connsiteX18-2777" fmla="*/ 2913694 w 3694535"/>
              <a:gd name="connsiteY18-2778" fmla="*/ 1291762 h 4492350"/>
              <a:gd name="connsiteX19-2779" fmla="*/ 2806809 w 3694535"/>
              <a:gd name="connsiteY19-2780" fmla="*/ 2383091 h 4492350"/>
              <a:gd name="connsiteX20-2781" fmla="*/ 3694535 w 3694535"/>
              <a:gd name="connsiteY20-2782" fmla="*/ 1124252 h 4492350"/>
              <a:gd name="connsiteX21-2783" fmla="*/ 2222205 w 3694535"/>
              <a:gd name="connsiteY21-2784" fmla="*/ 3370521 h 4492350"/>
              <a:gd name="connsiteX22-2785" fmla="*/ 2169042 w 3694535"/>
              <a:gd name="connsiteY22-2786" fmla="*/ 3817088 h 4492350"/>
              <a:gd name="connsiteX23-2787" fmla="*/ 3317358 w 3694535"/>
              <a:gd name="connsiteY23-2788" fmla="*/ 3094074 h 4492350"/>
              <a:gd name="connsiteX24-2789" fmla="*/ 2194317 w 3694535"/>
              <a:gd name="connsiteY24-2790" fmla="*/ 4030951 h 4492350"/>
              <a:gd name="connsiteX25-2791" fmla="*/ 2232838 w 3694535"/>
              <a:gd name="connsiteY25-2792" fmla="*/ 4476307 h 4492350"/>
              <a:gd name="connsiteX26-2793" fmla="*/ 2218194 w 3694535"/>
              <a:gd name="connsiteY26-2794" fmla="*/ 4491415 h 4492350"/>
              <a:gd name="connsiteX27-2795" fmla="*/ 1743740 w 3694535"/>
              <a:gd name="connsiteY27-2796" fmla="*/ 4492350 h 4492350"/>
              <a:gd name="connsiteX0-2797" fmla="*/ 1743740 w 3694535"/>
              <a:gd name="connsiteY0-2798" fmla="*/ 4492350 h 4492350"/>
              <a:gd name="connsiteX1-2799" fmla="*/ 1796903 w 3694535"/>
              <a:gd name="connsiteY1-2800" fmla="*/ 3785190 h 4492350"/>
              <a:gd name="connsiteX2-2801" fmla="*/ 1307805 w 3694535"/>
              <a:gd name="connsiteY2-2802" fmla="*/ 3381153 h 4492350"/>
              <a:gd name="connsiteX3-2803" fmla="*/ 31898 w 3694535"/>
              <a:gd name="connsiteY3-2804" fmla="*/ 2945218 h 4492350"/>
              <a:gd name="connsiteX4-2805" fmla="*/ 1127052 w 3694535"/>
              <a:gd name="connsiteY4-2806" fmla="*/ 3242930 h 4492350"/>
              <a:gd name="connsiteX5-2807" fmla="*/ 393405 w 3694535"/>
              <a:gd name="connsiteY5-2808" fmla="*/ 2456121 h 4492350"/>
              <a:gd name="connsiteX6-2809" fmla="*/ 1775638 w 3694535"/>
              <a:gd name="connsiteY6-2810" fmla="*/ 3519376 h 4492350"/>
              <a:gd name="connsiteX7-2811" fmla="*/ 1679945 w 3694535"/>
              <a:gd name="connsiteY7-2812" fmla="*/ 2392325 h 4492350"/>
              <a:gd name="connsiteX8-2813" fmla="*/ 0 w 3694535"/>
              <a:gd name="connsiteY8-2814" fmla="*/ 754911 h 4492350"/>
              <a:gd name="connsiteX9-2815" fmla="*/ 988828 w 3694535"/>
              <a:gd name="connsiteY9-2816" fmla="*/ 1924493 h 4492350"/>
              <a:gd name="connsiteX10-2817" fmla="*/ 1137684 w 3694535"/>
              <a:gd name="connsiteY10-2818" fmla="*/ 861237 h 4492350"/>
              <a:gd name="connsiteX11-2819" fmla="*/ 1222745 w 3694535"/>
              <a:gd name="connsiteY11-2820" fmla="*/ 2062716 h 4492350"/>
              <a:gd name="connsiteX12-2821" fmla="*/ 1690577 w 3694535"/>
              <a:gd name="connsiteY12-2822" fmla="*/ 2190307 h 4492350"/>
              <a:gd name="connsiteX13-2823" fmla="*/ 1956391 w 3694535"/>
              <a:gd name="connsiteY13-2824" fmla="*/ 0 h 4492350"/>
              <a:gd name="connsiteX14-2825" fmla="*/ 2027834 w 3694535"/>
              <a:gd name="connsiteY14-2826" fmla="*/ 986216 h 4492350"/>
              <a:gd name="connsiteX15-2827" fmla="*/ 1881963 w 3694535"/>
              <a:gd name="connsiteY15-2828" fmla="*/ 2232837 h 4492350"/>
              <a:gd name="connsiteX16-2829" fmla="*/ 2057494 w 3694535"/>
              <a:gd name="connsiteY16-2830" fmla="*/ 3046321 h 4492350"/>
              <a:gd name="connsiteX17-2831" fmla="*/ 2647507 w 3694535"/>
              <a:gd name="connsiteY17-2832" fmla="*/ 2519916 h 4492350"/>
              <a:gd name="connsiteX18-2833" fmla="*/ 2913694 w 3694535"/>
              <a:gd name="connsiteY18-2834" fmla="*/ 1291762 h 4492350"/>
              <a:gd name="connsiteX19-2835" fmla="*/ 2806809 w 3694535"/>
              <a:gd name="connsiteY19-2836" fmla="*/ 2383091 h 4492350"/>
              <a:gd name="connsiteX20-2837" fmla="*/ 3694535 w 3694535"/>
              <a:gd name="connsiteY20-2838" fmla="*/ 1124252 h 4492350"/>
              <a:gd name="connsiteX21-2839" fmla="*/ 2222205 w 3694535"/>
              <a:gd name="connsiteY21-2840" fmla="*/ 3370521 h 4492350"/>
              <a:gd name="connsiteX22-2841" fmla="*/ 2169042 w 3694535"/>
              <a:gd name="connsiteY22-2842" fmla="*/ 3817088 h 4492350"/>
              <a:gd name="connsiteX23-2843" fmla="*/ 3317358 w 3694535"/>
              <a:gd name="connsiteY23-2844" fmla="*/ 3094074 h 4492350"/>
              <a:gd name="connsiteX24-2845" fmla="*/ 2194317 w 3694535"/>
              <a:gd name="connsiteY24-2846" fmla="*/ 4030951 h 4492350"/>
              <a:gd name="connsiteX25-2847" fmla="*/ 2232838 w 3694535"/>
              <a:gd name="connsiteY25-2848" fmla="*/ 4476307 h 4492350"/>
              <a:gd name="connsiteX26-2849" fmla="*/ 2218194 w 3694535"/>
              <a:gd name="connsiteY26-2850" fmla="*/ 4491415 h 4492350"/>
              <a:gd name="connsiteX27-2851" fmla="*/ 1743740 w 3694535"/>
              <a:gd name="connsiteY27-2852" fmla="*/ 4492350 h 4492350"/>
              <a:gd name="connsiteX0-2853" fmla="*/ 1743740 w 3694535"/>
              <a:gd name="connsiteY0-2854" fmla="*/ 4492350 h 4492350"/>
              <a:gd name="connsiteX1-2855" fmla="*/ 1796903 w 3694535"/>
              <a:gd name="connsiteY1-2856" fmla="*/ 3785190 h 4492350"/>
              <a:gd name="connsiteX2-2857" fmla="*/ 1307805 w 3694535"/>
              <a:gd name="connsiteY2-2858" fmla="*/ 3381153 h 4492350"/>
              <a:gd name="connsiteX3-2859" fmla="*/ 31898 w 3694535"/>
              <a:gd name="connsiteY3-2860" fmla="*/ 2945218 h 4492350"/>
              <a:gd name="connsiteX4-2861" fmla="*/ 1127052 w 3694535"/>
              <a:gd name="connsiteY4-2862" fmla="*/ 3242930 h 4492350"/>
              <a:gd name="connsiteX5-2863" fmla="*/ 393405 w 3694535"/>
              <a:gd name="connsiteY5-2864" fmla="*/ 2456121 h 4492350"/>
              <a:gd name="connsiteX6-2865" fmla="*/ 1775638 w 3694535"/>
              <a:gd name="connsiteY6-2866" fmla="*/ 3519376 h 4492350"/>
              <a:gd name="connsiteX7-2867" fmla="*/ 1679945 w 3694535"/>
              <a:gd name="connsiteY7-2868" fmla="*/ 2392325 h 4492350"/>
              <a:gd name="connsiteX8-2869" fmla="*/ 0 w 3694535"/>
              <a:gd name="connsiteY8-2870" fmla="*/ 754911 h 4492350"/>
              <a:gd name="connsiteX9-2871" fmla="*/ 988828 w 3694535"/>
              <a:gd name="connsiteY9-2872" fmla="*/ 1924493 h 4492350"/>
              <a:gd name="connsiteX10-2873" fmla="*/ 1137684 w 3694535"/>
              <a:gd name="connsiteY10-2874" fmla="*/ 861237 h 4492350"/>
              <a:gd name="connsiteX11-2875" fmla="*/ 1222745 w 3694535"/>
              <a:gd name="connsiteY11-2876" fmla="*/ 2062716 h 4492350"/>
              <a:gd name="connsiteX12-2877" fmla="*/ 1690577 w 3694535"/>
              <a:gd name="connsiteY12-2878" fmla="*/ 2190307 h 4492350"/>
              <a:gd name="connsiteX13-2879" fmla="*/ 1956391 w 3694535"/>
              <a:gd name="connsiteY13-2880" fmla="*/ 0 h 4492350"/>
              <a:gd name="connsiteX14-2881" fmla="*/ 2027834 w 3694535"/>
              <a:gd name="connsiteY14-2882" fmla="*/ 986216 h 4492350"/>
              <a:gd name="connsiteX15-2883" fmla="*/ 1881963 w 3694535"/>
              <a:gd name="connsiteY15-2884" fmla="*/ 2232837 h 4492350"/>
              <a:gd name="connsiteX16-2885" fmla="*/ 2057494 w 3694535"/>
              <a:gd name="connsiteY16-2886" fmla="*/ 3046321 h 4492350"/>
              <a:gd name="connsiteX17-2887" fmla="*/ 2647507 w 3694535"/>
              <a:gd name="connsiteY17-2888" fmla="*/ 2519916 h 4492350"/>
              <a:gd name="connsiteX18-2889" fmla="*/ 2913694 w 3694535"/>
              <a:gd name="connsiteY18-2890" fmla="*/ 1291762 h 4492350"/>
              <a:gd name="connsiteX19-2891" fmla="*/ 2806809 w 3694535"/>
              <a:gd name="connsiteY19-2892" fmla="*/ 2383091 h 4492350"/>
              <a:gd name="connsiteX20-2893" fmla="*/ 3694535 w 3694535"/>
              <a:gd name="connsiteY20-2894" fmla="*/ 1124252 h 4492350"/>
              <a:gd name="connsiteX21-2895" fmla="*/ 2222205 w 3694535"/>
              <a:gd name="connsiteY21-2896" fmla="*/ 3370521 h 4492350"/>
              <a:gd name="connsiteX22-2897" fmla="*/ 2169042 w 3694535"/>
              <a:gd name="connsiteY22-2898" fmla="*/ 3817088 h 4492350"/>
              <a:gd name="connsiteX23-2899" fmla="*/ 3317358 w 3694535"/>
              <a:gd name="connsiteY23-2900" fmla="*/ 3094074 h 4492350"/>
              <a:gd name="connsiteX24-2901" fmla="*/ 2194317 w 3694535"/>
              <a:gd name="connsiteY24-2902" fmla="*/ 4030951 h 4492350"/>
              <a:gd name="connsiteX25-2903" fmla="*/ 2232838 w 3694535"/>
              <a:gd name="connsiteY25-2904" fmla="*/ 4476307 h 4492350"/>
              <a:gd name="connsiteX26-2905" fmla="*/ 2218194 w 3694535"/>
              <a:gd name="connsiteY26-2906" fmla="*/ 4491415 h 4492350"/>
              <a:gd name="connsiteX27-2907" fmla="*/ 1743740 w 3694535"/>
              <a:gd name="connsiteY27-2908" fmla="*/ 4492350 h 4492350"/>
              <a:gd name="connsiteX0-2909" fmla="*/ 1743740 w 3694535"/>
              <a:gd name="connsiteY0-2910" fmla="*/ 4523651 h 4523651"/>
              <a:gd name="connsiteX1-2911" fmla="*/ 1796903 w 3694535"/>
              <a:gd name="connsiteY1-2912" fmla="*/ 3816491 h 4523651"/>
              <a:gd name="connsiteX2-2913" fmla="*/ 1307805 w 3694535"/>
              <a:gd name="connsiteY2-2914" fmla="*/ 3412454 h 4523651"/>
              <a:gd name="connsiteX3-2915" fmla="*/ 31898 w 3694535"/>
              <a:gd name="connsiteY3-2916" fmla="*/ 2976519 h 4523651"/>
              <a:gd name="connsiteX4-2917" fmla="*/ 1127052 w 3694535"/>
              <a:gd name="connsiteY4-2918" fmla="*/ 3274231 h 4523651"/>
              <a:gd name="connsiteX5-2919" fmla="*/ 393405 w 3694535"/>
              <a:gd name="connsiteY5-2920" fmla="*/ 2487422 h 4523651"/>
              <a:gd name="connsiteX6-2921" fmla="*/ 1775638 w 3694535"/>
              <a:gd name="connsiteY6-2922" fmla="*/ 3550677 h 4523651"/>
              <a:gd name="connsiteX7-2923" fmla="*/ 1679945 w 3694535"/>
              <a:gd name="connsiteY7-2924" fmla="*/ 2423626 h 4523651"/>
              <a:gd name="connsiteX8-2925" fmla="*/ 0 w 3694535"/>
              <a:gd name="connsiteY8-2926" fmla="*/ 786212 h 4523651"/>
              <a:gd name="connsiteX9-2927" fmla="*/ 988828 w 3694535"/>
              <a:gd name="connsiteY9-2928" fmla="*/ 1955794 h 4523651"/>
              <a:gd name="connsiteX10-2929" fmla="*/ 1137684 w 3694535"/>
              <a:gd name="connsiteY10-2930" fmla="*/ 892538 h 4523651"/>
              <a:gd name="connsiteX11-2931" fmla="*/ 1222745 w 3694535"/>
              <a:gd name="connsiteY11-2932" fmla="*/ 2094017 h 4523651"/>
              <a:gd name="connsiteX12-2933" fmla="*/ 1690577 w 3694535"/>
              <a:gd name="connsiteY12-2934" fmla="*/ 2221608 h 4523651"/>
              <a:gd name="connsiteX13-2935" fmla="*/ 1956391 w 3694535"/>
              <a:gd name="connsiteY13-2936" fmla="*/ 31301 h 4523651"/>
              <a:gd name="connsiteX14-2937" fmla="*/ 2027834 w 3694535"/>
              <a:gd name="connsiteY14-2938" fmla="*/ 1017517 h 4523651"/>
              <a:gd name="connsiteX15-2939" fmla="*/ 1881963 w 3694535"/>
              <a:gd name="connsiteY15-2940" fmla="*/ 2264138 h 4523651"/>
              <a:gd name="connsiteX16-2941" fmla="*/ 2057494 w 3694535"/>
              <a:gd name="connsiteY16-2942" fmla="*/ 3077622 h 4523651"/>
              <a:gd name="connsiteX17-2943" fmla="*/ 2647507 w 3694535"/>
              <a:gd name="connsiteY17-2944" fmla="*/ 2551217 h 4523651"/>
              <a:gd name="connsiteX18-2945" fmla="*/ 2913694 w 3694535"/>
              <a:gd name="connsiteY18-2946" fmla="*/ 1323063 h 4523651"/>
              <a:gd name="connsiteX19-2947" fmla="*/ 2806809 w 3694535"/>
              <a:gd name="connsiteY19-2948" fmla="*/ 2414392 h 4523651"/>
              <a:gd name="connsiteX20-2949" fmla="*/ 3694535 w 3694535"/>
              <a:gd name="connsiteY20-2950" fmla="*/ 1155553 h 4523651"/>
              <a:gd name="connsiteX21-2951" fmla="*/ 2222205 w 3694535"/>
              <a:gd name="connsiteY21-2952" fmla="*/ 3401822 h 4523651"/>
              <a:gd name="connsiteX22-2953" fmla="*/ 2169042 w 3694535"/>
              <a:gd name="connsiteY22-2954" fmla="*/ 3848389 h 4523651"/>
              <a:gd name="connsiteX23-2955" fmla="*/ 3317358 w 3694535"/>
              <a:gd name="connsiteY23-2956" fmla="*/ 3125375 h 4523651"/>
              <a:gd name="connsiteX24-2957" fmla="*/ 2194317 w 3694535"/>
              <a:gd name="connsiteY24-2958" fmla="*/ 4062252 h 4523651"/>
              <a:gd name="connsiteX25-2959" fmla="*/ 2232838 w 3694535"/>
              <a:gd name="connsiteY25-2960" fmla="*/ 4507608 h 4523651"/>
              <a:gd name="connsiteX26-2961" fmla="*/ 2218194 w 3694535"/>
              <a:gd name="connsiteY26-2962" fmla="*/ 4522716 h 4523651"/>
              <a:gd name="connsiteX27-2963" fmla="*/ 1743740 w 3694535"/>
              <a:gd name="connsiteY27-2964" fmla="*/ 4523651 h 4523651"/>
              <a:gd name="connsiteX0-2965" fmla="*/ 1743740 w 3694535"/>
              <a:gd name="connsiteY0-2966" fmla="*/ 4523651 h 4523651"/>
              <a:gd name="connsiteX1-2967" fmla="*/ 1796903 w 3694535"/>
              <a:gd name="connsiteY1-2968" fmla="*/ 3816491 h 4523651"/>
              <a:gd name="connsiteX2-2969" fmla="*/ 1307805 w 3694535"/>
              <a:gd name="connsiteY2-2970" fmla="*/ 3412454 h 4523651"/>
              <a:gd name="connsiteX3-2971" fmla="*/ 31898 w 3694535"/>
              <a:gd name="connsiteY3-2972" fmla="*/ 2976519 h 4523651"/>
              <a:gd name="connsiteX4-2973" fmla="*/ 1127052 w 3694535"/>
              <a:gd name="connsiteY4-2974" fmla="*/ 3274231 h 4523651"/>
              <a:gd name="connsiteX5-2975" fmla="*/ 393405 w 3694535"/>
              <a:gd name="connsiteY5-2976" fmla="*/ 2487422 h 4523651"/>
              <a:gd name="connsiteX6-2977" fmla="*/ 1775638 w 3694535"/>
              <a:gd name="connsiteY6-2978" fmla="*/ 3550677 h 4523651"/>
              <a:gd name="connsiteX7-2979" fmla="*/ 1679945 w 3694535"/>
              <a:gd name="connsiteY7-2980" fmla="*/ 2423626 h 4523651"/>
              <a:gd name="connsiteX8-2981" fmla="*/ 0 w 3694535"/>
              <a:gd name="connsiteY8-2982" fmla="*/ 786212 h 4523651"/>
              <a:gd name="connsiteX9-2983" fmla="*/ 988828 w 3694535"/>
              <a:gd name="connsiteY9-2984" fmla="*/ 1955794 h 4523651"/>
              <a:gd name="connsiteX10-2985" fmla="*/ 1137684 w 3694535"/>
              <a:gd name="connsiteY10-2986" fmla="*/ 892538 h 4523651"/>
              <a:gd name="connsiteX11-2987" fmla="*/ 1222745 w 3694535"/>
              <a:gd name="connsiteY11-2988" fmla="*/ 2094017 h 4523651"/>
              <a:gd name="connsiteX12-2989" fmla="*/ 1690577 w 3694535"/>
              <a:gd name="connsiteY12-2990" fmla="*/ 2221608 h 4523651"/>
              <a:gd name="connsiteX13-2991" fmla="*/ 1956391 w 3694535"/>
              <a:gd name="connsiteY13-2992" fmla="*/ 31301 h 4523651"/>
              <a:gd name="connsiteX14-2993" fmla="*/ 2027834 w 3694535"/>
              <a:gd name="connsiteY14-2994" fmla="*/ 1017517 h 4523651"/>
              <a:gd name="connsiteX15-2995" fmla="*/ 1881963 w 3694535"/>
              <a:gd name="connsiteY15-2996" fmla="*/ 2264138 h 4523651"/>
              <a:gd name="connsiteX16-2997" fmla="*/ 2057494 w 3694535"/>
              <a:gd name="connsiteY16-2998" fmla="*/ 3077622 h 4523651"/>
              <a:gd name="connsiteX17-2999" fmla="*/ 2647507 w 3694535"/>
              <a:gd name="connsiteY17-3000" fmla="*/ 2551217 h 4523651"/>
              <a:gd name="connsiteX18-3001" fmla="*/ 2913694 w 3694535"/>
              <a:gd name="connsiteY18-3002" fmla="*/ 1323063 h 4523651"/>
              <a:gd name="connsiteX19-3003" fmla="*/ 2806809 w 3694535"/>
              <a:gd name="connsiteY19-3004" fmla="*/ 2414392 h 4523651"/>
              <a:gd name="connsiteX20-3005" fmla="*/ 3694535 w 3694535"/>
              <a:gd name="connsiteY20-3006" fmla="*/ 1155553 h 4523651"/>
              <a:gd name="connsiteX21-3007" fmla="*/ 2222205 w 3694535"/>
              <a:gd name="connsiteY21-3008" fmla="*/ 3401822 h 4523651"/>
              <a:gd name="connsiteX22-3009" fmla="*/ 2169042 w 3694535"/>
              <a:gd name="connsiteY22-3010" fmla="*/ 3848389 h 4523651"/>
              <a:gd name="connsiteX23-3011" fmla="*/ 3317358 w 3694535"/>
              <a:gd name="connsiteY23-3012" fmla="*/ 3125375 h 4523651"/>
              <a:gd name="connsiteX24-3013" fmla="*/ 2194317 w 3694535"/>
              <a:gd name="connsiteY24-3014" fmla="*/ 4062252 h 4523651"/>
              <a:gd name="connsiteX25-3015" fmla="*/ 2232838 w 3694535"/>
              <a:gd name="connsiteY25-3016" fmla="*/ 4507608 h 4523651"/>
              <a:gd name="connsiteX26-3017" fmla="*/ 2218194 w 3694535"/>
              <a:gd name="connsiteY26-3018" fmla="*/ 4522716 h 4523651"/>
              <a:gd name="connsiteX27-3019" fmla="*/ 1743740 w 3694535"/>
              <a:gd name="connsiteY27-3020" fmla="*/ 4523651 h 4523651"/>
              <a:gd name="connsiteX0-3021" fmla="*/ 1743740 w 3694535"/>
              <a:gd name="connsiteY0-3022" fmla="*/ 4523651 h 4523651"/>
              <a:gd name="connsiteX1-3023" fmla="*/ 1796903 w 3694535"/>
              <a:gd name="connsiteY1-3024" fmla="*/ 3816491 h 4523651"/>
              <a:gd name="connsiteX2-3025" fmla="*/ 1307805 w 3694535"/>
              <a:gd name="connsiteY2-3026" fmla="*/ 3412454 h 4523651"/>
              <a:gd name="connsiteX3-3027" fmla="*/ 31898 w 3694535"/>
              <a:gd name="connsiteY3-3028" fmla="*/ 2976519 h 4523651"/>
              <a:gd name="connsiteX4-3029" fmla="*/ 1127052 w 3694535"/>
              <a:gd name="connsiteY4-3030" fmla="*/ 3274231 h 4523651"/>
              <a:gd name="connsiteX5-3031" fmla="*/ 393405 w 3694535"/>
              <a:gd name="connsiteY5-3032" fmla="*/ 2487422 h 4523651"/>
              <a:gd name="connsiteX6-3033" fmla="*/ 1775638 w 3694535"/>
              <a:gd name="connsiteY6-3034" fmla="*/ 3550677 h 4523651"/>
              <a:gd name="connsiteX7-3035" fmla="*/ 1679945 w 3694535"/>
              <a:gd name="connsiteY7-3036" fmla="*/ 2423626 h 4523651"/>
              <a:gd name="connsiteX8-3037" fmla="*/ 0 w 3694535"/>
              <a:gd name="connsiteY8-3038" fmla="*/ 786212 h 4523651"/>
              <a:gd name="connsiteX9-3039" fmla="*/ 988828 w 3694535"/>
              <a:gd name="connsiteY9-3040" fmla="*/ 1955794 h 4523651"/>
              <a:gd name="connsiteX10-3041" fmla="*/ 1137684 w 3694535"/>
              <a:gd name="connsiteY10-3042" fmla="*/ 892538 h 4523651"/>
              <a:gd name="connsiteX11-3043" fmla="*/ 1222745 w 3694535"/>
              <a:gd name="connsiteY11-3044" fmla="*/ 2094017 h 4523651"/>
              <a:gd name="connsiteX12-3045" fmla="*/ 1690577 w 3694535"/>
              <a:gd name="connsiteY12-3046" fmla="*/ 2221608 h 4523651"/>
              <a:gd name="connsiteX13-3047" fmla="*/ 1956391 w 3694535"/>
              <a:gd name="connsiteY13-3048" fmla="*/ 31301 h 4523651"/>
              <a:gd name="connsiteX14-3049" fmla="*/ 2027834 w 3694535"/>
              <a:gd name="connsiteY14-3050" fmla="*/ 1017517 h 4523651"/>
              <a:gd name="connsiteX15-3051" fmla="*/ 1881963 w 3694535"/>
              <a:gd name="connsiteY15-3052" fmla="*/ 2264138 h 4523651"/>
              <a:gd name="connsiteX16-3053" fmla="*/ 2057494 w 3694535"/>
              <a:gd name="connsiteY16-3054" fmla="*/ 3077622 h 4523651"/>
              <a:gd name="connsiteX17-3055" fmla="*/ 2647507 w 3694535"/>
              <a:gd name="connsiteY17-3056" fmla="*/ 2551217 h 4523651"/>
              <a:gd name="connsiteX18-3057" fmla="*/ 2913694 w 3694535"/>
              <a:gd name="connsiteY18-3058" fmla="*/ 1323063 h 4523651"/>
              <a:gd name="connsiteX19-3059" fmla="*/ 2806809 w 3694535"/>
              <a:gd name="connsiteY19-3060" fmla="*/ 2414392 h 4523651"/>
              <a:gd name="connsiteX20-3061" fmla="*/ 3694535 w 3694535"/>
              <a:gd name="connsiteY20-3062" fmla="*/ 1155553 h 4523651"/>
              <a:gd name="connsiteX21-3063" fmla="*/ 2222205 w 3694535"/>
              <a:gd name="connsiteY21-3064" fmla="*/ 3401822 h 4523651"/>
              <a:gd name="connsiteX22-3065" fmla="*/ 2169042 w 3694535"/>
              <a:gd name="connsiteY22-3066" fmla="*/ 3848389 h 4523651"/>
              <a:gd name="connsiteX23-3067" fmla="*/ 3317358 w 3694535"/>
              <a:gd name="connsiteY23-3068" fmla="*/ 3125375 h 4523651"/>
              <a:gd name="connsiteX24-3069" fmla="*/ 2194317 w 3694535"/>
              <a:gd name="connsiteY24-3070" fmla="*/ 4062252 h 4523651"/>
              <a:gd name="connsiteX25-3071" fmla="*/ 2232838 w 3694535"/>
              <a:gd name="connsiteY25-3072" fmla="*/ 4507608 h 4523651"/>
              <a:gd name="connsiteX26-3073" fmla="*/ 2218194 w 3694535"/>
              <a:gd name="connsiteY26-3074" fmla="*/ 4522716 h 4523651"/>
              <a:gd name="connsiteX27-3075" fmla="*/ 1743740 w 3694535"/>
              <a:gd name="connsiteY27-3076" fmla="*/ 4523651 h 4523651"/>
              <a:gd name="connsiteX0-3077" fmla="*/ 1743740 w 3694535"/>
              <a:gd name="connsiteY0-3078" fmla="*/ 4523651 h 4523651"/>
              <a:gd name="connsiteX1-3079" fmla="*/ 1796903 w 3694535"/>
              <a:gd name="connsiteY1-3080" fmla="*/ 3816491 h 4523651"/>
              <a:gd name="connsiteX2-3081" fmla="*/ 1307805 w 3694535"/>
              <a:gd name="connsiteY2-3082" fmla="*/ 3412454 h 4523651"/>
              <a:gd name="connsiteX3-3083" fmla="*/ 31898 w 3694535"/>
              <a:gd name="connsiteY3-3084" fmla="*/ 2976519 h 4523651"/>
              <a:gd name="connsiteX4-3085" fmla="*/ 1127052 w 3694535"/>
              <a:gd name="connsiteY4-3086" fmla="*/ 3274231 h 4523651"/>
              <a:gd name="connsiteX5-3087" fmla="*/ 393405 w 3694535"/>
              <a:gd name="connsiteY5-3088" fmla="*/ 2487422 h 4523651"/>
              <a:gd name="connsiteX6-3089" fmla="*/ 1775638 w 3694535"/>
              <a:gd name="connsiteY6-3090" fmla="*/ 3550677 h 4523651"/>
              <a:gd name="connsiteX7-3091" fmla="*/ 1679945 w 3694535"/>
              <a:gd name="connsiteY7-3092" fmla="*/ 2423626 h 4523651"/>
              <a:gd name="connsiteX8-3093" fmla="*/ 0 w 3694535"/>
              <a:gd name="connsiteY8-3094" fmla="*/ 786212 h 4523651"/>
              <a:gd name="connsiteX9-3095" fmla="*/ 988828 w 3694535"/>
              <a:gd name="connsiteY9-3096" fmla="*/ 1955794 h 4523651"/>
              <a:gd name="connsiteX10-3097" fmla="*/ 1137684 w 3694535"/>
              <a:gd name="connsiteY10-3098" fmla="*/ 892538 h 4523651"/>
              <a:gd name="connsiteX11-3099" fmla="*/ 1222745 w 3694535"/>
              <a:gd name="connsiteY11-3100" fmla="*/ 2094017 h 4523651"/>
              <a:gd name="connsiteX12-3101" fmla="*/ 1690577 w 3694535"/>
              <a:gd name="connsiteY12-3102" fmla="*/ 2221608 h 4523651"/>
              <a:gd name="connsiteX13-3103" fmla="*/ 1956391 w 3694535"/>
              <a:gd name="connsiteY13-3104" fmla="*/ 31301 h 4523651"/>
              <a:gd name="connsiteX14-3105" fmla="*/ 2027834 w 3694535"/>
              <a:gd name="connsiteY14-3106" fmla="*/ 1017517 h 4523651"/>
              <a:gd name="connsiteX15-3107" fmla="*/ 1881963 w 3694535"/>
              <a:gd name="connsiteY15-3108" fmla="*/ 2264138 h 4523651"/>
              <a:gd name="connsiteX16-3109" fmla="*/ 2057494 w 3694535"/>
              <a:gd name="connsiteY16-3110" fmla="*/ 3077622 h 4523651"/>
              <a:gd name="connsiteX17-3111" fmla="*/ 2647507 w 3694535"/>
              <a:gd name="connsiteY17-3112" fmla="*/ 2551217 h 4523651"/>
              <a:gd name="connsiteX18-3113" fmla="*/ 2913694 w 3694535"/>
              <a:gd name="connsiteY18-3114" fmla="*/ 1323063 h 4523651"/>
              <a:gd name="connsiteX19-3115" fmla="*/ 2806809 w 3694535"/>
              <a:gd name="connsiteY19-3116" fmla="*/ 2414392 h 4523651"/>
              <a:gd name="connsiteX20-3117" fmla="*/ 3694535 w 3694535"/>
              <a:gd name="connsiteY20-3118" fmla="*/ 1155553 h 4523651"/>
              <a:gd name="connsiteX21-3119" fmla="*/ 2222205 w 3694535"/>
              <a:gd name="connsiteY21-3120" fmla="*/ 3401822 h 4523651"/>
              <a:gd name="connsiteX22-3121" fmla="*/ 2169042 w 3694535"/>
              <a:gd name="connsiteY22-3122" fmla="*/ 3848389 h 4523651"/>
              <a:gd name="connsiteX23-3123" fmla="*/ 3317358 w 3694535"/>
              <a:gd name="connsiteY23-3124" fmla="*/ 3125375 h 4523651"/>
              <a:gd name="connsiteX24-3125" fmla="*/ 2194317 w 3694535"/>
              <a:gd name="connsiteY24-3126" fmla="*/ 4062252 h 4523651"/>
              <a:gd name="connsiteX25-3127" fmla="*/ 2232838 w 3694535"/>
              <a:gd name="connsiteY25-3128" fmla="*/ 4507608 h 4523651"/>
              <a:gd name="connsiteX26-3129" fmla="*/ 2218194 w 3694535"/>
              <a:gd name="connsiteY26-3130" fmla="*/ 4522716 h 4523651"/>
              <a:gd name="connsiteX27-3131" fmla="*/ 1743740 w 3694535"/>
              <a:gd name="connsiteY27-3132" fmla="*/ 4523651 h 4523651"/>
              <a:gd name="connsiteX0-3133" fmla="*/ 1743740 w 3694535"/>
              <a:gd name="connsiteY0-3134" fmla="*/ 4523651 h 4523651"/>
              <a:gd name="connsiteX1-3135" fmla="*/ 1796903 w 3694535"/>
              <a:gd name="connsiteY1-3136" fmla="*/ 3816491 h 4523651"/>
              <a:gd name="connsiteX2-3137" fmla="*/ 1307805 w 3694535"/>
              <a:gd name="connsiteY2-3138" fmla="*/ 3412454 h 4523651"/>
              <a:gd name="connsiteX3-3139" fmla="*/ 31898 w 3694535"/>
              <a:gd name="connsiteY3-3140" fmla="*/ 2976519 h 4523651"/>
              <a:gd name="connsiteX4-3141" fmla="*/ 1127052 w 3694535"/>
              <a:gd name="connsiteY4-3142" fmla="*/ 3274231 h 4523651"/>
              <a:gd name="connsiteX5-3143" fmla="*/ 393405 w 3694535"/>
              <a:gd name="connsiteY5-3144" fmla="*/ 2487422 h 4523651"/>
              <a:gd name="connsiteX6-3145" fmla="*/ 1775638 w 3694535"/>
              <a:gd name="connsiteY6-3146" fmla="*/ 3550677 h 4523651"/>
              <a:gd name="connsiteX7-3147" fmla="*/ 1679945 w 3694535"/>
              <a:gd name="connsiteY7-3148" fmla="*/ 2423626 h 4523651"/>
              <a:gd name="connsiteX8-3149" fmla="*/ 0 w 3694535"/>
              <a:gd name="connsiteY8-3150" fmla="*/ 786212 h 4523651"/>
              <a:gd name="connsiteX9-3151" fmla="*/ 988828 w 3694535"/>
              <a:gd name="connsiteY9-3152" fmla="*/ 1955794 h 4523651"/>
              <a:gd name="connsiteX10-3153" fmla="*/ 1137684 w 3694535"/>
              <a:gd name="connsiteY10-3154" fmla="*/ 892538 h 4523651"/>
              <a:gd name="connsiteX11-3155" fmla="*/ 1222745 w 3694535"/>
              <a:gd name="connsiteY11-3156" fmla="*/ 2094017 h 4523651"/>
              <a:gd name="connsiteX12-3157" fmla="*/ 1690577 w 3694535"/>
              <a:gd name="connsiteY12-3158" fmla="*/ 2221608 h 4523651"/>
              <a:gd name="connsiteX13-3159" fmla="*/ 1956391 w 3694535"/>
              <a:gd name="connsiteY13-3160" fmla="*/ 31301 h 4523651"/>
              <a:gd name="connsiteX14-3161" fmla="*/ 2027834 w 3694535"/>
              <a:gd name="connsiteY14-3162" fmla="*/ 1017517 h 4523651"/>
              <a:gd name="connsiteX15-3163" fmla="*/ 1881963 w 3694535"/>
              <a:gd name="connsiteY15-3164" fmla="*/ 2264138 h 4523651"/>
              <a:gd name="connsiteX16-3165" fmla="*/ 2057494 w 3694535"/>
              <a:gd name="connsiteY16-3166" fmla="*/ 3077622 h 4523651"/>
              <a:gd name="connsiteX17-3167" fmla="*/ 2647507 w 3694535"/>
              <a:gd name="connsiteY17-3168" fmla="*/ 2551217 h 4523651"/>
              <a:gd name="connsiteX18-3169" fmla="*/ 2913694 w 3694535"/>
              <a:gd name="connsiteY18-3170" fmla="*/ 1323063 h 4523651"/>
              <a:gd name="connsiteX19-3171" fmla="*/ 2806809 w 3694535"/>
              <a:gd name="connsiteY19-3172" fmla="*/ 2414392 h 4523651"/>
              <a:gd name="connsiteX20-3173" fmla="*/ 3694535 w 3694535"/>
              <a:gd name="connsiteY20-3174" fmla="*/ 1155553 h 4523651"/>
              <a:gd name="connsiteX21-3175" fmla="*/ 2222205 w 3694535"/>
              <a:gd name="connsiteY21-3176" fmla="*/ 3401822 h 4523651"/>
              <a:gd name="connsiteX22-3177" fmla="*/ 2169042 w 3694535"/>
              <a:gd name="connsiteY22-3178" fmla="*/ 3848389 h 4523651"/>
              <a:gd name="connsiteX23-3179" fmla="*/ 3317358 w 3694535"/>
              <a:gd name="connsiteY23-3180" fmla="*/ 3125375 h 4523651"/>
              <a:gd name="connsiteX24-3181" fmla="*/ 2194317 w 3694535"/>
              <a:gd name="connsiteY24-3182" fmla="*/ 4062252 h 4523651"/>
              <a:gd name="connsiteX25-3183" fmla="*/ 2232838 w 3694535"/>
              <a:gd name="connsiteY25-3184" fmla="*/ 4507608 h 4523651"/>
              <a:gd name="connsiteX26-3185" fmla="*/ 2218194 w 3694535"/>
              <a:gd name="connsiteY26-3186" fmla="*/ 4522716 h 4523651"/>
              <a:gd name="connsiteX27-3187" fmla="*/ 1743740 w 3694535"/>
              <a:gd name="connsiteY27-3188" fmla="*/ 4523651 h 4523651"/>
              <a:gd name="connsiteX0-3189" fmla="*/ 1743740 w 3694535"/>
              <a:gd name="connsiteY0-3190" fmla="*/ 4523651 h 4523651"/>
              <a:gd name="connsiteX1-3191" fmla="*/ 1796903 w 3694535"/>
              <a:gd name="connsiteY1-3192" fmla="*/ 3816491 h 4523651"/>
              <a:gd name="connsiteX2-3193" fmla="*/ 1307805 w 3694535"/>
              <a:gd name="connsiteY2-3194" fmla="*/ 3412454 h 4523651"/>
              <a:gd name="connsiteX3-3195" fmla="*/ 31898 w 3694535"/>
              <a:gd name="connsiteY3-3196" fmla="*/ 2976519 h 4523651"/>
              <a:gd name="connsiteX4-3197" fmla="*/ 1127052 w 3694535"/>
              <a:gd name="connsiteY4-3198" fmla="*/ 3274231 h 4523651"/>
              <a:gd name="connsiteX5-3199" fmla="*/ 393405 w 3694535"/>
              <a:gd name="connsiteY5-3200" fmla="*/ 2487422 h 4523651"/>
              <a:gd name="connsiteX6-3201" fmla="*/ 1775638 w 3694535"/>
              <a:gd name="connsiteY6-3202" fmla="*/ 3550677 h 4523651"/>
              <a:gd name="connsiteX7-3203" fmla="*/ 1679945 w 3694535"/>
              <a:gd name="connsiteY7-3204" fmla="*/ 2423626 h 4523651"/>
              <a:gd name="connsiteX8-3205" fmla="*/ 0 w 3694535"/>
              <a:gd name="connsiteY8-3206" fmla="*/ 786212 h 4523651"/>
              <a:gd name="connsiteX9-3207" fmla="*/ 988828 w 3694535"/>
              <a:gd name="connsiteY9-3208" fmla="*/ 1955794 h 4523651"/>
              <a:gd name="connsiteX10-3209" fmla="*/ 1137684 w 3694535"/>
              <a:gd name="connsiteY10-3210" fmla="*/ 892538 h 4523651"/>
              <a:gd name="connsiteX11-3211" fmla="*/ 1222745 w 3694535"/>
              <a:gd name="connsiteY11-3212" fmla="*/ 2094017 h 4523651"/>
              <a:gd name="connsiteX12-3213" fmla="*/ 1690577 w 3694535"/>
              <a:gd name="connsiteY12-3214" fmla="*/ 2221608 h 4523651"/>
              <a:gd name="connsiteX13-3215" fmla="*/ 1956391 w 3694535"/>
              <a:gd name="connsiteY13-3216" fmla="*/ 31301 h 4523651"/>
              <a:gd name="connsiteX14-3217" fmla="*/ 2027834 w 3694535"/>
              <a:gd name="connsiteY14-3218" fmla="*/ 1017517 h 4523651"/>
              <a:gd name="connsiteX15-3219" fmla="*/ 1881963 w 3694535"/>
              <a:gd name="connsiteY15-3220" fmla="*/ 2264138 h 4523651"/>
              <a:gd name="connsiteX16-3221" fmla="*/ 2057494 w 3694535"/>
              <a:gd name="connsiteY16-3222" fmla="*/ 3077622 h 4523651"/>
              <a:gd name="connsiteX17-3223" fmla="*/ 2647507 w 3694535"/>
              <a:gd name="connsiteY17-3224" fmla="*/ 2551217 h 4523651"/>
              <a:gd name="connsiteX18-3225" fmla="*/ 2913694 w 3694535"/>
              <a:gd name="connsiteY18-3226" fmla="*/ 1323063 h 4523651"/>
              <a:gd name="connsiteX19-3227" fmla="*/ 2806809 w 3694535"/>
              <a:gd name="connsiteY19-3228" fmla="*/ 2414392 h 4523651"/>
              <a:gd name="connsiteX20-3229" fmla="*/ 3694535 w 3694535"/>
              <a:gd name="connsiteY20-3230" fmla="*/ 1155553 h 4523651"/>
              <a:gd name="connsiteX21-3231" fmla="*/ 2222205 w 3694535"/>
              <a:gd name="connsiteY21-3232" fmla="*/ 3401822 h 4523651"/>
              <a:gd name="connsiteX22-3233" fmla="*/ 2169042 w 3694535"/>
              <a:gd name="connsiteY22-3234" fmla="*/ 3848389 h 4523651"/>
              <a:gd name="connsiteX23-3235" fmla="*/ 3317358 w 3694535"/>
              <a:gd name="connsiteY23-3236" fmla="*/ 3125375 h 4523651"/>
              <a:gd name="connsiteX24-3237" fmla="*/ 2194317 w 3694535"/>
              <a:gd name="connsiteY24-3238" fmla="*/ 4062252 h 4523651"/>
              <a:gd name="connsiteX25-3239" fmla="*/ 2232838 w 3694535"/>
              <a:gd name="connsiteY25-3240" fmla="*/ 4507608 h 4523651"/>
              <a:gd name="connsiteX26-3241" fmla="*/ 2218194 w 3694535"/>
              <a:gd name="connsiteY26-3242" fmla="*/ 4522716 h 4523651"/>
              <a:gd name="connsiteX27-3243" fmla="*/ 1743740 w 3694535"/>
              <a:gd name="connsiteY27-3244" fmla="*/ 4523651 h 4523651"/>
              <a:gd name="connsiteX0-3245" fmla="*/ 1743740 w 3694535"/>
              <a:gd name="connsiteY0-3246" fmla="*/ 4522819 h 4522819"/>
              <a:gd name="connsiteX1-3247" fmla="*/ 1796903 w 3694535"/>
              <a:gd name="connsiteY1-3248" fmla="*/ 3815659 h 4522819"/>
              <a:gd name="connsiteX2-3249" fmla="*/ 1307805 w 3694535"/>
              <a:gd name="connsiteY2-3250" fmla="*/ 3411622 h 4522819"/>
              <a:gd name="connsiteX3-3251" fmla="*/ 31898 w 3694535"/>
              <a:gd name="connsiteY3-3252" fmla="*/ 2975687 h 4522819"/>
              <a:gd name="connsiteX4-3253" fmla="*/ 1127052 w 3694535"/>
              <a:gd name="connsiteY4-3254" fmla="*/ 3273399 h 4522819"/>
              <a:gd name="connsiteX5-3255" fmla="*/ 393405 w 3694535"/>
              <a:gd name="connsiteY5-3256" fmla="*/ 2486590 h 4522819"/>
              <a:gd name="connsiteX6-3257" fmla="*/ 1775638 w 3694535"/>
              <a:gd name="connsiteY6-3258" fmla="*/ 3549845 h 4522819"/>
              <a:gd name="connsiteX7-3259" fmla="*/ 1679945 w 3694535"/>
              <a:gd name="connsiteY7-3260" fmla="*/ 2422794 h 4522819"/>
              <a:gd name="connsiteX8-3261" fmla="*/ 0 w 3694535"/>
              <a:gd name="connsiteY8-3262" fmla="*/ 785380 h 4522819"/>
              <a:gd name="connsiteX9-3263" fmla="*/ 988828 w 3694535"/>
              <a:gd name="connsiteY9-3264" fmla="*/ 1954962 h 4522819"/>
              <a:gd name="connsiteX10-3265" fmla="*/ 1137684 w 3694535"/>
              <a:gd name="connsiteY10-3266" fmla="*/ 891706 h 4522819"/>
              <a:gd name="connsiteX11-3267" fmla="*/ 1222745 w 3694535"/>
              <a:gd name="connsiteY11-3268" fmla="*/ 2093185 h 4522819"/>
              <a:gd name="connsiteX12-3269" fmla="*/ 1690577 w 3694535"/>
              <a:gd name="connsiteY12-3270" fmla="*/ 2220776 h 4522819"/>
              <a:gd name="connsiteX13-3271" fmla="*/ 1956391 w 3694535"/>
              <a:gd name="connsiteY13-3272" fmla="*/ 30469 h 4522819"/>
              <a:gd name="connsiteX14-3273" fmla="*/ 2027834 w 3694535"/>
              <a:gd name="connsiteY14-3274" fmla="*/ 1016685 h 4522819"/>
              <a:gd name="connsiteX15-3275" fmla="*/ 1881963 w 3694535"/>
              <a:gd name="connsiteY15-3276" fmla="*/ 2090854 h 4522819"/>
              <a:gd name="connsiteX16-3277" fmla="*/ 2057494 w 3694535"/>
              <a:gd name="connsiteY16-3278" fmla="*/ 3076790 h 4522819"/>
              <a:gd name="connsiteX17-3279" fmla="*/ 2647507 w 3694535"/>
              <a:gd name="connsiteY17-3280" fmla="*/ 2550385 h 4522819"/>
              <a:gd name="connsiteX18-3281" fmla="*/ 2913694 w 3694535"/>
              <a:gd name="connsiteY18-3282" fmla="*/ 1322231 h 4522819"/>
              <a:gd name="connsiteX19-3283" fmla="*/ 2806809 w 3694535"/>
              <a:gd name="connsiteY19-3284" fmla="*/ 2413560 h 4522819"/>
              <a:gd name="connsiteX20-3285" fmla="*/ 3694535 w 3694535"/>
              <a:gd name="connsiteY20-3286" fmla="*/ 1154721 h 4522819"/>
              <a:gd name="connsiteX21-3287" fmla="*/ 2222205 w 3694535"/>
              <a:gd name="connsiteY21-3288" fmla="*/ 3400990 h 4522819"/>
              <a:gd name="connsiteX22-3289" fmla="*/ 2169042 w 3694535"/>
              <a:gd name="connsiteY22-3290" fmla="*/ 3847557 h 4522819"/>
              <a:gd name="connsiteX23-3291" fmla="*/ 3317358 w 3694535"/>
              <a:gd name="connsiteY23-3292" fmla="*/ 3124543 h 4522819"/>
              <a:gd name="connsiteX24-3293" fmla="*/ 2194317 w 3694535"/>
              <a:gd name="connsiteY24-3294" fmla="*/ 4061420 h 4522819"/>
              <a:gd name="connsiteX25-3295" fmla="*/ 2232838 w 3694535"/>
              <a:gd name="connsiteY25-3296" fmla="*/ 4506776 h 4522819"/>
              <a:gd name="connsiteX26-3297" fmla="*/ 2218194 w 3694535"/>
              <a:gd name="connsiteY26-3298" fmla="*/ 4521884 h 4522819"/>
              <a:gd name="connsiteX27-3299" fmla="*/ 1743740 w 3694535"/>
              <a:gd name="connsiteY27-3300" fmla="*/ 4522819 h 4522819"/>
              <a:gd name="connsiteX0-3301" fmla="*/ 1743740 w 3694535"/>
              <a:gd name="connsiteY0-3302" fmla="*/ 4522819 h 4522819"/>
              <a:gd name="connsiteX1-3303" fmla="*/ 1796903 w 3694535"/>
              <a:gd name="connsiteY1-3304" fmla="*/ 3815659 h 4522819"/>
              <a:gd name="connsiteX2-3305" fmla="*/ 1307805 w 3694535"/>
              <a:gd name="connsiteY2-3306" fmla="*/ 3411622 h 4522819"/>
              <a:gd name="connsiteX3-3307" fmla="*/ 31898 w 3694535"/>
              <a:gd name="connsiteY3-3308" fmla="*/ 2975687 h 4522819"/>
              <a:gd name="connsiteX4-3309" fmla="*/ 1127052 w 3694535"/>
              <a:gd name="connsiteY4-3310" fmla="*/ 3273399 h 4522819"/>
              <a:gd name="connsiteX5-3311" fmla="*/ 393405 w 3694535"/>
              <a:gd name="connsiteY5-3312" fmla="*/ 2486590 h 4522819"/>
              <a:gd name="connsiteX6-3313" fmla="*/ 1775638 w 3694535"/>
              <a:gd name="connsiteY6-3314" fmla="*/ 3549845 h 4522819"/>
              <a:gd name="connsiteX7-3315" fmla="*/ 1679945 w 3694535"/>
              <a:gd name="connsiteY7-3316" fmla="*/ 2422794 h 4522819"/>
              <a:gd name="connsiteX8-3317" fmla="*/ 0 w 3694535"/>
              <a:gd name="connsiteY8-3318" fmla="*/ 785380 h 4522819"/>
              <a:gd name="connsiteX9-3319" fmla="*/ 988828 w 3694535"/>
              <a:gd name="connsiteY9-3320" fmla="*/ 1954962 h 4522819"/>
              <a:gd name="connsiteX10-3321" fmla="*/ 1137684 w 3694535"/>
              <a:gd name="connsiteY10-3322" fmla="*/ 891706 h 4522819"/>
              <a:gd name="connsiteX11-3323" fmla="*/ 1222745 w 3694535"/>
              <a:gd name="connsiteY11-3324" fmla="*/ 2093185 h 4522819"/>
              <a:gd name="connsiteX12-3325" fmla="*/ 1690577 w 3694535"/>
              <a:gd name="connsiteY12-3326" fmla="*/ 2220776 h 4522819"/>
              <a:gd name="connsiteX13-3327" fmla="*/ 1956391 w 3694535"/>
              <a:gd name="connsiteY13-3328" fmla="*/ 30469 h 4522819"/>
              <a:gd name="connsiteX14-3329" fmla="*/ 2027834 w 3694535"/>
              <a:gd name="connsiteY14-3330" fmla="*/ 1016685 h 4522819"/>
              <a:gd name="connsiteX15-3331" fmla="*/ 1881963 w 3694535"/>
              <a:gd name="connsiteY15-3332" fmla="*/ 2090854 h 4522819"/>
              <a:gd name="connsiteX16-3333" fmla="*/ 2057494 w 3694535"/>
              <a:gd name="connsiteY16-3334" fmla="*/ 3076790 h 4522819"/>
              <a:gd name="connsiteX17-3335" fmla="*/ 2647507 w 3694535"/>
              <a:gd name="connsiteY17-3336" fmla="*/ 2550385 h 4522819"/>
              <a:gd name="connsiteX18-3337" fmla="*/ 2913694 w 3694535"/>
              <a:gd name="connsiteY18-3338" fmla="*/ 1322231 h 4522819"/>
              <a:gd name="connsiteX19-3339" fmla="*/ 2806809 w 3694535"/>
              <a:gd name="connsiteY19-3340" fmla="*/ 2413560 h 4522819"/>
              <a:gd name="connsiteX20-3341" fmla="*/ 3694535 w 3694535"/>
              <a:gd name="connsiteY20-3342" fmla="*/ 1154721 h 4522819"/>
              <a:gd name="connsiteX21-3343" fmla="*/ 2222205 w 3694535"/>
              <a:gd name="connsiteY21-3344" fmla="*/ 3400990 h 4522819"/>
              <a:gd name="connsiteX22-3345" fmla="*/ 2169042 w 3694535"/>
              <a:gd name="connsiteY22-3346" fmla="*/ 3847557 h 4522819"/>
              <a:gd name="connsiteX23-3347" fmla="*/ 3317358 w 3694535"/>
              <a:gd name="connsiteY23-3348" fmla="*/ 3124543 h 4522819"/>
              <a:gd name="connsiteX24-3349" fmla="*/ 2194317 w 3694535"/>
              <a:gd name="connsiteY24-3350" fmla="*/ 4061420 h 4522819"/>
              <a:gd name="connsiteX25-3351" fmla="*/ 2232838 w 3694535"/>
              <a:gd name="connsiteY25-3352" fmla="*/ 4506776 h 4522819"/>
              <a:gd name="connsiteX26-3353" fmla="*/ 2218194 w 3694535"/>
              <a:gd name="connsiteY26-3354" fmla="*/ 4521884 h 4522819"/>
              <a:gd name="connsiteX27-3355" fmla="*/ 1743740 w 3694535"/>
              <a:gd name="connsiteY27-3356" fmla="*/ 4522819 h 4522819"/>
              <a:gd name="connsiteX0-3357" fmla="*/ 1743740 w 3694535"/>
              <a:gd name="connsiteY0-3358" fmla="*/ 4522814 h 4522814"/>
              <a:gd name="connsiteX1-3359" fmla="*/ 1796903 w 3694535"/>
              <a:gd name="connsiteY1-3360" fmla="*/ 3815654 h 4522814"/>
              <a:gd name="connsiteX2-3361" fmla="*/ 1307805 w 3694535"/>
              <a:gd name="connsiteY2-3362" fmla="*/ 3411617 h 4522814"/>
              <a:gd name="connsiteX3-3363" fmla="*/ 31898 w 3694535"/>
              <a:gd name="connsiteY3-3364" fmla="*/ 2975682 h 4522814"/>
              <a:gd name="connsiteX4-3365" fmla="*/ 1127052 w 3694535"/>
              <a:gd name="connsiteY4-3366" fmla="*/ 3273394 h 4522814"/>
              <a:gd name="connsiteX5-3367" fmla="*/ 393405 w 3694535"/>
              <a:gd name="connsiteY5-3368" fmla="*/ 2486585 h 4522814"/>
              <a:gd name="connsiteX6-3369" fmla="*/ 1775638 w 3694535"/>
              <a:gd name="connsiteY6-3370" fmla="*/ 3549840 h 4522814"/>
              <a:gd name="connsiteX7-3371" fmla="*/ 1679945 w 3694535"/>
              <a:gd name="connsiteY7-3372" fmla="*/ 2422789 h 4522814"/>
              <a:gd name="connsiteX8-3373" fmla="*/ 0 w 3694535"/>
              <a:gd name="connsiteY8-3374" fmla="*/ 785375 h 4522814"/>
              <a:gd name="connsiteX9-3375" fmla="*/ 988828 w 3694535"/>
              <a:gd name="connsiteY9-3376" fmla="*/ 1954957 h 4522814"/>
              <a:gd name="connsiteX10-3377" fmla="*/ 1137684 w 3694535"/>
              <a:gd name="connsiteY10-3378" fmla="*/ 891701 h 4522814"/>
              <a:gd name="connsiteX11-3379" fmla="*/ 1222745 w 3694535"/>
              <a:gd name="connsiteY11-3380" fmla="*/ 2093180 h 4522814"/>
              <a:gd name="connsiteX12-3381" fmla="*/ 1690577 w 3694535"/>
              <a:gd name="connsiteY12-3382" fmla="*/ 2220771 h 4522814"/>
              <a:gd name="connsiteX13-3383" fmla="*/ 1956391 w 3694535"/>
              <a:gd name="connsiteY13-3384" fmla="*/ 30464 h 4522814"/>
              <a:gd name="connsiteX14-3385" fmla="*/ 2027834 w 3694535"/>
              <a:gd name="connsiteY14-3386" fmla="*/ 1016680 h 4522814"/>
              <a:gd name="connsiteX15-3387" fmla="*/ 1881963 w 3694535"/>
              <a:gd name="connsiteY15-3388" fmla="*/ 2090849 h 4522814"/>
              <a:gd name="connsiteX16-3389" fmla="*/ 2057494 w 3694535"/>
              <a:gd name="connsiteY16-3390" fmla="*/ 3076785 h 4522814"/>
              <a:gd name="connsiteX17-3391" fmla="*/ 2647507 w 3694535"/>
              <a:gd name="connsiteY17-3392" fmla="*/ 2550380 h 4522814"/>
              <a:gd name="connsiteX18-3393" fmla="*/ 2913694 w 3694535"/>
              <a:gd name="connsiteY18-3394" fmla="*/ 1322226 h 4522814"/>
              <a:gd name="connsiteX19-3395" fmla="*/ 2806809 w 3694535"/>
              <a:gd name="connsiteY19-3396" fmla="*/ 2413555 h 4522814"/>
              <a:gd name="connsiteX20-3397" fmla="*/ 3694535 w 3694535"/>
              <a:gd name="connsiteY20-3398" fmla="*/ 1154716 h 4522814"/>
              <a:gd name="connsiteX21-3399" fmla="*/ 2222205 w 3694535"/>
              <a:gd name="connsiteY21-3400" fmla="*/ 3400985 h 4522814"/>
              <a:gd name="connsiteX22-3401" fmla="*/ 2169042 w 3694535"/>
              <a:gd name="connsiteY22-3402" fmla="*/ 3847552 h 4522814"/>
              <a:gd name="connsiteX23-3403" fmla="*/ 3317358 w 3694535"/>
              <a:gd name="connsiteY23-3404" fmla="*/ 3124538 h 4522814"/>
              <a:gd name="connsiteX24-3405" fmla="*/ 2194317 w 3694535"/>
              <a:gd name="connsiteY24-3406" fmla="*/ 4061415 h 4522814"/>
              <a:gd name="connsiteX25-3407" fmla="*/ 2232838 w 3694535"/>
              <a:gd name="connsiteY25-3408" fmla="*/ 4506771 h 4522814"/>
              <a:gd name="connsiteX26-3409" fmla="*/ 2218194 w 3694535"/>
              <a:gd name="connsiteY26-3410" fmla="*/ 4521879 h 4522814"/>
              <a:gd name="connsiteX27-3411" fmla="*/ 1743740 w 3694535"/>
              <a:gd name="connsiteY27-3412" fmla="*/ 4522814 h 4522814"/>
              <a:gd name="connsiteX0-3413" fmla="*/ 1743740 w 3694535"/>
              <a:gd name="connsiteY0-3414" fmla="*/ 4492350 h 4492350"/>
              <a:gd name="connsiteX1-3415" fmla="*/ 1796903 w 3694535"/>
              <a:gd name="connsiteY1-3416" fmla="*/ 3785190 h 4492350"/>
              <a:gd name="connsiteX2-3417" fmla="*/ 1307805 w 3694535"/>
              <a:gd name="connsiteY2-3418" fmla="*/ 3381153 h 4492350"/>
              <a:gd name="connsiteX3-3419" fmla="*/ 31898 w 3694535"/>
              <a:gd name="connsiteY3-3420" fmla="*/ 2945218 h 4492350"/>
              <a:gd name="connsiteX4-3421" fmla="*/ 1127052 w 3694535"/>
              <a:gd name="connsiteY4-3422" fmla="*/ 3242930 h 4492350"/>
              <a:gd name="connsiteX5-3423" fmla="*/ 393405 w 3694535"/>
              <a:gd name="connsiteY5-3424" fmla="*/ 2456121 h 4492350"/>
              <a:gd name="connsiteX6-3425" fmla="*/ 1775638 w 3694535"/>
              <a:gd name="connsiteY6-3426" fmla="*/ 3519376 h 4492350"/>
              <a:gd name="connsiteX7-3427" fmla="*/ 1679945 w 3694535"/>
              <a:gd name="connsiteY7-3428" fmla="*/ 2392325 h 4492350"/>
              <a:gd name="connsiteX8-3429" fmla="*/ 0 w 3694535"/>
              <a:gd name="connsiteY8-3430" fmla="*/ 754911 h 4492350"/>
              <a:gd name="connsiteX9-3431" fmla="*/ 988828 w 3694535"/>
              <a:gd name="connsiteY9-3432" fmla="*/ 1924493 h 4492350"/>
              <a:gd name="connsiteX10-3433" fmla="*/ 1137684 w 3694535"/>
              <a:gd name="connsiteY10-3434" fmla="*/ 861237 h 4492350"/>
              <a:gd name="connsiteX11-3435" fmla="*/ 1222745 w 3694535"/>
              <a:gd name="connsiteY11-3436" fmla="*/ 2062716 h 4492350"/>
              <a:gd name="connsiteX12-3437" fmla="*/ 1690577 w 3694535"/>
              <a:gd name="connsiteY12-3438" fmla="*/ 2190307 h 4492350"/>
              <a:gd name="connsiteX13-3439" fmla="*/ 1956391 w 3694535"/>
              <a:gd name="connsiteY13-3440" fmla="*/ 0 h 4492350"/>
              <a:gd name="connsiteX14-3441" fmla="*/ 2027834 w 3694535"/>
              <a:gd name="connsiteY14-3442" fmla="*/ 986216 h 4492350"/>
              <a:gd name="connsiteX15-3443" fmla="*/ 1881963 w 3694535"/>
              <a:gd name="connsiteY15-3444" fmla="*/ 2060385 h 4492350"/>
              <a:gd name="connsiteX16-3445" fmla="*/ 2057494 w 3694535"/>
              <a:gd name="connsiteY16-3446" fmla="*/ 3046321 h 4492350"/>
              <a:gd name="connsiteX17-3447" fmla="*/ 2647507 w 3694535"/>
              <a:gd name="connsiteY17-3448" fmla="*/ 2519916 h 4492350"/>
              <a:gd name="connsiteX18-3449" fmla="*/ 2913694 w 3694535"/>
              <a:gd name="connsiteY18-3450" fmla="*/ 1291762 h 4492350"/>
              <a:gd name="connsiteX19-3451" fmla="*/ 2806809 w 3694535"/>
              <a:gd name="connsiteY19-3452" fmla="*/ 2383091 h 4492350"/>
              <a:gd name="connsiteX20-3453" fmla="*/ 3694535 w 3694535"/>
              <a:gd name="connsiteY20-3454" fmla="*/ 1124252 h 4492350"/>
              <a:gd name="connsiteX21-3455" fmla="*/ 2222205 w 3694535"/>
              <a:gd name="connsiteY21-3456" fmla="*/ 3370521 h 4492350"/>
              <a:gd name="connsiteX22-3457" fmla="*/ 2169042 w 3694535"/>
              <a:gd name="connsiteY22-3458" fmla="*/ 3817088 h 4492350"/>
              <a:gd name="connsiteX23-3459" fmla="*/ 3317358 w 3694535"/>
              <a:gd name="connsiteY23-3460" fmla="*/ 3094074 h 4492350"/>
              <a:gd name="connsiteX24-3461" fmla="*/ 2194317 w 3694535"/>
              <a:gd name="connsiteY24-3462" fmla="*/ 4030951 h 4492350"/>
              <a:gd name="connsiteX25-3463" fmla="*/ 2232838 w 3694535"/>
              <a:gd name="connsiteY25-3464" fmla="*/ 4476307 h 4492350"/>
              <a:gd name="connsiteX26-3465" fmla="*/ 2218194 w 3694535"/>
              <a:gd name="connsiteY26-3466" fmla="*/ 4491415 h 4492350"/>
              <a:gd name="connsiteX27-3467" fmla="*/ 1743740 w 3694535"/>
              <a:gd name="connsiteY27-3468" fmla="*/ 4492350 h 4492350"/>
              <a:gd name="connsiteX0-3469" fmla="*/ 1743740 w 3694535"/>
              <a:gd name="connsiteY0-3470" fmla="*/ 4492350 h 4492350"/>
              <a:gd name="connsiteX1-3471" fmla="*/ 1796903 w 3694535"/>
              <a:gd name="connsiteY1-3472" fmla="*/ 3785190 h 4492350"/>
              <a:gd name="connsiteX2-3473" fmla="*/ 1307805 w 3694535"/>
              <a:gd name="connsiteY2-3474" fmla="*/ 3381153 h 4492350"/>
              <a:gd name="connsiteX3-3475" fmla="*/ 31898 w 3694535"/>
              <a:gd name="connsiteY3-3476" fmla="*/ 2945218 h 4492350"/>
              <a:gd name="connsiteX4-3477" fmla="*/ 1127052 w 3694535"/>
              <a:gd name="connsiteY4-3478" fmla="*/ 3242930 h 4492350"/>
              <a:gd name="connsiteX5-3479" fmla="*/ 393405 w 3694535"/>
              <a:gd name="connsiteY5-3480" fmla="*/ 2456121 h 4492350"/>
              <a:gd name="connsiteX6-3481" fmla="*/ 1775638 w 3694535"/>
              <a:gd name="connsiteY6-3482" fmla="*/ 3519376 h 4492350"/>
              <a:gd name="connsiteX7-3483" fmla="*/ 1679945 w 3694535"/>
              <a:gd name="connsiteY7-3484" fmla="*/ 2392325 h 4492350"/>
              <a:gd name="connsiteX8-3485" fmla="*/ 0 w 3694535"/>
              <a:gd name="connsiteY8-3486" fmla="*/ 754911 h 4492350"/>
              <a:gd name="connsiteX9-3487" fmla="*/ 988828 w 3694535"/>
              <a:gd name="connsiteY9-3488" fmla="*/ 1924493 h 4492350"/>
              <a:gd name="connsiteX10-3489" fmla="*/ 1137684 w 3694535"/>
              <a:gd name="connsiteY10-3490" fmla="*/ 861237 h 4492350"/>
              <a:gd name="connsiteX11-3491" fmla="*/ 1222745 w 3694535"/>
              <a:gd name="connsiteY11-3492" fmla="*/ 2062716 h 4492350"/>
              <a:gd name="connsiteX12-3493" fmla="*/ 1690577 w 3694535"/>
              <a:gd name="connsiteY12-3494" fmla="*/ 2190307 h 4492350"/>
              <a:gd name="connsiteX13-3495" fmla="*/ 1956391 w 3694535"/>
              <a:gd name="connsiteY13-3496" fmla="*/ 0 h 4492350"/>
              <a:gd name="connsiteX14-3497" fmla="*/ 2027834 w 3694535"/>
              <a:gd name="connsiteY14-3498" fmla="*/ 986216 h 4492350"/>
              <a:gd name="connsiteX15-3499" fmla="*/ 1881963 w 3694535"/>
              <a:gd name="connsiteY15-3500" fmla="*/ 2060385 h 4492350"/>
              <a:gd name="connsiteX16-3501" fmla="*/ 2057494 w 3694535"/>
              <a:gd name="connsiteY16-3502" fmla="*/ 3046321 h 4492350"/>
              <a:gd name="connsiteX17-3503" fmla="*/ 2647507 w 3694535"/>
              <a:gd name="connsiteY17-3504" fmla="*/ 2519916 h 4492350"/>
              <a:gd name="connsiteX18-3505" fmla="*/ 2913694 w 3694535"/>
              <a:gd name="connsiteY18-3506" fmla="*/ 1291762 h 4492350"/>
              <a:gd name="connsiteX19-3507" fmla="*/ 2806809 w 3694535"/>
              <a:gd name="connsiteY19-3508" fmla="*/ 2383091 h 4492350"/>
              <a:gd name="connsiteX20-3509" fmla="*/ 3694535 w 3694535"/>
              <a:gd name="connsiteY20-3510" fmla="*/ 1124252 h 4492350"/>
              <a:gd name="connsiteX21-3511" fmla="*/ 2222205 w 3694535"/>
              <a:gd name="connsiteY21-3512" fmla="*/ 3370521 h 4492350"/>
              <a:gd name="connsiteX22-3513" fmla="*/ 2169042 w 3694535"/>
              <a:gd name="connsiteY22-3514" fmla="*/ 3817088 h 4492350"/>
              <a:gd name="connsiteX23-3515" fmla="*/ 3317358 w 3694535"/>
              <a:gd name="connsiteY23-3516" fmla="*/ 3094074 h 4492350"/>
              <a:gd name="connsiteX24-3517" fmla="*/ 2194317 w 3694535"/>
              <a:gd name="connsiteY24-3518" fmla="*/ 4030951 h 4492350"/>
              <a:gd name="connsiteX25-3519" fmla="*/ 2232838 w 3694535"/>
              <a:gd name="connsiteY25-3520" fmla="*/ 4476307 h 4492350"/>
              <a:gd name="connsiteX26-3521" fmla="*/ 2218194 w 3694535"/>
              <a:gd name="connsiteY26-3522" fmla="*/ 4491415 h 4492350"/>
              <a:gd name="connsiteX27-3523" fmla="*/ 1743740 w 3694535"/>
              <a:gd name="connsiteY27-3524" fmla="*/ 4492350 h 4492350"/>
              <a:gd name="connsiteX0-3525" fmla="*/ 1743740 w 3694535"/>
              <a:gd name="connsiteY0-3526" fmla="*/ 4492350 h 4492350"/>
              <a:gd name="connsiteX1-3527" fmla="*/ 1796903 w 3694535"/>
              <a:gd name="connsiteY1-3528" fmla="*/ 3785190 h 4492350"/>
              <a:gd name="connsiteX2-3529" fmla="*/ 1307805 w 3694535"/>
              <a:gd name="connsiteY2-3530" fmla="*/ 3381153 h 4492350"/>
              <a:gd name="connsiteX3-3531" fmla="*/ 31898 w 3694535"/>
              <a:gd name="connsiteY3-3532" fmla="*/ 2945218 h 4492350"/>
              <a:gd name="connsiteX4-3533" fmla="*/ 1127052 w 3694535"/>
              <a:gd name="connsiteY4-3534" fmla="*/ 3242930 h 4492350"/>
              <a:gd name="connsiteX5-3535" fmla="*/ 393405 w 3694535"/>
              <a:gd name="connsiteY5-3536" fmla="*/ 2456121 h 4492350"/>
              <a:gd name="connsiteX6-3537" fmla="*/ 1775638 w 3694535"/>
              <a:gd name="connsiteY6-3538" fmla="*/ 3519376 h 4492350"/>
              <a:gd name="connsiteX7-3539" fmla="*/ 1679945 w 3694535"/>
              <a:gd name="connsiteY7-3540" fmla="*/ 2392325 h 4492350"/>
              <a:gd name="connsiteX8-3541" fmla="*/ 0 w 3694535"/>
              <a:gd name="connsiteY8-3542" fmla="*/ 754911 h 4492350"/>
              <a:gd name="connsiteX9-3543" fmla="*/ 988828 w 3694535"/>
              <a:gd name="connsiteY9-3544" fmla="*/ 1924493 h 4492350"/>
              <a:gd name="connsiteX10-3545" fmla="*/ 1137684 w 3694535"/>
              <a:gd name="connsiteY10-3546" fmla="*/ 861237 h 4492350"/>
              <a:gd name="connsiteX11-3547" fmla="*/ 1222745 w 3694535"/>
              <a:gd name="connsiteY11-3548" fmla="*/ 2062716 h 4492350"/>
              <a:gd name="connsiteX12-3549" fmla="*/ 1690577 w 3694535"/>
              <a:gd name="connsiteY12-3550" fmla="*/ 2190307 h 4492350"/>
              <a:gd name="connsiteX13-3551" fmla="*/ 1956391 w 3694535"/>
              <a:gd name="connsiteY13-3552" fmla="*/ 0 h 4492350"/>
              <a:gd name="connsiteX14-3553" fmla="*/ 2027834 w 3694535"/>
              <a:gd name="connsiteY14-3554" fmla="*/ 986216 h 4492350"/>
              <a:gd name="connsiteX15-3555" fmla="*/ 1881963 w 3694535"/>
              <a:gd name="connsiteY15-3556" fmla="*/ 2060385 h 4492350"/>
              <a:gd name="connsiteX16-3557" fmla="*/ 2057494 w 3694535"/>
              <a:gd name="connsiteY16-3558" fmla="*/ 3046321 h 4492350"/>
              <a:gd name="connsiteX17-3559" fmla="*/ 2647507 w 3694535"/>
              <a:gd name="connsiteY17-3560" fmla="*/ 2519916 h 4492350"/>
              <a:gd name="connsiteX18-3561" fmla="*/ 2913694 w 3694535"/>
              <a:gd name="connsiteY18-3562" fmla="*/ 1291762 h 4492350"/>
              <a:gd name="connsiteX19-3563" fmla="*/ 2806809 w 3694535"/>
              <a:gd name="connsiteY19-3564" fmla="*/ 2383091 h 4492350"/>
              <a:gd name="connsiteX20-3565" fmla="*/ 3694535 w 3694535"/>
              <a:gd name="connsiteY20-3566" fmla="*/ 1124252 h 4492350"/>
              <a:gd name="connsiteX21-3567" fmla="*/ 2222205 w 3694535"/>
              <a:gd name="connsiteY21-3568" fmla="*/ 3370521 h 4492350"/>
              <a:gd name="connsiteX22-3569" fmla="*/ 2169042 w 3694535"/>
              <a:gd name="connsiteY22-3570" fmla="*/ 3817088 h 4492350"/>
              <a:gd name="connsiteX23-3571" fmla="*/ 3317358 w 3694535"/>
              <a:gd name="connsiteY23-3572" fmla="*/ 3094074 h 4492350"/>
              <a:gd name="connsiteX24-3573" fmla="*/ 2194317 w 3694535"/>
              <a:gd name="connsiteY24-3574" fmla="*/ 4030951 h 4492350"/>
              <a:gd name="connsiteX25-3575" fmla="*/ 2232838 w 3694535"/>
              <a:gd name="connsiteY25-3576" fmla="*/ 4476307 h 4492350"/>
              <a:gd name="connsiteX26-3577" fmla="*/ 2218194 w 3694535"/>
              <a:gd name="connsiteY26-3578" fmla="*/ 4491415 h 4492350"/>
              <a:gd name="connsiteX27-3579" fmla="*/ 1743740 w 3694535"/>
              <a:gd name="connsiteY27-3580" fmla="*/ 4492350 h 4492350"/>
              <a:gd name="connsiteX0-3581" fmla="*/ 1743740 w 3694535"/>
              <a:gd name="connsiteY0-3582" fmla="*/ 4492350 h 4492350"/>
              <a:gd name="connsiteX1-3583" fmla="*/ 1796903 w 3694535"/>
              <a:gd name="connsiteY1-3584" fmla="*/ 3785190 h 4492350"/>
              <a:gd name="connsiteX2-3585" fmla="*/ 1307805 w 3694535"/>
              <a:gd name="connsiteY2-3586" fmla="*/ 3381153 h 4492350"/>
              <a:gd name="connsiteX3-3587" fmla="*/ 31898 w 3694535"/>
              <a:gd name="connsiteY3-3588" fmla="*/ 2945218 h 4492350"/>
              <a:gd name="connsiteX4-3589" fmla="*/ 1127052 w 3694535"/>
              <a:gd name="connsiteY4-3590" fmla="*/ 3242930 h 4492350"/>
              <a:gd name="connsiteX5-3591" fmla="*/ 393405 w 3694535"/>
              <a:gd name="connsiteY5-3592" fmla="*/ 2456121 h 4492350"/>
              <a:gd name="connsiteX6-3593" fmla="*/ 1775638 w 3694535"/>
              <a:gd name="connsiteY6-3594" fmla="*/ 3519376 h 4492350"/>
              <a:gd name="connsiteX7-3595" fmla="*/ 1679945 w 3694535"/>
              <a:gd name="connsiteY7-3596" fmla="*/ 2392325 h 4492350"/>
              <a:gd name="connsiteX8-3597" fmla="*/ 0 w 3694535"/>
              <a:gd name="connsiteY8-3598" fmla="*/ 754911 h 4492350"/>
              <a:gd name="connsiteX9-3599" fmla="*/ 988828 w 3694535"/>
              <a:gd name="connsiteY9-3600" fmla="*/ 1924493 h 4492350"/>
              <a:gd name="connsiteX10-3601" fmla="*/ 1137684 w 3694535"/>
              <a:gd name="connsiteY10-3602" fmla="*/ 861237 h 4492350"/>
              <a:gd name="connsiteX11-3603" fmla="*/ 1222745 w 3694535"/>
              <a:gd name="connsiteY11-3604" fmla="*/ 2062716 h 4492350"/>
              <a:gd name="connsiteX12-3605" fmla="*/ 1690577 w 3694535"/>
              <a:gd name="connsiteY12-3606" fmla="*/ 2190307 h 4492350"/>
              <a:gd name="connsiteX13-3607" fmla="*/ 1956391 w 3694535"/>
              <a:gd name="connsiteY13-3608" fmla="*/ 0 h 4492350"/>
              <a:gd name="connsiteX14-3609" fmla="*/ 2027834 w 3694535"/>
              <a:gd name="connsiteY14-3610" fmla="*/ 986216 h 4492350"/>
              <a:gd name="connsiteX15-3611" fmla="*/ 1881963 w 3694535"/>
              <a:gd name="connsiteY15-3612" fmla="*/ 2060385 h 4492350"/>
              <a:gd name="connsiteX16-3613" fmla="*/ 2057494 w 3694535"/>
              <a:gd name="connsiteY16-3614" fmla="*/ 3046321 h 4492350"/>
              <a:gd name="connsiteX17-3615" fmla="*/ 2647507 w 3694535"/>
              <a:gd name="connsiteY17-3616" fmla="*/ 2519916 h 4492350"/>
              <a:gd name="connsiteX18-3617" fmla="*/ 2913694 w 3694535"/>
              <a:gd name="connsiteY18-3618" fmla="*/ 1291762 h 4492350"/>
              <a:gd name="connsiteX19-3619" fmla="*/ 2806809 w 3694535"/>
              <a:gd name="connsiteY19-3620" fmla="*/ 2383091 h 4492350"/>
              <a:gd name="connsiteX20-3621" fmla="*/ 3694535 w 3694535"/>
              <a:gd name="connsiteY20-3622" fmla="*/ 1124252 h 4492350"/>
              <a:gd name="connsiteX21-3623" fmla="*/ 2222205 w 3694535"/>
              <a:gd name="connsiteY21-3624" fmla="*/ 3370521 h 4492350"/>
              <a:gd name="connsiteX22-3625" fmla="*/ 2169042 w 3694535"/>
              <a:gd name="connsiteY22-3626" fmla="*/ 3817088 h 4492350"/>
              <a:gd name="connsiteX23-3627" fmla="*/ 3317358 w 3694535"/>
              <a:gd name="connsiteY23-3628" fmla="*/ 3094074 h 4492350"/>
              <a:gd name="connsiteX24-3629" fmla="*/ 2194317 w 3694535"/>
              <a:gd name="connsiteY24-3630" fmla="*/ 4030951 h 4492350"/>
              <a:gd name="connsiteX25-3631" fmla="*/ 2232838 w 3694535"/>
              <a:gd name="connsiteY25-3632" fmla="*/ 4476307 h 4492350"/>
              <a:gd name="connsiteX26-3633" fmla="*/ 2218194 w 3694535"/>
              <a:gd name="connsiteY26-3634" fmla="*/ 4491415 h 4492350"/>
              <a:gd name="connsiteX27-3635" fmla="*/ 1743740 w 3694535"/>
              <a:gd name="connsiteY27-3636" fmla="*/ 4492350 h 4492350"/>
              <a:gd name="connsiteX0-3637" fmla="*/ 1743740 w 3694535"/>
              <a:gd name="connsiteY0-3638" fmla="*/ 4492350 h 4492350"/>
              <a:gd name="connsiteX1-3639" fmla="*/ 1796903 w 3694535"/>
              <a:gd name="connsiteY1-3640" fmla="*/ 3785190 h 4492350"/>
              <a:gd name="connsiteX2-3641" fmla="*/ 1307805 w 3694535"/>
              <a:gd name="connsiteY2-3642" fmla="*/ 3381153 h 4492350"/>
              <a:gd name="connsiteX3-3643" fmla="*/ 31898 w 3694535"/>
              <a:gd name="connsiteY3-3644" fmla="*/ 2945218 h 4492350"/>
              <a:gd name="connsiteX4-3645" fmla="*/ 1127052 w 3694535"/>
              <a:gd name="connsiteY4-3646" fmla="*/ 3242930 h 4492350"/>
              <a:gd name="connsiteX5-3647" fmla="*/ 393405 w 3694535"/>
              <a:gd name="connsiteY5-3648" fmla="*/ 2456121 h 4492350"/>
              <a:gd name="connsiteX6-3649" fmla="*/ 1775638 w 3694535"/>
              <a:gd name="connsiteY6-3650" fmla="*/ 3519376 h 4492350"/>
              <a:gd name="connsiteX7-3651" fmla="*/ 1679945 w 3694535"/>
              <a:gd name="connsiteY7-3652" fmla="*/ 2392325 h 4492350"/>
              <a:gd name="connsiteX8-3653" fmla="*/ 0 w 3694535"/>
              <a:gd name="connsiteY8-3654" fmla="*/ 754911 h 4492350"/>
              <a:gd name="connsiteX9-3655" fmla="*/ 988828 w 3694535"/>
              <a:gd name="connsiteY9-3656" fmla="*/ 1924493 h 4492350"/>
              <a:gd name="connsiteX10-3657" fmla="*/ 1137684 w 3694535"/>
              <a:gd name="connsiteY10-3658" fmla="*/ 861237 h 4492350"/>
              <a:gd name="connsiteX11-3659" fmla="*/ 1222745 w 3694535"/>
              <a:gd name="connsiteY11-3660" fmla="*/ 2062716 h 4492350"/>
              <a:gd name="connsiteX12-3661" fmla="*/ 1690577 w 3694535"/>
              <a:gd name="connsiteY12-3662" fmla="*/ 2190307 h 4492350"/>
              <a:gd name="connsiteX13-3663" fmla="*/ 1956391 w 3694535"/>
              <a:gd name="connsiteY13-3664" fmla="*/ 0 h 4492350"/>
              <a:gd name="connsiteX14-3665" fmla="*/ 2027834 w 3694535"/>
              <a:gd name="connsiteY14-3666" fmla="*/ 986216 h 4492350"/>
              <a:gd name="connsiteX15-3667" fmla="*/ 1881963 w 3694535"/>
              <a:gd name="connsiteY15-3668" fmla="*/ 2060385 h 4492350"/>
              <a:gd name="connsiteX16-3669" fmla="*/ 2057494 w 3694535"/>
              <a:gd name="connsiteY16-3670" fmla="*/ 3046321 h 4492350"/>
              <a:gd name="connsiteX17-3671" fmla="*/ 2647507 w 3694535"/>
              <a:gd name="connsiteY17-3672" fmla="*/ 2519916 h 4492350"/>
              <a:gd name="connsiteX18-3673" fmla="*/ 2913694 w 3694535"/>
              <a:gd name="connsiteY18-3674" fmla="*/ 1291762 h 4492350"/>
              <a:gd name="connsiteX19-3675" fmla="*/ 2806809 w 3694535"/>
              <a:gd name="connsiteY19-3676" fmla="*/ 2383091 h 4492350"/>
              <a:gd name="connsiteX20-3677" fmla="*/ 3694535 w 3694535"/>
              <a:gd name="connsiteY20-3678" fmla="*/ 1124252 h 4492350"/>
              <a:gd name="connsiteX21-3679" fmla="*/ 2222205 w 3694535"/>
              <a:gd name="connsiteY21-3680" fmla="*/ 3370521 h 4492350"/>
              <a:gd name="connsiteX22-3681" fmla="*/ 2169042 w 3694535"/>
              <a:gd name="connsiteY22-3682" fmla="*/ 3817088 h 4492350"/>
              <a:gd name="connsiteX23-3683" fmla="*/ 3317358 w 3694535"/>
              <a:gd name="connsiteY23-3684" fmla="*/ 3094074 h 4492350"/>
              <a:gd name="connsiteX24-3685" fmla="*/ 2194317 w 3694535"/>
              <a:gd name="connsiteY24-3686" fmla="*/ 4030951 h 4492350"/>
              <a:gd name="connsiteX25-3687" fmla="*/ 2232838 w 3694535"/>
              <a:gd name="connsiteY25-3688" fmla="*/ 4476307 h 4492350"/>
              <a:gd name="connsiteX26-3689" fmla="*/ 2218194 w 3694535"/>
              <a:gd name="connsiteY26-3690" fmla="*/ 4491415 h 4492350"/>
              <a:gd name="connsiteX27-3691" fmla="*/ 1743740 w 3694535"/>
              <a:gd name="connsiteY27-3692" fmla="*/ 4492350 h 4492350"/>
              <a:gd name="connsiteX0-3693" fmla="*/ 1743740 w 3694535"/>
              <a:gd name="connsiteY0-3694" fmla="*/ 4492350 h 4492350"/>
              <a:gd name="connsiteX1-3695" fmla="*/ 1796903 w 3694535"/>
              <a:gd name="connsiteY1-3696" fmla="*/ 3785190 h 4492350"/>
              <a:gd name="connsiteX2-3697" fmla="*/ 1307805 w 3694535"/>
              <a:gd name="connsiteY2-3698" fmla="*/ 3381153 h 4492350"/>
              <a:gd name="connsiteX3-3699" fmla="*/ 31898 w 3694535"/>
              <a:gd name="connsiteY3-3700" fmla="*/ 2945218 h 4492350"/>
              <a:gd name="connsiteX4-3701" fmla="*/ 1127052 w 3694535"/>
              <a:gd name="connsiteY4-3702" fmla="*/ 3242930 h 4492350"/>
              <a:gd name="connsiteX5-3703" fmla="*/ 393405 w 3694535"/>
              <a:gd name="connsiteY5-3704" fmla="*/ 2456121 h 4492350"/>
              <a:gd name="connsiteX6-3705" fmla="*/ 1775638 w 3694535"/>
              <a:gd name="connsiteY6-3706" fmla="*/ 3519376 h 4492350"/>
              <a:gd name="connsiteX7-3707" fmla="*/ 1679945 w 3694535"/>
              <a:gd name="connsiteY7-3708" fmla="*/ 2392325 h 4492350"/>
              <a:gd name="connsiteX8-3709" fmla="*/ 0 w 3694535"/>
              <a:gd name="connsiteY8-3710" fmla="*/ 754911 h 4492350"/>
              <a:gd name="connsiteX9-3711" fmla="*/ 988828 w 3694535"/>
              <a:gd name="connsiteY9-3712" fmla="*/ 1924493 h 4492350"/>
              <a:gd name="connsiteX10-3713" fmla="*/ 1137684 w 3694535"/>
              <a:gd name="connsiteY10-3714" fmla="*/ 861237 h 4492350"/>
              <a:gd name="connsiteX11-3715" fmla="*/ 1222745 w 3694535"/>
              <a:gd name="connsiteY11-3716" fmla="*/ 2062716 h 4492350"/>
              <a:gd name="connsiteX12-3717" fmla="*/ 1690577 w 3694535"/>
              <a:gd name="connsiteY12-3718" fmla="*/ 2190307 h 4492350"/>
              <a:gd name="connsiteX13-3719" fmla="*/ 1956391 w 3694535"/>
              <a:gd name="connsiteY13-3720" fmla="*/ 0 h 4492350"/>
              <a:gd name="connsiteX14-3721" fmla="*/ 2027834 w 3694535"/>
              <a:gd name="connsiteY14-3722" fmla="*/ 986216 h 4492350"/>
              <a:gd name="connsiteX15-3723" fmla="*/ 1881963 w 3694535"/>
              <a:gd name="connsiteY15-3724" fmla="*/ 2060385 h 4492350"/>
              <a:gd name="connsiteX16-3725" fmla="*/ 2057494 w 3694535"/>
              <a:gd name="connsiteY16-3726" fmla="*/ 3046321 h 4492350"/>
              <a:gd name="connsiteX17-3727" fmla="*/ 2647507 w 3694535"/>
              <a:gd name="connsiteY17-3728" fmla="*/ 2519916 h 4492350"/>
              <a:gd name="connsiteX18-3729" fmla="*/ 2913694 w 3694535"/>
              <a:gd name="connsiteY18-3730" fmla="*/ 1291762 h 4492350"/>
              <a:gd name="connsiteX19-3731" fmla="*/ 2806809 w 3694535"/>
              <a:gd name="connsiteY19-3732" fmla="*/ 2383091 h 4492350"/>
              <a:gd name="connsiteX20-3733" fmla="*/ 3694535 w 3694535"/>
              <a:gd name="connsiteY20-3734" fmla="*/ 1124252 h 4492350"/>
              <a:gd name="connsiteX21-3735" fmla="*/ 2222205 w 3694535"/>
              <a:gd name="connsiteY21-3736" fmla="*/ 3370521 h 4492350"/>
              <a:gd name="connsiteX22-3737" fmla="*/ 2169042 w 3694535"/>
              <a:gd name="connsiteY22-3738" fmla="*/ 3817088 h 4492350"/>
              <a:gd name="connsiteX23-3739" fmla="*/ 3317358 w 3694535"/>
              <a:gd name="connsiteY23-3740" fmla="*/ 3094074 h 4492350"/>
              <a:gd name="connsiteX24-3741" fmla="*/ 2194317 w 3694535"/>
              <a:gd name="connsiteY24-3742" fmla="*/ 4030951 h 4492350"/>
              <a:gd name="connsiteX25-3743" fmla="*/ 2232838 w 3694535"/>
              <a:gd name="connsiteY25-3744" fmla="*/ 4476307 h 4492350"/>
              <a:gd name="connsiteX26-3745" fmla="*/ 2218194 w 3694535"/>
              <a:gd name="connsiteY26-3746" fmla="*/ 4491415 h 4492350"/>
              <a:gd name="connsiteX27-3747" fmla="*/ 1743740 w 3694535"/>
              <a:gd name="connsiteY27-3748" fmla="*/ 4492350 h 4492350"/>
              <a:gd name="connsiteX0-3749" fmla="*/ 1743740 w 3694535"/>
              <a:gd name="connsiteY0-3750" fmla="*/ 4492350 h 4492350"/>
              <a:gd name="connsiteX1-3751" fmla="*/ 1796903 w 3694535"/>
              <a:gd name="connsiteY1-3752" fmla="*/ 3785190 h 4492350"/>
              <a:gd name="connsiteX2-3753" fmla="*/ 1307805 w 3694535"/>
              <a:gd name="connsiteY2-3754" fmla="*/ 3381153 h 4492350"/>
              <a:gd name="connsiteX3-3755" fmla="*/ 31898 w 3694535"/>
              <a:gd name="connsiteY3-3756" fmla="*/ 2945218 h 4492350"/>
              <a:gd name="connsiteX4-3757" fmla="*/ 1127052 w 3694535"/>
              <a:gd name="connsiteY4-3758" fmla="*/ 3242930 h 4492350"/>
              <a:gd name="connsiteX5-3759" fmla="*/ 393405 w 3694535"/>
              <a:gd name="connsiteY5-3760" fmla="*/ 2456121 h 4492350"/>
              <a:gd name="connsiteX6-3761" fmla="*/ 1775638 w 3694535"/>
              <a:gd name="connsiteY6-3762" fmla="*/ 3519376 h 4492350"/>
              <a:gd name="connsiteX7-3763" fmla="*/ 1679945 w 3694535"/>
              <a:gd name="connsiteY7-3764" fmla="*/ 2392325 h 4492350"/>
              <a:gd name="connsiteX8-3765" fmla="*/ 0 w 3694535"/>
              <a:gd name="connsiteY8-3766" fmla="*/ 754911 h 4492350"/>
              <a:gd name="connsiteX9-3767" fmla="*/ 988828 w 3694535"/>
              <a:gd name="connsiteY9-3768" fmla="*/ 1924493 h 4492350"/>
              <a:gd name="connsiteX10-3769" fmla="*/ 1137684 w 3694535"/>
              <a:gd name="connsiteY10-3770" fmla="*/ 861237 h 4492350"/>
              <a:gd name="connsiteX11-3771" fmla="*/ 1222745 w 3694535"/>
              <a:gd name="connsiteY11-3772" fmla="*/ 2062716 h 4492350"/>
              <a:gd name="connsiteX12-3773" fmla="*/ 1690577 w 3694535"/>
              <a:gd name="connsiteY12-3774" fmla="*/ 2190307 h 4492350"/>
              <a:gd name="connsiteX13-3775" fmla="*/ 1956391 w 3694535"/>
              <a:gd name="connsiteY13-3776" fmla="*/ 0 h 4492350"/>
              <a:gd name="connsiteX14-3777" fmla="*/ 2027834 w 3694535"/>
              <a:gd name="connsiteY14-3778" fmla="*/ 986216 h 4492350"/>
              <a:gd name="connsiteX15-3779" fmla="*/ 1881963 w 3694535"/>
              <a:gd name="connsiteY15-3780" fmla="*/ 2060385 h 4492350"/>
              <a:gd name="connsiteX16-3781" fmla="*/ 2057494 w 3694535"/>
              <a:gd name="connsiteY16-3782" fmla="*/ 3046321 h 4492350"/>
              <a:gd name="connsiteX17-3783" fmla="*/ 2647507 w 3694535"/>
              <a:gd name="connsiteY17-3784" fmla="*/ 2519916 h 4492350"/>
              <a:gd name="connsiteX18-3785" fmla="*/ 2913694 w 3694535"/>
              <a:gd name="connsiteY18-3786" fmla="*/ 1291762 h 4492350"/>
              <a:gd name="connsiteX19-3787" fmla="*/ 2806809 w 3694535"/>
              <a:gd name="connsiteY19-3788" fmla="*/ 2383091 h 4492350"/>
              <a:gd name="connsiteX20-3789" fmla="*/ 3694535 w 3694535"/>
              <a:gd name="connsiteY20-3790" fmla="*/ 1124252 h 4492350"/>
              <a:gd name="connsiteX21-3791" fmla="*/ 2222205 w 3694535"/>
              <a:gd name="connsiteY21-3792" fmla="*/ 3370521 h 4492350"/>
              <a:gd name="connsiteX22-3793" fmla="*/ 2169042 w 3694535"/>
              <a:gd name="connsiteY22-3794" fmla="*/ 3817088 h 4492350"/>
              <a:gd name="connsiteX23-3795" fmla="*/ 3317358 w 3694535"/>
              <a:gd name="connsiteY23-3796" fmla="*/ 3094074 h 4492350"/>
              <a:gd name="connsiteX24-3797" fmla="*/ 2194317 w 3694535"/>
              <a:gd name="connsiteY24-3798" fmla="*/ 4030951 h 4492350"/>
              <a:gd name="connsiteX25-3799" fmla="*/ 2232838 w 3694535"/>
              <a:gd name="connsiteY25-3800" fmla="*/ 4476307 h 4492350"/>
              <a:gd name="connsiteX26-3801" fmla="*/ 2218194 w 3694535"/>
              <a:gd name="connsiteY26-3802" fmla="*/ 4491415 h 4492350"/>
              <a:gd name="connsiteX27-3803" fmla="*/ 1743740 w 3694535"/>
              <a:gd name="connsiteY27-3804" fmla="*/ 4492350 h 4492350"/>
              <a:gd name="connsiteX0-3805" fmla="*/ 1743740 w 3694535"/>
              <a:gd name="connsiteY0-3806" fmla="*/ 4492350 h 4492350"/>
              <a:gd name="connsiteX1-3807" fmla="*/ 1796903 w 3694535"/>
              <a:gd name="connsiteY1-3808" fmla="*/ 3785190 h 4492350"/>
              <a:gd name="connsiteX2-3809" fmla="*/ 1307805 w 3694535"/>
              <a:gd name="connsiteY2-3810" fmla="*/ 3381153 h 4492350"/>
              <a:gd name="connsiteX3-3811" fmla="*/ 31898 w 3694535"/>
              <a:gd name="connsiteY3-3812" fmla="*/ 2945218 h 4492350"/>
              <a:gd name="connsiteX4-3813" fmla="*/ 1127052 w 3694535"/>
              <a:gd name="connsiteY4-3814" fmla="*/ 3242930 h 4492350"/>
              <a:gd name="connsiteX5-3815" fmla="*/ 393405 w 3694535"/>
              <a:gd name="connsiteY5-3816" fmla="*/ 2456121 h 4492350"/>
              <a:gd name="connsiteX6-3817" fmla="*/ 1775638 w 3694535"/>
              <a:gd name="connsiteY6-3818" fmla="*/ 3519376 h 4492350"/>
              <a:gd name="connsiteX7-3819" fmla="*/ 1683956 w 3694535"/>
              <a:gd name="connsiteY7-3820" fmla="*/ 2424409 h 4492350"/>
              <a:gd name="connsiteX8-3821" fmla="*/ 0 w 3694535"/>
              <a:gd name="connsiteY8-3822" fmla="*/ 754911 h 4492350"/>
              <a:gd name="connsiteX9-3823" fmla="*/ 988828 w 3694535"/>
              <a:gd name="connsiteY9-3824" fmla="*/ 1924493 h 4492350"/>
              <a:gd name="connsiteX10-3825" fmla="*/ 1137684 w 3694535"/>
              <a:gd name="connsiteY10-3826" fmla="*/ 861237 h 4492350"/>
              <a:gd name="connsiteX11-3827" fmla="*/ 1222745 w 3694535"/>
              <a:gd name="connsiteY11-3828" fmla="*/ 2062716 h 4492350"/>
              <a:gd name="connsiteX12-3829" fmla="*/ 1690577 w 3694535"/>
              <a:gd name="connsiteY12-3830" fmla="*/ 2190307 h 4492350"/>
              <a:gd name="connsiteX13-3831" fmla="*/ 1956391 w 3694535"/>
              <a:gd name="connsiteY13-3832" fmla="*/ 0 h 4492350"/>
              <a:gd name="connsiteX14-3833" fmla="*/ 2027834 w 3694535"/>
              <a:gd name="connsiteY14-3834" fmla="*/ 986216 h 4492350"/>
              <a:gd name="connsiteX15-3835" fmla="*/ 1881963 w 3694535"/>
              <a:gd name="connsiteY15-3836" fmla="*/ 2060385 h 4492350"/>
              <a:gd name="connsiteX16-3837" fmla="*/ 2057494 w 3694535"/>
              <a:gd name="connsiteY16-3838" fmla="*/ 3046321 h 4492350"/>
              <a:gd name="connsiteX17-3839" fmla="*/ 2647507 w 3694535"/>
              <a:gd name="connsiteY17-3840" fmla="*/ 2519916 h 4492350"/>
              <a:gd name="connsiteX18-3841" fmla="*/ 2913694 w 3694535"/>
              <a:gd name="connsiteY18-3842" fmla="*/ 1291762 h 4492350"/>
              <a:gd name="connsiteX19-3843" fmla="*/ 2806809 w 3694535"/>
              <a:gd name="connsiteY19-3844" fmla="*/ 2383091 h 4492350"/>
              <a:gd name="connsiteX20-3845" fmla="*/ 3694535 w 3694535"/>
              <a:gd name="connsiteY20-3846" fmla="*/ 1124252 h 4492350"/>
              <a:gd name="connsiteX21-3847" fmla="*/ 2222205 w 3694535"/>
              <a:gd name="connsiteY21-3848" fmla="*/ 3370521 h 4492350"/>
              <a:gd name="connsiteX22-3849" fmla="*/ 2169042 w 3694535"/>
              <a:gd name="connsiteY22-3850" fmla="*/ 3817088 h 4492350"/>
              <a:gd name="connsiteX23-3851" fmla="*/ 3317358 w 3694535"/>
              <a:gd name="connsiteY23-3852" fmla="*/ 3094074 h 4492350"/>
              <a:gd name="connsiteX24-3853" fmla="*/ 2194317 w 3694535"/>
              <a:gd name="connsiteY24-3854" fmla="*/ 4030951 h 4492350"/>
              <a:gd name="connsiteX25-3855" fmla="*/ 2232838 w 3694535"/>
              <a:gd name="connsiteY25-3856" fmla="*/ 4476307 h 4492350"/>
              <a:gd name="connsiteX26-3857" fmla="*/ 2218194 w 3694535"/>
              <a:gd name="connsiteY26-3858" fmla="*/ 4491415 h 4492350"/>
              <a:gd name="connsiteX27-3859" fmla="*/ 1743740 w 3694535"/>
              <a:gd name="connsiteY27-3860" fmla="*/ 4492350 h 4492350"/>
              <a:gd name="connsiteX0-3861" fmla="*/ 1743740 w 3694535"/>
              <a:gd name="connsiteY0-3862" fmla="*/ 4492350 h 4492350"/>
              <a:gd name="connsiteX1-3863" fmla="*/ 1796903 w 3694535"/>
              <a:gd name="connsiteY1-3864" fmla="*/ 3785190 h 4492350"/>
              <a:gd name="connsiteX2-3865" fmla="*/ 1307805 w 3694535"/>
              <a:gd name="connsiteY2-3866" fmla="*/ 3381153 h 4492350"/>
              <a:gd name="connsiteX3-3867" fmla="*/ 31898 w 3694535"/>
              <a:gd name="connsiteY3-3868" fmla="*/ 2945218 h 4492350"/>
              <a:gd name="connsiteX4-3869" fmla="*/ 1127052 w 3694535"/>
              <a:gd name="connsiteY4-3870" fmla="*/ 3242930 h 4492350"/>
              <a:gd name="connsiteX5-3871" fmla="*/ 393405 w 3694535"/>
              <a:gd name="connsiteY5-3872" fmla="*/ 2456121 h 4492350"/>
              <a:gd name="connsiteX6-3873" fmla="*/ 1775638 w 3694535"/>
              <a:gd name="connsiteY6-3874" fmla="*/ 3519376 h 4492350"/>
              <a:gd name="connsiteX7-3875" fmla="*/ 1683956 w 3694535"/>
              <a:gd name="connsiteY7-3876" fmla="*/ 2424409 h 4492350"/>
              <a:gd name="connsiteX8-3877" fmla="*/ 0 w 3694535"/>
              <a:gd name="connsiteY8-3878" fmla="*/ 754911 h 4492350"/>
              <a:gd name="connsiteX9-3879" fmla="*/ 988828 w 3694535"/>
              <a:gd name="connsiteY9-3880" fmla="*/ 1924493 h 4492350"/>
              <a:gd name="connsiteX10-3881" fmla="*/ 1137684 w 3694535"/>
              <a:gd name="connsiteY10-3882" fmla="*/ 861237 h 4492350"/>
              <a:gd name="connsiteX11-3883" fmla="*/ 1222745 w 3694535"/>
              <a:gd name="connsiteY11-3884" fmla="*/ 2062716 h 4492350"/>
              <a:gd name="connsiteX12-3885" fmla="*/ 1690577 w 3694535"/>
              <a:gd name="connsiteY12-3886" fmla="*/ 2190307 h 4492350"/>
              <a:gd name="connsiteX13-3887" fmla="*/ 1956391 w 3694535"/>
              <a:gd name="connsiteY13-3888" fmla="*/ 0 h 4492350"/>
              <a:gd name="connsiteX14-3889" fmla="*/ 2027834 w 3694535"/>
              <a:gd name="connsiteY14-3890" fmla="*/ 986216 h 4492350"/>
              <a:gd name="connsiteX15-3891" fmla="*/ 1881963 w 3694535"/>
              <a:gd name="connsiteY15-3892" fmla="*/ 2060385 h 4492350"/>
              <a:gd name="connsiteX16-3893" fmla="*/ 2057494 w 3694535"/>
              <a:gd name="connsiteY16-3894" fmla="*/ 3046321 h 4492350"/>
              <a:gd name="connsiteX17-3895" fmla="*/ 2647507 w 3694535"/>
              <a:gd name="connsiteY17-3896" fmla="*/ 2519916 h 4492350"/>
              <a:gd name="connsiteX18-3897" fmla="*/ 2913694 w 3694535"/>
              <a:gd name="connsiteY18-3898" fmla="*/ 1291762 h 4492350"/>
              <a:gd name="connsiteX19-3899" fmla="*/ 2806809 w 3694535"/>
              <a:gd name="connsiteY19-3900" fmla="*/ 2383091 h 4492350"/>
              <a:gd name="connsiteX20-3901" fmla="*/ 3694535 w 3694535"/>
              <a:gd name="connsiteY20-3902" fmla="*/ 1124252 h 4492350"/>
              <a:gd name="connsiteX21-3903" fmla="*/ 2222205 w 3694535"/>
              <a:gd name="connsiteY21-3904" fmla="*/ 3370521 h 4492350"/>
              <a:gd name="connsiteX22-3905" fmla="*/ 2169042 w 3694535"/>
              <a:gd name="connsiteY22-3906" fmla="*/ 3817088 h 4492350"/>
              <a:gd name="connsiteX23-3907" fmla="*/ 3317358 w 3694535"/>
              <a:gd name="connsiteY23-3908" fmla="*/ 3094074 h 4492350"/>
              <a:gd name="connsiteX24-3909" fmla="*/ 2194317 w 3694535"/>
              <a:gd name="connsiteY24-3910" fmla="*/ 4030951 h 4492350"/>
              <a:gd name="connsiteX25-3911" fmla="*/ 2232838 w 3694535"/>
              <a:gd name="connsiteY25-3912" fmla="*/ 4476307 h 4492350"/>
              <a:gd name="connsiteX26-3913" fmla="*/ 2218194 w 3694535"/>
              <a:gd name="connsiteY26-3914" fmla="*/ 4491415 h 4492350"/>
              <a:gd name="connsiteX27-3915" fmla="*/ 1743740 w 3694535"/>
              <a:gd name="connsiteY27-3916" fmla="*/ 4492350 h 4492350"/>
              <a:gd name="connsiteX0-3917" fmla="*/ 1743740 w 3694535"/>
              <a:gd name="connsiteY0-3918" fmla="*/ 4492350 h 4492350"/>
              <a:gd name="connsiteX1-3919" fmla="*/ 1796903 w 3694535"/>
              <a:gd name="connsiteY1-3920" fmla="*/ 3785190 h 4492350"/>
              <a:gd name="connsiteX2-3921" fmla="*/ 1307805 w 3694535"/>
              <a:gd name="connsiteY2-3922" fmla="*/ 3381153 h 4492350"/>
              <a:gd name="connsiteX3-3923" fmla="*/ 31898 w 3694535"/>
              <a:gd name="connsiteY3-3924" fmla="*/ 2945218 h 4492350"/>
              <a:gd name="connsiteX4-3925" fmla="*/ 1127052 w 3694535"/>
              <a:gd name="connsiteY4-3926" fmla="*/ 3242930 h 4492350"/>
              <a:gd name="connsiteX5-3927" fmla="*/ 393405 w 3694535"/>
              <a:gd name="connsiteY5-3928" fmla="*/ 2456121 h 4492350"/>
              <a:gd name="connsiteX6-3929" fmla="*/ 1775638 w 3694535"/>
              <a:gd name="connsiteY6-3930" fmla="*/ 3519376 h 4492350"/>
              <a:gd name="connsiteX7-3931" fmla="*/ 1683956 w 3694535"/>
              <a:gd name="connsiteY7-3932" fmla="*/ 2424409 h 4492350"/>
              <a:gd name="connsiteX8-3933" fmla="*/ 0 w 3694535"/>
              <a:gd name="connsiteY8-3934" fmla="*/ 754911 h 4492350"/>
              <a:gd name="connsiteX9-3935" fmla="*/ 988828 w 3694535"/>
              <a:gd name="connsiteY9-3936" fmla="*/ 1924493 h 4492350"/>
              <a:gd name="connsiteX10-3937" fmla="*/ 1137684 w 3694535"/>
              <a:gd name="connsiteY10-3938" fmla="*/ 861237 h 4492350"/>
              <a:gd name="connsiteX11-3939" fmla="*/ 1222745 w 3694535"/>
              <a:gd name="connsiteY11-3940" fmla="*/ 2062716 h 4492350"/>
              <a:gd name="connsiteX12-3941" fmla="*/ 1714640 w 3694535"/>
              <a:gd name="connsiteY12-3942" fmla="*/ 2194318 h 4492350"/>
              <a:gd name="connsiteX13-3943" fmla="*/ 1956391 w 3694535"/>
              <a:gd name="connsiteY13-3944" fmla="*/ 0 h 4492350"/>
              <a:gd name="connsiteX14-3945" fmla="*/ 2027834 w 3694535"/>
              <a:gd name="connsiteY14-3946" fmla="*/ 986216 h 4492350"/>
              <a:gd name="connsiteX15-3947" fmla="*/ 1881963 w 3694535"/>
              <a:gd name="connsiteY15-3948" fmla="*/ 2060385 h 4492350"/>
              <a:gd name="connsiteX16-3949" fmla="*/ 2057494 w 3694535"/>
              <a:gd name="connsiteY16-3950" fmla="*/ 3046321 h 4492350"/>
              <a:gd name="connsiteX17-3951" fmla="*/ 2647507 w 3694535"/>
              <a:gd name="connsiteY17-3952" fmla="*/ 2519916 h 4492350"/>
              <a:gd name="connsiteX18-3953" fmla="*/ 2913694 w 3694535"/>
              <a:gd name="connsiteY18-3954" fmla="*/ 1291762 h 4492350"/>
              <a:gd name="connsiteX19-3955" fmla="*/ 2806809 w 3694535"/>
              <a:gd name="connsiteY19-3956" fmla="*/ 2383091 h 4492350"/>
              <a:gd name="connsiteX20-3957" fmla="*/ 3694535 w 3694535"/>
              <a:gd name="connsiteY20-3958" fmla="*/ 1124252 h 4492350"/>
              <a:gd name="connsiteX21-3959" fmla="*/ 2222205 w 3694535"/>
              <a:gd name="connsiteY21-3960" fmla="*/ 3370521 h 4492350"/>
              <a:gd name="connsiteX22-3961" fmla="*/ 2169042 w 3694535"/>
              <a:gd name="connsiteY22-3962" fmla="*/ 3817088 h 4492350"/>
              <a:gd name="connsiteX23-3963" fmla="*/ 3317358 w 3694535"/>
              <a:gd name="connsiteY23-3964" fmla="*/ 3094074 h 4492350"/>
              <a:gd name="connsiteX24-3965" fmla="*/ 2194317 w 3694535"/>
              <a:gd name="connsiteY24-3966" fmla="*/ 4030951 h 4492350"/>
              <a:gd name="connsiteX25-3967" fmla="*/ 2232838 w 3694535"/>
              <a:gd name="connsiteY25-3968" fmla="*/ 4476307 h 4492350"/>
              <a:gd name="connsiteX26-3969" fmla="*/ 2218194 w 3694535"/>
              <a:gd name="connsiteY26-3970" fmla="*/ 4491415 h 4492350"/>
              <a:gd name="connsiteX27-3971" fmla="*/ 1743740 w 3694535"/>
              <a:gd name="connsiteY27-3972" fmla="*/ 4492350 h 4492350"/>
              <a:gd name="connsiteX0-3973" fmla="*/ 1743740 w 3694535"/>
              <a:gd name="connsiteY0-3974" fmla="*/ 4492350 h 4492350"/>
              <a:gd name="connsiteX1-3975" fmla="*/ 1796903 w 3694535"/>
              <a:gd name="connsiteY1-3976" fmla="*/ 3785190 h 4492350"/>
              <a:gd name="connsiteX2-3977" fmla="*/ 1307805 w 3694535"/>
              <a:gd name="connsiteY2-3978" fmla="*/ 3381153 h 4492350"/>
              <a:gd name="connsiteX3-3979" fmla="*/ 31898 w 3694535"/>
              <a:gd name="connsiteY3-3980" fmla="*/ 2945218 h 4492350"/>
              <a:gd name="connsiteX4-3981" fmla="*/ 1127052 w 3694535"/>
              <a:gd name="connsiteY4-3982" fmla="*/ 3242930 h 4492350"/>
              <a:gd name="connsiteX5-3983" fmla="*/ 393405 w 3694535"/>
              <a:gd name="connsiteY5-3984" fmla="*/ 2456121 h 4492350"/>
              <a:gd name="connsiteX6-3985" fmla="*/ 1775638 w 3694535"/>
              <a:gd name="connsiteY6-3986" fmla="*/ 3519376 h 4492350"/>
              <a:gd name="connsiteX7-3987" fmla="*/ 1683956 w 3694535"/>
              <a:gd name="connsiteY7-3988" fmla="*/ 2424409 h 4492350"/>
              <a:gd name="connsiteX8-3989" fmla="*/ 0 w 3694535"/>
              <a:gd name="connsiteY8-3990" fmla="*/ 754911 h 4492350"/>
              <a:gd name="connsiteX9-3991" fmla="*/ 988828 w 3694535"/>
              <a:gd name="connsiteY9-3992" fmla="*/ 1924493 h 4492350"/>
              <a:gd name="connsiteX10-3993" fmla="*/ 1137684 w 3694535"/>
              <a:gd name="connsiteY10-3994" fmla="*/ 861237 h 4492350"/>
              <a:gd name="connsiteX11-3995" fmla="*/ 1222745 w 3694535"/>
              <a:gd name="connsiteY11-3996" fmla="*/ 2062716 h 4492350"/>
              <a:gd name="connsiteX12-3997" fmla="*/ 1714640 w 3694535"/>
              <a:gd name="connsiteY12-3998" fmla="*/ 2194318 h 4492350"/>
              <a:gd name="connsiteX13-3999" fmla="*/ 1956391 w 3694535"/>
              <a:gd name="connsiteY13-4000" fmla="*/ 0 h 4492350"/>
              <a:gd name="connsiteX14-4001" fmla="*/ 2027834 w 3694535"/>
              <a:gd name="connsiteY14-4002" fmla="*/ 986216 h 4492350"/>
              <a:gd name="connsiteX15-4003" fmla="*/ 1881963 w 3694535"/>
              <a:gd name="connsiteY15-4004" fmla="*/ 2060385 h 4492350"/>
              <a:gd name="connsiteX16-4005" fmla="*/ 2057494 w 3694535"/>
              <a:gd name="connsiteY16-4006" fmla="*/ 3046321 h 4492350"/>
              <a:gd name="connsiteX17-4007" fmla="*/ 2647507 w 3694535"/>
              <a:gd name="connsiteY17-4008" fmla="*/ 2519916 h 4492350"/>
              <a:gd name="connsiteX18-4009" fmla="*/ 2913694 w 3694535"/>
              <a:gd name="connsiteY18-4010" fmla="*/ 1291762 h 4492350"/>
              <a:gd name="connsiteX19-4011" fmla="*/ 2806809 w 3694535"/>
              <a:gd name="connsiteY19-4012" fmla="*/ 2383091 h 4492350"/>
              <a:gd name="connsiteX20-4013" fmla="*/ 3694535 w 3694535"/>
              <a:gd name="connsiteY20-4014" fmla="*/ 1124252 h 4492350"/>
              <a:gd name="connsiteX21-4015" fmla="*/ 2222205 w 3694535"/>
              <a:gd name="connsiteY21-4016" fmla="*/ 3370521 h 4492350"/>
              <a:gd name="connsiteX22-4017" fmla="*/ 2169042 w 3694535"/>
              <a:gd name="connsiteY22-4018" fmla="*/ 3817088 h 4492350"/>
              <a:gd name="connsiteX23-4019" fmla="*/ 3317358 w 3694535"/>
              <a:gd name="connsiteY23-4020" fmla="*/ 3094074 h 4492350"/>
              <a:gd name="connsiteX24-4021" fmla="*/ 2194317 w 3694535"/>
              <a:gd name="connsiteY24-4022" fmla="*/ 4030951 h 4492350"/>
              <a:gd name="connsiteX25-4023" fmla="*/ 2232838 w 3694535"/>
              <a:gd name="connsiteY25-4024" fmla="*/ 4476307 h 4492350"/>
              <a:gd name="connsiteX26-4025" fmla="*/ 2218194 w 3694535"/>
              <a:gd name="connsiteY26-4026" fmla="*/ 4491415 h 4492350"/>
              <a:gd name="connsiteX27-4027" fmla="*/ 1743740 w 3694535"/>
              <a:gd name="connsiteY27-4028" fmla="*/ 4492350 h 4492350"/>
              <a:gd name="connsiteX0-4029" fmla="*/ 1743740 w 3694535"/>
              <a:gd name="connsiteY0-4030" fmla="*/ 4492350 h 4492350"/>
              <a:gd name="connsiteX1-4031" fmla="*/ 1796903 w 3694535"/>
              <a:gd name="connsiteY1-4032" fmla="*/ 3785190 h 4492350"/>
              <a:gd name="connsiteX2-4033" fmla="*/ 1307805 w 3694535"/>
              <a:gd name="connsiteY2-4034" fmla="*/ 3381153 h 4492350"/>
              <a:gd name="connsiteX3-4035" fmla="*/ 31898 w 3694535"/>
              <a:gd name="connsiteY3-4036" fmla="*/ 2945218 h 4492350"/>
              <a:gd name="connsiteX4-4037" fmla="*/ 1127052 w 3694535"/>
              <a:gd name="connsiteY4-4038" fmla="*/ 3242930 h 4492350"/>
              <a:gd name="connsiteX5-4039" fmla="*/ 393405 w 3694535"/>
              <a:gd name="connsiteY5-4040" fmla="*/ 2456121 h 4492350"/>
              <a:gd name="connsiteX6-4041" fmla="*/ 1775638 w 3694535"/>
              <a:gd name="connsiteY6-4042" fmla="*/ 3519376 h 4492350"/>
              <a:gd name="connsiteX7-4043" fmla="*/ 1683956 w 3694535"/>
              <a:gd name="connsiteY7-4044" fmla="*/ 2424409 h 4492350"/>
              <a:gd name="connsiteX8-4045" fmla="*/ 0 w 3694535"/>
              <a:gd name="connsiteY8-4046" fmla="*/ 754911 h 4492350"/>
              <a:gd name="connsiteX9-4047" fmla="*/ 988828 w 3694535"/>
              <a:gd name="connsiteY9-4048" fmla="*/ 1924493 h 4492350"/>
              <a:gd name="connsiteX10-4049" fmla="*/ 1137684 w 3694535"/>
              <a:gd name="connsiteY10-4050" fmla="*/ 861237 h 4492350"/>
              <a:gd name="connsiteX11-4051" fmla="*/ 1222745 w 3694535"/>
              <a:gd name="connsiteY11-4052" fmla="*/ 2062716 h 4492350"/>
              <a:gd name="connsiteX12-4053" fmla="*/ 1714640 w 3694535"/>
              <a:gd name="connsiteY12-4054" fmla="*/ 2194318 h 4492350"/>
              <a:gd name="connsiteX13-4055" fmla="*/ 1956391 w 3694535"/>
              <a:gd name="connsiteY13-4056" fmla="*/ 0 h 4492350"/>
              <a:gd name="connsiteX14-4057" fmla="*/ 2027834 w 3694535"/>
              <a:gd name="connsiteY14-4058" fmla="*/ 986216 h 4492350"/>
              <a:gd name="connsiteX15-4059" fmla="*/ 1881963 w 3694535"/>
              <a:gd name="connsiteY15-4060" fmla="*/ 2060385 h 4492350"/>
              <a:gd name="connsiteX16-4061" fmla="*/ 2057494 w 3694535"/>
              <a:gd name="connsiteY16-4062" fmla="*/ 3046321 h 4492350"/>
              <a:gd name="connsiteX17-4063" fmla="*/ 2647507 w 3694535"/>
              <a:gd name="connsiteY17-4064" fmla="*/ 2519916 h 4492350"/>
              <a:gd name="connsiteX18-4065" fmla="*/ 2913694 w 3694535"/>
              <a:gd name="connsiteY18-4066" fmla="*/ 1291762 h 4492350"/>
              <a:gd name="connsiteX19-4067" fmla="*/ 2806809 w 3694535"/>
              <a:gd name="connsiteY19-4068" fmla="*/ 2383091 h 4492350"/>
              <a:gd name="connsiteX20-4069" fmla="*/ 3694535 w 3694535"/>
              <a:gd name="connsiteY20-4070" fmla="*/ 1124252 h 4492350"/>
              <a:gd name="connsiteX21-4071" fmla="*/ 2222205 w 3694535"/>
              <a:gd name="connsiteY21-4072" fmla="*/ 3370521 h 4492350"/>
              <a:gd name="connsiteX22-4073" fmla="*/ 2169042 w 3694535"/>
              <a:gd name="connsiteY22-4074" fmla="*/ 3817088 h 4492350"/>
              <a:gd name="connsiteX23-4075" fmla="*/ 3317358 w 3694535"/>
              <a:gd name="connsiteY23-4076" fmla="*/ 3094074 h 4492350"/>
              <a:gd name="connsiteX24-4077" fmla="*/ 2194317 w 3694535"/>
              <a:gd name="connsiteY24-4078" fmla="*/ 4030951 h 4492350"/>
              <a:gd name="connsiteX25-4079" fmla="*/ 2232838 w 3694535"/>
              <a:gd name="connsiteY25-4080" fmla="*/ 4476307 h 4492350"/>
              <a:gd name="connsiteX26-4081" fmla="*/ 2218194 w 3694535"/>
              <a:gd name="connsiteY26-4082" fmla="*/ 4491415 h 4492350"/>
              <a:gd name="connsiteX27-4083" fmla="*/ 1743740 w 3694535"/>
              <a:gd name="connsiteY27-4084" fmla="*/ 4492350 h 4492350"/>
              <a:gd name="connsiteX0-4085" fmla="*/ 1743740 w 3694535"/>
              <a:gd name="connsiteY0-4086" fmla="*/ 4492350 h 4492350"/>
              <a:gd name="connsiteX1-4087" fmla="*/ 1796903 w 3694535"/>
              <a:gd name="connsiteY1-4088" fmla="*/ 3785190 h 4492350"/>
              <a:gd name="connsiteX2-4089" fmla="*/ 1307805 w 3694535"/>
              <a:gd name="connsiteY2-4090" fmla="*/ 3381153 h 4492350"/>
              <a:gd name="connsiteX3-4091" fmla="*/ 31898 w 3694535"/>
              <a:gd name="connsiteY3-4092" fmla="*/ 2945218 h 4492350"/>
              <a:gd name="connsiteX4-4093" fmla="*/ 1127052 w 3694535"/>
              <a:gd name="connsiteY4-4094" fmla="*/ 3242930 h 4492350"/>
              <a:gd name="connsiteX5-4095" fmla="*/ 393405 w 3694535"/>
              <a:gd name="connsiteY5-4096" fmla="*/ 2456121 h 4492350"/>
              <a:gd name="connsiteX6-4097" fmla="*/ 1775638 w 3694535"/>
              <a:gd name="connsiteY6-4098" fmla="*/ 3519376 h 4492350"/>
              <a:gd name="connsiteX7-4099" fmla="*/ 1683956 w 3694535"/>
              <a:gd name="connsiteY7-4100" fmla="*/ 2424409 h 4492350"/>
              <a:gd name="connsiteX8-4101" fmla="*/ 0 w 3694535"/>
              <a:gd name="connsiteY8-4102" fmla="*/ 754911 h 4492350"/>
              <a:gd name="connsiteX9-4103" fmla="*/ 988828 w 3694535"/>
              <a:gd name="connsiteY9-4104" fmla="*/ 1924493 h 4492350"/>
              <a:gd name="connsiteX10-4105" fmla="*/ 1137684 w 3694535"/>
              <a:gd name="connsiteY10-4106" fmla="*/ 861237 h 4492350"/>
              <a:gd name="connsiteX11-4107" fmla="*/ 1222745 w 3694535"/>
              <a:gd name="connsiteY11-4108" fmla="*/ 2062716 h 4492350"/>
              <a:gd name="connsiteX12-4109" fmla="*/ 1714640 w 3694535"/>
              <a:gd name="connsiteY12-4110" fmla="*/ 2194318 h 4492350"/>
              <a:gd name="connsiteX13-4111" fmla="*/ 1956391 w 3694535"/>
              <a:gd name="connsiteY13-4112" fmla="*/ 0 h 4492350"/>
              <a:gd name="connsiteX14-4113" fmla="*/ 2027834 w 3694535"/>
              <a:gd name="connsiteY14-4114" fmla="*/ 986216 h 4492350"/>
              <a:gd name="connsiteX15-4115" fmla="*/ 1881963 w 3694535"/>
              <a:gd name="connsiteY15-4116" fmla="*/ 2060385 h 4492350"/>
              <a:gd name="connsiteX16-4117" fmla="*/ 2057494 w 3694535"/>
              <a:gd name="connsiteY16-4118" fmla="*/ 3046321 h 4492350"/>
              <a:gd name="connsiteX17-4119" fmla="*/ 2647507 w 3694535"/>
              <a:gd name="connsiteY17-4120" fmla="*/ 2519916 h 4492350"/>
              <a:gd name="connsiteX18-4121" fmla="*/ 2913694 w 3694535"/>
              <a:gd name="connsiteY18-4122" fmla="*/ 1291762 h 4492350"/>
              <a:gd name="connsiteX19-4123" fmla="*/ 2806809 w 3694535"/>
              <a:gd name="connsiteY19-4124" fmla="*/ 2383091 h 4492350"/>
              <a:gd name="connsiteX20-4125" fmla="*/ 3694535 w 3694535"/>
              <a:gd name="connsiteY20-4126" fmla="*/ 1124252 h 4492350"/>
              <a:gd name="connsiteX21-4127" fmla="*/ 2222205 w 3694535"/>
              <a:gd name="connsiteY21-4128" fmla="*/ 3370521 h 4492350"/>
              <a:gd name="connsiteX22-4129" fmla="*/ 2169042 w 3694535"/>
              <a:gd name="connsiteY22-4130" fmla="*/ 3817088 h 4492350"/>
              <a:gd name="connsiteX23-4131" fmla="*/ 3317358 w 3694535"/>
              <a:gd name="connsiteY23-4132" fmla="*/ 3094074 h 4492350"/>
              <a:gd name="connsiteX24-4133" fmla="*/ 2194317 w 3694535"/>
              <a:gd name="connsiteY24-4134" fmla="*/ 4030951 h 4492350"/>
              <a:gd name="connsiteX25-4135" fmla="*/ 2232838 w 3694535"/>
              <a:gd name="connsiteY25-4136" fmla="*/ 4476307 h 4492350"/>
              <a:gd name="connsiteX26-4137" fmla="*/ 2218194 w 3694535"/>
              <a:gd name="connsiteY26-4138" fmla="*/ 4491415 h 4492350"/>
              <a:gd name="connsiteX27-4139" fmla="*/ 1743740 w 3694535"/>
              <a:gd name="connsiteY27-4140" fmla="*/ 4492350 h 4492350"/>
              <a:gd name="connsiteX0-4141" fmla="*/ 1743740 w 3694535"/>
              <a:gd name="connsiteY0-4142" fmla="*/ 4492350 h 4492350"/>
              <a:gd name="connsiteX1-4143" fmla="*/ 1796903 w 3694535"/>
              <a:gd name="connsiteY1-4144" fmla="*/ 3785190 h 4492350"/>
              <a:gd name="connsiteX2-4145" fmla="*/ 1307805 w 3694535"/>
              <a:gd name="connsiteY2-4146" fmla="*/ 3381153 h 4492350"/>
              <a:gd name="connsiteX3-4147" fmla="*/ 31898 w 3694535"/>
              <a:gd name="connsiteY3-4148" fmla="*/ 2945218 h 4492350"/>
              <a:gd name="connsiteX4-4149" fmla="*/ 1127052 w 3694535"/>
              <a:gd name="connsiteY4-4150" fmla="*/ 3242930 h 4492350"/>
              <a:gd name="connsiteX5-4151" fmla="*/ 393405 w 3694535"/>
              <a:gd name="connsiteY5-4152" fmla="*/ 2456121 h 4492350"/>
              <a:gd name="connsiteX6-4153" fmla="*/ 1775638 w 3694535"/>
              <a:gd name="connsiteY6-4154" fmla="*/ 3519376 h 4492350"/>
              <a:gd name="connsiteX7-4155" fmla="*/ 1683956 w 3694535"/>
              <a:gd name="connsiteY7-4156" fmla="*/ 2424409 h 4492350"/>
              <a:gd name="connsiteX8-4157" fmla="*/ 0 w 3694535"/>
              <a:gd name="connsiteY8-4158" fmla="*/ 754911 h 4492350"/>
              <a:gd name="connsiteX9-4159" fmla="*/ 988828 w 3694535"/>
              <a:gd name="connsiteY9-4160" fmla="*/ 1924493 h 4492350"/>
              <a:gd name="connsiteX10-4161" fmla="*/ 1137684 w 3694535"/>
              <a:gd name="connsiteY10-4162" fmla="*/ 861237 h 4492350"/>
              <a:gd name="connsiteX11-4163" fmla="*/ 1222745 w 3694535"/>
              <a:gd name="connsiteY11-4164" fmla="*/ 2062716 h 4492350"/>
              <a:gd name="connsiteX12-4165" fmla="*/ 1714640 w 3694535"/>
              <a:gd name="connsiteY12-4166" fmla="*/ 2194318 h 4492350"/>
              <a:gd name="connsiteX13-4167" fmla="*/ 1956391 w 3694535"/>
              <a:gd name="connsiteY13-4168" fmla="*/ 0 h 4492350"/>
              <a:gd name="connsiteX14-4169" fmla="*/ 2027834 w 3694535"/>
              <a:gd name="connsiteY14-4170" fmla="*/ 986216 h 4492350"/>
              <a:gd name="connsiteX15-4171" fmla="*/ 1881963 w 3694535"/>
              <a:gd name="connsiteY15-4172" fmla="*/ 2060385 h 4492350"/>
              <a:gd name="connsiteX16-4173" fmla="*/ 2057494 w 3694535"/>
              <a:gd name="connsiteY16-4174" fmla="*/ 3046321 h 4492350"/>
              <a:gd name="connsiteX17-4175" fmla="*/ 2647507 w 3694535"/>
              <a:gd name="connsiteY17-4176" fmla="*/ 2519916 h 4492350"/>
              <a:gd name="connsiteX18-4177" fmla="*/ 2913694 w 3694535"/>
              <a:gd name="connsiteY18-4178" fmla="*/ 1291762 h 4492350"/>
              <a:gd name="connsiteX19-4179" fmla="*/ 2806809 w 3694535"/>
              <a:gd name="connsiteY19-4180" fmla="*/ 2383091 h 4492350"/>
              <a:gd name="connsiteX20-4181" fmla="*/ 3694535 w 3694535"/>
              <a:gd name="connsiteY20-4182" fmla="*/ 1124252 h 4492350"/>
              <a:gd name="connsiteX21-4183" fmla="*/ 2222205 w 3694535"/>
              <a:gd name="connsiteY21-4184" fmla="*/ 3370521 h 4492350"/>
              <a:gd name="connsiteX22-4185" fmla="*/ 2169042 w 3694535"/>
              <a:gd name="connsiteY22-4186" fmla="*/ 3817088 h 4492350"/>
              <a:gd name="connsiteX23-4187" fmla="*/ 3317358 w 3694535"/>
              <a:gd name="connsiteY23-4188" fmla="*/ 3094074 h 4492350"/>
              <a:gd name="connsiteX24-4189" fmla="*/ 2194317 w 3694535"/>
              <a:gd name="connsiteY24-4190" fmla="*/ 4030951 h 4492350"/>
              <a:gd name="connsiteX25-4191" fmla="*/ 2232838 w 3694535"/>
              <a:gd name="connsiteY25-4192" fmla="*/ 4476307 h 4492350"/>
              <a:gd name="connsiteX26-4193" fmla="*/ 2218194 w 3694535"/>
              <a:gd name="connsiteY26-4194" fmla="*/ 4491415 h 4492350"/>
              <a:gd name="connsiteX27-4195" fmla="*/ 1743740 w 3694535"/>
              <a:gd name="connsiteY27-4196" fmla="*/ 4492350 h 4492350"/>
              <a:gd name="connsiteX0-4197" fmla="*/ 1743740 w 3694535"/>
              <a:gd name="connsiteY0-4198" fmla="*/ 4492350 h 4492350"/>
              <a:gd name="connsiteX1-4199" fmla="*/ 1796903 w 3694535"/>
              <a:gd name="connsiteY1-4200" fmla="*/ 3785190 h 4492350"/>
              <a:gd name="connsiteX2-4201" fmla="*/ 1307805 w 3694535"/>
              <a:gd name="connsiteY2-4202" fmla="*/ 3381153 h 4492350"/>
              <a:gd name="connsiteX3-4203" fmla="*/ 31898 w 3694535"/>
              <a:gd name="connsiteY3-4204" fmla="*/ 2945218 h 4492350"/>
              <a:gd name="connsiteX4-4205" fmla="*/ 1127052 w 3694535"/>
              <a:gd name="connsiteY4-4206" fmla="*/ 3242930 h 4492350"/>
              <a:gd name="connsiteX5-4207" fmla="*/ 393405 w 3694535"/>
              <a:gd name="connsiteY5-4208" fmla="*/ 2456121 h 4492350"/>
              <a:gd name="connsiteX6-4209" fmla="*/ 1775638 w 3694535"/>
              <a:gd name="connsiteY6-4210" fmla="*/ 3519376 h 4492350"/>
              <a:gd name="connsiteX7-4211" fmla="*/ 1683956 w 3694535"/>
              <a:gd name="connsiteY7-4212" fmla="*/ 2424409 h 4492350"/>
              <a:gd name="connsiteX8-4213" fmla="*/ 0 w 3694535"/>
              <a:gd name="connsiteY8-4214" fmla="*/ 754911 h 4492350"/>
              <a:gd name="connsiteX9-4215" fmla="*/ 988828 w 3694535"/>
              <a:gd name="connsiteY9-4216" fmla="*/ 1924493 h 4492350"/>
              <a:gd name="connsiteX10-4217" fmla="*/ 1137684 w 3694535"/>
              <a:gd name="connsiteY10-4218" fmla="*/ 861237 h 4492350"/>
              <a:gd name="connsiteX11-4219" fmla="*/ 1222745 w 3694535"/>
              <a:gd name="connsiteY11-4220" fmla="*/ 2062716 h 4492350"/>
              <a:gd name="connsiteX12-4221" fmla="*/ 1714640 w 3694535"/>
              <a:gd name="connsiteY12-4222" fmla="*/ 2194318 h 4492350"/>
              <a:gd name="connsiteX13-4223" fmla="*/ 1956391 w 3694535"/>
              <a:gd name="connsiteY13-4224" fmla="*/ 0 h 4492350"/>
              <a:gd name="connsiteX14-4225" fmla="*/ 2027834 w 3694535"/>
              <a:gd name="connsiteY14-4226" fmla="*/ 986216 h 4492350"/>
              <a:gd name="connsiteX15-4227" fmla="*/ 1881963 w 3694535"/>
              <a:gd name="connsiteY15-4228" fmla="*/ 2060385 h 4492350"/>
              <a:gd name="connsiteX16-4229" fmla="*/ 2057494 w 3694535"/>
              <a:gd name="connsiteY16-4230" fmla="*/ 3046321 h 4492350"/>
              <a:gd name="connsiteX17-4231" fmla="*/ 2647507 w 3694535"/>
              <a:gd name="connsiteY17-4232" fmla="*/ 2519916 h 4492350"/>
              <a:gd name="connsiteX18-4233" fmla="*/ 2913694 w 3694535"/>
              <a:gd name="connsiteY18-4234" fmla="*/ 1291762 h 4492350"/>
              <a:gd name="connsiteX19-4235" fmla="*/ 2806809 w 3694535"/>
              <a:gd name="connsiteY19-4236" fmla="*/ 2383091 h 4492350"/>
              <a:gd name="connsiteX20-4237" fmla="*/ 3694535 w 3694535"/>
              <a:gd name="connsiteY20-4238" fmla="*/ 1124252 h 4492350"/>
              <a:gd name="connsiteX21-4239" fmla="*/ 2222205 w 3694535"/>
              <a:gd name="connsiteY21-4240" fmla="*/ 3370521 h 4492350"/>
              <a:gd name="connsiteX22-4241" fmla="*/ 2169042 w 3694535"/>
              <a:gd name="connsiteY22-4242" fmla="*/ 3817088 h 4492350"/>
              <a:gd name="connsiteX23-4243" fmla="*/ 3317358 w 3694535"/>
              <a:gd name="connsiteY23-4244" fmla="*/ 3094074 h 4492350"/>
              <a:gd name="connsiteX24-4245" fmla="*/ 2194317 w 3694535"/>
              <a:gd name="connsiteY24-4246" fmla="*/ 4030951 h 4492350"/>
              <a:gd name="connsiteX25-4247" fmla="*/ 2232838 w 3694535"/>
              <a:gd name="connsiteY25-4248" fmla="*/ 4476307 h 4492350"/>
              <a:gd name="connsiteX26-4249" fmla="*/ 2218194 w 3694535"/>
              <a:gd name="connsiteY26-4250" fmla="*/ 4491415 h 4492350"/>
              <a:gd name="connsiteX27-4251" fmla="*/ 1743740 w 3694535"/>
              <a:gd name="connsiteY27-4252" fmla="*/ 4492350 h 4492350"/>
              <a:gd name="connsiteX0-4253" fmla="*/ 1743740 w 3694535"/>
              <a:gd name="connsiteY0-4254" fmla="*/ 4492350 h 4492350"/>
              <a:gd name="connsiteX1-4255" fmla="*/ 1796903 w 3694535"/>
              <a:gd name="connsiteY1-4256" fmla="*/ 3785190 h 4492350"/>
              <a:gd name="connsiteX2-4257" fmla="*/ 1307805 w 3694535"/>
              <a:gd name="connsiteY2-4258" fmla="*/ 3381153 h 4492350"/>
              <a:gd name="connsiteX3-4259" fmla="*/ 31898 w 3694535"/>
              <a:gd name="connsiteY3-4260" fmla="*/ 2945218 h 4492350"/>
              <a:gd name="connsiteX4-4261" fmla="*/ 1127052 w 3694535"/>
              <a:gd name="connsiteY4-4262" fmla="*/ 3242930 h 4492350"/>
              <a:gd name="connsiteX5-4263" fmla="*/ 393405 w 3694535"/>
              <a:gd name="connsiteY5-4264" fmla="*/ 2456121 h 4492350"/>
              <a:gd name="connsiteX6-4265" fmla="*/ 1775638 w 3694535"/>
              <a:gd name="connsiteY6-4266" fmla="*/ 3519376 h 4492350"/>
              <a:gd name="connsiteX7-4267" fmla="*/ 1683956 w 3694535"/>
              <a:gd name="connsiteY7-4268" fmla="*/ 2424409 h 4492350"/>
              <a:gd name="connsiteX8-4269" fmla="*/ 0 w 3694535"/>
              <a:gd name="connsiteY8-4270" fmla="*/ 754911 h 4492350"/>
              <a:gd name="connsiteX9-4271" fmla="*/ 988828 w 3694535"/>
              <a:gd name="connsiteY9-4272" fmla="*/ 1924493 h 4492350"/>
              <a:gd name="connsiteX10-4273" fmla="*/ 1137684 w 3694535"/>
              <a:gd name="connsiteY10-4274" fmla="*/ 861237 h 4492350"/>
              <a:gd name="connsiteX11-4275" fmla="*/ 1222745 w 3694535"/>
              <a:gd name="connsiteY11-4276" fmla="*/ 2062716 h 4492350"/>
              <a:gd name="connsiteX12-4277" fmla="*/ 1714640 w 3694535"/>
              <a:gd name="connsiteY12-4278" fmla="*/ 2194318 h 4492350"/>
              <a:gd name="connsiteX13-4279" fmla="*/ 1956391 w 3694535"/>
              <a:gd name="connsiteY13-4280" fmla="*/ 0 h 4492350"/>
              <a:gd name="connsiteX14-4281" fmla="*/ 2027834 w 3694535"/>
              <a:gd name="connsiteY14-4282" fmla="*/ 986216 h 4492350"/>
              <a:gd name="connsiteX15-4283" fmla="*/ 1881963 w 3694535"/>
              <a:gd name="connsiteY15-4284" fmla="*/ 2060385 h 4492350"/>
              <a:gd name="connsiteX16-4285" fmla="*/ 2057494 w 3694535"/>
              <a:gd name="connsiteY16-4286" fmla="*/ 3046321 h 4492350"/>
              <a:gd name="connsiteX17-4287" fmla="*/ 2647507 w 3694535"/>
              <a:gd name="connsiteY17-4288" fmla="*/ 2519916 h 4492350"/>
              <a:gd name="connsiteX18-4289" fmla="*/ 2913694 w 3694535"/>
              <a:gd name="connsiteY18-4290" fmla="*/ 1291762 h 4492350"/>
              <a:gd name="connsiteX19-4291" fmla="*/ 2806809 w 3694535"/>
              <a:gd name="connsiteY19-4292" fmla="*/ 2383091 h 4492350"/>
              <a:gd name="connsiteX20-4293" fmla="*/ 3694535 w 3694535"/>
              <a:gd name="connsiteY20-4294" fmla="*/ 1124252 h 4492350"/>
              <a:gd name="connsiteX21-4295" fmla="*/ 2222205 w 3694535"/>
              <a:gd name="connsiteY21-4296" fmla="*/ 3370521 h 4492350"/>
              <a:gd name="connsiteX22-4297" fmla="*/ 2169042 w 3694535"/>
              <a:gd name="connsiteY22-4298" fmla="*/ 3817088 h 4492350"/>
              <a:gd name="connsiteX23-4299" fmla="*/ 3317358 w 3694535"/>
              <a:gd name="connsiteY23-4300" fmla="*/ 3094074 h 4492350"/>
              <a:gd name="connsiteX24-4301" fmla="*/ 2194317 w 3694535"/>
              <a:gd name="connsiteY24-4302" fmla="*/ 4030951 h 4492350"/>
              <a:gd name="connsiteX25-4303" fmla="*/ 2232838 w 3694535"/>
              <a:gd name="connsiteY25-4304" fmla="*/ 4476307 h 4492350"/>
              <a:gd name="connsiteX26-4305" fmla="*/ 2218194 w 3694535"/>
              <a:gd name="connsiteY26-4306" fmla="*/ 4491415 h 4492350"/>
              <a:gd name="connsiteX27-4307" fmla="*/ 1743740 w 3694535"/>
              <a:gd name="connsiteY27-4308" fmla="*/ 4492350 h 4492350"/>
              <a:gd name="connsiteX0-4309" fmla="*/ 1743740 w 3694535"/>
              <a:gd name="connsiteY0-4310" fmla="*/ 4492350 h 4492350"/>
              <a:gd name="connsiteX1-4311" fmla="*/ 1796903 w 3694535"/>
              <a:gd name="connsiteY1-4312" fmla="*/ 3785190 h 4492350"/>
              <a:gd name="connsiteX2-4313" fmla="*/ 1307805 w 3694535"/>
              <a:gd name="connsiteY2-4314" fmla="*/ 3381153 h 4492350"/>
              <a:gd name="connsiteX3-4315" fmla="*/ 31898 w 3694535"/>
              <a:gd name="connsiteY3-4316" fmla="*/ 2945218 h 4492350"/>
              <a:gd name="connsiteX4-4317" fmla="*/ 1127052 w 3694535"/>
              <a:gd name="connsiteY4-4318" fmla="*/ 3242930 h 4492350"/>
              <a:gd name="connsiteX5-4319" fmla="*/ 393405 w 3694535"/>
              <a:gd name="connsiteY5-4320" fmla="*/ 2456121 h 4492350"/>
              <a:gd name="connsiteX6-4321" fmla="*/ 1775638 w 3694535"/>
              <a:gd name="connsiteY6-4322" fmla="*/ 3519376 h 4492350"/>
              <a:gd name="connsiteX7-4323" fmla="*/ 1683956 w 3694535"/>
              <a:gd name="connsiteY7-4324" fmla="*/ 2424409 h 4492350"/>
              <a:gd name="connsiteX8-4325" fmla="*/ 0 w 3694535"/>
              <a:gd name="connsiteY8-4326" fmla="*/ 754911 h 4492350"/>
              <a:gd name="connsiteX9-4327" fmla="*/ 988828 w 3694535"/>
              <a:gd name="connsiteY9-4328" fmla="*/ 1924493 h 4492350"/>
              <a:gd name="connsiteX10-4329" fmla="*/ 1137684 w 3694535"/>
              <a:gd name="connsiteY10-4330" fmla="*/ 861237 h 4492350"/>
              <a:gd name="connsiteX11-4331" fmla="*/ 1222745 w 3694535"/>
              <a:gd name="connsiteY11-4332" fmla="*/ 2062716 h 4492350"/>
              <a:gd name="connsiteX12-4333" fmla="*/ 1714640 w 3694535"/>
              <a:gd name="connsiteY12-4334" fmla="*/ 2194318 h 4492350"/>
              <a:gd name="connsiteX13-4335" fmla="*/ 1956391 w 3694535"/>
              <a:gd name="connsiteY13-4336" fmla="*/ 0 h 4492350"/>
              <a:gd name="connsiteX14-4337" fmla="*/ 2027834 w 3694535"/>
              <a:gd name="connsiteY14-4338" fmla="*/ 986216 h 4492350"/>
              <a:gd name="connsiteX15-4339" fmla="*/ 1881963 w 3694535"/>
              <a:gd name="connsiteY15-4340" fmla="*/ 2060385 h 4492350"/>
              <a:gd name="connsiteX16-4341" fmla="*/ 2057494 w 3694535"/>
              <a:gd name="connsiteY16-4342" fmla="*/ 3046321 h 4492350"/>
              <a:gd name="connsiteX17-4343" fmla="*/ 2647507 w 3694535"/>
              <a:gd name="connsiteY17-4344" fmla="*/ 2519916 h 4492350"/>
              <a:gd name="connsiteX18-4345" fmla="*/ 2913694 w 3694535"/>
              <a:gd name="connsiteY18-4346" fmla="*/ 1291762 h 4492350"/>
              <a:gd name="connsiteX19-4347" fmla="*/ 2806809 w 3694535"/>
              <a:gd name="connsiteY19-4348" fmla="*/ 2383091 h 4492350"/>
              <a:gd name="connsiteX20-4349" fmla="*/ 3694535 w 3694535"/>
              <a:gd name="connsiteY20-4350" fmla="*/ 1124252 h 4492350"/>
              <a:gd name="connsiteX21-4351" fmla="*/ 2222205 w 3694535"/>
              <a:gd name="connsiteY21-4352" fmla="*/ 3370521 h 4492350"/>
              <a:gd name="connsiteX22-4353" fmla="*/ 2169042 w 3694535"/>
              <a:gd name="connsiteY22-4354" fmla="*/ 3817088 h 4492350"/>
              <a:gd name="connsiteX23-4355" fmla="*/ 3317358 w 3694535"/>
              <a:gd name="connsiteY23-4356" fmla="*/ 3094074 h 4492350"/>
              <a:gd name="connsiteX24-4357" fmla="*/ 2194317 w 3694535"/>
              <a:gd name="connsiteY24-4358" fmla="*/ 4030951 h 4492350"/>
              <a:gd name="connsiteX25-4359" fmla="*/ 2232838 w 3694535"/>
              <a:gd name="connsiteY25-4360" fmla="*/ 4476307 h 4492350"/>
              <a:gd name="connsiteX26-4361" fmla="*/ 2218194 w 3694535"/>
              <a:gd name="connsiteY26-4362" fmla="*/ 4491415 h 4492350"/>
              <a:gd name="connsiteX27-4363" fmla="*/ 1743740 w 3694535"/>
              <a:gd name="connsiteY27-4364" fmla="*/ 4492350 h 4492350"/>
              <a:gd name="connsiteX0-4365" fmla="*/ 1743740 w 3694535"/>
              <a:gd name="connsiteY0-4366" fmla="*/ 4492350 h 4492350"/>
              <a:gd name="connsiteX1-4367" fmla="*/ 1796903 w 3694535"/>
              <a:gd name="connsiteY1-4368" fmla="*/ 3785190 h 4492350"/>
              <a:gd name="connsiteX2-4369" fmla="*/ 1307805 w 3694535"/>
              <a:gd name="connsiteY2-4370" fmla="*/ 3381153 h 4492350"/>
              <a:gd name="connsiteX3-4371" fmla="*/ 31898 w 3694535"/>
              <a:gd name="connsiteY3-4372" fmla="*/ 2945218 h 4492350"/>
              <a:gd name="connsiteX4-4373" fmla="*/ 1127052 w 3694535"/>
              <a:gd name="connsiteY4-4374" fmla="*/ 3242930 h 4492350"/>
              <a:gd name="connsiteX5-4375" fmla="*/ 393405 w 3694535"/>
              <a:gd name="connsiteY5-4376" fmla="*/ 2456121 h 4492350"/>
              <a:gd name="connsiteX6-4377" fmla="*/ 1775638 w 3694535"/>
              <a:gd name="connsiteY6-4378" fmla="*/ 3519376 h 4492350"/>
              <a:gd name="connsiteX7-4379" fmla="*/ 1683956 w 3694535"/>
              <a:gd name="connsiteY7-4380" fmla="*/ 2424409 h 4492350"/>
              <a:gd name="connsiteX8-4381" fmla="*/ 0 w 3694535"/>
              <a:gd name="connsiteY8-4382" fmla="*/ 754911 h 4492350"/>
              <a:gd name="connsiteX9-4383" fmla="*/ 988828 w 3694535"/>
              <a:gd name="connsiteY9-4384" fmla="*/ 1924493 h 4492350"/>
              <a:gd name="connsiteX10-4385" fmla="*/ 1137684 w 3694535"/>
              <a:gd name="connsiteY10-4386" fmla="*/ 861237 h 4492350"/>
              <a:gd name="connsiteX11-4387" fmla="*/ 1194671 w 3694535"/>
              <a:gd name="connsiteY11-4388" fmla="*/ 2026621 h 4492350"/>
              <a:gd name="connsiteX12-4389" fmla="*/ 1714640 w 3694535"/>
              <a:gd name="connsiteY12-4390" fmla="*/ 2194318 h 4492350"/>
              <a:gd name="connsiteX13-4391" fmla="*/ 1956391 w 3694535"/>
              <a:gd name="connsiteY13-4392" fmla="*/ 0 h 4492350"/>
              <a:gd name="connsiteX14-4393" fmla="*/ 2027834 w 3694535"/>
              <a:gd name="connsiteY14-4394" fmla="*/ 986216 h 4492350"/>
              <a:gd name="connsiteX15-4395" fmla="*/ 1881963 w 3694535"/>
              <a:gd name="connsiteY15-4396" fmla="*/ 2060385 h 4492350"/>
              <a:gd name="connsiteX16-4397" fmla="*/ 2057494 w 3694535"/>
              <a:gd name="connsiteY16-4398" fmla="*/ 3046321 h 4492350"/>
              <a:gd name="connsiteX17-4399" fmla="*/ 2647507 w 3694535"/>
              <a:gd name="connsiteY17-4400" fmla="*/ 2519916 h 4492350"/>
              <a:gd name="connsiteX18-4401" fmla="*/ 2913694 w 3694535"/>
              <a:gd name="connsiteY18-4402" fmla="*/ 1291762 h 4492350"/>
              <a:gd name="connsiteX19-4403" fmla="*/ 2806809 w 3694535"/>
              <a:gd name="connsiteY19-4404" fmla="*/ 2383091 h 4492350"/>
              <a:gd name="connsiteX20-4405" fmla="*/ 3694535 w 3694535"/>
              <a:gd name="connsiteY20-4406" fmla="*/ 1124252 h 4492350"/>
              <a:gd name="connsiteX21-4407" fmla="*/ 2222205 w 3694535"/>
              <a:gd name="connsiteY21-4408" fmla="*/ 3370521 h 4492350"/>
              <a:gd name="connsiteX22-4409" fmla="*/ 2169042 w 3694535"/>
              <a:gd name="connsiteY22-4410" fmla="*/ 3817088 h 4492350"/>
              <a:gd name="connsiteX23-4411" fmla="*/ 3317358 w 3694535"/>
              <a:gd name="connsiteY23-4412" fmla="*/ 3094074 h 4492350"/>
              <a:gd name="connsiteX24-4413" fmla="*/ 2194317 w 3694535"/>
              <a:gd name="connsiteY24-4414" fmla="*/ 4030951 h 4492350"/>
              <a:gd name="connsiteX25-4415" fmla="*/ 2232838 w 3694535"/>
              <a:gd name="connsiteY25-4416" fmla="*/ 4476307 h 4492350"/>
              <a:gd name="connsiteX26-4417" fmla="*/ 2218194 w 3694535"/>
              <a:gd name="connsiteY26-4418" fmla="*/ 4491415 h 4492350"/>
              <a:gd name="connsiteX27-4419" fmla="*/ 1743740 w 3694535"/>
              <a:gd name="connsiteY27-4420" fmla="*/ 4492350 h 4492350"/>
              <a:gd name="connsiteX0-4421" fmla="*/ 1743740 w 3694535"/>
              <a:gd name="connsiteY0-4422" fmla="*/ 4492350 h 4492350"/>
              <a:gd name="connsiteX1-4423" fmla="*/ 1796903 w 3694535"/>
              <a:gd name="connsiteY1-4424" fmla="*/ 3785190 h 4492350"/>
              <a:gd name="connsiteX2-4425" fmla="*/ 1307805 w 3694535"/>
              <a:gd name="connsiteY2-4426" fmla="*/ 3381153 h 4492350"/>
              <a:gd name="connsiteX3-4427" fmla="*/ 31898 w 3694535"/>
              <a:gd name="connsiteY3-4428" fmla="*/ 2945218 h 4492350"/>
              <a:gd name="connsiteX4-4429" fmla="*/ 1127052 w 3694535"/>
              <a:gd name="connsiteY4-4430" fmla="*/ 3242930 h 4492350"/>
              <a:gd name="connsiteX5-4431" fmla="*/ 393405 w 3694535"/>
              <a:gd name="connsiteY5-4432" fmla="*/ 2456121 h 4492350"/>
              <a:gd name="connsiteX6-4433" fmla="*/ 1775638 w 3694535"/>
              <a:gd name="connsiteY6-4434" fmla="*/ 3519376 h 4492350"/>
              <a:gd name="connsiteX7-4435" fmla="*/ 1683956 w 3694535"/>
              <a:gd name="connsiteY7-4436" fmla="*/ 2424409 h 4492350"/>
              <a:gd name="connsiteX8-4437" fmla="*/ 0 w 3694535"/>
              <a:gd name="connsiteY8-4438" fmla="*/ 754911 h 4492350"/>
              <a:gd name="connsiteX9-4439" fmla="*/ 988828 w 3694535"/>
              <a:gd name="connsiteY9-4440" fmla="*/ 1924493 h 4492350"/>
              <a:gd name="connsiteX10-4441" fmla="*/ 1137684 w 3694535"/>
              <a:gd name="connsiteY10-4442" fmla="*/ 861237 h 4492350"/>
              <a:gd name="connsiteX11-4443" fmla="*/ 1194671 w 3694535"/>
              <a:gd name="connsiteY11-4444" fmla="*/ 2026621 h 4492350"/>
              <a:gd name="connsiteX12-4445" fmla="*/ 1714640 w 3694535"/>
              <a:gd name="connsiteY12-4446" fmla="*/ 2194318 h 4492350"/>
              <a:gd name="connsiteX13-4447" fmla="*/ 1956391 w 3694535"/>
              <a:gd name="connsiteY13-4448" fmla="*/ 0 h 4492350"/>
              <a:gd name="connsiteX14-4449" fmla="*/ 2027834 w 3694535"/>
              <a:gd name="connsiteY14-4450" fmla="*/ 986216 h 4492350"/>
              <a:gd name="connsiteX15-4451" fmla="*/ 1881963 w 3694535"/>
              <a:gd name="connsiteY15-4452" fmla="*/ 2060385 h 4492350"/>
              <a:gd name="connsiteX16-4453" fmla="*/ 2057494 w 3694535"/>
              <a:gd name="connsiteY16-4454" fmla="*/ 3046321 h 4492350"/>
              <a:gd name="connsiteX17-4455" fmla="*/ 2647507 w 3694535"/>
              <a:gd name="connsiteY17-4456" fmla="*/ 2519916 h 4492350"/>
              <a:gd name="connsiteX18-4457" fmla="*/ 2913694 w 3694535"/>
              <a:gd name="connsiteY18-4458" fmla="*/ 1291762 h 4492350"/>
              <a:gd name="connsiteX19-4459" fmla="*/ 2806809 w 3694535"/>
              <a:gd name="connsiteY19-4460" fmla="*/ 2383091 h 4492350"/>
              <a:gd name="connsiteX20-4461" fmla="*/ 3694535 w 3694535"/>
              <a:gd name="connsiteY20-4462" fmla="*/ 1124252 h 4492350"/>
              <a:gd name="connsiteX21-4463" fmla="*/ 2222205 w 3694535"/>
              <a:gd name="connsiteY21-4464" fmla="*/ 3370521 h 4492350"/>
              <a:gd name="connsiteX22-4465" fmla="*/ 2169042 w 3694535"/>
              <a:gd name="connsiteY22-4466" fmla="*/ 3817088 h 4492350"/>
              <a:gd name="connsiteX23-4467" fmla="*/ 3317358 w 3694535"/>
              <a:gd name="connsiteY23-4468" fmla="*/ 3094074 h 4492350"/>
              <a:gd name="connsiteX24-4469" fmla="*/ 2194317 w 3694535"/>
              <a:gd name="connsiteY24-4470" fmla="*/ 4030951 h 4492350"/>
              <a:gd name="connsiteX25-4471" fmla="*/ 2232838 w 3694535"/>
              <a:gd name="connsiteY25-4472" fmla="*/ 4476307 h 4492350"/>
              <a:gd name="connsiteX26-4473" fmla="*/ 2218194 w 3694535"/>
              <a:gd name="connsiteY26-4474" fmla="*/ 4491415 h 4492350"/>
              <a:gd name="connsiteX27-4475" fmla="*/ 1743740 w 3694535"/>
              <a:gd name="connsiteY27-4476" fmla="*/ 4492350 h 4492350"/>
              <a:gd name="connsiteX0-4477" fmla="*/ 1743740 w 3694535"/>
              <a:gd name="connsiteY0-4478" fmla="*/ 4492350 h 4492350"/>
              <a:gd name="connsiteX1-4479" fmla="*/ 1796903 w 3694535"/>
              <a:gd name="connsiteY1-4480" fmla="*/ 3785190 h 4492350"/>
              <a:gd name="connsiteX2-4481" fmla="*/ 1307805 w 3694535"/>
              <a:gd name="connsiteY2-4482" fmla="*/ 3381153 h 4492350"/>
              <a:gd name="connsiteX3-4483" fmla="*/ 31898 w 3694535"/>
              <a:gd name="connsiteY3-4484" fmla="*/ 2945218 h 4492350"/>
              <a:gd name="connsiteX4-4485" fmla="*/ 1127052 w 3694535"/>
              <a:gd name="connsiteY4-4486" fmla="*/ 3242930 h 4492350"/>
              <a:gd name="connsiteX5-4487" fmla="*/ 393405 w 3694535"/>
              <a:gd name="connsiteY5-4488" fmla="*/ 2456121 h 4492350"/>
              <a:gd name="connsiteX6-4489" fmla="*/ 1775638 w 3694535"/>
              <a:gd name="connsiteY6-4490" fmla="*/ 3519376 h 4492350"/>
              <a:gd name="connsiteX7-4491" fmla="*/ 1683956 w 3694535"/>
              <a:gd name="connsiteY7-4492" fmla="*/ 2424409 h 4492350"/>
              <a:gd name="connsiteX8-4493" fmla="*/ 0 w 3694535"/>
              <a:gd name="connsiteY8-4494" fmla="*/ 754911 h 4492350"/>
              <a:gd name="connsiteX9-4495" fmla="*/ 988828 w 3694535"/>
              <a:gd name="connsiteY9-4496" fmla="*/ 1924493 h 4492350"/>
              <a:gd name="connsiteX10-4497" fmla="*/ 1137684 w 3694535"/>
              <a:gd name="connsiteY10-4498" fmla="*/ 861237 h 4492350"/>
              <a:gd name="connsiteX11-4499" fmla="*/ 1194671 w 3694535"/>
              <a:gd name="connsiteY11-4500" fmla="*/ 2026621 h 4492350"/>
              <a:gd name="connsiteX12-4501" fmla="*/ 1714640 w 3694535"/>
              <a:gd name="connsiteY12-4502" fmla="*/ 2194318 h 4492350"/>
              <a:gd name="connsiteX13-4503" fmla="*/ 1956391 w 3694535"/>
              <a:gd name="connsiteY13-4504" fmla="*/ 0 h 4492350"/>
              <a:gd name="connsiteX14-4505" fmla="*/ 2027834 w 3694535"/>
              <a:gd name="connsiteY14-4506" fmla="*/ 986216 h 4492350"/>
              <a:gd name="connsiteX15-4507" fmla="*/ 1881963 w 3694535"/>
              <a:gd name="connsiteY15-4508" fmla="*/ 2060385 h 4492350"/>
              <a:gd name="connsiteX16-4509" fmla="*/ 2057494 w 3694535"/>
              <a:gd name="connsiteY16-4510" fmla="*/ 3046321 h 4492350"/>
              <a:gd name="connsiteX17-4511" fmla="*/ 2647507 w 3694535"/>
              <a:gd name="connsiteY17-4512" fmla="*/ 2519916 h 4492350"/>
              <a:gd name="connsiteX18-4513" fmla="*/ 2913694 w 3694535"/>
              <a:gd name="connsiteY18-4514" fmla="*/ 1291762 h 4492350"/>
              <a:gd name="connsiteX19-4515" fmla="*/ 2806809 w 3694535"/>
              <a:gd name="connsiteY19-4516" fmla="*/ 2383091 h 4492350"/>
              <a:gd name="connsiteX20-4517" fmla="*/ 3694535 w 3694535"/>
              <a:gd name="connsiteY20-4518" fmla="*/ 1124252 h 4492350"/>
              <a:gd name="connsiteX21-4519" fmla="*/ 2222205 w 3694535"/>
              <a:gd name="connsiteY21-4520" fmla="*/ 3370521 h 4492350"/>
              <a:gd name="connsiteX22-4521" fmla="*/ 2169042 w 3694535"/>
              <a:gd name="connsiteY22-4522" fmla="*/ 3817088 h 4492350"/>
              <a:gd name="connsiteX23-4523" fmla="*/ 3317358 w 3694535"/>
              <a:gd name="connsiteY23-4524" fmla="*/ 3094074 h 4492350"/>
              <a:gd name="connsiteX24-4525" fmla="*/ 2194317 w 3694535"/>
              <a:gd name="connsiteY24-4526" fmla="*/ 4030951 h 4492350"/>
              <a:gd name="connsiteX25-4527" fmla="*/ 2232838 w 3694535"/>
              <a:gd name="connsiteY25-4528" fmla="*/ 4476307 h 4492350"/>
              <a:gd name="connsiteX26-4529" fmla="*/ 2218194 w 3694535"/>
              <a:gd name="connsiteY26-4530" fmla="*/ 4491415 h 4492350"/>
              <a:gd name="connsiteX27-4531" fmla="*/ 1743740 w 3694535"/>
              <a:gd name="connsiteY27-4532" fmla="*/ 4492350 h 4492350"/>
              <a:gd name="connsiteX0-4533" fmla="*/ 1743740 w 3694535"/>
              <a:gd name="connsiteY0-4534" fmla="*/ 4492350 h 4492350"/>
              <a:gd name="connsiteX1-4535" fmla="*/ 1796903 w 3694535"/>
              <a:gd name="connsiteY1-4536" fmla="*/ 3785190 h 4492350"/>
              <a:gd name="connsiteX2-4537" fmla="*/ 1307805 w 3694535"/>
              <a:gd name="connsiteY2-4538" fmla="*/ 3381153 h 4492350"/>
              <a:gd name="connsiteX3-4539" fmla="*/ 31898 w 3694535"/>
              <a:gd name="connsiteY3-4540" fmla="*/ 2945218 h 4492350"/>
              <a:gd name="connsiteX4-4541" fmla="*/ 1127052 w 3694535"/>
              <a:gd name="connsiteY4-4542" fmla="*/ 3242930 h 4492350"/>
              <a:gd name="connsiteX5-4543" fmla="*/ 393405 w 3694535"/>
              <a:gd name="connsiteY5-4544" fmla="*/ 2456121 h 4492350"/>
              <a:gd name="connsiteX6-4545" fmla="*/ 1775638 w 3694535"/>
              <a:gd name="connsiteY6-4546" fmla="*/ 3519376 h 4492350"/>
              <a:gd name="connsiteX7-4547" fmla="*/ 1683956 w 3694535"/>
              <a:gd name="connsiteY7-4548" fmla="*/ 2424409 h 4492350"/>
              <a:gd name="connsiteX8-4549" fmla="*/ 0 w 3694535"/>
              <a:gd name="connsiteY8-4550" fmla="*/ 754911 h 4492350"/>
              <a:gd name="connsiteX9-4551" fmla="*/ 988828 w 3694535"/>
              <a:gd name="connsiteY9-4552" fmla="*/ 1924493 h 4492350"/>
              <a:gd name="connsiteX10-4553" fmla="*/ 1113621 w 3694535"/>
              <a:gd name="connsiteY10-4554" fmla="*/ 861237 h 4492350"/>
              <a:gd name="connsiteX11-4555" fmla="*/ 1194671 w 3694535"/>
              <a:gd name="connsiteY11-4556" fmla="*/ 2026621 h 4492350"/>
              <a:gd name="connsiteX12-4557" fmla="*/ 1714640 w 3694535"/>
              <a:gd name="connsiteY12-4558" fmla="*/ 2194318 h 4492350"/>
              <a:gd name="connsiteX13-4559" fmla="*/ 1956391 w 3694535"/>
              <a:gd name="connsiteY13-4560" fmla="*/ 0 h 4492350"/>
              <a:gd name="connsiteX14-4561" fmla="*/ 2027834 w 3694535"/>
              <a:gd name="connsiteY14-4562" fmla="*/ 986216 h 4492350"/>
              <a:gd name="connsiteX15-4563" fmla="*/ 1881963 w 3694535"/>
              <a:gd name="connsiteY15-4564" fmla="*/ 2060385 h 4492350"/>
              <a:gd name="connsiteX16-4565" fmla="*/ 2057494 w 3694535"/>
              <a:gd name="connsiteY16-4566" fmla="*/ 3046321 h 4492350"/>
              <a:gd name="connsiteX17-4567" fmla="*/ 2647507 w 3694535"/>
              <a:gd name="connsiteY17-4568" fmla="*/ 2519916 h 4492350"/>
              <a:gd name="connsiteX18-4569" fmla="*/ 2913694 w 3694535"/>
              <a:gd name="connsiteY18-4570" fmla="*/ 1291762 h 4492350"/>
              <a:gd name="connsiteX19-4571" fmla="*/ 2806809 w 3694535"/>
              <a:gd name="connsiteY19-4572" fmla="*/ 2383091 h 4492350"/>
              <a:gd name="connsiteX20-4573" fmla="*/ 3694535 w 3694535"/>
              <a:gd name="connsiteY20-4574" fmla="*/ 1124252 h 4492350"/>
              <a:gd name="connsiteX21-4575" fmla="*/ 2222205 w 3694535"/>
              <a:gd name="connsiteY21-4576" fmla="*/ 3370521 h 4492350"/>
              <a:gd name="connsiteX22-4577" fmla="*/ 2169042 w 3694535"/>
              <a:gd name="connsiteY22-4578" fmla="*/ 3817088 h 4492350"/>
              <a:gd name="connsiteX23-4579" fmla="*/ 3317358 w 3694535"/>
              <a:gd name="connsiteY23-4580" fmla="*/ 3094074 h 4492350"/>
              <a:gd name="connsiteX24-4581" fmla="*/ 2194317 w 3694535"/>
              <a:gd name="connsiteY24-4582" fmla="*/ 4030951 h 4492350"/>
              <a:gd name="connsiteX25-4583" fmla="*/ 2232838 w 3694535"/>
              <a:gd name="connsiteY25-4584" fmla="*/ 4476307 h 4492350"/>
              <a:gd name="connsiteX26-4585" fmla="*/ 2218194 w 3694535"/>
              <a:gd name="connsiteY26-4586" fmla="*/ 4491415 h 4492350"/>
              <a:gd name="connsiteX27-4587" fmla="*/ 1743740 w 3694535"/>
              <a:gd name="connsiteY27-4588" fmla="*/ 4492350 h 4492350"/>
              <a:gd name="connsiteX0-4589" fmla="*/ 1743740 w 3694535"/>
              <a:gd name="connsiteY0-4590" fmla="*/ 4492350 h 4492350"/>
              <a:gd name="connsiteX1-4591" fmla="*/ 1796903 w 3694535"/>
              <a:gd name="connsiteY1-4592" fmla="*/ 3785190 h 4492350"/>
              <a:gd name="connsiteX2-4593" fmla="*/ 1307805 w 3694535"/>
              <a:gd name="connsiteY2-4594" fmla="*/ 3381153 h 4492350"/>
              <a:gd name="connsiteX3-4595" fmla="*/ 31898 w 3694535"/>
              <a:gd name="connsiteY3-4596" fmla="*/ 2945218 h 4492350"/>
              <a:gd name="connsiteX4-4597" fmla="*/ 1127052 w 3694535"/>
              <a:gd name="connsiteY4-4598" fmla="*/ 3242930 h 4492350"/>
              <a:gd name="connsiteX5-4599" fmla="*/ 393405 w 3694535"/>
              <a:gd name="connsiteY5-4600" fmla="*/ 2456121 h 4492350"/>
              <a:gd name="connsiteX6-4601" fmla="*/ 1775638 w 3694535"/>
              <a:gd name="connsiteY6-4602" fmla="*/ 3519376 h 4492350"/>
              <a:gd name="connsiteX7-4603" fmla="*/ 1683956 w 3694535"/>
              <a:gd name="connsiteY7-4604" fmla="*/ 2424409 h 4492350"/>
              <a:gd name="connsiteX8-4605" fmla="*/ 0 w 3694535"/>
              <a:gd name="connsiteY8-4606" fmla="*/ 754911 h 4492350"/>
              <a:gd name="connsiteX9-4607" fmla="*/ 988828 w 3694535"/>
              <a:gd name="connsiteY9-4608" fmla="*/ 1924493 h 4492350"/>
              <a:gd name="connsiteX10-4609" fmla="*/ 1113621 w 3694535"/>
              <a:gd name="connsiteY10-4610" fmla="*/ 861237 h 4492350"/>
              <a:gd name="connsiteX11-4611" fmla="*/ 1194671 w 3694535"/>
              <a:gd name="connsiteY11-4612" fmla="*/ 2026621 h 4492350"/>
              <a:gd name="connsiteX12-4613" fmla="*/ 1714640 w 3694535"/>
              <a:gd name="connsiteY12-4614" fmla="*/ 2194318 h 4492350"/>
              <a:gd name="connsiteX13-4615" fmla="*/ 1956391 w 3694535"/>
              <a:gd name="connsiteY13-4616" fmla="*/ 0 h 4492350"/>
              <a:gd name="connsiteX14-4617" fmla="*/ 2027834 w 3694535"/>
              <a:gd name="connsiteY14-4618" fmla="*/ 986216 h 4492350"/>
              <a:gd name="connsiteX15-4619" fmla="*/ 1881963 w 3694535"/>
              <a:gd name="connsiteY15-4620" fmla="*/ 2060385 h 4492350"/>
              <a:gd name="connsiteX16-4621" fmla="*/ 2057494 w 3694535"/>
              <a:gd name="connsiteY16-4622" fmla="*/ 3046321 h 4492350"/>
              <a:gd name="connsiteX17-4623" fmla="*/ 2647507 w 3694535"/>
              <a:gd name="connsiteY17-4624" fmla="*/ 2519916 h 4492350"/>
              <a:gd name="connsiteX18-4625" fmla="*/ 2913694 w 3694535"/>
              <a:gd name="connsiteY18-4626" fmla="*/ 1291762 h 4492350"/>
              <a:gd name="connsiteX19-4627" fmla="*/ 2806809 w 3694535"/>
              <a:gd name="connsiteY19-4628" fmla="*/ 2383091 h 4492350"/>
              <a:gd name="connsiteX20-4629" fmla="*/ 3694535 w 3694535"/>
              <a:gd name="connsiteY20-4630" fmla="*/ 1124252 h 4492350"/>
              <a:gd name="connsiteX21-4631" fmla="*/ 2222205 w 3694535"/>
              <a:gd name="connsiteY21-4632" fmla="*/ 3370521 h 4492350"/>
              <a:gd name="connsiteX22-4633" fmla="*/ 2169042 w 3694535"/>
              <a:gd name="connsiteY22-4634" fmla="*/ 3817088 h 4492350"/>
              <a:gd name="connsiteX23-4635" fmla="*/ 3317358 w 3694535"/>
              <a:gd name="connsiteY23-4636" fmla="*/ 3094074 h 4492350"/>
              <a:gd name="connsiteX24-4637" fmla="*/ 2194317 w 3694535"/>
              <a:gd name="connsiteY24-4638" fmla="*/ 4030951 h 4492350"/>
              <a:gd name="connsiteX25-4639" fmla="*/ 2232838 w 3694535"/>
              <a:gd name="connsiteY25-4640" fmla="*/ 4476307 h 4492350"/>
              <a:gd name="connsiteX26-4641" fmla="*/ 2218194 w 3694535"/>
              <a:gd name="connsiteY26-4642" fmla="*/ 4491415 h 4492350"/>
              <a:gd name="connsiteX27-4643" fmla="*/ 1743740 w 3694535"/>
              <a:gd name="connsiteY27-4644" fmla="*/ 4492350 h 4492350"/>
              <a:gd name="connsiteX0-4645" fmla="*/ 1743740 w 3694535"/>
              <a:gd name="connsiteY0-4646" fmla="*/ 4492350 h 4492350"/>
              <a:gd name="connsiteX1-4647" fmla="*/ 1796903 w 3694535"/>
              <a:gd name="connsiteY1-4648" fmla="*/ 3785190 h 4492350"/>
              <a:gd name="connsiteX2-4649" fmla="*/ 1307805 w 3694535"/>
              <a:gd name="connsiteY2-4650" fmla="*/ 3381153 h 4492350"/>
              <a:gd name="connsiteX3-4651" fmla="*/ 31898 w 3694535"/>
              <a:gd name="connsiteY3-4652" fmla="*/ 2945218 h 4492350"/>
              <a:gd name="connsiteX4-4653" fmla="*/ 1127052 w 3694535"/>
              <a:gd name="connsiteY4-4654" fmla="*/ 3242930 h 4492350"/>
              <a:gd name="connsiteX5-4655" fmla="*/ 393405 w 3694535"/>
              <a:gd name="connsiteY5-4656" fmla="*/ 2456121 h 4492350"/>
              <a:gd name="connsiteX6-4657" fmla="*/ 1775638 w 3694535"/>
              <a:gd name="connsiteY6-4658" fmla="*/ 3519376 h 4492350"/>
              <a:gd name="connsiteX7-4659" fmla="*/ 1683956 w 3694535"/>
              <a:gd name="connsiteY7-4660" fmla="*/ 2424409 h 4492350"/>
              <a:gd name="connsiteX8-4661" fmla="*/ 0 w 3694535"/>
              <a:gd name="connsiteY8-4662" fmla="*/ 754911 h 4492350"/>
              <a:gd name="connsiteX9-4663" fmla="*/ 988828 w 3694535"/>
              <a:gd name="connsiteY9-4664" fmla="*/ 1924493 h 4492350"/>
              <a:gd name="connsiteX10-4665" fmla="*/ 1113621 w 3694535"/>
              <a:gd name="connsiteY10-4666" fmla="*/ 861237 h 4492350"/>
              <a:gd name="connsiteX11-4667" fmla="*/ 1194671 w 3694535"/>
              <a:gd name="connsiteY11-4668" fmla="*/ 2026621 h 4492350"/>
              <a:gd name="connsiteX12-4669" fmla="*/ 1714640 w 3694535"/>
              <a:gd name="connsiteY12-4670" fmla="*/ 2194318 h 4492350"/>
              <a:gd name="connsiteX13-4671" fmla="*/ 1956391 w 3694535"/>
              <a:gd name="connsiteY13-4672" fmla="*/ 0 h 4492350"/>
              <a:gd name="connsiteX14-4673" fmla="*/ 2027834 w 3694535"/>
              <a:gd name="connsiteY14-4674" fmla="*/ 986216 h 4492350"/>
              <a:gd name="connsiteX15-4675" fmla="*/ 1881963 w 3694535"/>
              <a:gd name="connsiteY15-4676" fmla="*/ 2060385 h 4492350"/>
              <a:gd name="connsiteX16-4677" fmla="*/ 2057494 w 3694535"/>
              <a:gd name="connsiteY16-4678" fmla="*/ 3046321 h 4492350"/>
              <a:gd name="connsiteX17-4679" fmla="*/ 2647507 w 3694535"/>
              <a:gd name="connsiteY17-4680" fmla="*/ 2519916 h 4492350"/>
              <a:gd name="connsiteX18-4681" fmla="*/ 2913694 w 3694535"/>
              <a:gd name="connsiteY18-4682" fmla="*/ 1291762 h 4492350"/>
              <a:gd name="connsiteX19-4683" fmla="*/ 2806809 w 3694535"/>
              <a:gd name="connsiteY19-4684" fmla="*/ 2383091 h 4492350"/>
              <a:gd name="connsiteX20-4685" fmla="*/ 3694535 w 3694535"/>
              <a:gd name="connsiteY20-4686" fmla="*/ 1124252 h 4492350"/>
              <a:gd name="connsiteX21-4687" fmla="*/ 2222205 w 3694535"/>
              <a:gd name="connsiteY21-4688" fmla="*/ 3370521 h 4492350"/>
              <a:gd name="connsiteX22-4689" fmla="*/ 2169042 w 3694535"/>
              <a:gd name="connsiteY22-4690" fmla="*/ 3817088 h 4492350"/>
              <a:gd name="connsiteX23-4691" fmla="*/ 3317358 w 3694535"/>
              <a:gd name="connsiteY23-4692" fmla="*/ 3094074 h 4492350"/>
              <a:gd name="connsiteX24-4693" fmla="*/ 2194317 w 3694535"/>
              <a:gd name="connsiteY24-4694" fmla="*/ 4030951 h 4492350"/>
              <a:gd name="connsiteX25-4695" fmla="*/ 2232838 w 3694535"/>
              <a:gd name="connsiteY25-4696" fmla="*/ 4476307 h 4492350"/>
              <a:gd name="connsiteX26-4697" fmla="*/ 2218194 w 3694535"/>
              <a:gd name="connsiteY26-4698" fmla="*/ 4491415 h 4492350"/>
              <a:gd name="connsiteX27-4699" fmla="*/ 1743740 w 3694535"/>
              <a:gd name="connsiteY27-4700" fmla="*/ 4492350 h 4492350"/>
              <a:gd name="connsiteX0-4701" fmla="*/ 1743740 w 3694535"/>
              <a:gd name="connsiteY0-4702" fmla="*/ 4492350 h 4492350"/>
              <a:gd name="connsiteX1-4703" fmla="*/ 1796903 w 3694535"/>
              <a:gd name="connsiteY1-4704" fmla="*/ 3785190 h 4492350"/>
              <a:gd name="connsiteX2-4705" fmla="*/ 1307805 w 3694535"/>
              <a:gd name="connsiteY2-4706" fmla="*/ 3381153 h 4492350"/>
              <a:gd name="connsiteX3-4707" fmla="*/ 31898 w 3694535"/>
              <a:gd name="connsiteY3-4708" fmla="*/ 2945218 h 4492350"/>
              <a:gd name="connsiteX4-4709" fmla="*/ 1127052 w 3694535"/>
              <a:gd name="connsiteY4-4710" fmla="*/ 3242930 h 4492350"/>
              <a:gd name="connsiteX5-4711" fmla="*/ 393405 w 3694535"/>
              <a:gd name="connsiteY5-4712" fmla="*/ 2456121 h 4492350"/>
              <a:gd name="connsiteX6-4713" fmla="*/ 1775638 w 3694535"/>
              <a:gd name="connsiteY6-4714" fmla="*/ 3519376 h 4492350"/>
              <a:gd name="connsiteX7-4715" fmla="*/ 1683956 w 3694535"/>
              <a:gd name="connsiteY7-4716" fmla="*/ 2424409 h 4492350"/>
              <a:gd name="connsiteX8-4717" fmla="*/ 0 w 3694535"/>
              <a:gd name="connsiteY8-4718" fmla="*/ 754911 h 4492350"/>
              <a:gd name="connsiteX9-4719" fmla="*/ 988828 w 3694535"/>
              <a:gd name="connsiteY9-4720" fmla="*/ 1924493 h 4492350"/>
              <a:gd name="connsiteX10-4721" fmla="*/ 1093568 w 3694535"/>
              <a:gd name="connsiteY10-4722" fmla="*/ 857226 h 4492350"/>
              <a:gd name="connsiteX11-4723" fmla="*/ 1194671 w 3694535"/>
              <a:gd name="connsiteY11-4724" fmla="*/ 2026621 h 4492350"/>
              <a:gd name="connsiteX12-4725" fmla="*/ 1714640 w 3694535"/>
              <a:gd name="connsiteY12-4726" fmla="*/ 2194318 h 4492350"/>
              <a:gd name="connsiteX13-4727" fmla="*/ 1956391 w 3694535"/>
              <a:gd name="connsiteY13-4728" fmla="*/ 0 h 4492350"/>
              <a:gd name="connsiteX14-4729" fmla="*/ 2027834 w 3694535"/>
              <a:gd name="connsiteY14-4730" fmla="*/ 986216 h 4492350"/>
              <a:gd name="connsiteX15-4731" fmla="*/ 1881963 w 3694535"/>
              <a:gd name="connsiteY15-4732" fmla="*/ 2060385 h 4492350"/>
              <a:gd name="connsiteX16-4733" fmla="*/ 2057494 w 3694535"/>
              <a:gd name="connsiteY16-4734" fmla="*/ 3046321 h 4492350"/>
              <a:gd name="connsiteX17-4735" fmla="*/ 2647507 w 3694535"/>
              <a:gd name="connsiteY17-4736" fmla="*/ 2519916 h 4492350"/>
              <a:gd name="connsiteX18-4737" fmla="*/ 2913694 w 3694535"/>
              <a:gd name="connsiteY18-4738" fmla="*/ 1291762 h 4492350"/>
              <a:gd name="connsiteX19-4739" fmla="*/ 2806809 w 3694535"/>
              <a:gd name="connsiteY19-4740" fmla="*/ 2383091 h 4492350"/>
              <a:gd name="connsiteX20-4741" fmla="*/ 3694535 w 3694535"/>
              <a:gd name="connsiteY20-4742" fmla="*/ 1124252 h 4492350"/>
              <a:gd name="connsiteX21-4743" fmla="*/ 2222205 w 3694535"/>
              <a:gd name="connsiteY21-4744" fmla="*/ 3370521 h 4492350"/>
              <a:gd name="connsiteX22-4745" fmla="*/ 2169042 w 3694535"/>
              <a:gd name="connsiteY22-4746" fmla="*/ 3817088 h 4492350"/>
              <a:gd name="connsiteX23-4747" fmla="*/ 3317358 w 3694535"/>
              <a:gd name="connsiteY23-4748" fmla="*/ 3094074 h 4492350"/>
              <a:gd name="connsiteX24-4749" fmla="*/ 2194317 w 3694535"/>
              <a:gd name="connsiteY24-4750" fmla="*/ 4030951 h 4492350"/>
              <a:gd name="connsiteX25-4751" fmla="*/ 2232838 w 3694535"/>
              <a:gd name="connsiteY25-4752" fmla="*/ 4476307 h 4492350"/>
              <a:gd name="connsiteX26-4753" fmla="*/ 2218194 w 3694535"/>
              <a:gd name="connsiteY26-4754" fmla="*/ 4491415 h 4492350"/>
              <a:gd name="connsiteX27-4755" fmla="*/ 1743740 w 3694535"/>
              <a:gd name="connsiteY27-4756" fmla="*/ 4492350 h 4492350"/>
              <a:gd name="connsiteX0-4757" fmla="*/ 1743740 w 3694535"/>
              <a:gd name="connsiteY0-4758" fmla="*/ 4492350 h 4492350"/>
              <a:gd name="connsiteX1-4759" fmla="*/ 1796903 w 3694535"/>
              <a:gd name="connsiteY1-4760" fmla="*/ 3785190 h 4492350"/>
              <a:gd name="connsiteX2-4761" fmla="*/ 1307805 w 3694535"/>
              <a:gd name="connsiteY2-4762" fmla="*/ 3381153 h 4492350"/>
              <a:gd name="connsiteX3-4763" fmla="*/ 31898 w 3694535"/>
              <a:gd name="connsiteY3-4764" fmla="*/ 2945218 h 4492350"/>
              <a:gd name="connsiteX4-4765" fmla="*/ 1127052 w 3694535"/>
              <a:gd name="connsiteY4-4766" fmla="*/ 3242930 h 4492350"/>
              <a:gd name="connsiteX5-4767" fmla="*/ 393405 w 3694535"/>
              <a:gd name="connsiteY5-4768" fmla="*/ 2456121 h 4492350"/>
              <a:gd name="connsiteX6-4769" fmla="*/ 1775638 w 3694535"/>
              <a:gd name="connsiteY6-4770" fmla="*/ 3519376 h 4492350"/>
              <a:gd name="connsiteX7-4771" fmla="*/ 1683956 w 3694535"/>
              <a:gd name="connsiteY7-4772" fmla="*/ 2424409 h 4492350"/>
              <a:gd name="connsiteX8-4773" fmla="*/ 0 w 3694535"/>
              <a:gd name="connsiteY8-4774" fmla="*/ 754911 h 4492350"/>
              <a:gd name="connsiteX9-4775" fmla="*/ 988828 w 3694535"/>
              <a:gd name="connsiteY9-4776" fmla="*/ 1924493 h 4492350"/>
              <a:gd name="connsiteX10-4777" fmla="*/ 1093568 w 3694535"/>
              <a:gd name="connsiteY10-4778" fmla="*/ 857226 h 4492350"/>
              <a:gd name="connsiteX11-4779" fmla="*/ 1194671 w 3694535"/>
              <a:gd name="connsiteY11-4780" fmla="*/ 2026621 h 4492350"/>
              <a:gd name="connsiteX12-4781" fmla="*/ 1714640 w 3694535"/>
              <a:gd name="connsiteY12-4782" fmla="*/ 2194318 h 4492350"/>
              <a:gd name="connsiteX13-4783" fmla="*/ 1956391 w 3694535"/>
              <a:gd name="connsiteY13-4784" fmla="*/ 0 h 4492350"/>
              <a:gd name="connsiteX14-4785" fmla="*/ 2027834 w 3694535"/>
              <a:gd name="connsiteY14-4786" fmla="*/ 986216 h 4492350"/>
              <a:gd name="connsiteX15-4787" fmla="*/ 1881963 w 3694535"/>
              <a:gd name="connsiteY15-4788" fmla="*/ 2060385 h 4492350"/>
              <a:gd name="connsiteX16-4789" fmla="*/ 2057494 w 3694535"/>
              <a:gd name="connsiteY16-4790" fmla="*/ 3046321 h 4492350"/>
              <a:gd name="connsiteX17-4791" fmla="*/ 2647507 w 3694535"/>
              <a:gd name="connsiteY17-4792" fmla="*/ 2519916 h 4492350"/>
              <a:gd name="connsiteX18-4793" fmla="*/ 2913694 w 3694535"/>
              <a:gd name="connsiteY18-4794" fmla="*/ 1291762 h 4492350"/>
              <a:gd name="connsiteX19-4795" fmla="*/ 2806809 w 3694535"/>
              <a:gd name="connsiteY19-4796" fmla="*/ 2383091 h 4492350"/>
              <a:gd name="connsiteX20-4797" fmla="*/ 3694535 w 3694535"/>
              <a:gd name="connsiteY20-4798" fmla="*/ 1124252 h 4492350"/>
              <a:gd name="connsiteX21-4799" fmla="*/ 2222205 w 3694535"/>
              <a:gd name="connsiteY21-4800" fmla="*/ 3370521 h 4492350"/>
              <a:gd name="connsiteX22-4801" fmla="*/ 2169042 w 3694535"/>
              <a:gd name="connsiteY22-4802" fmla="*/ 3817088 h 4492350"/>
              <a:gd name="connsiteX23-4803" fmla="*/ 3317358 w 3694535"/>
              <a:gd name="connsiteY23-4804" fmla="*/ 3094074 h 4492350"/>
              <a:gd name="connsiteX24-4805" fmla="*/ 2194317 w 3694535"/>
              <a:gd name="connsiteY24-4806" fmla="*/ 4030951 h 4492350"/>
              <a:gd name="connsiteX25-4807" fmla="*/ 2232838 w 3694535"/>
              <a:gd name="connsiteY25-4808" fmla="*/ 4476307 h 4492350"/>
              <a:gd name="connsiteX26-4809" fmla="*/ 2218194 w 3694535"/>
              <a:gd name="connsiteY26-4810" fmla="*/ 4491415 h 4492350"/>
              <a:gd name="connsiteX27-4811" fmla="*/ 1743740 w 3694535"/>
              <a:gd name="connsiteY27-4812" fmla="*/ 4492350 h 4492350"/>
              <a:gd name="connsiteX0-4813" fmla="*/ 1711842 w 3662637"/>
              <a:gd name="connsiteY0-4814" fmla="*/ 4492350 h 4492350"/>
              <a:gd name="connsiteX1-4815" fmla="*/ 1765005 w 3662637"/>
              <a:gd name="connsiteY1-4816" fmla="*/ 3785190 h 4492350"/>
              <a:gd name="connsiteX2-4817" fmla="*/ 1275907 w 3662637"/>
              <a:gd name="connsiteY2-4818" fmla="*/ 3381153 h 4492350"/>
              <a:gd name="connsiteX3-4819" fmla="*/ 0 w 3662637"/>
              <a:gd name="connsiteY3-4820" fmla="*/ 2945218 h 4492350"/>
              <a:gd name="connsiteX4-4821" fmla="*/ 1095154 w 3662637"/>
              <a:gd name="connsiteY4-4822" fmla="*/ 3242930 h 4492350"/>
              <a:gd name="connsiteX5-4823" fmla="*/ 361507 w 3662637"/>
              <a:gd name="connsiteY5-4824" fmla="*/ 2456121 h 4492350"/>
              <a:gd name="connsiteX6-4825" fmla="*/ 1743740 w 3662637"/>
              <a:gd name="connsiteY6-4826" fmla="*/ 3519376 h 4492350"/>
              <a:gd name="connsiteX7-4827" fmla="*/ 1652058 w 3662637"/>
              <a:gd name="connsiteY7-4828" fmla="*/ 2424409 h 4492350"/>
              <a:gd name="connsiteX8-4829" fmla="*/ 8208 w 3662637"/>
              <a:gd name="connsiteY8-4830" fmla="*/ 750901 h 4492350"/>
              <a:gd name="connsiteX9-4831" fmla="*/ 956930 w 3662637"/>
              <a:gd name="connsiteY9-4832" fmla="*/ 1924493 h 4492350"/>
              <a:gd name="connsiteX10-4833" fmla="*/ 1061670 w 3662637"/>
              <a:gd name="connsiteY10-4834" fmla="*/ 857226 h 4492350"/>
              <a:gd name="connsiteX11-4835" fmla="*/ 1162773 w 3662637"/>
              <a:gd name="connsiteY11-4836" fmla="*/ 2026621 h 4492350"/>
              <a:gd name="connsiteX12-4837" fmla="*/ 1682742 w 3662637"/>
              <a:gd name="connsiteY12-4838" fmla="*/ 2194318 h 4492350"/>
              <a:gd name="connsiteX13-4839" fmla="*/ 1924493 w 3662637"/>
              <a:gd name="connsiteY13-4840" fmla="*/ 0 h 4492350"/>
              <a:gd name="connsiteX14-4841" fmla="*/ 1995936 w 3662637"/>
              <a:gd name="connsiteY14-4842" fmla="*/ 986216 h 4492350"/>
              <a:gd name="connsiteX15-4843" fmla="*/ 1850065 w 3662637"/>
              <a:gd name="connsiteY15-4844" fmla="*/ 2060385 h 4492350"/>
              <a:gd name="connsiteX16-4845" fmla="*/ 2025596 w 3662637"/>
              <a:gd name="connsiteY16-4846" fmla="*/ 3046321 h 4492350"/>
              <a:gd name="connsiteX17-4847" fmla="*/ 2615609 w 3662637"/>
              <a:gd name="connsiteY17-4848" fmla="*/ 2519916 h 4492350"/>
              <a:gd name="connsiteX18-4849" fmla="*/ 2881796 w 3662637"/>
              <a:gd name="connsiteY18-4850" fmla="*/ 1291762 h 4492350"/>
              <a:gd name="connsiteX19-4851" fmla="*/ 2774911 w 3662637"/>
              <a:gd name="connsiteY19-4852" fmla="*/ 2383091 h 4492350"/>
              <a:gd name="connsiteX20-4853" fmla="*/ 3662637 w 3662637"/>
              <a:gd name="connsiteY20-4854" fmla="*/ 1124252 h 4492350"/>
              <a:gd name="connsiteX21-4855" fmla="*/ 2190307 w 3662637"/>
              <a:gd name="connsiteY21-4856" fmla="*/ 3370521 h 4492350"/>
              <a:gd name="connsiteX22-4857" fmla="*/ 2137144 w 3662637"/>
              <a:gd name="connsiteY22-4858" fmla="*/ 3817088 h 4492350"/>
              <a:gd name="connsiteX23-4859" fmla="*/ 3285460 w 3662637"/>
              <a:gd name="connsiteY23-4860" fmla="*/ 3094074 h 4492350"/>
              <a:gd name="connsiteX24-4861" fmla="*/ 2162419 w 3662637"/>
              <a:gd name="connsiteY24-4862" fmla="*/ 4030951 h 4492350"/>
              <a:gd name="connsiteX25-4863" fmla="*/ 2200940 w 3662637"/>
              <a:gd name="connsiteY25-4864" fmla="*/ 4476307 h 4492350"/>
              <a:gd name="connsiteX26-4865" fmla="*/ 2186296 w 3662637"/>
              <a:gd name="connsiteY26-4866" fmla="*/ 4491415 h 4492350"/>
              <a:gd name="connsiteX27-4867" fmla="*/ 1711842 w 3662637"/>
              <a:gd name="connsiteY27-4868" fmla="*/ 4492350 h 4492350"/>
              <a:gd name="connsiteX0-4869" fmla="*/ 1711842 w 3662637"/>
              <a:gd name="connsiteY0-4870" fmla="*/ 4492350 h 4492350"/>
              <a:gd name="connsiteX1-4871" fmla="*/ 1765005 w 3662637"/>
              <a:gd name="connsiteY1-4872" fmla="*/ 3785190 h 4492350"/>
              <a:gd name="connsiteX2-4873" fmla="*/ 1275907 w 3662637"/>
              <a:gd name="connsiteY2-4874" fmla="*/ 3381153 h 4492350"/>
              <a:gd name="connsiteX3-4875" fmla="*/ 0 w 3662637"/>
              <a:gd name="connsiteY3-4876" fmla="*/ 2945218 h 4492350"/>
              <a:gd name="connsiteX4-4877" fmla="*/ 1095154 w 3662637"/>
              <a:gd name="connsiteY4-4878" fmla="*/ 3242930 h 4492350"/>
              <a:gd name="connsiteX5-4879" fmla="*/ 361507 w 3662637"/>
              <a:gd name="connsiteY5-4880" fmla="*/ 2456121 h 4492350"/>
              <a:gd name="connsiteX6-4881" fmla="*/ 1743740 w 3662637"/>
              <a:gd name="connsiteY6-4882" fmla="*/ 3519376 h 4492350"/>
              <a:gd name="connsiteX7-4883" fmla="*/ 1652058 w 3662637"/>
              <a:gd name="connsiteY7-4884" fmla="*/ 2424409 h 4492350"/>
              <a:gd name="connsiteX8-4885" fmla="*/ 8208 w 3662637"/>
              <a:gd name="connsiteY8-4886" fmla="*/ 750901 h 4492350"/>
              <a:gd name="connsiteX9-4887" fmla="*/ 956930 w 3662637"/>
              <a:gd name="connsiteY9-4888" fmla="*/ 1924493 h 4492350"/>
              <a:gd name="connsiteX10-4889" fmla="*/ 1061670 w 3662637"/>
              <a:gd name="connsiteY10-4890" fmla="*/ 857226 h 4492350"/>
              <a:gd name="connsiteX11-4891" fmla="*/ 1162773 w 3662637"/>
              <a:gd name="connsiteY11-4892" fmla="*/ 2026621 h 4492350"/>
              <a:gd name="connsiteX12-4893" fmla="*/ 1682742 w 3662637"/>
              <a:gd name="connsiteY12-4894" fmla="*/ 2194318 h 4492350"/>
              <a:gd name="connsiteX13-4895" fmla="*/ 1924493 w 3662637"/>
              <a:gd name="connsiteY13-4896" fmla="*/ 0 h 4492350"/>
              <a:gd name="connsiteX14-4897" fmla="*/ 1995936 w 3662637"/>
              <a:gd name="connsiteY14-4898" fmla="*/ 986216 h 4492350"/>
              <a:gd name="connsiteX15-4899" fmla="*/ 1850065 w 3662637"/>
              <a:gd name="connsiteY15-4900" fmla="*/ 2060385 h 4492350"/>
              <a:gd name="connsiteX16-4901" fmla="*/ 2025596 w 3662637"/>
              <a:gd name="connsiteY16-4902" fmla="*/ 3046321 h 4492350"/>
              <a:gd name="connsiteX17-4903" fmla="*/ 2615609 w 3662637"/>
              <a:gd name="connsiteY17-4904" fmla="*/ 2519916 h 4492350"/>
              <a:gd name="connsiteX18-4905" fmla="*/ 2881796 w 3662637"/>
              <a:gd name="connsiteY18-4906" fmla="*/ 1291762 h 4492350"/>
              <a:gd name="connsiteX19-4907" fmla="*/ 2774911 w 3662637"/>
              <a:gd name="connsiteY19-4908" fmla="*/ 2383091 h 4492350"/>
              <a:gd name="connsiteX20-4909" fmla="*/ 3662637 w 3662637"/>
              <a:gd name="connsiteY20-4910" fmla="*/ 1124252 h 4492350"/>
              <a:gd name="connsiteX21-4911" fmla="*/ 2190307 w 3662637"/>
              <a:gd name="connsiteY21-4912" fmla="*/ 3370521 h 4492350"/>
              <a:gd name="connsiteX22-4913" fmla="*/ 2137144 w 3662637"/>
              <a:gd name="connsiteY22-4914" fmla="*/ 3817088 h 4492350"/>
              <a:gd name="connsiteX23-4915" fmla="*/ 3285460 w 3662637"/>
              <a:gd name="connsiteY23-4916" fmla="*/ 3094074 h 4492350"/>
              <a:gd name="connsiteX24-4917" fmla="*/ 2162419 w 3662637"/>
              <a:gd name="connsiteY24-4918" fmla="*/ 4030951 h 4492350"/>
              <a:gd name="connsiteX25-4919" fmla="*/ 2200940 w 3662637"/>
              <a:gd name="connsiteY25-4920" fmla="*/ 4476307 h 4492350"/>
              <a:gd name="connsiteX26-4921" fmla="*/ 2186296 w 3662637"/>
              <a:gd name="connsiteY26-4922" fmla="*/ 4491415 h 4492350"/>
              <a:gd name="connsiteX27-4923" fmla="*/ 1711842 w 3662637"/>
              <a:gd name="connsiteY27-4924" fmla="*/ 4492350 h 4492350"/>
              <a:gd name="connsiteX0-4925" fmla="*/ 1711842 w 3662637"/>
              <a:gd name="connsiteY0-4926" fmla="*/ 4492350 h 4492350"/>
              <a:gd name="connsiteX1-4927" fmla="*/ 1765005 w 3662637"/>
              <a:gd name="connsiteY1-4928" fmla="*/ 3785190 h 4492350"/>
              <a:gd name="connsiteX2-4929" fmla="*/ 1275907 w 3662637"/>
              <a:gd name="connsiteY2-4930" fmla="*/ 3381153 h 4492350"/>
              <a:gd name="connsiteX3-4931" fmla="*/ 0 w 3662637"/>
              <a:gd name="connsiteY3-4932" fmla="*/ 2945218 h 4492350"/>
              <a:gd name="connsiteX4-4933" fmla="*/ 1095154 w 3662637"/>
              <a:gd name="connsiteY4-4934" fmla="*/ 3242930 h 4492350"/>
              <a:gd name="connsiteX5-4935" fmla="*/ 361507 w 3662637"/>
              <a:gd name="connsiteY5-4936" fmla="*/ 2456121 h 4492350"/>
              <a:gd name="connsiteX6-4937" fmla="*/ 1743740 w 3662637"/>
              <a:gd name="connsiteY6-4938" fmla="*/ 3519376 h 4492350"/>
              <a:gd name="connsiteX7-4939" fmla="*/ 1652058 w 3662637"/>
              <a:gd name="connsiteY7-4940" fmla="*/ 2424409 h 4492350"/>
              <a:gd name="connsiteX8-4941" fmla="*/ 8208 w 3662637"/>
              <a:gd name="connsiteY8-4942" fmla="*/ 750901 h 4492350"/>
              <a:gd name="connsiteX9-4943" fmla="*/ 956930 w 3662637"/>
              <a:gd name="connsiteY9-4944" fmla="*/ 1924493 h 4492350"/>
              <a:gd name="connsiteX10-4945" fmla="*/ 1061670 w 3662637"/>
              <a:gd name="connsiteY10-4946" fmla="*/ 857226 h 4492350"/>
              <a:gd name="connsiteX11-4947" fmla="*/ 1162773 w 3662637"/>
              <a:gd name="connsiteY11-4948" fmla="*/ 2026621 h 4492350"/>
              <a:gd name="connsiteX12-4949" fmla="*/ 1682742 w 3662637"/>
              <a:gd name="connsiteY12-4950" fmla="*/ 2194318 h 4492350"/>
              <a:gd name="connsiteX13-4951" fmla="*/ 1924493 w 3662637"/>
              <a:gd name="connsiteY13-4952" fmla="*/ 0 h 4492350"/>
              <a:gd name="connsiteX14-4953" fmla="*/ 1995936 w 3662637"/>
              <a:gd name="connsiteY14-4954" fmla="*/ 986216 h 4492350"/>
              <a:gd name="connsiteX15-4955" fmla="*/ 1850065 w 3662637"/>
              <a:gd name="connsiteY15-4956" fmla="*/ 2060385 h 4492350"/>
              <a:gd name="connsiteX16-4957" fmla="*/ 2025596 w 3662637"/>
              <a:gd name="connsiteY16-4958" fmla="*/ 3046321 h 4492350"/>
              <a:gd name="connsiteX17-4959" fmla="*/ 2615609 w 3662637"/>
              <a:gd name="connsiteY17-4960" fmla="*/ 2519916 h 4492350"/>
              <a:gd name="connsiteX18-4961" fmla="*/ 2881796 w 3662637"/>
              <a:gd name="connsiteY18-4962" fmla="*/ 1291762 h 4492350"/>
              <a:gd name="connsiteX19-4963" fmla="*/ 2774911 w 3662637"/>
              <a:gd name="connsiteY19-4964" fmla="*/ 2383091 h 4492350"/>
              <a:gd name="connsiteX20-4965" fmla="*/ 3662637 w 3662637"/>
              <a:gd name="connsiteY20-4966" fmla="*/ 1124252 h 4492350"/>
              <a:gd name="connsiteX21-4967" fmla="*/ 2190307 w 3662637"/>
              <a:gd name="connsiteY21-4968" fmla="*/ 3370521 h 4492350"/>
              <a:gd name="connsiteX22-4969" fmla="*/ 2137144 w 3662637"/>
              <a:gd name="connsiteY22-4970" fmla="*/ 3817088 h 4492350"/>
              <a:gd name="connsiteX23-4971" fmla="*/ 3285460 w 3662637"/>
              <a:gd name="connsiteY23-4972" fmla="*/ 3094074 h 4492350"/>
              <a:gd name="connsiteX24-4973" fmla="*/ 2162419 w 3662637"/>
              <a:gd name="connsiteY24-4974" fmla="*/ 4030951 h 4492350"/>
              <a:gd name="connsiteX25-4975" fmla="*/ 2200940 w 3662637"/>
              <a:gd name="connsiteY25-4976" fmla="*/ 4476307 h 4492350"/>
              <a:gd name="connsiteX26-4977" fmla="*/ 2186296 w 3662637"/>
              <a:gd name="connsiteY26-4978" fmla="*/ 4491415 h 4492350"/>
              <a:gd name="connsiteX27-4979" fmla="*/ 1711842 w 3662637"/>
              <a:gd name="connsiteY27-4980" fmla="*/ 4492350 h 4492350"/>
              <a:gd name="connsiteX0-4981" fmla="*/ 1711842 w 3662637"/>
              <a:gd name="connsiteY0-4982" fmla="*/ 4492350 h 4492350"/>
              <a:gd name="connsiteX1-4983" fmla="*/ 1765005 w 3662637"/>
              <a:gd name="connsiteY1-4984" fmla="*/ 3785190 h 4492350"/>
              <a:gd name="connsiteX2-4985" fmla="*/ 1275907 w 3662637"/>
              <a:gd name="connsiteY2-4986" fmla="*/ 3381153 h 4492350"/>
              <a:gd name="connsiteX3-4987" fmla="*/ 0 w 3662637"/>
              <a:gd name="connsiteY3-4988" fmla="*/ 2945218 h 4492350"/>
              <a:gd name="connsiteX4-4989" fmla="*/ 1095154 w 3662637"/>
              <a:gd name="connsiteY4-4990" fmla="*/ 3242930 h 4492350"/>
              <a:gd name="connsiteX5-4991" fmla="*/ 361507 w 3662637"/>
              <a:gd name="connsiteY5-4992" fmla="*/ 2456121 h 4492350"/>
              <a:gd name="connsiteX6-4993" fmla="*/ 1743740 w 3662637"/>
              <a:gd name="connsiteY6-4994" fmla="*/ 3519376 h 4492350"/>
              <a:gd name="connsiteX7-4995" fmla="*/ 1652058 w 3662637"/>
              <a:gd name="connsiteY7-4996" fmla="*/ 2424409 h 4492350"/>
              <a:gd name="connsiteX8-4997" fmla="*/ 8208 w 3662637"/>
              <a:gd name="connsiteY8-4998" fmla="*/ 750901 h 4492350"/>
              <a:gd name="connsiteX9-4999" fmla="*/ 956930 w 3662637"/>
              <a:gd name="connsiteY9-5000" fmla="*/ 1924493 h 4492350"/>
              <a:gd name="connsiteX10-5001" fmla="*/ 1061670 w 3662637"/>
              <a:gd name="connsiteY10-5002" fmla="*/ 857226 h 4492350"/>
              <a:gd name="connsiteX11-5003" fmla="*/ 1162773 w 3662637"/>
              <a:gd name="connsiteY11-5004" fmla="*/ 2026621 h 4492350"/>
              <a:gd name="connsiteX12-5005" fmla="*/ 1682742 w 3662637"/>
              <a:gd name="connsiteY12-5006" fmla="*/ 2194318 h 4492350"/>
              <a:gd name="connsiteX13-5007" fmla="*/ 1924493 w 3662637"/>
              <a:gd name="connsiteY13-5008" fmla="*/ 0 h 4492350"/>
              <a:gd name="connsiteX14-5009" fmla="*/ 1995936 w 3662637"/>
              <a:gd name="connsiteY14-5010" fmla="*/ 986216 h 4492350"/>
              <a:gd name="connsiteX15-5011" fmla="*/ 1850065 w 3662637"/>
              <a:gd name="connsiteY15-5012" fmla="*/ 2060385 h 4492350"/>
              <a:gd name="connsiteX16-5013" fmla="*/ 2025596 w 3662637"/>
              <a:gd name="connsiteY16-5014" fmla="*/ 3046321 h 4492350"/>
              <a:gd name="connsiteX17-5015" fmla="*/ 2615609 w 3662637"/>
              <a:gd name="connsiteY17-5016" fmla="*/ 2519916 h 4492350"/>
              <a:gd name="connsiteX18-5017" fmla="*/ 2881796 w 3662637"/>
              <a:gd name="connsiteY18-5018" fmla="*/ 1291762 h 4492350"/>
              <a:gd name="connsiteX19-5019" fmla="*/ 2774911 w 3662637"/>
              <a:gd name="connsiteY19-5020" fmla="*/ 2383091 h 4492350"/>
              <a:gd name="connsiteX20-5021" fmla="*/ 3662637 w 3662637"/>
              <a:gd name="connsiteY20-5022" fmla="*/ 1124252 h 4492350"/>
              <a:gd name="connsiteX21-5023" fmla="*/ 2190307 w 3662637"/>
              <a:gd name="connsiteY21-5024" fmla="*/ 3370521 h 4492350"/>
              <a:gd name="connsiteX22-5025" fmla="*/ 2137144 w 3662637"/>
              <a:gd name="connsiteY22-5026" fmla="*/ 3817088 h 4492350"/>
              <a:gd name="connsiteX23-5027" fmla="*/ 3285460 w 3662637"/>
              <a:gd name="connsiteY23-5028" fmla="*/ 3094074 h 4492350"/>
              <a:gd name="connsiteX24-5029" fmla="*/ 2162419 w 3662637"/>
              <a:gd name="connsiteY24-5030" fmla="*/ 4030951 h 4492350"/>
              <a:gd name="connsiteX25-5031" fmla="*/ 2200940 w 3662637"/>
              <a:gd name="connsiteY25-5032" fmla="*/ 4476307 h 4492350"/>
              <a:gd name="connsiteX26-5033" fmla="*/ 2186296 w 3662637"/>
              <a:gd name="connsiteY26-5034" fmla="*/ 4491415 h 4492350"/>
              <a:gd name="connsiteX27-5035" fmla="*/ 1711842 w 3662637"/>
              <a:gd name="connsiteY27-5036" fmla="*/ 4492350 h 4492350"/>
              <a:gd name="connsiteX0-5037" fmla="*/ 1711842 w 3662637"/>
              <a:gd name="connsiteY0-5038" fmla="*/ 4492350 h 4492350"/>
              <a:gd name="connsiteX1-5039" fmla="*/ 1765005 w 3662637"/>
              <a:gd name="connsiteY1-5040" fmla="*/ 3785190 h 4492350"/>
              <a:gd name="connsiteX2-5041" fmla="*/ 1275907 w 3662637"/>
              <a:gd name="connsiteY2-5042" fmla="*/ 3381153 h 4492350"/>
              <a:gd name="connsiteX3-5043" fmla="*/ 0 w 3662637"/>
              <a:gd name="connsiteY3-5044" fmla="*/ 2945218 h 4492350"/>
              <a:gd name="connsiteX4-5045" fmla="*/ 1095154 w 3662637"/>
              <a:gd name="connsiteY4-5046" fmla="*/ 3242930 h 4492350"/>
              <a:gd name="connsiteX5-5047" fmla="*/ 361507 w 3662637"/>
              <a:gd name="connsiteY5-5048" fmla="*/ 2456121 h 4492350"/>
              <a:gd name="connsiteX6-5049" fmla="*/ 1743740 w 3662637"/>
              <a:gd name="connsiteY6-5050" fmla="*/ 3519376 h 4492350"/>
              <a:gd name="connsiteX7-5051" fmla="*/ 1652058 w 3662637"/>
              <a:gd name="connsiteY7-5052" fmla="*/ 2400346 h 4492350"/>
              <a:gd name="connsiteX8-5053" fmla="*/ 8208 w 3662637"/>
              <a:gd name="connsiteY8-5054" fmla="*/ 750901 h 4492350"/>
              <a:gd name="connsiteX9-5055" fmla="*/ 956930 w 3662637"/>
              <a:gd name="connsiteY9-5056" fmla="*/ 1924493 h 4492350"/>
              <a:gd name="connsiteX10-5057" fmla="*/ 1061670 w 3662637"/>
              <a:gd name="connsiteY10-5058" fmla="*/ 857226 h 4492350"/>
              <a:gd name="connsiteX11-5059" fmla="*/ 1162773 w 3662637"/>
              <a:gd name="connsiteY11-5060" fmla="*/ 2026621 h 4492350"/>
              <a:gd name="connsiteX12-5061" fmla="*/ 1682742 w 3662637"/>
              <a:gd name="connsiteY12-5062" fmla="*/ 2194318 h 4492350"/>
              <a:gd name="connsiteX13-5063" fmla="*/ 1924493 w 3662637"/>
              <a:gd name="connsiteY13-5064" fmla="*/ 0 h 4492350"/>
              <a:gd name="connsiteX14-5065" fmla="*/ 1995936 w 3662637"/>
              <a:gd name="connsiteY14-5066" fmla="*/ 986216 h 4492350"/>
              <a:gd name="connsiteX15-5067" fmla="*/ 1850065 w 3662637"/>
              <a:gd name="connsiteY15-5068" fmla="*/ 2060385 h 4492350"/>
              <a:gd name="connsiteX16-5069" fmla="*/ 2025596 w 3662637"/>
              <a:gd name="connsiteY16-5070" fmla="*/ 3046321 h 4492350"/>
              <a:gd name="connsiteX17-5071" fmla="*/ 2615609 w 3662637"/>
              <a:gd name="connsiteY17-5072" fmla="*/ 2519916 h 4492350"/>
              <a:gd name="connsiteX18-5073" fmla="*/ 2881796 w 3662637"/>
              <a:gd name="connsiteY18-5074" fmla="*/ 1291762 h 4492350"/>
              <a:gd name="connsiteX19-5075" fmla="*/ 2774911 w 3662637"/>
              <a:gd name="connsiteY19-5076" fmla="*/ 2383091 h 4492350"/>
              <a:gd name="connsiteX20-5077" fmla="*/ 3662637 w 3662637"/>
              <a:gd name="connsiteY20-5078" fmla="*/ 1124252 h 4492350"/>
              <a:gd name="connsiteX21-5079" fmla="*/ 2190307 w 3662637"/>
              <a:gd name="connsiteY21-5080" fmla="*/ 3370521 h 4492350"/>
              <a:gd name="connsiteX22-5081" fmla="*/ 2137144 w 3662637"/>
              <a:gd name="connsiteY22-5082" fmla="*/ 3817088 h 4492350"/>
              <a:gd name="connsiteX23-5083" fmla="*/ 3285460 w 3662637"/>
              <a:gd name="connsiteY23-5084" fmla="*/ 3094074 h 4492350"/>
              <a:gd name="connsiteX24-5085" fmla="*/ 2162419 w 3662637"/>
              <a:gd name="connsiteY24-5086" fmla="*/ 4030951 h 4492350"/>
              <a:gd name="connsiteX25-5087" fmla="*/ 2200940 w 3662637"/>
              <a:gd name="connsiteY25-5088" fmla="*/ 4476307 h 4492350"/>
              <a:gd name="connsiteX26-5089" fmla="*/ 2186296 w 3662637"/>
              <a:gd name="connsiteY26-5090" fmla="*/ 4491415 h 4492350"/>
              <a:gd name="connsiteX27-5091" fmla="*/ 1711842 w 3662637"/>
              <a:gd name="connsiteY27-5092" fmla="*/ 4492350 h 4492350"/>
              <a:gd name="connsiteX0-5093" fmla="*/ 1711842 w 3662637"/>
              <a:gd name="connsiteY0-5094" fmla="*/ 4492350 h 4492350"/>
              <a:gd name="connsiteX1-5095" fmla="*/ 1765005 w 3662637"/>
              <a:gd name="connsiteY1-5096" fmla="*/ 3785190 h 4492350"/>
              <a:gd name="connsiteX2-5097" fmla="*/ 1275907 w 3662637"/>
              <a:gd name="connsiteY2-5098" fmla="*/ 3381153 h 4492350"/>
              <a:gd name="connsiteX3-5099" fmla="*/ 0 w 3662637"/>
              <a:gd name="connsiteY3-5100" fmla="*/ 2945218 h 4492350"/>
              <a:gd name="connsiteX4-5101" fmla="*/ 1095154 w 3662637"/>
              <a:gd name="connsiteY4-5102" fmla="*/ 3242930 h 4492350"/>
              <a:gd name="connsiteX5-5103" fmla="*/ 361507 w 3662637"/>
              <a:gd name="connsiteY5-5104" fmla="*/ 2456121 h 4492350"/>
              <a:gd name="connsiteX6-5105" fmla="*/ 1743740 w 3662637"/>
              <a:gd name="connsiteY6-5106" fmla="*/ 3519376 h 4492350"/>
              <a:gd name="connsiteX7-5107" fmla="*/ 1652058 w 3662637"/>
              <a:gd name="connsiteY7-5108" fmla="*/ 2400346 h 4492350"/>
              <a:gd name="connsiteX8-5109" fmla="*/ 8208 w 3662637"/>
              <a:gd name="connsiteY8-5110" fmla="*/ 750901 h 4492350"/>
              <a:gd name="connsiteX9-5111" fmla="*/ 956930 w 3662637"/>
              <a:gd name="connsiteY9-5112" fmla="*/ 1924493 h 4492350"/>
              <a:gd name="connsiteX10-5113" fmla="*/ 1061670 w 3662637"/>
              <a:gd name="connsiteY10-5114" fmla="*/ 857226 h 4492350"/>
              <a:gd name="connsiteX11-5115" fmla="*/ 1162773 w 3662637"/>
              <a:gd name="connsiteY11-5116" fmla="*/ 2026621 h 4492350"/>
              <a:gd name="connsiteX12-5117" fmla="*/ 1682742 w 3662637"/>
              <a:gd name="connsiteY12-5118" fmla="*/ 2194318 h 4492350"/>
              <a:gd name="connsiteX13-5119" fmla="*/ 1924493 w 3662637"/>
              <a:gd name="connsiteY13-5120" fmla="*/ 0 h 4492350"/>
              <a:gd name="connsiteX14-5121" fmla="*/ 1995936 w 3662637"/>
              <a:gd name="connsiteY14-5122" fmla="*/ 986216 h 4492350"/>
              <a:gd name="connsiteX15-5123" fmla="*/ 1850065 w 3662637"/>
              <a:gd name="connsiteY15-5124" fmla="*/ 2060385 h 4492350"/>
              <a:gd name="connsiteX16-5125" fmla="*/ 2025596 w 3662637"/>
              <a:gd name="connsiteY16-5126" fmla="*/ 3046321 h 4492350"/>
              <a:gd name="connsiteX17-5127" fmla="*/ 2615609 w 3662637"/>
              <a:gd name="connsiteY17-5128" fmla="*/ 2519916 h 4492350"/>
              <a:gd name="connsiteX18-5129" fmla="*/ 2881796 w 3662637"/>
              <a:gd name="connsiteY18-5130" fmla="*/ 1291762 h 4492350"/>
              <a:gd name="connsiteX19-5131" fmla="*/ 2774911 w 3662637"/>
              <a:gd name="connsiteY19-5132" fmla="*/ 2383091 h 4492350"/>
              <a:gd name="connsiteX20-5133" fmla="*/ 3662637 w 3662637"/>
              <a:gd name="connsiteY20-5134" fmla="*/ 1124252 h 4492350"/>
              <a:gd name="connsiteX21-5135" fmla="*/ 2190307 w 3662637"/>
              <a:gd name="connsiteY21-5136" fmla="*/ 3370521 h 4492350"/>
              <a:gd name="connsiteX22-5137" fmla="*/ 2137144 w 3662637"/>
              <a:gd name="connsiteY22-5138" fmla="*/ 3817088 h 4492350"/>
              <a:gd name="connsiteX23-5139" fmla="*/ 3285460 w 3662637"/>
              <a:gd name="connsiteY23-5140" fmla="*/ 3094074 h 4492350"/>
              <a:gd name="connsiteX24-5141" fmla="*/ 2162419 w 3662637"/>
              <a:gd name="connsiteY24-5142" fmla="*/ 4030951 h 4492350"/>
              <a:gd name="connsiteX25-5143" fmla="*/ 2200940 w 3662637"/>
              <a:gd name="connsiteY25-5144" fmla="*/ 4476307 h 4492350"/>
              <a:gd name="connsiteX26-5145" fmla="*/ 2186296 w 3662637"/>
              <a:gd name="connsiteY26-5146" fmla="*/ 4491415 h 4492350"/>
              <a:gd name="connsiteX27-5147" fmla="*/ 1711842 w 3662637"/>
              <a:gd name="connsiteY27-5148" fmla="*/ 4492350 h 4492350"/>
              <a:gd name="connsiteX0-5149" fmla="*/ 1711842 w 3662637"/>
              <a:gd name="connsiteY0-5150" fmla="*/ 4492350 h 4492350"/>
              <a:gd name="connsiteX1-5151" fmla="*/ 1765005 w 3662637"/>
              <a:gd name="connsiteY1-5152" fmla="*/ 3785190 h 4492350"/>
              <a:gd name="connsiteX2-5153" fmla="*/ 1275907 w 3662637"/>
              <a:gd name="connsiteY2-5154" fmla="*/ 3381153 h 4492350"/>
              <a:gd name="connsiteX3-5155" fmla="*/ 0 w 3662637"/>
              <a:gd name="connsiteY3-5156" fmla="*/ 2945218 h 4492350"/>
              <a:gd name="connsiteX4-5157" fmla="*/ 1095154 w 3662637"/>
              <a:gd name="connsiteY4-5158" fmla="*/ 3242930 h 4492350"/>
              <a:gd name="connsiteX5-5159" fmla="*/ 361507 w 3662637"/>
              <a:gd name="connsiteY5-5160" fmla="*/ 2456121 h 4492350"/>
              <a:gd name="connsiteX6-5161" fmla="*/ 1743740 w 3662637"/>
              <a:gd name="connsiteY6-5162" fmla="*/ 3519376 h 4492350"/>
              <a:gd name="connsiteX7-5163" fmla="*/ 1652058 w 3662637"/>
              <a:gd name="connsiteY7-5164" fmla="*/ 2400346 h 4492350"/>
              <a:gd name="connsiteX8-5165" fmla="*/ 8208 w 3662637"/>
              <a:gd name="connsiteY8-5166" fmla="*/ 750901 h 4492350"/>
              <a:gd name="connsiteX9-5167" fmla="*/ 956930 w 3662637"/>
              <a:gd name="connsiteY9-5168" fmla="*/ 1924493 h 4492350"/>
              <a:gd name="connsiteX10-5169" fmla="*/ 1061670 w 3662637"/>
              <a:gd name="connsiteY10-5170" fmla="*/ 857226 h 4492350"/>
              <a:gd name="connsiteX11-5171" fmla="*/ 1162773 w 3662637"/>
              <a:gd name="connsiteY11-5172" fmla="*/ 2026621 h 4492350"/>
              <a:gd name="connsiteX12-5173" fmla="*/ 1682742 w 3662637"/>
              <a:gd name="connsiteY12-5174" fmla="*/ 2194318 h 4492350"/>
              <a:gd name="connsiteX13-5175" fmla="*/ 1924493 w 3662637"/>
              <a:gd name="connsiteY13-5176" fmla="*/ 0 h 4492350"/>
              <a:gd name="connsiteX14-5177" fmla="*/ 1995936 w 3662637"/>
              <a:gd name="connsiteY14-5178" fmla="*/ 986216 h 4492350"/>
              <a:gd name="connsiteX15-5179" fmla="*/ 1850065 w 3662637"/>
              <a:gd name="connsiteY15-5180" fmla="*/ 2060385 h 4492350"/>
              <a:gd name="connsiteX16-5181" fmla="*/ 2025596 w 3662637"/>
              <a:gd name="connsiteY16-5182" fmla="*/ 3046321 h 4492350"/>
              <a:gd name="connsiteX17-5183" fmla="*/ 2615609 w 3662637"/>
              <a:gd name="connsiteY17-5184" fmla="*/ 2519916 h 4492350"/>
              <a:gd name="connsiteX18-5185" fmla="*/ 2881796 w 3662637"/>
              <a:gd name="connsiteY18-5186" fmla="*/ 1291762 h 4492350"/>
              <a:gd name="connsiteX19-5187" fmla="*/ 2774911 w 3662637"/>
              <a:gd name="connsiteY19-5188" fmla="*/ 2383091 h 4492350"/>
              <a:gd name="connsiteX20-5189" fmla="*/ 3662637 w 3662637"/>
              <a:gd name="connsiteY20-5190" fmla="*/ 1124252 h 4492350"/>
              <a:gd name="connsiteX21-5191" fmla="*/ 2190307 w 3662637"/>
              <a:gd name="connsiteY21-5192" fmla="*/ 3370521 h 4492350"/>
              <a:gd name="connsiteX22-5193" fmla="*/ 2137144 w 3662637"/>
              <a:gd name="connsiteY22-5194" fmla="*/ 3817088 h 4492350"/>
              <a:gd name="connsiteX23-5195" fmla="*/ 3285460 w 3662637"/>
              <a:gd name="connsiteY23-5196" fmla="*/ 3094074 h 4492350"/>
              <a:gd name="connsiteX24-5197" fmla="*/ 2162419 w 3662637"/>
              <a:gd name="connsiteY24-5198" fmla="*/ 4030951 h 4492350"/>
              <a:gd name="connsiteX25-5199" fmla="*/ 2200940 w 3662637"/>
              <a:gd name="connsiteY25-5200" fmla="*/ 4476307 h 4492350"/>
              <a:gd name="connsiteX26-5201" fmla="*/ 2186296 w 3662637"/>
              <a:gd name="connsiteY26-5202" fmla="*/ 4491415 h 4492350"/>
              <a:gd name="connsiteX27-5203" fmla="*/ 1711842 w 3662637"/>
              <a:gd name="connsiteY27-5204" fmla="*/ 4492350 h 4492350"/>
              <a:gd name="connsiteX0-5205" fmla="*/ 1711842 w 3662637"/>
              <a:gd name="connsiteY0-5206" fmla="*/ 4492350 h 4492350"/>
              <a:gd name="connsiteX1-5207" fmla="*/ 1765005 w 3662637"/>
              <a:gd name="connsiteY1-5208" fmla="*/ 3785190 h 4492350"/>
              <a:gd name="connsiteX2-5209" fmla="*/ 1275907 w 3662637"/>
              <a:gd name="connsiteY2-5210" fmla="*/ 3381153 h 4492350"/>
              <a:gd name="connsiteX3-5211" fmla="*/ 0 w 3662637"/>
              <a:gd name="connsiteY3-5212" fmla="*/ 2945218 h 4492350"/>
              <a:gd name="connsiteX4-5213" fmla="*/ 1095154 w 3662637"/>
              <a:gd name="connsiteY4-5214" fmla="*/ 3242930 h 4492350"/>
              <a:gd name="connsiteX5-5215" fmla="*/ 361507 w 3662637"/>
              <a:gd name="connsiteY5-5216" fmla="*/ 2456121 h 4492350"/>
              <a:gd name="connsiteX6-5217" fmla="*/ 1743740 w 3662637"/>
              <a:gd name="connsiteY6-5218" fmla="*/ 3519376 h 4492350"/>
              <a:gd name="connsiteX7-5219" fmla="*/ 1652058 w 3662637"/>
              <a:gd name="connsiteY7-5220" fmla="*/ 2400346 h 4492350"/>
              <a:gd name="connsiteX8-5221" fmla="*/ 8208 w 3662637"/>
              <a:gd name="connsiteY8-5222" fmla="*/ 750901 h 4492350"/>
              <a:gd name="connsiteX9-5223" fmla="*/ 956930 w 3662637"/>
              <a:gd name="connsiteY9-5224" fmla="*/ 1924493 h 4492350"/>
              <a:gd name="connsiteX10-5225" fmla="*/ 1061670 w 3662637"/>
              <a:gd name="connsiteY10-5226" fmla="*/ 857226 h 4492350"/>
              <a:gd name="connsiteX11-5227" fmla="*/ 1162773 w 3662637"/>
              <a:gd name="connsiteY11-5228" fmla="*/ 2026621 h 4492350"/>
              <a:gd name="connsiteX12-5229" fmla="*/ 1682742 w 3662637"/>
              <a:gd name="connsiteY12-5230" fmla="*/ 2194318 h 4492350"/>
              <a:gd name="connsiteX13-5231" fmla="*/ 1924493 w 3662637"/>
              <a:gd name="connsiteY13-5232" fmla="*/ 0 h 4492350"/>
              <a:gd name="connsiteX14-5233" fmla="*/ 1995936 w 3662637"/>
              <a:gd name="connsiteY14-5234" fmla="*/ 986216 h 4492350"/>
              <a:gd name="connsiteX15-5235" fmla="*/ 1850065 w 3662637"/>
              <a:gd name="connsiteY15-5236" fmla="*/ 2060385 h 4492350"/>
              <a:gd name="connsiteX16-5237" fmla="*/ 2025596 w 3662637"/>
              <a:gd name="connsiteY16-5238" fmla="*/ 3046321 h 4492350"/>
              <a:gd name="connsiteX17-5239" fmla="*/ 2615609 w 3662637"/>
              <a:gd name="connsiteY17-5240" fmla="*/ 2519916 h 4492350"/>
              <a:gd name="connsiteX18-5241" fmla="*/ 2881796 w 3662637"/>
              <a:gd name="connsiteY18-5242" fmla="*/ 1291762 h 4492350"/>
              <a:gd name="connsiteX19-5243" fmla="*/ 2774911 w 3662637"/>
              <a:gd name="connsiteY19-5244" fmla="*/ 2383091 h 4492350"/>
              <a:gd name="connsiteX20-5245" fmla="*/ 3662637 w 3662637"/>
              <a:gd name="connsiteY20-5246" fmla="*/ 1124252 h 4492350"/>
              <a:gd name="connsiteX21-5247" fmla="*/ 2190307 w 3662637"/>
              <a:gd name="connsiteY21-5248" fmla="*/ 3370521 h 4492350"/>
              <a:gd name="connsiteX22-5249" fmla="*/ 2137144 w 3662637"/>
              <a:gd name="connsiteY22-5250" fmla="*/ 3817088 h 4492350"/>
              <a:gd name="connsiteX23-5251" fmla="*/ 3285460 w 3662637"/>
              <a:gd name="connsiteY23-5252" fmla="*/ 3094074 h 4492350"/>
              <a:gd name="connsiteX24-5253" fmla="*/ 2162419 w 3662637"/>
              <a:gd name="connsiteY24-5254" fmla="*/ 4030951 h 4492350"/>
              <a:gd name="connsiteX25-5255" fmla="*/ 2200940 w 3662637"/>
              <a:gd name="connsiteY25-5256" fmla="*/ 4476307 h 4492350"/>
              <a:gd name="connsiteX26-5257" fmla="*/ 2186296 w 3662637"/>
              <a:gd name="connsiteY26-5258" fmla="*/ 4491415 h 4492350"/>
              <a:gd name="connsiteX27-5259" fmla="*/ 1711842 w 3662637"/>
              <a:gd name="connsiteY27-5260" fmla="*/ 4492350 h 4492350"/>
              <a:gd name="connsiteX0-5261" fmla="*/ 1711842 w 3662637"/>
              <a:gd name="connsiteY0-5262" fmla="*/ 4492350 h 4492350"/>
              <a:gd name="connsiteX1-5263" fmla="*/ 1765005 w 3662637"/>
              <a:gd name="connsiteY1-5264" fmla="*/ 3785190 h 4492350"/>
              <a:gd name="connsiteX2-5265" fmla="*/ 1275907 w 3662637"/>
              <a:gd name="connsiteY2-5266" fmla="*/ 3381153 h 4492350"/>
              <a:gd name="connsiteX3-5267" fmla="*/ 0 w 3662637"/>
              <a:gd name="connsiteY3-5268" fmla="*/ 2945218 h 4492350"/>
              <a:gd name="connsiteX4-5269" fmla="*/ 1095154 w 3662637"/>
              <a:gd name="connsiteY4-5270" fmla="*/ 3242930 h 4492350"/>
              <a:gd name="connsiteX5-5271" fmla="*/ 361507 w 3662637"/>
              <a:gd name="connsiteY5-5272" fmla="*/ 2456121 h 4492350"/>
              <a:gd name="connsiteX6-5273" fmla="*/ 1743740 w 3662637"/>
              <a:gd name="connsiteY6-5274" fmla="*/ 3519376 h 4492350"/>
              <a:gd name="connsiteX7-5275" fmla="*/ 1652058 w 3662637"/>
              <a:gd name="connsiteY7-5276" fmla="*/ 2400346 h 4492350"/>
              <a:gd name="connsiteX8-5277" fmla="*/ 28261 w 3662637"/>
              <a:gd name="connsiteY8-5278" fmla="*/ 742880 h 4492350"/>
              <a:gd name="connsiteX9-5279" fmla="*/ 956930 w 3662637"/>
              <a:gd name="connsiteY9-5280" fmla="*/ 1924493 h 4492350"/>
              <a:gd name="connsiteX10-5281" fmla="*/ 1061670 w 3662637"/>
              <a:gd name="connsiteY10-5282" fmla="*/ 857226 h 4492350"/>
              <a:gd name="connsiteX11-5283" fmla="*/ 1162773 w 3662637"/>
              <a:gd name="connsiteY11-5284" fmla="*/ 2026621 h 4492350"/>
              <a:gd name="connsiteX12-5285" fmla="*/ 1682742 w 3662637"/>
              <a:gd name="connsiteY12-5286" fmla="*/ 2194318 h 4492350"/>
              <a:gd name="connsiteX13-5287" fmla="*/ 1924493 w 3662637"/>
              <a:gd name="connsiteY13-5288" fmla="*/ 0 h 4492350"/>
              <a:gd name="connsiteX14-5289" fmla="*/ 1995936 w 3662637"/>
              <a:gd name="connsiteY14-5290" fmla="*/ 986216 h 4492350"/>
              <a:gd name="connsiteX15-5291" fmla="*/ 1850065 w 3662637"/>
              <a:gd name="connsiteY15-5292" fmla="*/ 2060385 h 4492350"/>
              <a:gd name="connsiteX16-5293" fmla="*/ 2025596 w 3662637"/>
              <a:gd name="connsiteY16-5294" fmla="*/ 3046321 h 4492350"/>
              <a:gd name="connsiteX17-5295" fmla="*/ 2615609 w 3662637"/>
              <a:gd name="connsiteY17-5296" fmla="*/ 2519916 h 4492350"/>
              <a:gd name="connsiteX18-5297" fmla="*/ 2881796 w 3662637"/>
              <a:gd name="connsiteY18-5298" fmla="*/ 1291762 h 4492350"/>
              <a:gd name="connsiteX19-5299" fmla="*/ 2774911 w 3662637"/>
              <a:gd name="connsiteY19-5300" fmla="*/ 2383091 h 4492350"/>
              <a:gd name="connsiteX20-5301" fmla="*/ 3662637 w 3662637"/>
              <a:gd name="connsiteY20-5302" fmla="*/ 1124252 h 4492350"/>
              <a:gd name="connsiteX21-5303" fmla="*/ 2190307 w 3662637"/>
              <a:gd name="connsiteY21-5304" fmla="*/ 3370521 h 4492350"/>
              <a:gd name="connsiteX22-5305" fmla="*/ 2137144 w 3662637"/>
              <a:gd name="connsiteY22-5306" fmla="*/ 3817088 h 4492350"/>
              <a:gd name="connsiteX23-5307" fmla="*/ 3285460 w 3662637"/>
              <a:gd name="connsiteY23-5308" fmla="*/ 3094074 h 4492350"/>
              <a:gd name="connsiteX24-5309" fmla="*/ 2162419 w 3662637"/>
              <a:gd name="connsiteY24-5310" fmla="*/ 4030951 h 4492350"/>
              <a:gd name="connsiteX25-5311" fmla="*/ 2200940 w 3662637"/>
              <a:gd name="connsiteY25-5312" fmla="*/ 4476307 h 4492350"/>
              <a:gd name="connsiteX26-5313" fmla="*/ 2186296 w 3662637"/>
              <a:gd name="connsiteY26-5314" fmla="*/ 4491415 h 4492350"/>
              <a:gd name="connsiteX27-5315" fmla="*/ 1711842 w 3662637"/>
              <a:gd name="connsiteY27-5316" fmla="*/ 4492350 h 4492350"/>
              <a:gd name="connsiteX0-5317" fmla="*/ 1711842 w 3662637"/>
              <a:gd name="connsiteY0-5318" fmla="*/ 4492350 h 4492350"/>
              <a:gd name="connsiteX1-5319" fmla="*/ 1765005 w 3662637"/>
              <a:gd name="connsiteY1-5320" fmla="*/ 3785190 h 4492350"/>
              <a:gd name="connsiteX2-5321" fmla="*/ 1275907 w 3662637"/>
              <a:gd name="connsiteY2-5322" fmla="*/ 3381153 h 4492350"/>
              <a:gd name="connsiteX3-5323" fmla="*/ 0 w 3662637"/>
              <a:gd name="connsiteY3-5324" fmla="*/ 2945218 h 4492350"/>
              <a:gd name="connsiteX4-5325" fmla="*/ 1095154 w 3662637"/>
              <a:gd name="connsiteY4-5326" fmla="*/ 3242930 h 4492350"/>
              <a:gd name="connsiteX5-5327" fmla="*/ 361507 w 3662637"/>
              <a:gd name="connsiteY5-5328" fmla="*/ 2456121 h 4492350"/>
              <a:gd name="connsiteX6-5329" fmla="*/ 1743740 w 3662637"/>
              <a:gd name="connsiteY6-5330" fmla="*/ 3519376 h 4492350"/>
              <a:gd name="connsiteX7-5331" fmla="*/ 1652058 w 3662637"/>
              <a:gd name="connsiteY7-5332" fmla="*/ 2400346 h 4492350"/>
              <a:gd name="connsiteX8-5333" fmla="*/ 28261 w 3662637"/>
              <a:gd name="connsiteY8-5334" fmla="*/ 742880 h 4492350"/>
              <a:gd name="connsiteX9-5335" fmla="*/ 956930 w 3662637"/>
              <a:gd name="connsiteY9-5336" fmla="*/ 1924493 h 4492350"/>
              <a:gd name="connsiteX10-5337" fmla="*/ 1061670 w 3662637"/>
              <a:gd name="connsiteY10-5338" fmla="*/ 857226 h 4492350"/>
              <a:gd name="connsiteX11-5339" fmla="*/ 1162773 w 3662637"/>
              <a:gd name="connsiteY11-5340" fmla="*/ 2026621 h 4492350"/>
              <a:gd name="connsiteX12-5341" fmla="*/ 1682742 w 3662637"/>
              <a:gd name="connsiteY12-5342" fmla="*/ 2194318 h 4492350"/>
              <a:gd name="connsiteX13-5343" fmla="*/ 1924493 w 3662637"/>
              <a:gd name="connsiteY13-5344" fmla="*/ 0 h 4492350"/>
              <a:gd name="connsiteX14-5345" fmla="*/ 1995936 w 3662637"/>
              <a:gd name="connsiteY14-5346" fmla="*/ 986216 h 4492350"/>
              <a:gd name="connsiteX15-5347" fmla="*/ 1850065 w 3662637"/>
              <a:gd name="connsiteY15-5348" fmla="*/ 2060385 h 4492350"/>
              <a:gd name="connsiteX16-5349" fmla="*/ 2025596 w 3662637"/>
              <a:gd name="connsiteY16-5350" fmla="*/ 3046321 h 4492350"/>
              <a:gd name="connsiteX17-5351" fmla="*/ 2615609 w 3662637"/>
              <a:gd name="connsiteY17-5352" fmla="*/ 2519916 h 4492350"/>
              <a:gd name="connsiteX18-5353" fmla="*/ 2881796 w 3662637"/>
              <a:gd name="connsiteY18-5354" fmla="*/ 1291762 h 4492350"/>
              <a:gd name="connsiteX19-5355" fmla="*/ 2774911 w 3662637"/>
              <a:gd name="connsiteY19-5356" fmla="*/ 2383091 h 4492350"/>
              <a:gd name="connsiteX20-5357" fmla="*/ 3662637 w 3662637"/>
              <a:gd name="connsiteY20-5358" fmla="*/ 1124252 h 4492350"/>
              <a:gd name="connsiteX21-5359" fmla="*/ 2190307 w 3662637"/>
              <a:gd name="connsiteY21-5360" fmla="*/ 3370521 h 4492350"/>
              <a:gd name="connsiteX22-5361" fmla="*/ 2137144 w 3662637"/>
              <a:gd name="connsiteY22-5362" fmla="*/ 3817088 h 4492350"/>
              <a:gd name="connsiteX23-5363" fmla="*/ 3285460 w 3662637"/>
              <a:gd name="connsiteY23-5364" fmla="*/ 3094074 h 4492350"/>
              <a:gd name="connsiteX24-5365" fmla="*/ 2162419 w 3662637"/>
              <a:gd name="connsiteY24-5366" fmla="*/ 4030951 h 4492350"/>
              <a:gd name="connsiteX25-5367" fmla="*/ 2200940 w 3662637"/>
              <a:gd name="connsiteY25-5368" fmla="*/ 4476307 h 4492350"/>
              <a:gd name="connsiteX26-5369" fmla="*/ 2186296 w 3662637"/>
              <a:gd name="connsiteY26-5370" fmla="*/ 4491415 h 4492350"/>
              <a:gd name="connsiteX27-5371" fmla="*/ 1711842 w 3662637"/>
              <a:gd name="connsiteY27-5372" fmla="*/ 4492350 h 4492350"/>
              <a:gd name="connsiteX0-5373" fmla="*/ 1711842 w 3662637"/>
              <a:gd name="connsiteY0-5374" fmla="*/ 4492350 h 4492350"/>
              <a:gd name="connsiteX1-5375" fmla="*/ 1765005 w 3662637"/>
              <a:gd name="connsiteY1-5376" fmla="*/ 3785190 h 4492350"/>
              <a:gd name="connsiteX2-5377" fmla="*/ 1275907 w 3662637"/>
              <a:gd name="connsiteY2-5378" fmla="*/ 3381153 h 4492350"/>
              <a:gd name="connsiteX3-5379" fmla="*/ 0 w 3662637"/>
              <a:gd name="connsiteY3-5380" fmla="*/ 2945218 h 4492350"/>
              <a:gd name="connsiteX4-5381" fmla="*/ 1095154 w 3662637"/>
              <a:gd name="connsiteY4-5382" fmla="*/ 3242930 h 4492350"/>
              <a:gd name="connsiteX5-5383" fmla="*/ 361507 w 3662637"/>
              <a:gd name="connsiteY5-5384" fmla="*/ 2456121 h 4492350"/>
              <a:gd name="connsiteX6-5385" fmla="*/ 1743740 w 3662637"/>
              <a:gd name="connsiteY6-5386" fmla="*/ 3519376 h 4492350"/>
              <a:gd name="connsiteX7-5387" fmla="*/ 1652058 w 3662637"/>
              <a:gd name="connsiteY7-5388" fmla="*/ 2400346 h 4492350"/>
              <a:gd name="connsiteX8-5389" fmla="*/ 28261 w 3662637"/>
              <a:gd name="connsiteY8-5390" fmla="*/ 742880 h 4492350"/>
              <a:gd name="connsiteX9-5391" fmla="*/ 956930 w 3662637"/>
              <a:gd name="connsiteY9-5392" fmla="*/ 1924493 h 4492350"/>
              <a:gd name="connsiteX10-5393" fmla="*/ 1061670 w 3662637"/>
              <a:gd name="connsiteY10-5394" fmla="*/ 857226 h 4492350"/>
              <a:gd name="connsiteX11-5395" fmla="*/ 1162773 w 3662637"/>
              <a:gd name="connsiteY11-5396" fmla="*/ 2026621 h 4492350"/>
              <a:gd name="connsiteX12-5397" fmla="*/ 1682742 w 3662637"/>
              <a:gd name="connsiteY12-5398" fmla="*/ 2194318 h 4492350"/>
              <a:gd name="connsiteX13-5399" fmla="*/ 1924493 w 3662637"/>
              <a:gd name="connsiteY13-5400" fmla="*/ 0 h 4492350"/>
              <a:gd name="connsiteX14-5401" fmla="*/ 1995936 w 3662637"/>
              <a:gd name="connsiteY14-5402" fmla="*/ 986216 h 4492350"/>
              <a:gd name="connsiteX15-5403" fmla="*/ 1850065 w 3662637"/>
              <a:gd name="connsiteY15-5404" fmla="*/ 2060385 h 4492350"/>
              <a:gd name="connsiteX16-5405" fmla="*/ 2025596 w 3662637"/>
              <a:gd name="connsiteY16-5406" fmla="*/ 3046321 h 4492350"/>
              <a:gd name="connsiteX17-5407" fmla="*/ 2615609 w 3662637"/>
              <a:gd name="connsiteY17-5408" fmla="*/ 2519916 h 4492350"/>
              <a:gd name="connsiteX18-5409" fmla="*/ 2881796 w 3662637"/>
              <a:gd name="connsiteY18-5410" fmla="*/ 1291762 h 4492350"/>
              <a:gd name="connsiteX19-5411" fmla="*/ 2774911 w 3662637"/>
              <a:gd name="connsiteY19-5412" fmla="*/ 2383091 h 4492350"/>
              <a:gd name="connsiteX20-5413" fmla="*/ 3662637 w 3662637"/>
              <a:gd name="connsiteY20-5414" fmla="*/ 1124252 h 4492350"/>
              <a:gd name="connsiteX21-5415" fmla="*/ 2190307 w 3662637"/>
              <a:gd name="connsiteY21-5416" fmla="*/ 3370521 h 4492350"/>
              <a:gd name="connsiteX22-5417" fmla="*/ 2137144 w 3662637"/>
              <a:gd name="connsiteY22-5418" fmla="*/ 3817088 h 4492350"/>
              <a:gd name="connsiteX23-5419" fmla="*/ 3285460 w 3662637"/>
              <a:gd name="connsiteY23-5420" fmla="*/ 3094074 h 4492350"/>
              <a:gd name="connsiteX24-5421" fmla="*/ 2162419 w 3662637"/>
              <a:gd name="connsiteY24-5422" fmla="*/ 4030951 h 4492350"/>
              <a:gd name="connsiteX25-5423" fmla="*/ 2200940 w 3662637"/>
              <a:gd name="connsiteY25-5424" fmla="*/ 4476307 h 4492350"/>
              <a:gd name="connsiteX26-5425" fmla="*/ 2186296 w 3662637"/>
              <a:gd name="connsiteY26-5426" fmla="*/ 4491415 h 4492350"/>
              <a:gd name="connsiteX27-5427" fmla="*/ 1711842 w 3662637"/>
              <a:gd name="connsiteY27-5428" fmla="*/ 4492350 h 4492350"/>
              <a:gd name="connsiteX0-5429" fmla="*/ 1711842 w 3662637"/>
              <a:gd name="connsiteY0-5430" fmla="*/ 4492350 h 4492350"/>
              <a:gd name="connsiteX1-5431" fmla="*/ 1765005 w 3662637"/>
              <a:gd name="connsiteY1-5432" fmla="*/ 3785190 h 4492350"/>
              <a:gd name="connsiteX2-5433" fmla="*/ 1275907 w 3662637"/>
              <a:gd name="connsiteY2-5434" fmla="*/ 3381153 h 4492350"/>
              <a:gd name="connsiteX3-5435" fmla="*/ 0 w 3662637"/>
              <a:gd name="connsiteY3-5436" fmla="*/ 2945218 h 4492350"/>
              <a:gd name="connsiteX4-5437" fmla="*/ 1095154 w 3662637"/>
              <a:gd name="connsiteY4-5438" fmla="*/ 3242930 h 4492350"/>
              <a:gd name="connsiteX5-5439" fmla="*/ 361507 w 3662637"/>
              <a:gd name="connsiteY5-5440" fmla="*/ 2456121 h 4492350"/>
              <a:gd name="connsiteX6-5441" fmla="*/ 1743740 w 3662637"/>
              <a:gd name="connsiteY6-5442" fmla="*/ 3519376 h 4492350"/>
              <a:gd name="connsiteX7-5443" fmla="*/ 1652058 w 3662637"/>
              <a:gd name="connsiteY7-5444" fmla="*/ 2400346 h 4492350"/>
              <a:gd name="connsiteX8-5445" fmla="*/ 28261 w 3662637"/>
              <a:gd name="connsiteY8-5446" fmla="*/ 742880 h 4492350"/>
              <a:gd name="connsiteX9-5447" fmla="*/ 956930 w 3662637"/>
              <a:gd name="connsiteY9-5448" fmla="*/ 1924493 h 4492350"/>
              <a:gd name="connsiteX10-5449" fmla="*/ 1061670 w 3662637"/>
              <a:gd name="connsiteY10-5450" fmla="*/ 857226 h 4492350"/>
              <a:gd name="connsiteX11-5451" fmla="*/ 1162773 w 3662637"/>
              <a:gd name="connsiteY11-5452" fmla="*/ 2026621 h 4492350"/>
              <a:gd name="connsiteX12-5453" fmla="*/ 1682742 w 3662637"/>
              <a:gd name="connsiteY12-5454" fmla="*/ 2194318 h 4492350"/>
              <a:gd name="connsiteX13-5455" fmla="*/ 1924493 w 3662637"/>
              <a:gd name="connsiteY13-5456" fmla="*/ 0 h 4492350"/>
              <a:gd name="connsiteX14-5457" fmla="*/ 1995936 w 3662637"/>
              <a:gd name="connsiteY14-5458" fmla="*/ 986216 h 4492350"/>
              <a:gd name="connsiteX15-5459" fmla="*/ 1850065 w 3662637"/>
              <a:gd name="connsiteY15-5460" fmla="*/ 2060385 h 4492350"/>
              <a:gd name="connsiteX16-5461" fmla="*/ 2025596 w 3662637"/>
              <a:gd name="connsiteY16-5462" fmla="*/ 3046321 h 4492350"/>
              <a:gd name="connsiteX17-5463" fmla="*/ 2615609 w 3662637"/>
              <a:gd name="connsiteY17-5464" fmla="*/ 2519916 h 4492350"/>
              <a:gd name="connsiteX18-5465" fmla="*/ 2881796 w 3662637"/>
              <a:gd name="connsiteY18-5466" fmla="*/ 1291762 h 4492350"/>
              <a:gd name="connsiteX19-5467" fmla="*/ 2774911 w 3662637"/>
              <a:gd name="connsiteY19-5468" fmla="*/ 2383091 h 4492350"/>
              <a:gd name="connsiteX20-5469" fmla="*/ 3662637 w 3662637"/>
              <a:gd name="connsiteY20-5470" fmla="*/ 1124252 h 4492350"/>
              <a:gd name="connsiteX21-5471" fmla="*/ 2190307 w 3662637"/>
              <a:gd name="connsiteY21-5472" fmla="*/ 3370521 h 4492350"/>
              <a:gd name="connsiteX22-5473" fmla="*/ 2137144 w 3662637"/>
              <a:gd name="connsiteY22-5474" fmla="*/ 3817088 h 4492350"/>
              <a:gd name="connsiteX23-5475" fmla="*/ 3285460 w 3662637"/>
              <a:gd name="connsiteY23-5476" fmla="*/ 3094074 h 4492350"/>
              <a:gd name="connsiteX24-5477" fmla="*/ 2162419 w 3662637"/>
              <a:gd name="connsiteY24-5478" fmla="*/ 4030951 h 4492350"/>
              <a:gd name="connsiteX25-5479" fmla="*/ 2200940 w 3662637"/>
              <a:gd name="connsiteY25-5480" fmla="*/ 4476307 h 4492350"/>
              <a:gd name="connsiteX26-5481" fmla="*/ 2186296 w 3662637"/>
              <a:gd name="connsiteY26-5482" fmla="*/ 4491415 h 4492350"/>
              <a:gd name="connsiteX27-5483" fmla="*/ 1711842 w 3662637"/>
              <a:gd name="connsiteY27-5484" fmla="*/ 4492350 h 4492350"/>
              <a:gd name="connsiteX0-5485" fmla="*/ 1711842 w 3662637"/>
              <a:gd name="connsiteY0-5486" fmla="*/ 4492350 h 4492350"/>
              <a:gd name="connsiteX1-5487" fmla="*/ 1765005 w 3662637"/>
              <a:gd name="connsiteY1-5488" fmla="*/ 3785190 h 4492350"/>
              <a:gd name="connsiteX2-5489" fmla="*/ 1275907 w 3662637"/>
              <a:gd name="connsiteY2-5490" fmla="*/ 3381153 h 4492350"/>
              <a:gd name="connsiteX3-5491" fmla="*/ 0 w 3662637"/>
              <a:gd name="connsiteY3-5492" fmla="*/ 2945218 h 4492350"/>
              <a:gd name="connsiteX4-5493" fmla="*/ 1095154 w 3662637"/>
              <a:gd name="connsiteY4-5494" fmla="*/ 3242930 h 4492350"/>
              <a:gd name="connsiteX5-5495" fmla="*/ 361507 w 3662637"/>
              <a:gd name="connsiteY5-5496" fmla="*/ 2456121 h 4492350"/>
              <a:gd name="connsiteX6-5497" fmla="*/ 1743740 w 3662637"/>
              <a:gd name="connsiteY6-5498" fmla="*/ 3519376 h 4492350"/>
              <a:gd name="connsiteX7-5499" fmla="*/ 1652058 w 3662637"/>
              <a:gd name="connsiteY7-5500" fmla="*/ 2400346 h 4492350"/>
              <a:gd name="connsiteX8-5501" fmla="*/ 28261 w 3662637"/>
              <a:gd name="connsiteY8-5502" fmla="*/ 742880 h 4492350"/>
              <a:gd name="connsiteX9-5503" fmla="*/ 956930 w 3662637"/>
              <a:gd name="connsiteY9-5504" fmla="*/ 1924493 h 4492350"/>
              <a:gd name="connsiteX10-5505" fmla="*/ 1061670 w 3662637"/>
              <a:gd name="connsiteY10-5506" fmla="*/ 857226 h 4492350"/>
              <a:gd name="connsiteX11-5507" fmla="*/ 1162773 w 3662637"/>
              <a:gd name="connsiteY11-5508" fmla="*/ 2026621 h 4492350"/>
              <a:gd name="connsiteX12-5509" fmla="*/ 1682742 w 3662637"/>
              <a:gd name="connsiteY12-5510" fmla="*/ 2194318 h 4492350"/>
              <a:gd name="connsiteX13-5511" fmla="*/ 1924493 w 3662637"/>
              <a:gd name="connsiteY13-5512" fmla="*/ 0 h 4492350"/>
              <a:gd name="connsiteX14-5513" fmla="*/ 1995936 w 3662637"/>
              <a:gd name="connsiteY14-5514" fmla="*/ 986216 h 4492350"/>
              <a:gd name="connsiteX15-5515" fmla="*/ 1850065 w 3662637"/>
              <a:gd name="connsiteY15-5516" fmla="*/ 2060385 h 4492350"/>
              <a:gd name="connsiteX16-5517" fmla="*/ 2025596 w 3662637"/>
              <a:gd name="connsiteY16-5518" fmla="*/ 3046321 h 4492350"/>
              <a:gd name="connsiteX17-5519" fmla="*/ 2615609 w 3662637"/>
              <a:gd name="connsiteY17-5520" fmla="*/ 2519916 h 4492350"/>
              <a:gd name="connsiteX18-5521" fmla="*/ 2881796 w 3662637"/>
              <a:gd name="connsiteY18-5522" fmla="*/ 1291762 h 4492350"/>
              <a:gd name="connsiteX19-5523" fmla="*/ 2774911 w 3662637"/>
              <a:gd name="connsiteY19-5524" fmla="*/ 2383091 h 4492350"/>
              <a:gd name="connsiteX20-5525" fmla="*/ 3662637 w 3662637"/>
              <a:gd name="connsiteY20-5526" fmla="*/ 1124252 h 4492350"/>
              <a:gd name="connsiteX21-5527" fmla="*/ 2190307 w 3662637"/>
              <a:gd name="connsiteY21-5528" fmla="*/ 3370521 h 4492350"/>
              <a:gd name="connsiteX22-5529" fmla="*/ 2137144 w 3662637"/>
              <a:gd name="connsiteY22-5530" fmla="*/ 3817088 h 4492350"/>
              <a:gd name="connsiteX23-5531" fmla="*/ 3285460 w 3662637"/>
              <a:gd name="connsiteY23-5532" fmla="*/ 3094074 h 4492350"/>
              <a:gd name="connsiteX24-5533" fmla="*/ 2162419 w 3662637"/>
              <a:gd name="connsiteY24-5534" fmla="*/ 4030951 h 4492350"/>
              <a:gd name="connsiteX25-5535" fmla="*/ 2200940 w 3662637"/>
              <a:gd name="connsiteY25-5536" fmla="*/ 4476307 h 4492350"/>
              <a:gd name="connsiteX26-5537" fmla="*/ 2186296 w 3662637"/>
              <a:gd name="connsiteY26-5538" fmla="*/ 4491415 h 4492350"/>
              <a:gd name="connsiteX27-5539" fmla="*/ 1711842 w 3662637"/>
              <a:gd name="connsiteY27-5540" fmla="*/ 4492350 h 4492350"/>
              <a:gd name="connsiteX0-5541" fmla="*/ 1711842 w 3662637"/>
              <a:gd name="connsiteY0-5542" fmla="*/ 4492350 h 4492350"/>
              <a:gd name="connsiteX1-5543" fmla="*/ 1765005 w 3662637"/>
              <a:gd name="connsiteY1-5544" fmla="*/ 3785190 h 4492350"/>
              <a:gd name="connsiteX2-5545" fmla="*/ 1275907 w 3662637"/>
              <a:gd name="connsiteY2-5546" fmla="*/ 3381153 h 4492350"/>
              <a:gd name="connsiteX3-5547" fmla="*/ 0 w 3662637"/>
              <a:gd name="connsiteY3-5548" fmla="*/ 2945218 h 4492350"/>
              <a:gd name="connsiteX4-5549" fmla="*/ 1095154 w 3662637"/>
              <a:gd name="connsiteY4-5550" fmla="*/ 3242930 h 4492350"/>
              <a:gd name="connsiteX5-5551" fmla="*/ 361507 w 3662637"/>
              <a:gd name="connsiteY5-5552" fmla="*/ 2456121 h 4492350"/>
              <a:gd name="connsiteX6-5553" fmla="*/ 1743740 w 3662637"/>
              <a:gd name="connsiteY6-5554" fmla="*/ 3519376 h 4492350"/>
              <a:gd name="connsiteX7-5555" fmla="*/ 1652058 w 3662637"/>
              <a:gd name="connsiteY7-5556" fmla="*/ 2400346 h 4492350"/>
              <a:gd name="connsiteX8-5557" fmla="*/ 28261 w 3662637"/>
              <a:gd name="connsiteY8-5558" fmla="*/ 742880 h 4492350"/>
              <a:gd name="connsiteX9-5559" fmla="*/ 956930 w 3662637"/>
              <a:gd name="connsiteY9-5560" fmla="*/ 1924493 h 4492350"/>
              <a:gd name="connsiteX10-5561" fmla="*/ 1061670 w 3662637"/>
              <a:gd name="connsiteY10-5562" fmla="*/ 857226 h 4492350"/>
              <a:gd name="connsiteX11-5563" fmla="*/ 1162773 w 3662637"/>
              <a:gd name="connsiteY11-5564" fmla="*/ 2026621 h 4492350"/>
              <a:gd name="connsiteX12-5565" fmla="*/ 1682742 w 3662637"/>
              <a:gd name="connsiteY12-5566" fmla="*/ 2194318 h 4492350"/>
              <a:gd name="connsiteX13-5567" fmla="*/ 1924493 w 3662637"/>
              <a:gd name="connsiteY13-5568" fmla="*/ 0 h 4492350"/>
              <a:gd name="connsiteX14-5569" fmla="*/ 1995936 w 3662637"/>
              <a:gd name="connsiteY14-5570" fmla="*/ 986216 h 4492350"/>
              <a:gd name="connsiteX15-5571" fmla="*/ 1850065 w 3662637"/>
              <a:gd name="connsiteY15-5572" fmla="*/ 2060385 h 4492350"/>
              <a:gd name="connsiteX16-5573" fmla="*/ 2025596 w 3662637"/>
              <a:gd name="connsiteY16-5574" fmla="*/ 3046321 h 4492350"/>
              <a:gd name="connsiteX17-5575" fmla="*/ 2615609 w 3662637"/>
              <a:gd name="connsiteY17-5576" fmla="*/ 2519916 h 4492350"/>
              <a:gd name="connsiteX18-5577" fmla="*/ 2881796 w 3662637"/>
              <a:gd name="connsiteY18-5578" fmla="*/ 1291762 h 4492350"/>
              <a:gd name="connsiteX19-5579" fmla="*/ 2774911 w 3662637"/>
              <a:gd name="connsiteY19-5580" fmla="*/ 2383091 h 4492350"/>
              <a:gd name="connsiteX20-5581" fmla="*/ 3662637 w 3662637"/>
              <a:gd name="connsiteY20-5582" fmla="*/ 1124252 h 4492350"/>
              <a:gd name="connsiteX21-5583" fmla="*/ 2190307 w 3662637"/>
              <a:gd name="connsiteY21-5584" fmla="*/ 3370521 h 4492350"/>
              <a:gd name="connsiteX22-5585" fmla="*/ 2137144 w 3662637"/>
              <a:gd name="connsiteY22-5586" fmla="*/ 3817088 h 4492350"/>
              <a:gd name="connsiteX23-5587" fmla="*/ 3285460 w 3662637"/>
              <a:gd name="connsiteY23-5588" fmla="*/ 3094074 h 4492350"/>
              <a:gd name="connsiteX24-5589" fmla="*/ 2162419 w 3662637"/>
              <a:gd name="connsiteY24-5590" fmla="*/ 4030951 h 4492350"/>
              <a:gd name="connsiteX25-5591" fmla="*/ 2200940 w 3662637"/>
              <a:gd name="connsiteY25-5592" fmla="*/ 4476307 h 4492350"/>
              <a:gd name="connsiteX26-5593" fmla="*/ 2186296 w 3662637"/>
              <a:gd name="connsiteY26-5594" fmla="*/ 4491415 h 4492350"/>
              <a:gd name="connsiteX27-5595" fmla="*/ 1711842 w 3662637"/>
              <a:gd name="connsiteY27-5596" fmla="*/ 4492350 h 4492350"/>
              <a:gd name="connsiteX0-5597" fmla="*/ 1711842 w 3662637"/>
              <a:gd name="connsiteY0-5598" fmla="*/ 4492350 h 4492350"/>
              <a:gd name="connsiteX1-5599" fmla="*/ 1765005 w 3662637"/>
              <a:gd name="connsiteY1-5600" fmla="*/ 3785190 h 4492350"/>
              <a:gd name="connsiteX2-5601" fmla="*/ 1275907 w 3662637"/>
              <a:gd name="connsiteY2-5602" fmla="*/ 3381153 h 4492350"/>
              <a:gd name="connsiteX3-5603" fmla="*/ 0 w 3662637"/>
              <a:gd name="connsiteY3-5604" fmla="*/ 2945218 h 4492350"/>
              <a:gd name="connsiteX4-5605" fmla="*/ 1095154 w 3662637"/>
              <a:gd name="connsiteY4-5606" fmla="*/ 3242930 h 4492350"/>
              <a:gd name="connsiteX5-5607" fmla="*/ 381560 w 3662637"/>
              <a:gd name="connsiteY5-5608" fmla="*/ 2432058 h 4492350"/>
              <a:gd name="connsiteX6-5609" fmla="*/ 1743740 w 3662637"/>
              <a:gd name="connsiteY6-5610" fmla="*/ 3519376 h 4492350"/>
              <a:gd name="connsiteX7-5611" fmla="*/ 1652058 w 3662637"/>
              <a:gd name="connsiteY7-5612" fmla="*/ 2400346 h 4492350"/>
              <a:gd name="connsiteX8-5613" fmla="*/ 28261 w 3662637"/>
              <a:gd name="connsiteY8-5614" fmla="*/ 742880 h 4492350"/>
              <a:gd name="connsiteX9-5615" fmla="*/ 956930 w 3662637"/>
              <a:gd name="connsiteY9-5616" fmla="*/ 1924493 h 4492350"/>
              <a:gd name="connsiteX10-5617" fmla="*/ 1061670 w 3662637"/>
              <a:gd name="connsiteY10-5618" fmla="*/ 857226 h 4492350"/>
              <a:gd name="connsiteX11-5619" fmla="*/ 1162773 w 3662637"/>
              <a:gd name="connsiteY11-5620" fmla="*/ 2026621 h 4492350"/>
              <a:gd name="connsiteX12-5621" fmla="*/ 1682742 w 3662637"/>
              <a:gd name="connsiteY12-5622" fmla="*/ 2194318 h 4492350"/>
              <a:gd name="connsiteX13-5623" fmla="*/ 1924493 w 3662637"/>
              <a:gd name="connsiteY13-5624" fmla="*/ 0 h 4492350"/>
              <a:gd name="connsiteX14-5625" fmla="*/ 1995936 w 3662637"/>
              <a:gd name="connsiteY14-5626" fmla="*/ 986216 h 4492350"/>
              <a:gd name="connsiteX15-5627" fmla="*/ 1850065 w 3662637"/>
              <a:gd name="connsiteY15-5628" fmla="*/ 2060385 h 4492350"/>
              <a:gd name="connsiteX16-5629" fmla="*/ 2025596 w 3662637"/>
              <a:gd name="connsiteY16-5630" fmla="*/ 3046321 h 4492350"/>
              <a:gd name="connsiteX17-5631" fmla="*/ 2615609 w 3662637"/>
              <a:gd name="connsiteY17-5632" fmla="*/ 2519916 h 4492350"/>
              <a:gd name="connsiteX18-5633" fmla="*/ 2881796 w 3662637"/>
              <a:gd name="connsiteY18-5634" fmla="*/ 1291762 h 4492350"/>
              <a:gd name="connsiteX19-5635" fmla="*/ 2774911 w 3662637"/>
              <a:gd name="connsiteY19-5636" fmla="*/ 2383091 h 4492350"/>
              <a:gd name="connsiteX20-5637" fmla="*/ 3662637 w 3662637"/>
              <a:gd name="connsiteY20-5638" fmla="*/ 1124252 h 4492350"/>
              <a:gd name="connsiteX21-5639" fmla="*/ 2190307 w 3662637"/>
              <a:gd name="connsiteY21-5640" fmla="*/ 3370521 h 4492350"/>
              <a:gd name="connsiteX22-5641" fmla="*/ 2137144 w 3662637"/>
              <a:gd name="connsiteY22-5642" fmla="*/ 3817088 h 4492350"/>
              <a:gd name="connsiteX23-5643" fmla="*/ 3285460 w 3662637"/>
              <a:gd name="connsiteY23-5644" fmla="*/ 3094074 h 4492350"/>
              <a:gd name="connsiteX24-5645" fmla="*/ 2162419 w 3662637"/>
              <a:gd name="connsiteY24-5646" fmla="*/ 4030951 h 4492350"/>
              <a:gd name="connsiteX25-5647" fmla="*/ 2200940 w 3662637"/>
              <a:gd name="connsiteY25-5648" fmla="*/ 4476307 h 4492350"/>
              <a:gd name="connsiteX26-5649" fmla="*/ 2186296 w 3662637"/>
              <a:gd name="connsiteY26-5650" fmla="*/ 4491415 h 4492350"/>
              <a:gd name="connsiteX27-5651" fmla="*/ 1711842 w 3662637"/>
              <a:gd name="connsiteY27-5652" fmla="*/ 4492350 h 4492350"/>
              <a:gd name="connsiteX0-5653" fmla="*/ 1711842 w 3662637"/>
              <a:gd name="connsiteY0-5654" fmla="*/ 4492350 h 4492350"/>
              <a:gd name="connsiteX1-5655" fmla="*/ 1765005 w 3662637"/>
              <a:gd name="connsiteY1-5656" fmla="*/ 3785190 h 4492350"/>
              <a:gd name="connsiteX2-5657" fmla="*/ 1275907 w 3662637"/>
              <a:gd name="connsiteY2-5658" fmla="*/ 3381153 h 4492350"/>
              <a:gd name="connsiteX3-5659" fmla="*/ 0 w 3662637"/>
              <a:gd name="connsiteY3-5660" fmla="*/ 2945218 h 4492350"/>
              <a:gd name="connsiteX4-5661" fmla="*/ 1095154 w 3662637"/>
              <a:gd name="connsiteY4-5662" fmla="*/ 3242930 h 4492350"/>
              <a:gd name="connsiteX5-5663" fmla="*/ 381560 w 3662637"/>
              <a:gd name="connsiteY5-5664" fmla="*/ 2432058 h 4492350"/>
              <a:gd name="connsiteX6-5665" fmla="*/ 1743740 w 3662637"/>
              <a:gd name="connsiteY6-5666" fmla="*/ 3519376 h 4492350"/>
              <a:gd name="connsiteX7-5667" fmla="*/ 1652058 w 3662637"/>
              <a:gd name="connsiteY7-5668" fmla="*/ 2400346 h 4492350"/>
              <a:gd name="connsiteX8-5669" fmla="*/ 28261 w 3662637"/>
              <a:gd name="connsiteY8-5670" fmla="*/ 742880 h 4492350"/>
              <a:gd name="connsiteX9-5671" fmla="*/ 956930 w 3662637"/>
              <a:gd name="connsiteY9-5672" fmla="*/ 1924493 h 4492350"/>
              <a:gd name="connsiteX10-5673" fmla="*/ 1061670 w 3662637"/>
              <a:gd name="connsiteY10-5674" fmla="*/ 857226 h 4492350"/>
              <a:gd name="connsiteX11-5675" fmla="*/ 1162773 w 3662637"/>
              <a:gd name="connsiteY11-5676" fmla="*/ 2026621 h 4492350"/>
              <a:gd name="connsiteX12-5677" fmla="*/ 1682742 w 3662637"/>
              <a:gd name="connsiteY12-5678" fmla="*/ 2194318 h 4492350"/>
              <a:gd name="connsiteX13-5679" fmla="*/ 1924493 w 3662637"/>
              <a:gd name="connsiteY13-5680" fmla="*/ 0 h 4492350"/>
              <a:gd name="connsiteX14-5681" fmla="*/ 1995936 w 3662637"/>
              <a:gd name="connsiteY14-5682" fmla="*/ 986216 h 4492350"/>
              <a:gd name="connsiteX15-5683" fmla="*/ 1850065 w 3662637"/>
              <a:gd name="connsiteY15-5684" fmla="*/ 2060385 h 4492350"/>
              <a:gd name="connsiteX16-5685" fmla="*/ 2025596 w 3662637"/>
              <a:gd name="connsiteY16-5686" fmla="*/ 3046321 h 4492350"/>
              <a:gd name="connsiteX17-5687" fmla="*/ 2615609 w 3662637"/>
              <a:gd name="connsiteY17-5688" fmla="*/ 2519916 h 4492350"/>
              <a:gd name="connsiteX18-5689" fmla="*/ 2881796 w 3662637"/>
              <a:gd name="connsiteY18-5690" fmla="*/ 1291762 h 4492350"/>
              <a:gd name="connsiteX19-5691" fmla="*/ 2774911 w 3662637"/>
              <a:gd name="connsiteY19-5692" fmla="*/ 2383091 h 4492350"/>
              <a:gd name="connsiteX20-5693" fmla="*/ 3662637 w 3662637"/>
              <a:gd name="connsiteY20-5694" fmla="*/ 1124252 h 4492350"/>
              <a:gd name="connsiteX21-5695" fmla="*/ 2190307 w 3662637"/>
              <a:gd name="connsiteY21-5696" fmla="*/ 3370521 h 4492350"/>
              <a:gd name="connsiteX22-5697" fmla="*/ 2137144 w 3662637"/>
              <a:gd name="connsiteY22-5698" fmla="*/ 3817088 h 4492350"/>
              <a:gd name="connsiteX23-5699" fmla="*/ 3285460 w 3662637"/>
              <a:gd name="connsiteY23-5700" fmla="*/ 3094074 h 4492350"/>
              <a:gd name="connsiteX24-5701" fmla="*/ 2162419 w 3662637"/>
              <a:gd name="connsiteY24-5702" fmla="*/ 4030951 h 4492350"/>
              <a:gd name="connsiteX25-5703" fmla="*/ 2200940 w 3662637"/>
              <a:gd name="connsiteY25-5704" fmla="*/ 4476307 h 4492350"/>
              <a:gd name="connsiteX26-5705" fmla="*/ 2186296 w 3662637"/>
              <a:gd name="connsiteY26-5706" fmla="*/ 4491415 h 4492350"/>
              <a:gd name="connsiteX27-5707" fmla="*/ 1711842 w 3662637"/>
              <a:gd name="connsiteY27-5708" fmla="*/ 4492350 h 4492350"/>
              <a:gd name="connsiteX0-5709" fmla="*/ 1711842 w 3662637"/>
              <a:gd name="connsiteY0-5710" fmla="*/ 4492350 h 4492350"/>
              <a:gd name="connsiteX1-5711" fmla="*/ 1765005 w 3662637"/>
              <a:gd name="connsiteY1-5712" fmla="*/ 3785190 h 4492350"/>
              <a:gd name="connsiteX2-5713" fmla="*/ 1275907 w 3662637"/>
              <a:gd name="connsiteY2-5714" fmla="*/ 3381153 h 4492350"/>
              <a:gd name="connsiteX3-5715" fmla="*/ 0 w 3662637"/>
              <a:gd name="connsiteY3-5716" fmla="*/ 2945218 h 4492350"/>
              <a:gd name="connsiteX4-5717" fmla="*/ 1095154 w 3662637"/>
              <a:gd name="connsiteY4-5718" fmla="*/ 3242930 h 4492350"/>
              <a:gd name="connsiteX5-5719" fmla="*/ 381560 w 3662637"/>
              <a:gd name="connsiteY5-5720" fmla="*/ 2432058 h 4492350"/>
              <a:gd name="connsiteX6-5721" fmla="*/ 1743740 w 3662637"/>
              <a:gd name="connsiteY6-5722" fmla="*/ 3519376 h 4492350"/>
              <a:gd name="connsiteX7-5723" fmla="*/ 1652058 w 3662637"/>
              <a:gd name="connsiteY7-5724" fmla="*/ 2400346 h 4492350"/>
              <a:gd name="connsiteX8-5725" fmla="*/ 28261 w 3662637"/>
              <a:gd name="connsiteY8-5726" fmla="*/ 742880 h 4492350"/>
              <a:gd name="connsiteX9-5727" fmla="*/ 956930 w 3662637"/>
              <a:gd name="connsiteY9-5728" fmla="*/ 1924493 h 4492350"/>
              <a:gd name="connsiteX10-5729" fmla="*/ 1061670 w 3662637"/>
              <a:gd name="connsiteY10-5730" fmla="*/ 857226 h 4492350"/>
              <a:gd name="connsiteX11-5731" fmla="*/ 1162773 w 3662637"/>
              <a:gd name="connsiteY11-5732" fmla="*/ 2026621 h 4492350"/>
              <a:gd name="connsiteX12-5733" fmla="*/ 1682742 w 3662637"/>
              <a:gd name="connsiteY12-5734" fmla="*/ 2194318 h 4492350"/>
              <a:gd name="connsiteX13-5735" fmla="*/ 1924493 w 3662637"/>
              <a:gd name="connsiteY13-5736" fmla="*/ 0 h 4492350"/>
              <a:gd name="connsiteX14-5737" fmla="*/ 1995936 w 3662637"/>
              <a:gd name="connsiteY14-5738" fmla="*/ 986216 h 4492350"/>
              <a:gd name="connsiteX15-5739" fmla="*/ 1850065 w 3662637"/>
              <a:gd name="connsiteY15-5740" fmla="*/ 2060385 h 4492350"/>
              <a:gd name="connsiteX16-5741" fmla="*/ 2025596 w 3662637"/>
              <a:gd name="connsiteY16-5742" fmla="*/ 3046321 h 4492350"/>
              <a:gd name="connsiteX17-5743" fmla="*/ 2615609 w 3662637"/>
              <a:gd name="connsiteY17-5744" fmla="*/ 2519916 h 4492350"/>
              <a:gd name="connsiteX18-5745" fmla="*/ 2881796 w 3662637"/>
              <a:gd name="connsiteY18-5746" fmla="*/ 1291762 h 4492350"/>
              <a:gd name="connsiteX19-5747" fmla="*/ 2774911 w 3662637"/>
              <a:gd name="connsiteY19-5748" fmla="*/ 2383091 h 4492350"/>
              <a:gd name="connsiteX20-5749" fmla="*/ 3662637 w 3662637"/>
              <a:gd name="connsiteY20-5750" fmla="*/ 1124252 h 4492350"/>
              <a:gd name="connsiteX21-5751" fmla="*/ 2190307 w 3662637"/>
              <a:gd name="connsiteY21-5752" fmla="*/ 3370521 h 4492350"/>
              <a:gd name="connsiteX22-5753" fmla="*/ 2137144 w 3662637"/>
              <a:gd name="connsiteY22-5754" fmla="*/ 3817088 h 4492350"/>
              <a:gd name="connsiteX23-5755" fmla="*/ 3285460 w 3662637"/>
              <a:gd name="connsiteY23-5756" fmla="*/ 3094074 h 4492350"/>
              <a:gd name="connsiteX24-5757" fmla="*/ 2162419 w 3662637"/>
              <a:gd name="connsiteY24-5758" fmla="*/ 4030951 h 4492350"/>
              <a:gd name="connsiteX25-5759" fmla="*/ 2200940 w 3662637"/>
              <a:gd name="connsiteY25-5760" fmla="*/ 4476307 h 4492350"/>
              <a:gd name="connsiteX26-5761" fmla="*/ 2186296 w 3662637"/>
              <a:gd name="connsiteY26-5762" fmla="*/ 4491415 h 4492350"/>
              <a:gd name="connsiteX27-5763" fmla="*/ 1711842 w 3662637"/>
              <a:gd name="connsiteY27-5764" fmla="*/ 4492350 h 4492350"/>
              <a:gd name="connsiteX0-5765" fmla="*/ 1711842 w 3662637"/>
              <a:gd name="connsiteY0-5766" fmla="*/ 4492350 h 4492350"/>
              <a:gd name="connsiteX1-5767" fmla="*/ 1765005 w 3662637"/>
              <a:gd name="connsiteY1-5768" fmla="*/ 3785190 h 4492350"/>
              <a:gd name="connsiteX2-5769" fmla="*/ 1275907 w 3662637"/>
              <a:gd name="connsiteY2-5770" fmla="*/ 3381153 h 4492350"/>
              <a:gd name="connsiteX3-5771" fmla="*/ 0 w 3662637"/>
              <a:gd name="connsiteY3-5772" fmla="*/ 2945218 h 4492350"/>
              <a:gd name="connsiteX4-5773" fmla="*/ 1111196 w 3662637"/>
              <a:gd name="connsiteY4-5774" fmla="*/ 3238920 h 4492350"/>
              <a:gd name="connsiteX5-5775" fmla="*/ 381560 w 3662637"/>
              <a:gd name="connsiteY5-5776" fmla="*/ 2432058 h 4492350"/>
              <a:gd name="connsiteX6-5777" fmla="*/ 1743740 w 3662637"/>
              <a:gd name="connsiteY6-5778" fmla="*/ 3519376 h 4492350"/>
              <a:gd name="connsiteX7-5779" fmla="*/ 1652058 w 3662637"/>
              <a:gd name="connsiteY7-5780" fmla="*/ 2400346 h 4492350"/>
              <a:gd name="connsiteX8-5781" fmla="*/ 28261 w 3662637"/>
              <a:gd name="connsiteY8-5782" fmla="*/ 742880 h 4492350"/>
              <a:gd name="connsiteX9-5783" fmla="*/ 956930 w 3662637"/>
              <a:gd name="connsiteY9-5784" fmla="*/ 1924493 h 4492350"/>
              <a:gd name="connsiteX10-5785" fmla="*/ 1061670 w 3662637"/>
              <a:gd name="connsiteY10-5786" fmla="*/ 857226 h 4492350"/>
              <a:gd name="connsiteX11-5787" fmla="*/ 1162773 w 3662637"/>
              <a:gd name="connsiteY11-5788" fmla="*/ 2026621 h 4492350"/>
              <a:gd name="connsiteX12-5789" fmla="*/ 1682742 w 3662637"/>
              <a:gd name="connsiteY12-5790" fmla="*/ 2194318 h 4492350"/>
              <a:gd name="connsiteX13-5791" fmla="*/ 1924493 w 3662637"/>
              <a:gd name="connsiteY13-5792" fmla="*/ 0 h 4492350"/>
              <a:gd name="connsiteX14-5793" fmla="*/ 1995936 w 3662637"/>
              <a:gd name="connsiteY14-5794" fmla="*/ 986216 h 4492350"/>
              <a:gd name="connsiteX15-5795" fmla="*/ 1850065 w 3662637"/>
              <a:gd name="connsiteY15-5796" fmla="*/ 2060385 h 4492350"/>
              <a:gd name="connsiteX16-5797" fmla="*/ 2025596 w 3662637"/>
              <a:gd name="connsiteY16-5798" fmla="*/ 3046321 h 4492350"/>
              <a:gd name="connsiteX17-5799" fmla="*/ 2615609 w 3662637"/>
              <a:gd name="connsiteY17-5800" fmla="*/ 2519916 h 4492350"/>
              <a:gd name="connsiteX18-5801" fmla="*/ 2881796 w 3662637"/>
              <a:gd name="connsiteY18-5802" fmla="*/ 1291762 h 4492350"/>
              <a:gd name="connsiteX19-5803" fmla="*/ 2774911 w 3662637"/>
              <a:gd name="connsiteY19-5804" fmla="*/ 2383091 h 4492350"/>
              <a:gd name="connsiteX20-5805" fmla="*/ 3662637 w 3662637"/>
              <a:gd name="connsiteY20-5806" fmla="*/ 1124252 h 4492350"/>
              <a:gd name="connsiteX21-5807" fmla="*/ 2190307 w 3662637"/>
              <a:gd name="connsiteY21-5808" fmla="*/ 3370521 h 4492350"/>
              <a:gd name="connsiteX22-5809" fmla="*/ 2137144 w 3662637"/>
              <a:gd name="connsiteY22-5810" fmla="*/ 3817088 h 4492350"/>
              <a:gd name="connsiteX23-5811" fmla="*/ 3285460 w 3662637"/>
              <a:gd name="connsiteY23-5812" fmla="*/ 3094074 h 4492350"/>
              <a:gd name="connsiteX24-5813" fmla="*/ 2162419 w 3662637"/>
              <a:gd name="connsiteY24-5814" fmla="*/ 4030951 h 4492350"/>
              <a:gd name="connsiteX25-5815" fmla="*/ 2200940 w 3662637"/>
              <a:gd name="connsiteY25-5816" fmla="*/ 4476307 h 4492350"/>
              <a:gd name="connsiteX26-5817" fmla="*/ 2186296 w 3662637"/>
              <a:gd name="connsiteY26-5818" fmla="*/ 4491415 h 4492350"/>
              <a:gd name="connsiteX27-5819" fmla="*/ 1711842 w 3662637"/>
              <a:gd name="connsiteY27-5820" fmla="*/ 4492350 h 4492350"/>
              <a:gd name="connsiteX0-5821" fmla="*/ 1711842 w 3662637"/>
              <a:gd name="connsiteY0-5822" fmla="*/ 4492350 h 4492350"/>
              <a:gd name="connsiteX1-5823" fmla="*/ 1765005 w 3662637"/>
              <a:gd name="connsiteY1-5824" fmla="*/ 3785190 h 4492350"/>
              <a:gd name="connsiteX2-5825" fmla="*/ 1275907 w 3662637"/>
              <a:gd name="connsiteY2-5826" fmla="*/ 3381153 h 4492350"/>
              <a:gd name="connsiteX3-5827" fmla="*/ 0 w 3662637"/>
              <a:gd name="connsiteY3-5828" fmla="*/ 2945218 h 4492350"/>
              <a:gd name="connsiteX4-5829" fmla="*/ 1111196 w 3662637"/>
              <a:gd name="connsiteY4-5830" fmla="*/ 3238920 h 4492350"/>
              <a:gd name="connsiteX5-5831" fmla="*/ 381560 w 3662637"/>
              <a:gd name="connsiteY5-5832" fmla="*/ 2432058 h 4492350"/>
              <a:gd name="connsiteX6-5833" fmla="*/ 1743740 w 3662637"/>
              <a:gd name="connsiteY6-5834" fmla="*/ 3519376 h 4492350"/>
              <a:gd name="connsiteX7-5835" fmla="*/ 1652058 w 3662637"/>
              <a:gd name="connsiteY7-5836" fmla="*/ 2400346 h 4492350"/>
              <a:gd name="connsiteX8-5837" fmla="*/ 28261 w 3662637"/>
              <a:gd name="connsiteY8-5838" fmla="*/ 742880 h 4492350"/>
              <a:gd name="connsiteX9-5839" fmla="*/ 956930 w 3662637"/>
              <a:gd name="connsiteY9-5840" fmla="*/ 1924493 h 4492350"/>
              <a:gd name="connsiteX10-5841" fmla="*/ 1061670 w 3662637"/>
              <a:gd name="connsiteY10-5842" fmla="*/ 857226 h 4492350"/>
              <a:gd name="connsiteX11-5843" fmla="*/ 1162773 w 3662637"/>
              <a:gd name="connsiteY11-5844" fmla="*/ 2026621 h 4492350"/>
              <a:gd name="connsiteX12-5845" fmla="*/ 1682742 w 3662637"/>
              <a:gd name="connsiteY12-5846" fmla="*/ 2194318 h 4492350"/>
              <a:gd name="connsiteX13-5847" fmla="*/ 1924493 w 3662637"/>
              <a:gd name="connsiteY13-5848" fmla="*/ 0 h 4492350"/>
              <a:gd name="connsiteX14-5849" fmla="*/ 1995936 w 3662637"/>
              <a:gd name="connsiteY14-5850" fmla="*/ 986216 h 4492350"/>
              <a:gd name="connsiteX15-5851" fmla="*/ 1850065 w 3662637"/>
              <a:gd name="connsiteY15-5852" fmla="*/ 2060385 h 4492350"/>
              <a:gd name="connsiteX16-5853" fmla="*/ 2025596 w 3662637"/>
              <a:gd name="connsiteY16-5854" fmla="*/ 3046321 h 4492350"/>
              <a:gd name="connsiteX17-5855" fmla="*/ 2615609 w 3662637"/>
              <a:gd name="connsiteY17-5856" fmla="*/ 2519916 h 4492350"/>
              <a:gd name="connsiteX18-5857" fmla="*/ 2881796 w 3662637"/>
              <a:gd name="connsiteY18-5858" fmla="*/ 1291762 h 4492350"/>
              <a:gd name="connsiteX19-5859" fmla="*/ 2774911 w 3662637"/>
              <a:gd name="connsiteY19-5860" fmla="*/ 2383091 h 4492350"/>
              <a:gd name="connsiteX20-5861" fmla="*/ 3662637 w 3662637"/>
              <a:gd name="connsiteY20-5862" fmla="*/ 1124252 h 4492350"/>
              <a:gd name="connsiteX21-5863" fmla="*/ 2190307 w 3662637"/>
              <a:gd name="connsiteY21-5864" fmla="*/ 3370521 h 4492350"/>
              <a:gd name="connsiteX22-5865" fmla="*/ 2137144 w 3662637"/>
              <a:gd name="connsiteY22-5866" fmla="*/ 3817088 h 4492350"/>
              <a:gd name="connsiteX23-5867" fmla="*/ 3285460 w 3662637"/>
              <a:gd name="connsiteY23-5868" fmla="*/ 3094074 h 4492350"/>
              <a:gd name="connsiteX24-5869" fmla="*/ 2162419 w 3662637"/>
              <a:gd name="connsiteY24-5870" fmla="*/ 4030951 h 4492350"/>
              <a:gd name="connsiteX25-5871" fmla="*/ 2200940 w 3662637"/>
              <a:gd name="connsiteY25-5872" fmla="*/ 4476307 h 4492350"/>
              <a:gd name="connsiteX26-5873" fmla="*/ 2186296 w 3662637"/>
              <a:gd name="connsiteY26-5874" fmla="*/ 4491415 h 4492350"/>
              <a:gd name="connsiteX27-5875" fmla="*/ 1711842 w 3662637"/>
              <a:gd name="connsiteY27-5876" fmla="*/ 4492350 h 4492350"/>
              <a:gd name="connsiteX0-5877" fmla="*/ 1711842 w 3662637"/>
              <a:gd name="connsiteY0-5878" fmla="*/ 4492350 h 4492350"/>
              <a:gd name="connsiteX1-5879" fmla="*/ 1765005 w 3662637"/>
              <a:gd name="connsiteY1-5880" fmla="*/ 3785190 h 4492350"/>
              <a:gd name="connsiteX2-5881" fmla="*/ 1275907 w 3662637"/>
              <a:gd name="connsiteY2-5882" fmla="*/ 3381153 h 4492350"/>
              <a:gd name="connsiteX3-5883" fmla="*/ 0 w 3662637"/>
              <a:gd name="connsiteY3-5884" fmla="*/ 2945218 h 4492350"/>
              <a:gd name="connsiteX4-5885" fmla="*/ 1111196 w 3662637"/>
              <a:gd name="connsiteY4-5886" fmla="*/ 3238920 h 4492350"/>
              <a:gd name="connsiteX5-5887" fmla="*/ 381560 w 3662637"/>
              <a:gd name="connsiteY5-5888" fmla="*/ 2432058 h 4492350"/>
              <a:gd name="connsiteX6-5889" fmla="*/ 1743740 w 3662637"/>
              <a:gd name="connsiteY6-5890" fmla="*/ 3519376 h 4492350"/>
              <a:gd name="connsiteX7-5891" fmla="*/ 1652058 w 3662637"/>
              <a:gd name="connsiteY7-5892" fmla="*/ 2400346 h 4492350"/>
              <a:gd name="connsiteX8-5893" fmla="*/ 28261 w 3662637"/>
              <a:gd name="connsiteY8-5894" fmla="*/ 742880 h 4492350"/>
              <a:gd name="connsiteX9-5895" fmla="*/ 956930 w 3662637"/>
              <a:gd name="connsiteY9-5896" fmla="*/ 1924493 h 4492350"/>
              <a:gd name="connsiteX10-5897" fmla="*/ 1061670 w 3662637"/>
              <a:gd name="connsiteY10-5898" fmla="*/ 857226 h 4492350"/>
              <a:gd name="connsiteX11-5899" fmla="*/ 1162773 w 3662637"/>
              <a:gd name="connsiteY11-5900" fmla="*/ 2026621 h 4492350"/>
              <a:gd name="connsiteX12-5901" fmla="*/ 1682742 w 3662637"/>
              <a:gd name="connsiteY12-5902" fmla="*/ 2194318 h 4492350"/>
              <a:gd name="connsiteX13-5903" fmla="*/ 1924493 w 3662637"/>
              <a:gd name="connsiteY13-5904" fmla="*/ 0 h 4492350"/>
              <a:gd name="connsiteX14-5905" fmla="*/ 1995936 w 3662637"/>
              <a:gd name="connsiteY14-5906" fmla="*/ 986216 h 4492350"/>
              <a:gd name="connsiteX15-5907" fmla="*/ 1850065 w 3662637"/>
              <a:gd name="connsiteY15-5908" fmla="*/ 2060385 h 4492350"/>
              <a:gd name="connsiteX16-5909" fmla="*/ 2025596 w 3662637"/>
              <a:gd name="connsiteY16-5910" fmla="*/ 3046321 h 4492350"/>
              <a:gd name="connsiteX17-5911" fmla="*/ 2615609 w 3662637"/>
              <a:gd name="connsiteY17-5912" fmla="*/ 2519916 h 4492350"/>
              <a:gd name="connsiteX18-5913" fmla="*/ 2881796 w 3662637"/>
              <a:gd name="connsiteY18-5914" fmla="*/ 1291762 h 4492350"/>
              <a:gd name="connsiteX19-5915" fmla="*/ 2774911 w 3662637"/>
              <a:gd name="connsiteY19-5916" fmla="*/ 2383091 h 4492350"/>
              <a:gd name="connsiteX20-5917" fmla="*/ 3662637 w 3662637"/>
              <a:gd name="connsiteY20-5918" fmla="*/ 1124252 h 4492350"/>
              <a:gd name="connsiteX21-5919" fmla="*/ 2190307 w 3662637"/>
              <a:gd name="connsiteY21-5920" fmla="*/ 3370521 h 4492350"/>
              <a:gd name="connsiteX22-5921" fmla="*/ 2137144 w 3662637"/>
              <a:gd name="connsiteY22-5922" fmla="*/ 3817088 h 4492350"/>
              <a:gd name="connsiteX23-5923" fmla="*/ 3285460 w 3662637"/>
              <a:gd name="connsiteY23-5924" fmla="*/ 3094074 h 4492350"/>
              <a:gd name="connsiteX24-5925" fmla="*/ 2162419 w 3662637"/>
              <a:gd name="connsiteY24-5926" fmla="*/ 4030951 h 4492350"/>
              <a:gd name="connsiteX25-5927" fmla="*/ 2200940 w 3662637"/>
              <a:gd name="connsiteY25-5928" fmla="*/ 4476307 h 4492350"/>
              <a:gd name="connsiteX26-5929" fmla="*/ 2186296 w 3662637"/>
              <a:gd name="connsiteY26-5930" fmla="*/ 4491415 h 4492350"/>
              <a:gd name="connsiteX27-5931" fmla="*/ 1711842 w 3662637"/>
              <a:gd name="connsiteY27-5932" fmla="*/ 4492350 h 4492350"/>
              <a:gd name="connsiteX0-5933" fmla="*/ 1711842 w 3662637"/>
              <a:gd name="connsiteY0-5934" fmla="*/ 4492350 h 4492350"/>
              <a:gd name="connsiteX1-5935" fmla="*/ 1765005 w 3662637"/>
              <a:gd name="connsiteY1-5936" fmla="*/ 3785190 h 4492350"/>
              <a:gd name="connsiteX2-5937" fmla="*/ 1275907 w 3662637"/>
              <a:gd name="connsiteY2-5938" fmla="*/ 3381153 h 4492350"/>
              <a:gd name="connsiteX3-5939" fmla="*/ 0 w 3662637"/>
              <a:gd name="connsiteY3-5940" fmla="*/ 2945218 h 4492350"/>
              <a:gd name="connsiteX4-5941" fmla="*/ 1111196 w 3662637"/>
              <a:gd name="connsiteY4-5942" fmla="*/ 3238920 h 4492350"/>
              <a:gd name="connsiteX5-5943" fmla="*/ 381560 w 3662637"/>
              <a:gd name="connsiteY5-5944" fmla="*/ 2432058 h 4492350"/>
              <a:gd name="connsiteX6-5945" fmla="*/ 1743740 w 3662637"/>
              <a:gd name="connsiteY6-5946" fmla="*/ 3519376 h 4492350"/>
              <a:gd name="connsiteX7-5947" fmla="*/ 1652058 w 3662637"/>
              <a:gd name="connsiteY7-5948" fmla="*/ 2400346 h 4492350"/>
              <a:gd name="connsiteX8-5949" fmla="*/ 28261 w 3662637"/>
              <a:gd name="connsiteY8-5950" fmla="*/ 742880 h 4492350"/>
              <a:gd name="connsiteX9-5951" fmla="*/ 956930 w 3662637"/>
              <a:gd name="connsiteY9-5952" fmla="*/ 1924493 h 4492350"/>
              <a:gd name="connsiteX10-5953" fmla="*/ 1061670 w 3662637"/>
              <a:gd name="connsiteY10-5954" fmla="*/ 857226 h 4492350"/>
              <a:gd name="connsiteX11-5955" fmla="*/ 1162773 w 3662637"/>
              <a:gd name="connsiteY11-5956" fmla="*/ 2026621 h 4492350"/>
              <a:gd name="connsiteX12-5957" fmla="*/ 1682742 w 3662637"/>
              <a:gd name="connsiteY12-5958" fmla="*/ 2194318 h 4492350"/>
              <a:gd name="connsiteX13-5959" fmla="*/ 1924493 w 3662637"/>
              <a:gd name="connsiteY13-5960" fmla="*/ 0 h 4492350"/>
              <a:gd name="connsiteX14-5961" fmla="*/ 1995936 w 3662637"/>
              <a:gd name="connsiteY14-5962" fmla="*/ 986216 h 4492350"/>
              <a:gd name="connsiteX15-5963" fmla="*/ 1850065 w 3662637"/>
              <a:gd name="connsiteY15-5964" fmla="*/ 2060385 h 4492350"/>
              <a:gd name="connsiteX16-5965" fmla="*/ 2025596 w 3662637"/>
              <a:gd name="connsiteY16-5966" fmla="*/ 3046321 h 4492350"/>
              <a:gd name="connsiteX17-5967" fmla="*/ 2615609 w 3662637"/>
              <a:gd name="connsiteY17-5968" fmla="*/ 2519916 h 4492350"/>
              <a:gd name="connsiteX18-5969" fmla="*/ 2881796 w 3662637"/>
              <a:gd name="connsiteY18-5970" fmla="*/ 1291762 h 4492350"/>
              <a:gd name="connsiteX19-5971" fmla="*/ 2774911 w 3662637"/>
              <a:gd name="connsiteY19-5972" fmla="*/ 2383091 h 4492350"/>
              <a:gd name="connsiteX20-5973" fmla="*/ 3662637 w 3662637"/>
              <a:gd name="connsiteY20-5974" fmla="*/ 1124252 h 4492350"/>
              <a:gd name="connsiteX21-5975" fmla="*/ 2190307 w 3662637"/>
              <a:gd name="connsiteY21-5976" fmla="*/ 3370521 h 4492350"/>
              <a:gd name="connsiteX22-5977" fmla="*/ 2137144 w 3662637"/>
              <a:gd name="connsiteY22-5978" fmla="*/ 3817088 h 4492350"/>
              <a:gd name="connsiteX23-5979" fmla="*/ 3285460 w 3662637"/>
              <a:gd name="connsiteY23-5980" fmla="*/ 3094074 h 4492350"/>
              <a:gd name="connsiteX24-5981" fmla="*/ 2162419 w 3662637"/>
              <a:gd name="connsiteY24-5982" fmla="*/ 4030951 h 4492350"/>
              <a:gd name="connsiteX25-5983" fmla="*/ 2200940 w 3662637"/>
              <a:gd name="connsiteY25-5984" fmla="*/ 4476307 h 4492350"/>
              <a:gd name="connsiteX26-5985" fmla="*/ 2186296 w 3662637"/>
              <a:gd name="connsiteY26-5986" fmla="*/ 4491415 h 4492350"/>
              <a:gd name="connsiteX27-5987" fmla="*/ 1711842 w 3662637"/>
              <a:gd name="connsiteY27-5988" fmla="*/ 4492350 h 4492350"/>
              <a:gd name="connsiteX0-5989" fmla="*/ 1711842 w 3662637"/>
              <a:gd name="connsiteY0-5990" fmla="*/ 4492350 h 4492350"/>
              <a:gd name="connsiteX1-5991" fmla="*/ 1765005 w 3662637"/>
              <a:gd name="connsiteY1-5992" fmla="*/ 3785190 h 4492350"/>
              <a:gd name="connsiteX2-5993" fmla="*/ 1275907 w 3662637"/>
              <a:gd name="connsiteY2-5994" fmla="*/ 3381153 h 4492350"/>
              <a:gd name="connsiteX3-5995" fmla="*/ 0 w 3662637"/>
              <a:gd name="connsiteY3-5996" fmla="*/ 2945218 h 4492350"/>
              <a:gd name="connsiteX4-5997" fmla="*/ 1111196 w 3662637"/>
              <a:gd name="connsiteY4-5998" fmla="*/ 3238920 h 4492350"/>
              <a:gd name="connsiteX5-5999" fmla="*/ 381560 w 3662637"/>
              <a:gd name="connsiteY5-6000" fmla="*/ 2432058 h 4492350"/>
              <a:gd name="connsiteX6-6001" fmla="*/ 1743740 w 3662637"/>
              <a:gd name="connsiteY6-6002" fmla="*/ 3519376 h 4492350"/>
              <a:gd name="connsiteX7-6003" fmla="*/ 1652058 w 3662637"/>
              <a:gd name="connsiteY7-6004" fmla="*/ 2400346 h 4492350"/>
              <a:gd name="connsiteX8-6005" fmla="*/ 28261 w 3662637"/>
              <a:gd name="connsiteY8-6006" fmla="*/ 742880 h 4492350"/>
              <a:gd name="connsiteX9-6007" fmla="*/ 956930 w 3662637"/>
              <a:gd name="connsiteY9-6008" fmla="*/ 1924493 h 4492350"/>
              <a:gd name="connsiteX10-6009" fmla="*/ 1061670 w 3662637"/>
              <a:gd name="connsiteY10-6010" fmla="*/ 857226 h 4492350"/>
              <a:gd name="connsiteX11-6011" fmla="*/ 1162773 w 3662637"/>
              <a:gd name="connsiteY11-6012" fmla="*/ 2026621 h 4492350"/>
              <a:gd name="connsiteX12-6013" fmla="*/ 1682742 w 3662637"/>
              <a:gd name="connsiteY12-6014" fmla="*/ 2194318 h 4492350"/>
              <a:gd name="connsiteX13-6015" fmla="*/ 1924493 w 3662637"/>
              <a:gd name="connsiteY13-6016" fmla="*/ 0 h 4492350"/>
              <a:gd name="connsiteX14-6017" fmla="*/ 1995936 w 3662637"/>
              <a:gd name="connsiteY14-6018" fmla="*/ 986216 h 4492350"/>
              <a:gd name="connsiteX15-6019" fmla="*/ 1850065 w 3662637"/>
              <a:gd name="connsiteY15-6020" fmla="*/ 2060385 h 4492350"/>
              <a:gd name="connsiteX16-6021" fmla="*/ 2025596 w 3662637"/>
              <a:gd name="connsiteY16-6022" fmla="*/ 3046321 h 4492350"/>
              <a:gd name="connsiteX17-6023" fmla="*/ 2615609 w 3662637"/>
              <a:gd name="connsiteY17-6024" fmla="*/ 2519916 h 4492350"/>
              <a:gd name="connsiteX18-6025" fmla="*/ 2881796 w 3662637"/>
              <a:gd name="connsiteY18-6026" fmla="*/ 1291762 h 4492350"/>
              <a:gd name="connsiteX19-6027" fmla="*/ 2774911 w 3662637"/>
              <a:gd name="connsiteY19-6028" fmla="*/ 2383091 h 4492350"/>
              <a:gd name="connsiteX20-6029" fmla="*/ 3662637 w 3662637"/>
              <a:gd name="connsiteY20-6030" fmla="*/ 1124252 h 4492350"/>
              <a:gd name="connsiteX21-6031" fmla="*/ 2190307 w 3662637"/>
              <a:gd name="connsiteY21-6032" fmla="*/ 3370521 h 4492350"/>
              <a:gd name="connsiteX22-6033" fmla="*/ 2137144 w 3662637"/>
              <a:gd name="connsiteY22-6034" fmla="*/ 3817088 h 4492350"/>
              <a:gd name="connsiteX23-6035" fmla="*/ 3285460 w 3662637"/>
              <a:gd name="connsiteY23-6036" fmla="*/ 3094074 h 4492350"/>
              <a:gd name="connsiteX24-6037" fmla="*/ 2162419 w 3662637"/>
              <a:gd name="connsiteY24-6038" fmla="*/ 4030951 h 4492350"/>
              <a:gd name="connsiteX25-6039" fmla="*/ 2200940 w 3662637"/>
              <a:gd name="connsiteY25-6040" fmla="*/ 4476307 h 4492350"/>
              <a:gd name="connsiteX26-6041" fmla="*/ 2186296 w 3662637"/>
              <a:gd name="connsiteY26-6042" fmla="*/ 4491415 h 4492350"/>
              <a:gd name="connsiteX27-6043" fmla="*/ 1711842 w 3662637"/>
              <a:gd name="connsiteY27-6044" fmla="*/ 4492350 h 4492350"/>
              <a:gd name="connsiteX0-6045" fmla="*/ 1711842 w 3662637"/>
              <a:gd name="connsiteY0-6046" fmla="*/ 4492350 h 4492350"/>
              <a:gd name="connsiteX1-6047" fmla="*/ 1765005 w 3662637"/>
              <a:gd name="connsiteY1-6048" fmla="*/ 3785190 h 4492350"/>
              <a:gd name="connsiteX2-6049" fmla="*/ 1275907 w 3662637"/>
              <a:gd name="connsiteY2-6050" fmla="*/ 3381153 h 4492350"/>
              <a:gd name="connsiteX3-6051" fmla="*/ 0 w 3662637"/>
              <a:gd name="connsiteY3-6052" fmla="*/ 2945218 h 4492350"/>
              <a:gd name="connsiteX4-6053" fmla="*/ 1111196 w 3662637"/>
              <a:gd name="connsiteY4-6054" fmla="*/ 3238920 h 4492350"/>
              <a:gd name="connsiteX5-6055" fmla="*/ 381560 w 3662637"/>
              <a:gd name="connsiteY5-6056" fmla="*/ 2432058 h 4492350"/>
              <a:gd name="connsiteX6-6057" fmla="*/ 1743740 w 3662637"/>
              <a:gd name="connsiteY6-6058" fmla="*/ 3519376 h 4492350"/>
              <a:gd name="connsiteX7-6059" fmla="*/ 1652058 w 3662637"/>
              <a:gd name="connsiteY7-6060" fmla="*/ 2400346 h 4492350"/>
              <a:gd name="connsiteX8-6061" fmla="*/ 28261 w 3662637"/>
              <a:gd name="connsiteY8-6062" fmla="*/ 742880 h 4492350"/>
              <a:gd name="connsiteX9-6063" fmla="*/ 956930 w 3662637"/>
              <a:gd name="connsiteY9-6064" fmla="*/ 1924493 h 4492350"/>
              <a:gd name="connsiteX10-6065" fmla="*/ 1061670 w 3662637"/>
              <a:gd name="connsiteY10-6066" fmla="*/ 857226 h 4492350"/>
              <a:gd name="connsiteX11-6067" fmla="*/ 1162773 w 3662637"/>
              <a:gd name="connsiteY11-6068" fmla="*/ 2026621 h 4492350"/>
              <a:gd name="connsiteX12-6069" fmla="*/ 1682742 w 3662637"/>
              <a:gd name="connsiteY12-6070" fmla="*/ 2194318 h 4492350"/>
              <a:gd name="connsiteX13-6071" fmla="*/ 1924493 w 3662637"/>
              <a:gd name="connsiteY13-6072" fmla="*/ 0 h 4492350"/>
              <a:gd name="connsiteX14-6073" fmla="*/ 1995936 w 3662637"/>
              <a:gd name="connsiteY14-6074" fmla="*/ 986216 h 4492350"/>
              <a:gd name="connsiteX15-6075" fmla="*/ 1850065 w 3662637"/>
              <a:gd name="connsiteY15-6076" fmla="*/ 2060385 h 4492350"/>
              <a:gd name="connsiteX16-6077" fmla="*/ 2025596 w 3662637"/>
              <a:gd name="connsiteY16-6078" fmla="*/ 3046321 h 4492350"/>
              <a:gd name="connsiteX17-6079" fmla="*/ 2615609 w 3662637"/>
              <a:gd name="connsiteY17-6080" fmla="*/ 2519916 h 4492350"/>
              <a:gd name="connsiteX18-6081" fmla="*/ 2881796 w 3662637"/>
              <a:gd name="connsiteY18-6082" fmla="*/ 1291762 h 4492350"/>
              <a:gd name="connsiteX19-6083" fmla="*/ 2774911 w 3662637"/>
              <a:gd name="connsiteY19-6084" fmla="*/ 2383091 h 4492350"/>
              <a:gd name="connsiteX20-6085" fmla="*/ 3662637 w 3662637"/>
              <a:gd name="connsiteY20-6086" fmla="*/ 1124252 h 4492350"/>
              <a:gd name="connsiteX21-6087" fmla="*/ 2190307 w 3662637"/>
              <a:gd name="connsiteY21-6088" fmla="*/ 3370521 h 4492350"/>
              <a:gd name="connsiteX22-6089" fmla="*/ 2137144 w 3662637"/>
              <a:gd name="connsiteY22-6090" fmla="*/ 3817088 h 4492350"/>
              <a:gd name="connsiteX23-6091" fmla="*/ 3285460 w 3662637"/>
              <a:gd name="connsiteY23-6092" fmla="*/ 3094074 h 4492350"/>
              <a:gd name="connsiteX24-6093" fmla="*/ 2162419 w 3662637"/>
              <a:gd name="connsiteY24-6094" fmla="*/ 4030951 h 4492350"/>
              <a:gd name="connsiteX25-6095" fmla="*/ 2200940 w 3662637"/>
              <a:gd name="connsiteY25-6096" fmla="*/ 4476307 h 4492350"/>
              <a:gd name="connsiteX26-6097" fmla="*/ 2186296 w 3662637"/>
              <a:gd name="connsiteY26-6098" fmla="*/ 4491415 h 4492350"/>
              <a:gd name="connsiteX27-6099" fmla="*/ 1711842 w 3662637"/>
              <a:gd name="connsiteY27-6100" fmla="*/ 4492350 h 4492350"/>
              <a:gd name="connsiteX0-6101" fmla="*/ 1711842 w 3662637"/>
              <a:gd name="connsiteY0-6102" fmla="*/ 4492350 h 4492350"/>
              <a:gd name="connsiteX1-6103" fmla="*/ 1765005 w 3662637"/>
              <a:gd name="connsiteY1-6104" fmla="*/ 3785190 h 4492350"/>
              <a:gd name="connsiteX2-6105" fmla="*/ 1275907 w 3662637"/>
              <a:gd name="connsiteY2-6106" fmla="*/ 3381153 h 4492350"/>
              <a:gd name="connsiteX3-6107" fmla="*/ 0 w 3662637"/>
              <a:gd name="connsiteY3-6108" fmla="*/ 2945218 h 4492350"/>
              <a:gd name="connsiteX4-6109" fmla="*/ 1111196 w 3662637"/>
              <a:gd name="connsiteY4-6110" fmla="*/ 3238920 h 4492350"/>
              <a:gd name="connsiteX5-6111" fmla="*/ 381560 w 3662637"/>
              <a:gd name="connsiteY5-6112" fmla="*/ 2432058 h 4492350"/>
              <a:gd name="connsiteX6-6113" fmla="*/ 1743740 w 3662637"/>
              <a:gd name="connsiteY6-6114" fmla="*/ 3519376 h 4492350"/>
              <a:gd name="connsiteX7-6115" fmla="*/ 1652058 w 3662637"/>
              <a:gd name="connsiteY7-6116" fmla="*/ 2400346 h 4492350"/>
              <a:gd name="connsiteX8-6117" fmla="*/ 28261 w 3662637"/>
              <a:gd name="connsiteY8-6118" fmla="*/ 742880 h 4492350"/>
              <a:gd name="connsiteX9-6119" fmla="*/ 956930 w 3662637"/>
              <a:gd name="connsiteY9-6120" fmla="*/ 1924493 h 4492350"/>
              <a:gd name="connsiteX10-6121" fmla="*/ 1061670 w 3662637"/>
              <a:gd name="connsiteY10-6122" fmla="*/ 857226 h 4492350"/>
              <a:gd name="connsiteX11-6123" fmla="*/ 1162773 w 3662637"/>
              <a:gd name="connsiteY11-6124" fmla="*/ 2026621 h 4492350"/>
              <a:gd name="connsiteX12-6125" fmla="*/ 1682742 w 3662637"/>
              <a:gd name="connsiteY12-6126" fmla="*/ 2194318 h 4492350"/>
              <a:gd name="connsiteX13-6127" fmla="*/ 1924493 w 3662637"/>
              <a:gd name="connsiteY13-6128" fmla="*/ 0 h 4492350"/>
              <a:gd name="connsiteX14-6129" fmla="*/ 1995936 w 3662637"/>
              <a:gd name="connsiteY14-6130" fmla="*/ 986216 h 4492350"/>
              <a:gd name="connsiteX15-6131" fmla="*/ 1850065 w 3662637"/>
              <a:gd name="connsiteY15-6132" fmla="*/ 2060385 h 4492350"/>
              <a:gd name="connsiteX16-6133" fmla="*/ 2025596 w 3662637"/>
              <a:gd name="connsiteY16-6134" fmla="*/ 3046321 h 4492350"/>
              <a:gd name="connsiteX17-6135" fmla="*/ 2615609 w 3662637"/>
              <a:gd name="connsiteY17-6136" fmla="*/ 2519916 h 4492350"/>
              <a:gd name="connsiteX18-6137" fmla="*/ 2881796 w 3662637"/>
              <a:gd name="connsiteY18-6138" fmla="*/ 1291762 h 4492350"/>
              <a:gd name="connsiteX19-6139" fmla="*/ 2774911 w 3662637"/>
              <a:gd name="connsiteY19-6140" fmla="*/ 2383091 h 4492350"/>
              <a:gd name="connsiteX20-6141" fmla="*/ 3662637 w 3662637"/>
              <a:gd name="connsiteY20-6142" fmla="*/ 1124252 h 4492350"/>
              <a:gd name="connsiteX21-6143" fmla="*/ 2190307 w 3662637"/>
              <a:gd name="connsiteY21-6144" fmla="*/ 3370521 h 4492350"/>
              <a:gd name="connsiteX22-6145" fmla="*/ 2137144 w 3662637"/>
              <a:gd name="connsiteY22-6146" fmla="*/ 3817088 h 4492350"/>
              <a:gd name="connsiteX23-6147" fmla="*/ 3285460 w 3662637"/>
              <a:gd name="connsiteY23-6148" fmla="*/ 3094074 h 4492350"/>
              <a:gd name="connsiteX24-6149" fmla="*/ 2162419 w 3662637"/>
              <a:gd name="connsiteY24-6150" fmla="*/ 4030951 h 4492350"/>
              <a:gd name="connsiteX25-6151" fmla="*/ 2200940 w 3662637"/>
              <a:gd name="connsiteY25-6152" fmla="*/ 4476307 h 4492350"/>
              <a:gd name="connsiteX26-6153" fmla="*/ 2186296 w 3662637"/>
              <a:gd name="connsiteY26-6154" fmla="*/ 4491415 h 4492350"/>
              <a:gd name="connsiteX27-6155" fmla="*/ 1711842 w 3662637"/>
              <a:gd name="connsiteY27-6156" fmla="*/ 4492350 h 4492350"/>
              <a:gd name="connsiteX0-6157" fmla="*/ 1711842 w 3662637"/>
              <a:gd name="connsiteY0-6158" fmla="*/ 4492350 h 4492350"/>
              <a:gd name="connsiteX1-6159" fmla="*/ 1765005 w 3662637"/>
              <a:gd name="connsiteY1-6160" fmla="*/ 3785190 h 4492350"/>
              <a:gd name="connsiteX2-6161" fmla="*/ 1275907 w 3662637"/>
              <a:gd name="connsiteY2-6162" fmla="*/ 3381153 h 4492350"/>
              <a:gd name="connsiteX3-6163" fmla="*/ 0 w 3662637"/>
              <a:gd name="connsiteY3-6164" fmla="*/ 2945218 h 4492350"/>
              <a:gd name="connsiteX4-6165" fmla="*/ 1111196 w 3662637"/>
              <a:gd name="connsiteY4-6166" fmla="*/ 3238920 h 4492350"/>
              <a:gd name="connsiteX5-6167" fmla="*/ 381560 w 3662637"/>
              <a:gd name="connsiteY5-6168" fmla="*/ 2432058 h 4492350"/>
              <a:gd name="connsiteX6-6169" fmla="*/ 1743740 w 3662637"/>
              <a:gd name="connsiteY6-6170" fmla="*/ 3519376 h 4492350"/>
              <a:gd name="connsiteX7-6171" fmla="*/ 1652058 w 3662637"/>
              <a:gd name="connsiteY7-6172" fmla="*/ 2400346 h 4492350"/>
              <a:gd name="connsiteX8-6173" fmla="*/ 28261 w 3662637"/>
              <a:gd name="connsiteY8-6174" fmla="*/ 742880 h 4492350"/>
              <a:gd name="connsiteX9-6175" fmla="*/ 956930 w 3662637"/>
              <a:gd name="connsiteY9-6176" fmla="*/ 1924493 h 4492350"/>
              <a:gd name="connsiteX10-6177" fmla="*/ 1061670 w 3662637"/>
              <a:gd name="connsiteY10-6178" fmla="*/ 857226 h 4492350"/>
              <a:gd name="connsiteX11-6179" fmla="*/ 1162773 w 3662637"/>
              <a:gd name="connsiteY11-6180" fmla="*/ 2026621 h 4492350"/>
              <a:gd name="connsiteX12-6181" fmla="*/ 1682742 w 3662637"/>
              <a:gd name="connsiteY12-6182" fmla="*/ 2194318 h 4492350"/>
              <a:gd name="connsiteX13-6183" fmla="*/ 1924493 w 3662637"/>
              <a:gd name="connsiteY13-6184" fmla="*/ 0 h 4492350"/>
              <a:gd name="connsiteX14-6185" fmla="*/ 1995936 w 3662637"/>
              <a:gd name="connsiteY14-6186" fmla="*/ 986216 h 4492350"/>
              <a:gd name="connsiteX15-6187" fmla="*/ 1850065 w 3662637"/>
              <a:gd name="connsiteY15-6188" fmla="*/ 2060385 h 4492350"/>
              <a:gd name="connsiteX16-6189" fmla="*/ 2025596 w 3662637"/>
              <a:gd name="connsiteY16-6190" fmla="*/ 3046321 h 4492350"/>
              <a:gd name="connsiteX17-6191" fmla="*/ 2615609 w 3662637"/>
              <a:gd name="connsiteY17-6192" fmla="*/ 2519916 h 4492350"/>
              <a:gd name="connsiteX18-6193" fmla="*/ 2881796 w 3662637"/>
              <a:gd name="connsiteY18-6194" fmla="*/ 1291762 h 4492350"/>
              <a:gd name="connsiteX19-6195" fmla="*/ 2774911 w 3662637"/>
              <a:gd name="connsiteY19-6196" fmla="*/ 2383091 h 4492350"/>
              <a:gd name="connsiteX20-6197" fmla="*/ 3662637 w 3662637"/>
              <a:gd name="connsiteY20-6198" fmla="*/ 1124252 h 4492350"/>
              <a:gd name="connsiteX21-6199" fmla="*/ 2190307 w 3662637"/>
              <a:gd name="connsiteY21-6200" fmla="*/ 3370521 h 4492350"/>
              <a:gd name="connsiteX22-6201" fmla="*/ 2137144 w 3662637"/>
              <a:gd name="connsiteY22-6202" fmla="*/ 3817088 h 4492350"/>
              <a:gd name="connsiteX23-6203" fmla="*/ 3285460 w 3662637"/>
              <a:gd name="connsiteY23-6204" fmla="*/ 3094074 h 4492350"/>
              <a:gd name="connsiteX24-6205" fmla="*/ 2162419 w 3662637"/>
              <a:gd name="connsiteY24-6206" fmla="*/ 4030951 h 4492350"/>
              <a:gd name="connsiteX25-6207" fmla="*/ 2200940 w 3662637"/>
              <a:gd name="connsiteY25-6208" fmla="*/ 4476307 h 4492350"/>
              <a:gd name="connsiteX26-6209" fmla="*/ 2186296 w 3662637"/>
              <a:gd name="connsiteY26-6210" fmla="*/ 4491415 h 4492350"/>
              <a:gd name="connsiteX27-6211" fmla="*/ 1711842 w 3662637"/>
              <a:gd name="connsiteY27-6212" fmla="*/ 4492350 h 4492350"/>
              <a:gd name="connsiteX0-6213" fmla="*/ 1687779 w 3638574"/>
              <a:gd name="connsiteY0-6214" fmla="*/ 4492350 h 4492350"/>
              <a:gd name="connsiteX1-6215" fmla="*/ 1740942 w 3638574"/>
              <a:gd name="connsiteY1-6216" fmla="*/ 3785190 h 4492350"/>
              <a:gd name="connsiteX2-6217" fmla="*/ 1251844 w 3638574"/>
              <a:gd name="connsiteY2-6218" fmla="*/ 3381153 h 4492350"/>
              <a:gd name="connsiteX3-6219" fmla="*/ 0 w 3638574"/>
              <a:gd name="connsiteY3-6220" fmla="*/ 2917145 h 4492350"/>
              <a:gd name="connsiteX4-6221" fmla="*/ 1087133 w 3638574"/>
              <a:gd name="connsiteY4-6222" fmla="*/ 3238920 h 4492350"/>
              <a:gd name="connsiteX5-6223" fmla="*/ 357497 w 3638574"/>
              <a:gd name="connsiteY5-6224" fmla="*/ 2432058 h 4492350"/>
              <a:gd name="connsiteX6-6225" fmla="*/ 1719677 w 3638574"/>
              <a:gd name="connsiteY6-6226" fmla="*/ 3519376 h 4492350"/>
              <a:gd name="connsiteX7-6227" fmla="*/ 1627995 w 3638574"/>
              <a:gd name="connsiteY7-6228" fmla="*/ 2400346 h 4492350"/>
              <a:gd name="connsiteX8-6229" fmla="*/ 4198 w 3638574"/>
              <a:gd name="connsiteY8-6230" fmla="*/ 742880 h 4492350"/>
              <a:gd name="connsiteX9-6231" fmla="*/ 932867 w 3638574"/>
              <a:gd name="connsiteY9-6232" fmla="*/ 1924493 h 4492350"/>
              <a:gd name="connsiteX10-6233" fmla="*/ 1037607 w 3638574"/>
              <a:gd name="connsiteY10-6234" fmla="*/ 857226 h 4492350"/>
              <a:gd name="connsiteX11-6235" fmla="*/ 1138710 w 3638574"/>
              <a:gd name="connsiteY11-6236" fmla="*/ 2026621 h 4492350"/>
              <a:gd name="connsiteX12-6237" fmla="*/ 1658679 w 3638574"/>
              <a:gd name="connsiteY12-6238" fmla="*/ 2194318 h 4492350"/>
              <a:gd name="connsiteX13-6239" fmla="*/ 1900430 w 3638574"/>
              <a:gd name="connsiteY13-6240" fmla="*/ 0 h 4492350"/>
              <a:gd name="connsiteX14-6241" fmla="*/ 1971873 w 3638574"/>
              <a:gd name="connsiteY14-6242" fmla="*/ 986216 h 4492350"/>
              <a:gd name="connsiteX15-6243" fmla="*/ 1826002 w 3638574"/>
              <a:gd name="connsiteY15-6244" fmla="*/ 2060385 h 4492350"/>
              <a:gd name="connsiteX16-6245" fmla="*/ 2001533 w 3638574"/>
              <a:gd name="connsiteY16-6246" fmla="*/ 3046321 h 4492350"/>
              <a:gd name="connsiteX17-6247" fmla="*/ 2591546 w 3638574"/>
              <a:gd name="connsiteY17-6248" fmla="*/ 2519916 h 4492350"/>
              <a:gd name="connsiteX18-6249" fmla="*/ 2857733 w 3638574"/>
              <a:gd name="connsiteY18-6250" fmla="*/ 1291762 h 4492350"/>
              <a:gd name="connsiteX19-6251" fmla="*/ 2750848 w 3638574"/>
              <a:gd name="connsiteY19-6252" fmla="*/ 2383091 h 4492350"/>
              <a:gd name="connsiteX20-6253" fmla="*/ 3638574 w 3638574"/>
              <a:gd name="connsiteY20-6254" fmla="*/ 1124252 h 4492350"/>
              <a:gd name="connsiteX21-6255" fmla="*/ 2166244 w 3638574"/>
              <a:gd name="connsiteY21-6256" fmla="*/ 3370521 h 4492350"/>
              <a:gd name="connsiteX22-6257" fmla="*/ 2113081 w 3638574"/>
              <a:gd name="connsiteY22-6258" fmla="*/ 3817088 h 4492350"/>
              <a:gd name="connsiteX23-6259" fmla="*/ 3261397 w 3638574"/>
              <a:gd name="connsiteY23-6260" fmla="*/ 3094074 h 4492350"/>
              <a:gd name="connsiteX24-6261" fmla="*/ 2138356 w 3638574"/>
              <a:gd name="connsiteY24-6262" fmla="*/ 4030951 h 4492350"/>
              <a:gd name="connsiteX25-6263" fmla="*/ 2176877 w 3638574"/>
              <a:gd name="connsiteY25-6264" fmla="*/ 4476307 h 4492350"/>
              <a:gd name="connsiteX26-6265" fmla="*/ 2162233 w 3638574"/>
              <a:gd name="connsiteY26-6266" fmla="*/ 4491415 h 4492350"/>
              <a:gd name="connsiteX27-6267" fmla="*/ 1687779 w 3638574"/>
              <a:gd name="connsiteY27-6268" fmla="*/ 4492350 h 4492350"/>
              <a:gd name="connsiteX0-6269" fmla="*/ 1687779 w 3638574"/>
              <a:gd name="connsiteY0-6270" fmla="*/ 4492350 h 4492350"/>
              <a:gd name="connsiteX1-6271" fmla="*/ 1740942 w 3638574"/>
              <a:gd name="connsiteY1-6272" fmla="*/ 3785190 h 4492350"/>
              <a:gd name="connsiteX2-6273" fmla="*/ 1251844 w 3638574"/>
              <a:gd name="connsiteY2-6274" fmla="*/ 3381153 h 4492350"/>
              <a:gd name="connsiteX3-6275" fmla="*/ 0 w 3638574"/>
              <a:gd name="connsiteY3-6276" fmla="*/ 2917145 h 4492350"/>
              <a:gd name="connsiteX4-6277" fmla="*/ 1087133 w 3638574"/>
              <a:gd name="connsiteY4-6278" fmla="*/ 3238920 h 4492350"/>
              <a:gd name="connsiteX5-6279" fmla="*/ 357497 w 3638574"/>
              <a:gd name="connsiteY5-6280" fmla="*/ 2432058 h 4492350"/>
              <a:gd name="connsiteX6-6281" fmla="*/ 1719677 w 3638574"/>
              <a:gd name="connsiteY6-6282" fmla="*/ 3519376 h 4492350"/>
              <a:gd name="connsiteX7-6283" fmla="*/ 1627995 w 3638574"/>
              <a:gd name="connsiteY7-6284" fmla="*/ 2400346 h 4492350"/>
              <a:gd name="connsiteX8-6285" fmla="*/ 4198 w 3638574"/>
              <a:gd name="connsiteY8-6286" fmla="*/ 742880 h 4492350"/>
              <a:gd name="connsiteX9-6287" fmla="*/ 932867 w 3638574"/>
              <a:gd name="connsiteY9-6288" fmla="*/ 1924493 h 4492350"/>
              <a:gd name="connsiteX10-6289" fmla="*/ 1037607 w 3638574"/>
              <a:gd name="connsiteY10-6290" fmla="*/ 857226 h 4492350"/>
              <a:gd name="connsiteX11-6291" fmla="*/ 1138710 w 3638574"/>
              <a:gd name="connsiteY11-6292" fmla="*/ 2026621 h 4492350"/>
              <a:gd name="connsiteX12-6293" fmla="*/ 1658679 w 3638574"/>
              <a:gd name="connsiteY12-6294" fmla="*/ 2194318 h 4492350"/>
              <a:gd name="connsiteX13-6295" fmla="*/ 1900430 w 3638574"/>
              <a:gd name="connsiteY13-6296" fmla="*/ 0 h 4492350"/>
              <a:gd name="connsiteX14-6297" fmla="*/ 1971873 w 3638574"/>
              <a:gd name="connsiteY14-6298" fmla="*/ 986216 h 4492350"/>
              <a:gd name="connsiteX15-6299" fmla="*/ 1826002 w 3638574"/>
              <a:gd name="connsiteY15-6300" fmla="*/ 2060385 h 4492350"/>
              <a:gd name="connsiteX16-6301" fmla="*/ 2001533 w 3638574"/>
              <a:gd name="connsiteY16-6302" fmla="*/ 3046321 h 4492350"/>
              <a:gd name="connsiteX17-6303" fmla="*/ 2591546 w 3638574"/>
              <a:gd name="connsiteY17-6304" fmla="*/ 2519916 h 4492350"/>
              <a:gd name="connsiteX18-6305" fmla="*/ 2857733 w 3638574"/>
              <a:gd name="connsiteY18-6306" fmla="*/ 1291762 h 4492350"/>
              <a:gd name="connsiteX19-6307" fmla="*/ 2750848 w 3638574"/>
              <a:gd name="connsiteY19-6308" fmla="*/ 2383091 h 4492350"/>
              <a:gd name="connsiteX20-6309" fmla="*/ 3638574 w 3638574"/>
              <a:gd name="connsiteY20-6310" fmla="*/ 1124252 h 4492350"/>
              <a:gd name="connsiteX21-6311" fmla="*/ 2166244 w 3638574"/>
              <a:gd name="connsiteY21-6312" fmla="*/ 3370521 h 4492350"/>
              <a:gd name="connsiteX22-6313" fmla="*/ 2113081 w 3638574"/>
              <a:gd name="connsiteY22-6314" fmla="*/ 3817088 h 4492350"/>
              <a:gd name="connsiteX23-6315" fmla="*/ 3261397 w 3638574"/>
              <a:gd name="connsiteY23-6316" fmla="*/ 3094074 h 4492350"/>
              <a:gd name="connsiteX24-6317" fmla="*/ 2138356 w 3638574"/>
              <a:gd name="connsiteY24-6318" fmla="*/ 4030951 h 4492350"/>
              <a:gd name="connsiteX25-6319" fmla="*/ 2176877 w 3638574"/>
              <a:gd name="connsiteY25-6320" fmla="*/ 4476307 h 4492350"/>
              <a:gd name="connsiteX26-6321" fmla="*/ 2162233 w 3638574"/>
              <a:gd name="connsiteY26-6322" fmla="*/ 4491415 h 4492350"/>
              <a:gd name="connsiteX27-6323" fmla="*/ 1687779 w 3638574"/>
              <a:gd name="connsiteY27-6324" fmla="*/ 4492350 h 4492350"/>
              <a:gd name="connsiteX0-6325" fmla="*/ 1687779 w 3638574"/>
              <a:gd name="connsiteY0-6326" fmla="*/ 4492350 h 4492350"/>
              <a:gd name="connsiteX1-6327" fmla="*/ 1740942 w 3638574"/>
              <a:gd name="connsiteY1-6328" fmla="*/ 3785190 h 4492350"/>
              <a:gd name="connsiteX2-6329" fmla="*/ 1251844 w 3638574"/>
              <a:gd name="connsiteY2-6330" fmla="*/ 3381153 h 4492350"/>
              <a:gd name="connsiteX3-6331" fmla="*/ 0 w 3638574"/>
              <a:gd name="connsiteY3-6332" fmla="*/ 2917145 h 4492350"/>
              <a:gd name="connsiteX4-6333" fmla="*/ 1087133 w 3638574"/>
              <a:gd name="connsiteY4-6334" fmla="*/ 3238920 h 4492350"/>
              <a:gd name="connsiteX5-6335" fmla="*/ 357497 w 3638574"/>
              <a:gd name="connsiteY5-6336" fmla="*/ 2432058 h 4492350"/>
              <a:gd name="connsiteX6-6337" fmla="*/ 1719677 w 3638574"/>
              <a:gd name="connsiteY6-6338" fmla="*/ 3519376 h 4492350"/>
              <a:gd name="connsiteX7-6339" fmla="*/ 1627995 w 3638574"/>
              <a:gd name="connsiteY7-6340" fmla="*/ 2400346 h 4492350"/>
              <a:gd name="connsiteX8-6341" fmla="*/ 4198 w 3638574"/>
              <a:gd name="connsiteY8-6342" fmla="*/ 742880 h 4492350"/>
              <a:gd name="connsiteX9-6343" fmla="*/ 932867 w 3638574"/>
              <a:gd name="connsiteY9-6344" fmla="*/ 1924493 h 4492350"/>
              <a:gd name="connsiteX10-6345" fmla="*/ 1037607 w 3638574"/>
              <a:gd name="connsiteY10-6346" fmla="*/ 857226 h 4492350"/>
              <a:gd name="connsiteX11-6347" fmla="*/ 1138710 w 3638574"/>
              <a:gd name="connsiteY11-6348" fmla="*/ 2026621 h 4492350"/>
              <a:gd name="connsiteX12-6349" fmla="*/ 1658679 w 3638574"/>
              <a:gd name="connsiteY12-6350" fmla="*/ 2194318 h 4492350"/>
              <a:gd name="connsiteX13-6351" fmla="*/ 1900430 w 3638574"/>
              <a:gd name="connsiteY13-6352" fmla="*/ 0 h 4492350"/>
              <a:gd name="connsiteX14-6353" fmla="*/ 1971873 w 3638574"/>
              <a:gd name="connsiteY14-6354" fmla="*/ 986216 h 4492350"/>
              <a:gd name="connsiteX15-6355" fmla="*/ 1826002 w 3638574"/>
              <a:gd name="connsiteY15-6356" fmla="*/ 2060385 h 4492350"/>
              <a:gd name="connsiteX16-6357" fmla="*/ 2001533 w 3638574"/>
              <a:gd name="connsiteY16-6358" fmla="*/ 3046321 h 4492350"/>
              <a:gd name="connsiteX17-6359" fmla="*/ 2591546 w 3638574"/>
              <a:gd name="connsiteY17-6360" fmla="*/ 2519916 h 4492350"/>
              <a:gd name="connsiteX18-6361" fmla="*/ 2857733 w 3638574"/>
              <a:gd name="connsiteY18-6362" fmla="*/ 1291762 h 4492350"/>
              <a:gd name="connsiteX19-6363" fmla="*/ 2750848 w 3638574"/>
              <a:gd name="connsiteY19-6364" fmla="*/ 2383091 h 4492350"/>
              <a:gd name="connsiteX20-6365" fmla="*/ 3638574 w 3638574"/>
              <a:gd name="connsiteY20-6366" fmla="*/ 1124252 h 4492350"/>
              <a:gd name="connsiteX21-6367" fmla="*/ 2166244 w 3638574"/>
              <a:gd name="connsiteY21-6368" fmla="*/ 3370521 h 4492350"/>
              <a:gd name="connsiteX22-6369" fmla="*/ 2113081 w 3638574"/>
              <a:gd name="connsiteY22-6370" fmla="*/ 3817088 h 4492350"/>
              <a:gd name="connsiteX23-6371" fmla="*/ 3261397 w 3638574"/>
              <a:gd name="connsiteY23-6372" fmla="*/ 3094074 h 4492350"/>
              <a:gd name="connsiteX24-6373" fmla="*/ 2138356 w 3638574"/>
              <a:gd name="connsiteY24-6374" fmla="*/ 4030951 h 4492350"/>
              <a:gd name="connsiteX25-6375" fmla="*/ 2176877 w 3638574"/>
              <a:gd name="connsiteY25-6376" fmla="*/ 4476307 h 4492350"/>
              <a:gd name="connsiteX26-6377" fmla="*/ 2162233 w 3638574"/>
              <a:gd name="connsiteY26-6378" fmla="*/ 4491415 h 4492350"/>
              <a:gd name="connsiteX27-6379" fmla="*/ 1687779 w 3638574"/>
              <a:gd name="connsiteY27-6380" fmla="*/ 4492350 h 4492350"/>
              <a:gd name="connsiteX0-6381" fmla="*/ 1687779 w 3638574"/>
              <a:gd name="connsiteY0-6382" fmla="*/ 4492350 h 4492350"/>
              <a:gd name="connsiteX1-6383" fmla="*/ 1740942 w 3638574"/>
              <a:gd name="connsiteY1-6384" fmla="*/ 3785190 h 4492350"/>
              <a:gd name="connsiteX2-6385" fmla="*/ 1239812 w 3638574"/>
              <a:gd name="connsiteY2-6386" fmla="*/ 3369121 h 4492350"/>
              <a:gd name="connsiteX3-6387" fmla="*/ 0 w 3638574"/>
              <a:gd name="connsiteY3-6388" fmla="*/ 2917145 h 4492350"/>
              <a:gd name="connsiteX4-6389" fmla="*/ 1087133 w 3638574"/>
              <a:gd name="connsiteY4-6390" fmla="*/ 3238920 h 4492350"/>
              <a:gd name="connsiteX5-6391" fmla="*/ 357497 w 3638574"/>
              <a:gd name="connsiteY5-6392" fmla="*/ 2432058 h 4492350"/>
              <a:gd name="connsiteX6-6393" fmla="*/ 1719677 w 3638574"/>
              <a:gd name="connsiteY6-6394" fmla="*/ 3519376 h 4492350"/>
              <a:gd name="connsiteX7-6395" fmla="*/ 1627995 w 3638574"/>
              <a:gd name="connsiteY7-6396" fmla="*/ 2400346 h 4492350"/>
              <a:gd name="connsiteX8-6397" fmla="*/ 4198 w 3638574"/>
              <a:gd name="connsiteY8-6398" fmla="*/ 742880 h 4492350"/>
              <a:gd name="connsiteX9-6399" fmla="*/ 932867 w 3638574"/>
              <a:gd name="connsiteY9-6400" fmla="*/ 1924493 h 4492350"/>
              <a:gd name="connsiteX10-6401" fmla="*/ 1037607 w 3638574"/>
              <a:gd name="connsiteY10-6402" fmla="*/ 857226 h 4492350"/>
              <a:gd name="connsiteX11-6403" fmla="*/ 1138710 w 3638574"/>
              <a:gd name="connsiteY11-6404" fmla="*/ 2026621 h 4492350"/>
              <a:gd name="connsiteX12-6405" fmla="*/ 1658679 w 3638574"/>
              <a:gd name="connsiteY12-6406" fmla="*/ 2194318 h 4492350"/>
              <a:gd name="connsiteX13-6407" fmla="*/ 1900430 w 3638574"/>
              <a:gd name="connsiteY13-6408" fmla="*/ 0 h 4492350"/>
              <a:gd name="connsiteX14-6409" fmla="*/ 1971873 w 3638574"/>
              <a:gd name="connsiteY14-6410" fmla="*/ 986216 h 4492350"/>
              <a:gd name="connsiteX15-6411" fmla="*/ 1826002 w 3638574"/>
              <a:gd name="connsiteY15-6412" fmla="*/ 2060385 h 4492350"/>
              <a:gd name="connsiteX16-6413" fmla="*/ 2001533 w 3638574"/>
              <a:gd name="connsiteY16-6414" fmla="*/ 3046321 h 4492350"/>
              <a:gd name="connsiteX17-6415" fmla="*/ 2591546 w 3638574"/>
              <a:gd name="connsiteY17-6416" fmla="*/ 2519916 h 4492350"/>
              <a:gd name="connsiteX18-6417" fmla="*/ 2857733 w 3638574"/>
              <a:gd name="connsiteY18-6418" fmla="*/ 1291762 h 4492350"/>
              <a:gd name="connsiteX19-6419" fmla="*/ 2750848 w 3638574"/>
              <a:gd name="connsiteY19-6420" fmla="*/ 2383091 h 4492350"/>
              <a:gd name="connsiteX20-6421" fmla="*/ 3638574 w 3638574"/>
              <a:gd name="connsiteY20-6422" fmla="*/ 1124252 h 4492350"/>
              <a:gd name="connsiteX21-6423" fmla="*/ 2166244 w 3638574"/>
              <a:gd name="connsiteY21-6424" fmla="*/ 3370521 h 4492350"/>
              <a:gd name="connsiteX22-6425" fmla="*/ 2113081 w 3638574"/>
              <a:gd name="connsiteY22-6426" fmla="*/ 3817088 h 4492350"/>
              <a:gd name="connsiteX23-6427" fmla="*/ 3261397 w 3638574"/>
              <a:gd name="connsiteY23-6428" fmla="*/ 3094074 h 4492350"/>
              <a:gd name="connsiteX24-6429" fmla="*/ 2138356 w 3638574"/>
              <a:gd name="connsiteY24-6430" fmla="*/ 4030951 h 4492350"/>
              <a:gd name="connsiteX25-6431" fmla="*/ 2176877 w 3638574"/>
              <a:gd name="connsiteY25-6432" fmla="*/ 4476307 h 4492350"/>
              <a:gd name="connsiteX26-6433" fmla="*/ 2162233 w 3638574"/>
              <a:gd name="connsiteY26-6434" fmla="*/ 4491415 h 4492350"/>
              <a:gd name="connsiteX27-6435" fmla="*/ 1687779 w 3638574"/>
              <a:gd name="connsiteY27-6436" fmla="*/ 4492350 h 4492350"/>
              <a:gd name="connsiteX0-6437" fmla="*/ 1687779 w 3638574"/>
              <a:gd name="connsiteY0-6438" fmla="*/ 4492350 h 4492350"/>
              <a:gd name="connsiteX1-6439" fmla="*/ 1740942 w 3638574"/>
              <a:gd name="connsiteY1-6440" fmla="*/ 3785190 h 4492350"/>
              <a:gd name="connsiteX2-6441" fmla="*/ 1239812 w 3638574"/>
              <a:gd name="connsiteY2-6442" fmla="*/ 3369121 h 4492350"/>
              <a:gd name="connsiteX3-6443" fmla="*/ 0 w 3638574"/>
              <a:gd name="connsiteY3-6444" fmla="*/ 2917145 h 4492350"/>
              <a:gd name="connsiteX4-6445" fmla="*/ 1087133 w 3638574"/>
              <a:gd name="connsiteY4-6446" fmla="*/ 3238920 h 4492350"/>
              <a:gd name="connsiteX5-6447" fmla="*/ 357497 w 3638574"/>
              <a:gd name="connsiteY5-6448" fmla="*/ 2432058 h 4492350"/>
              <a:gd name="connsiteX6-6449" fmla="*/ 1719677 w 3638574"/>
              <a:gd name="connsiteY6-6450" fmla="*/ 3519376 h 4492350"/>
              <a:gd name="connsiteX7-6451" fmla="*/ 1627995 w 3638574"/>
              <a:gd name="connsiteY7-6452" fmla="*/ 2400346 h 4492350"/>
              <a:gd name="connsiteX8-6453" fmla="*/ 4198 w 3638574"/>
              <a:gd name="connsiteY8-6454" fmla="*/ 742880 h 4492350"/>
              <a:gd name="connsiteX9-6455" fmla="*/ 932867 w 3638574"/>
              <a:gd name="connsiteY9-6456" fmla="*/ 1924493 h 4492350"/>
              <a:gd name="connsiteX10-6457" fmla="*/ 1037607 w 3638574"/>
              <a:gd name="connsiteY10-6458" fmla="*/ 857226 h 4492350"/>
              <a:gd name="connsiteX11-6459" fmla="*/ 1138710 w 3638574"/>
              <a:gd name="connsiteY11-6460" fmla="*/ 2026621 h 4492350"/>
              <a:gd name="connsiteX12-6461" fmla="*/ 1658679 w 3638574"/>
              <a:gd name="connsiteY12-6462" fmla="*/ 2194318 h 4492350"/>
              <a:gd name="connsiteX13-6463" fmla="*/ 1900430 w 3638574"/>
              <a:gd name="connsiteY13-6464" fmla="*/ 0 h 4492350"/>
              <a:gd name="connsiteX14-6465" fmla="*/ 1971873 w 3638574"/>
              <a:gd name="connsiteY14-6466" fmla="*/ 986216 h 4492350"/>
              <a:gd name="connsiteX15-6467" fmla="*/ 1826002 w 3638574"/>
              <a:gd name="connsiteY15-6468" fmla="*/ 2060385 h 4492350"/>
              <a:gd name="connsiteX16-6469" fmla="*/ 2001533 w 3638574"/>
              <a:gd name="connsiteY16-6470" fmla="*/ 3046321 h 4492350"/>
              <a:gd name="connsiteX17-6471" fmla="*/ 2591546 w 3638574"/>
              <a:gd name="connsiteY17-6472" fmla="*/ 2519916 h 4492350"/>
              <a:gd name="connsiteX18-6473" fmla="*/ 2857733 w 3638574"/>
              <a:gd name="connsiteY18-6474" fmla="*/ 1291762 h 4492350"/>
              <a:gd name="connsiteX19-6475" fmla="*/ 2750848 w 3638574"/>
              <a:gd name="connsiteY19-6476" fmla="*/ 2383091 h 4492350"/>
              <a:gd name="connsiteX20-6477" fmla="*/ 3638574 w 3638574"/>
              <a:gd name="connsiteY20-6478" fmla="*/ 1124252 h 4492350"/>
              <a:gd name="connsiteX21-6479" fmla="*/ 2166244 w 3638574"/>
              <a:gd name="connsiteY21-6480" fmla="*/ 3370521 h 4492350"/>
              <a:gd name="connsiteX22-6481" fmla="*/ 2113081 w 3638574"/>
              <a:gd name="connsiteY22-6482" fmla="*/ 3817088 h 4492350"/>
              <a:gd name="connsiteX23-6483" fmla="*/ 3261397 w 3638574"/>
              <a:gd name="connsiteY23-6484" fmla="*/ 3094074 h 4492350"/>
              <a:gd name="connsiteX24-6485" fmla="*/ 2138356 w 3638574"/>
              <a:gd name="connsiteY24-6486" fmla="*/ 4030951 h 4492350"/>
              <a:gd name="connsiteX25-6487" fmla="*/ 2176877 w 3638574"/>
              <a:gd name="connsiteY25-6488" fmla="*/ 4476307 h 4492350"/>
              <a:gd name="connsiteX26-6489" fmla="*/ 2162233 w 3638574"/>
              <a:gd name="connsiteY26-6490" fmla="*/ 4491415 h 4492350"/>
              <a:gd name="connsiteX27-6491" fmla="*/ 1687779 w 3638574"/>
              <a:gd name="connsiteY27-6492" fmla="*/ 4492350 h 4492350"/>
              <a:gd name="connsiteX0-6493" fmla="*/ 1687779 w 3638574"/>
              <a:gd name="connsiteY0-6494" fmla="*/ 4492350 h 4492350"/>
              <a:gd name="connsiteX1-6495" fmla="*/ 1740942 w 3638574"/>
              <a:gd name="connsiteY1-6496" fmla="*/ 3785190 h 4492350"/>
              <a:gd name="connsiteX2-6497" fmla="*/ 1239812 w 3638574"/>
              <a:gd name="connsiteY2-6498" fmla="*/ 3369121 h 4492350"/>
              <a:gd name="connsiteX3-6499" fmla="*/ 0 w 3638574"/>
              <a:gd name="connsiteY3-6500" fmla="*/ 2917145 h 4492350"/>
              <a:gd name="connsiteX4-6501" fmla="*/ 1087133 w 3638574"/>
              <a:gd name="connsiteY4-6502" fmla="*/ 3238920 h 4492350"/>
              <a:gd name="connsiteX5-6503" fmla="*/ 365518 w 3638574"/>
              <a:gd name="connsiteY5-6504" fmla="*/ 2420026 h 4492350"/>
              <a:gd name="connsiteX6-6505" fmla="*/ 1719677 w 3638574"/>
              <a:gd name="connsiteY6-6506" fmla="*/ 3519376 h 4492350"/>
              <a:gd name="connsiteX7-6507" fmla="*/ 1627995 w 3638574"/>
              <a:gd name="connsiteY7-6508" fmla="*/ 2400346 h 4492350"/>
              <a:gd name="connsiteX8-6509" fmla="*/ 4198 w 3638574"/>
              <a:gd name="connsiteY8-6510" fmla="*/ 742880 h 4492350"/>
              <a:gd name="connsiteX9-6511" fmla="*/ 932867 w 3638574"/>
              <a:gd name="connsiteY9-6512" fmla="*/ 1924493 h 4492350"/>
              <a:gd name="connsiteX10-6513" fmla="*/ 1037607 w 3638574"/>
              <a:gd name="connsiteY10-6514" fmla="*/ 857226 h 4492350"/>
              <a:gd name="connsiteX11-6515" fmla="*/ 1138710 w 3638574"/>
              <a:gd name="connsiteY11-6516" fmla="*/ 2026621 h 4492350"/>
              <a:gd name="connsiteX12-6517" fmla="*/ 1658679 w 3638574"/>
              <a:gd name="connsiteY12-6518" fmla="*/ 2194318 h 4492350"/>
              <a:gd name="connsiteX13-6519" fmla="*/ 1900430 w 3638574"/>
              <a:gd name="connsiteY13-6520" fmla="*/ 0 h 4492350"/>
              <a:gd name="connsiteX14-6521" fmla="*/ 1971873 w 3638574"/>
              <a:gd name="connsiteY14-6522" fmla="*/ 986216 h 4492350"/>
              <a:gd name="connsiteX15-6523" fmla="*/ 1826002 w 3638574"/>
              <a:gd name="connsiteY15-6524" fmla="*/ 2060385 h 4492350"/>
              <a:gd name="connsiteX16-6525" fmla="*/ 2001533 w 3638574"/>
              <a:gd name="connsiteY16-6526" fmla="*/ 3046321 h 4492350"/>
              <a:gd name="connsiteX17-6527" fmla="*/ 2591546 w 3638574"/>
              <a:gd name="connsiteY17-6528" fmla="*/ 2519916 h 4492350"/>
              <a:gd name="connsiteX18-6529" fmla="*/ 2857733 w 3638574"/>
              <a:gd name="connsiteY18-6530" fmla="*/ 1291762 h 4492350"/>
              <a:gd name="connsiteX19-6531" fmla="*/ 2750848 w 3638574"/>
              <a:gd name="connsiteY19-6532" fmla="*/ 2383091 h 4492350"/>
              <a:gd name="connsiteX20-6533" fmla="*/ 3638574 w 3638574"/>
              <a:gd name="connsiteY20-6534" fmla="*/ 1124252 h 4492350"/>
              <a:gd name="connsiteX21-6535" fmla="*/ 2166244 w 3638574"/>
              <a:gd name="connsiteY21-6536" fmla="*/ 3370521 h 4492350"/>
              <a:gd name="connsiteX22-6537" fmla="*/ 2113081 w 3638574"/>
              <a:gd name="connsiteY22-6538" fmla="*/ 3817088 h 4492350"/>
              <a:gd name="connsiteX23-6539" fmla="*/ 3261397 w 3638574"/>
              <a:gd name="connsiteY23-6540" fmla="*/ 3094074 h 4492350"/>
              <a:gd name="connsiteX24-6541" fmla="*/ 2138356 w 3638574"/>
              <a:gd name="connsiteY24-6542" fmla="*/ 4030951 h 4492350"/>
              <a:gd name="connsiteX25-6543" fmla="*/ 2176877 w 3638574"/>
              <a:gd name="connsiteY25-6544" fmla="*/ 4476307 h 4492350"/>
              <a:gd name="connsiteX26-6545" fmla="*/ 2162233 w 3638574"/>
              <a:gd name="connsiteY26-6546" fmla="*/ 4491415 h 4492350"/>
              <a:gd name="connsiteX27-6547" fmla="*/ 1687779 w 3638574"/>
              <a:gd name="connsiteY27-6548" fmla="*/ 4492350 h 4492350"/>
              <a:gd name="connsiteX0-6549" fmla="*/ 1687779 w 3638574"/>
              <a:gd name="connsiteY0-6550" fmla="*/ 4492350 h 4492350"/>
              <a:gd name="connsiteX1-6551" fmla="*/ 1740942 w 3638574"/>
              <a:gd name="connsiteY1-6552" fmla="*/ 3785190 h 4492350"/>
              <a:gd name="connsiteX2-6553" fmla="*/ 1239812 w 3638574"/>
              <a:gd name="connsiteY2-6554" fmla="*/ 3369121 h 4492350"/>
              <a:gd name="connsiteX3-6555" fmla="*/ 0 w 3638574"/>
              <a:gd name="connsiteY3-6556" fmla="*/ 2917145 h 4492350"/>
              <a:gd name="connsiteX4-6557" fmla="*/ 1087133 w 3638574"/>
              <a:gd name="connsiteY4-6558" fmla="*/ 3238920 h 4492350"/>
              <a:gd name="connsiteX5-6559" fmla="*/ 365518 w 3638574"/>
              <a:gd name="connsiteY5-6560" fmla="*/ 2420026 h 4492350"/>
              <a:gd name="connsiteX6-6561" fmla="*/ 1719677 w 3638574"/>
              <a:gd name="connsiteY6-6562" fmla="*/ 3519376 h 4492350"/>
              <a:gd name="connsiteX7-6563" fmla="*/ 1627995 w 3638574"/>
              <a:gd name="connsiteY7-6564" fmla="*/ 2400346 h 4492350"/>
              <a:gd name="connsiteX8-6565" fmla="*/ 4198 w 3638574"/>
              <a:gd name="connsiteY8-6566" fmla="*/ 742880 h 4492350"/>
              <a:gd name="connsiteX9-6567" fmla="*/ 932867 w 3638574"/>
              <a:gd name="connsiteY9-6568" fmla="*/ 1924493 h 4492350"/>
              <a:gd name="connsiteX10-6569" fmla="*/ 1037607 w 3638574"/>
              <a:gd name="connsiteY10-6570" fmla="*/ 857226 h 4492350"/>
              <a:gd name="connsiteX11-6571" fmla="*/ 1138710 w 3638574"/>
              <a:gd name="connsiteY11-6572" fmla="*/ 2026621 h 4492350"/>
              <a:gd name="connsiteX12-6573" fmla="*/ 1658679 w 3638574"/>
              <a:gd name="connsiteY12-6574" fmla="*/ 2194318 h 4492350"/>
              <a:gd name="connsiteX13-6575" fmla="*/ 1900430 w 3638574"/>
              <a:gd name="connsiteY13-6576" fmla="*/ 0 h 4492350"/>
              <a:gd name="connsiteX14-6577" fmla="*/ 1971873 w 3638574"/>
              <a:gd name="connsiteY14-6578" fmla="*/ 986216 h 4492350"/>
              <a:gd name="connsiteX15-6579" fmla="*/ 1826002 w 3638574"/>
              <a:gd name="connsiteY15-6580" fmla="*/ 2060385 h 4492350"/>
              <a:gd name="connsiteX16-6581" fmla="*/ 2001533 w 3638574"/>
              <a:gd name="connsiteY16-6582" fmla="*/ 3046321 h 4492350"/>
              <a:gd name="connsiteX17-6583" fmla="*/ 2591546 w 3638574"/>
              <a:gd name="connsiteY17-6584" fmla="*/ 2519916 h 4492350"/>
              <a:gd name="connsiteX18-6585" fmla="*/ 2857733 w 3638574"/>
              <a:gd name="connsiteY18-6586" fmla="*/ 1291762 h 4492350"/>
              <a:gd name="connsiteX19-6587" fmla="*/ 2750848 w 3638574"/>
              <a:gd name="connsiteY19-6588" fmla="*/ 2383091 h 4492350"/>
              <a:gd name="connsiteX20-6589" fmla="*/ 3638574 w 3638574"/>
              <a:gd name="connsiteY20-6590" fmla="*/ 1124252 h 4492350"/>
              <a:gd name="connsiteX21-6591" fmla="*/ 2166244 w 3638574"/>
              <a:gd name="connsiteY21-6592" fmla="*/ 3370521 h 4492350"/>
              <a:gd name="connsiteX22-6593" fmla="*/ 2113081 w 3638574"/>
              <a:gd name="connsiteY22-6594" fmla="*/ 3817088 h 4492350"/>
              <a:gd name="connsiteX23-6595" fmla="*/ 3261397 w 3638574"/>
              <a:gd name="connsiteY23-6596" fmla="*/ 3094074 h 4492350"/>
              <a:gd name="connsiteX24-6597" fmla="*/ 2138356 w 3638574"/>
              <a:gd name="connsiteY24-6598" fmla="*/ 4030951 h 4492350"/>
              <a:gd name="connsiteX25-6599" fmla="*/ 2176877 w 3638574"/>
              <a:gd name="connsiteY25-6600" fmla="*/ 4476307 h 4492350"/>
              <a:gd name="connsiteX26-6601" fmla="*/ 2162233 w 3638574"/>
              <a:gd name="connsiteY26-6602" fmla="*/ 4491415 h 4492350"/>
              <a:gd name="connsiteX27-6603" fmla="*/ 1687779 w 3638574"/>
              <a:gd name="connsiteY27-6604" fmla="*/ 4492350 h 4492350"/>
              <a:gd name="connsiteX0-6605" fmla="*/ 1687779 w 3638574"/>
              <a:gd name="connsiteY0-6606" fmla="*/ 4492350 h 4492350"/>
              <a:gd name="connsiteX1-6607" fmla="*/ 1740942 w 3638574"/>
              <a:gd name="connsiteY1-6608" fmla="*/ 3785190 h 4492350"/>
              <a:gd name="connsiteX2-6609" fmla="*/ 1239812 w 3638574"/>
              <a:gd name="connsiteY2-6610" fmla="*/ 3369121 h 4492350"/>
              <a:gd name="connsiteX3-6611" fmla="*/ 0 w 3638574"/>
              <a:gd name="connsiteY3-6612" fmla="*/ 2917145 h 4492350"/>
              <a:gd name="connsiteX4-6613" fmla="*/ 1087133 w 3638574"/>
              <a:gd name="connsiteY4-6614" fmla="*/ 3238920 h 4492350"/>
              <a:gd name="connsiteX5-6615" fmla="*/ 365518 w 3638574"/>
              <a:gd name="connsiteY5-6616" fmla="*/ 2420026 h 4492350"/>
              <a:gd name="connsiteX6-6617" fmla="*/ 1719677 w 3638574"/>
              <a:gd name="connsiteY6-6618" fmla="*/ 3519376 h 4492350"/>
              <a:gd name="connsiteX7-6619" fmla="*/ 1627995 w 3638574"/>
              <a:gd name="connsiteY7-6620" fmla="*/ 2400346 h 4492350"/>
              <a:gd name="connsiteX8-6621" fmla="*/ 4198 w 3638574"/>
              <a:gd name="connsiteY8-6622" fmla="*/ 742880 h 4492350"/>
              <a:gd name="connsiteX9-6623" fmla="*/ 932867 w 3638574"/>
              <a:gd name="connsiteY9-6624" fmla="*/ 1924493 h 4492350"/>
              <a:gd name="connsiteX10-6625" fmla="*/ 1037607 w 3638574"/>
              <a:gd name="connsiteY10-6626" fmla="*/ 857226 h 4492350"/>
              <a:gd name="connsiteX11-6627" fmla="*/ 1138710 w 3638574"/>
              <a:gd name="connsiteY11-6628" fmla="*/ 2026621 h 4492350"/>
              <a:gd name="connsiteX12-6629" fmla="*/ 1658679 w 3638574"/>
              <a:gd name="connsiteY12-6630" fmla="*/ 2194318 h 4492350"/>
              <a:gd name="connsiteX13-6631" fmla="*/ 1900430 w 3638574"/>
              <a:gd name="connsiteY13-6632" fmla="*/ 0 h 4492350"/>
              <a:gd name="connsiteX14-6633" fmla="*/ 1971873 w 3638574"/>
              <a:gd name="connsiteY14-6634" fmla="*/ 986216 h 4492350"/>
              <a:gd name="connsiteX15-6635" fmla="*/ 1826002 w 3638574"/>
              <a:gd name="connsiteY15-6636" fmla="*/ 2060385 h 4492350"/>
              <a:gd name="connsiteX16-6637" fmla="*/ 2001533 w 3638574"/>
              <a:gd name="connsiteY16-6638" fmla="*/ 3046321 h 4492350"/>
              <a:gd name="connsiteX17-6639" fmla="*/ 2591546 w 3638574"/>
              <a:gd name="connsiteY17-6640" fmla="*/ 2519916 h 4492350"/>
              <a:gd name="connsiteX18-6641" fmla="*/ 2857733 w 3638574"/>
              <a:gd name="connsiteY18-6642" fmla="*/ 1291762 h 4492350"/>
              <a:gd name="connsiteX19-6643" fmla="*/ 2750848 w 3638574"/>
              <a:gd name="connsiteY19-6644" fmla="*/ 2383091 h 4492350"/>
              <a:gd name="connsiteX20-6645" fmla="*/ 3638574 w 3638574"/>
              <a:gd name="connsiteY20-6646" fmla="*/ 1124252 h 4492350"/>
              <a:gd name="connsiteX21-6647" fmla="*/ 2166244 w 3638574"/>
              <a:gd name="connsiteY21-6648" fmla="*/ 3370521 h 4492350"/>
              <a:gd name="connsiteX22-6649" fmla="*/ 2113081 w 3638574"/>
              <a:gd name="connsiteY22-6650" fmla="*/ 3817088 h 4492350"/>
              <a:gd name="connsiteX23-6651" fmla="*/ 3261397 w 3638574"/>
              <a:gd name="connsiteY23-6652" fmla="*/ 3094074 h 4492350"/>
              <a:gd name="connsiteX24-6653" fmla="*/ 2138356 w 3638574"/>
              <a:gd name="connsiteY24-6654" fmla="*/ 4030951 h 4492350"/>
              <a:gd name="connsiteX25-6655" fmla="*/ 2176877 w 3638574"/>
              <a:gd name="connsiteY25-6656" fmla="*/ 4476307 h 4492350"/>
              <a:gd name="connsiteX26-6657" fmla="*/ 2162233 w 3638574"/>
              <a:gd name="connsiteY26-6658" fmla="*/ 4491415 h 4492350"/>
              <a:gd name="connsiteX27-6659" fmla="*/ 1687779 w 3638574"/>
              <a:gd name="connsiteY27-6660" fmla="*/ 4492350 h 4492350"/>
              <a:gd name="connsiteX0-6661" fmla="*/ 1687779 w 3638574"/>
              <a:gd name="connsiteY0-6662" fmla="*/ 4492350 h 4492350"/>
              <a:gd name="connsiteX1-6663" fmla="*/ 1740942 w 3638574"/>
              <a:gd name="connsiteY1-6664" fmla="*/ 3785190 h 4492350"/>
              <a:gd name="connsiteX2-6665" fmla="*/ 1239812 w 3638574"/>
              <a:gd name="connsiteY2-6666" fmla="*/ 3369121 h 4492350"/>
              <a:gd name="connsiteX3-6667" fmla="*/ 0 w 3638574"/>
              <a:gd name="connsiteY3-6668" fmla="*/ 2917145 h 4492350"/>
              <a:gd name="connsiteX4-6669" fmla="*/ 1087133 w 3638574"/>
              <a:gd name="connsiteY4-6670" fmla="*/ 3238920 h 4492350"/>
              <a:gd name="connsiteX5-6671" fmla="*/ 365518 w 3638574"/>
              <a:gd name="connsiteY5-6672" fmla="*/ 2420026 h 4492350"/>
              <a:gd name="connsiteX6-6673" fmla="*/ 1719677 w 3638574"/>
              <a:gd name="connsiteY6-6674" fmla="*/ 3519376 h 4492350"/>
              <a:gd name="connsiteX7-6675" fmla="*/ 1627995 w 3638574"/>
              <a:gd name="connsiteY7-6676" fmla="*/ 2400346 h 4492350"/>
              <a:gd name="connsiteX8-6677" fmla="*/ 4198 w 3638574"/>
              <a:gd name="connsiteY8-6678" fmla="*/ 742880 h 4492350"/>
              <a:gd name="connsiteX9-6679" fmla="*/ 932867 w 3638574"/>
              <a:gd name="connsiteY9-6680" fmla="*/ 1924493 h 4492350"/>
              <a:gd name="connsiteX10-6681" fmla="*/ 1037607 w 3638574"/>
              <a:gd name="connsiteY10-6682" fmla="*/ 857226 h 4492350"/>
              <a:gd name="connsiteX11-6683" fmla="*/ 1138710 w 3638574"/>
              <a:gd name="connsiteY11-6684" fmla="*/ 2026621 h 4492350"/>
              <a:gd name="connsiteX12-6685" fmla="*/ 1658679 w 3638574"/>
              <a:gd name="connsiteY12-6686" fmla="*/ 2194318 h 4492350"/>
              <a:gd name="connsiteX13-6687" fmla="*/ 1900430 w 3638574"/>
              <a:gd name="connsiteY13-6688" fmla="*/ 0 h 4492350"/>
              <a:gd name="connsiteX14-6689" fmla="*/ 1971873 w 3638574"/>
              <a:gd name="connsiteY14-6690" fmla="*/ 986216 h 4492350"/>
              <a:gd name="connsiteX15-6691" fmla="*/ 1826002 w 3638574"/>
              <a:gd name="connsiteY15-6692" fmla="*/ 2060385 h 4492350"/>
              <a:gd name="connsiteX16-6693" fmla="*/ 2001533 w 3638574"/>
              <a:gd name="connsiteY16-6694" fmla="*/ 3046321 h 4492350"/>
              <a:gd name="connsiteX17-6695" fmla="*/ 2591546 w 3638574"/>
              <a:gd name="connsiteY17-6696" fmla="*/ 2519916 h 4492350"/>
              <a:gd name="connsiteX18-6697" fmla="*/ 2857733 w 3638574"/>
              <a:gd name="connsiteY18-6698" fmla="*/ 1291762 h 4492350"/>
              <a:gd name="connsiteX19-6699" fmla="*/ 2750848 w 3638574"/>
              <a:gd name="connsiteY19-6700" fmla="*/ 2383091 h 4492350"/>
              <a:gd name="connsiteX20-6701" fmla="*/ 3638574 w 3638574"/>
              <a:gd name="connsiteY20-6702" fmla="*/ 1124252 h 4492350"/>
              <a:gd name="connsiteX21-6703" fmla="*/ 2166244 w 3638574"/>
              <a:gd name="connsiteY21-6704" fmla="*/ 3370521 h 4492350"/>
              <a:gd name="connsiteX22-6705" fmla="*/ 2113081 w 3638574"/>
              <a:gd name="connsiteY22-6706" fmla="*/ 3817088 h 4492350"/>
              <a:gd name="connsiteX23-6707" fmla="*/ 3261397 w 3638574"/>
              <a:gd name="connsiteY23-6708" fmla="*/ 3094074 h 4492350"/>
              <a:gd name="connsiteX24-6709" fmla="*/ 2138356 w 3638574"/>
              <a:gd name="connsiteY24-6710" fmla="*/ 4030951 h 4492350"/>
              <a:gd name="connsiteX25-6711" fmla="*/ 2176877 w 3638574"/>
              <a:gd name="connsiteY25-6712" fmla="*/ 4476307 h 4492350"/>
              <a:gd name="connsiteX26-6713" fmla="*/ 2162233 w 3638574"/>
              <a:gd name="connsiteY26-6714" fmla="*/ 4491415 h 4492350"/>
              <a:gd name="connsiteX27-6715" fmla="*/ 1687779 w 3638574"/>
              <a:gd name="connsiteY27-6716" fmla="*/ 4492350 h 4492350"/>
              <a:gd name="connsiteX0-6717" fmla="*/ 1687779 w 3638574"/>
              <a:gd name="connsiteY0-6718" fmla="*/ 4492350 h 4492350"/>
              <a:gd name="connsiteX1-6719" fmla="*/ 1740942 w 3638574"/>
              <a:gd name="connsiteY1-6720" fmla="*/ 3785190 h 4492350"/>
              <a:gd name="connsiteX2-6721" fmla="*/ 1239812 w 3638574"/>
              <a:gd name="connsiteY2-6722" fmla="*/ 3369121 h 4492350"/>
              <a:gd name="connsiteX3-6723" fmla="*/ 0 w 3638574"/>
              <a:gd name="connsiteY3-6724" fmla="*/ 2917145 h 4492350"/>
              <a:gd name="connsiteX4-6725" fmla="*/ 1087133 w 3638574"/>
              <a:gd name="connsiteY4-6726" fmla="*/ 3238920 h 4492350"/>
              <a:gd name="connsiteX5-6727" fmla="*/ 365518 w 3638574"/>
              <a:gd name="connsiteY5-6728" fmla="*/ 2420026 h 4492350"/>
              <a:gd name="connsiteX6-6729" fmla="*/ 1719677 w 3638574"/>
              <a:gd name="connsiteY6-6730" fmla="*/ 3519376 h 4492350"/>
              <a:gd name="connsiteX7-6731" fmla="*/ 1627995 w 3638574"/>
              <a:gd name="connsiteY7-6732" fmla="*/ 2400346 h 4492350"/>
              <a:gd name="connsiteX8-6733" fmla="*/ 4198 w 3638574"/>
              <a:gd name="connsiteY8-6734" fmla="*/ 742880 h 4492350"/>
              <a:gd name="connsiteX9-6735" fmla="*/ 932867 w 3638574"/>
              <a:gd name="connsiteY9-6736" fmla="*/ 1924493 h 4492350"/>
              <a:gd name="connsiteX10-6737" fmla="*/ 1037607 w 3638574"/>
              <a:gd name="connsiteY10-6738" fmla="*/ 857226 h 4492350"/>
              <a:gd name="connsiteX11-6739" fmla="*/ 1138710 w 3638574"/>
              <a:gd name="connsiteY11-6740" fmla="*/ 2026621 h 4492350"/>
              <a:gd name="connsiteX12-6741" fmla="*/ 1658679 w 3638574"/>
              <a:gd name="connsiteY12-6742" fmla="*/ 2194318 h 4492350"/>
              <a:gd name="connsiteX13-6743" fmla="*/ 1900430 w 3638574"/>
              <a:gd name="connsiteY13-6744" fmla="*/ 0 h 4492350"/>
              <a:gd name="connsiteX14-6745" fmla="*/ 1971873 w 3638574"/>
              <a:gd name="connsiteY14-6746" fmla="*/ 986216 h 4492350"/>
              <a:gd name="connsiteX15-6747" fmla="*/ 1826002 w 3638574"/>
              <a:gd name="connsiteY15-6748" fmla="*/ 2060385 h 4492350"/>
              <a:gd name="connsiteX16-6749" fmla="*/ 2001533 w 3638574"/>
              <a:gd name="connsiteY16-6750" fmla="*/ 3046321 h 4492350"/>
              <a:gd name="connsiteX17-6751" fmla="*/ 2591546 w 3638574"/>
              <a:gd name="connsiteY17-6752" fmla="*/ 2519916 h 4492350"/>
              <a:gd name="connsiteX18-6753" fmla="*/ 2857733 w 3638574"/>
              <a:gd name="connsiteY18-6754" fmla="*/ 1291762 h 4492350"/>
              <a:gd name="connsiteX19-6755" fmla="*/ 2750848 w 3638574"/>
              <a:gd name="connsiteY19-6756" fmla="*/ 2383091 h 4492350"/>
              <a:gd name="connsiteX20-6757" fmla="*/ 3638574 w 3638574"/>
              <a:gd name="connsiteY20-6758" fmla="*/ 1124252 h 4492350"/>
              <a:gd name="connsiteX21-6759" fmla="*/ 2166244 w 3638574"/>
              <a:gd name="connsiteY21-6760" fmla="*/ 3370521 h 4492350"/>
              <a:gd name="connsiteX22-6761" fmla="*/ 2113081 w 3638574"/>
              <a:gd name="connsiteY22-6762" fmla="*/ 3817088 h 4492350"/>
              <a:gd name="connsiteX23-6763" fmla="*/ 3261397 w 3638574"/>
              <a:gd name="connsiteY23-6764" fmla="*/ 3094074 h 4492350"/>
              <a:gd name="connsiteX24-6765" fmla="*/ 2138356 w 3638574"/>
              <a:gd name="connsiteY24-6766" fmla="*/ 4030951 h 4492350"/>
              <a:gd name="connsiteX25-6767" fmla="*/ 2176877 w 3638574"/>
              <a:gd name="connsiteY25-6768" fmla="*/ 4476307 h 4492350"/>
              <a:gd name="connsiteX26-6769" fmla="*/ 2162233 w 3638574"/>
              <a:gd name="connsiteY26-6770" fmla="*/ 4491415 h 4492350"/>
              <a:gd name="connsiteX27-6771" fmla="*/ 1687779 w 3638574"/>
              <a:gd name="connsiteY27-6772" fmla="*/ 4492350 h 4492350"/>
              <a:gd name="connsiteX0-6773" fmla="*/ 1687779 w 3638574"/>
              <a:gd name="connsiteY0-6774" fmla="*/ 4492350 h 4492350"/>
              <a:gd name="connsiteX1-6775" fmla="*/ 1740942 w 3638574"/>
              <a:gd name="connsiteY1-6776" fmla="*/ 3785190 h 4492350"/>
              <a:gd name="connsiteX2-6777" fmla="*/ 1239812 w 3638574"/>
              <a:gd name="connsiteY2-6778" fmla="*/ 3369121 h 4492350"/>
              <a:gd name="connsiteX3-6779" fmla="*/ 0 w 3638574"/>
              <a:gd name="connsiteY3-6780" fmla="*/ 2917145 h 4492350"/>
              <a:gd name="connsiteX4-6781" fmla="*/ 1087133 w 3638574"/>
              <a:gd name="connsiteY4-6782" fmla="*/ 3238920 h 4492350"/>
              <a:gd name="connsiteX5-6783" fmla="*/ 389581 w 3638574"/>
              <a:gd name="connsiteY5-6784" fmla="*/ 2412005 h 4492350"/>
              <a:gd name="connsiteX6-6785" fmla="*/ 1719677 w 3638574"/>
              <a:gd name="connsiteY6-6786" fmla="*/ 3519376 h 4492350"/>
              <a:gd name="connsiteX7-6787" fmla="*/ 1627995 w 3638574"/>
              <a:gd name="connsiteY7-6788" fmla="*/ 2400346 h 4492350"/>
              <a:gd name="connsiteX8-6789" fmla="*/ 4198 w 3638574"/>
              <a:gd name="connsiteY8-6790" fmla="*/ 742880 h 4492350"/>
              <a:gd name="connsiteX9-6791" fmla="*/ 932867 w 3638574"/>
              <a:gd name="connsiteY9-6792" fmla="*/ 1924493 h 4492350"/>
              <a:gd name="connsiteX10-6793" fmla="*/ 1037607 w 3638574"/>
              <a:gd name="connsiteY10-6794" fmla="*/ 857226 h 4492350"/>
              <a:gd name="connsiteX11-6795" fmla="*/ 1138710 w 3638574"/>
              <a:gd name="connsiteY11-6796" fmla="*/ 2026621 h 4492350"/>
              <a:gd name="connsiteX12-6797" fmla="*/ 1658679 w 3638574"/>
              <a:gd name="connsiteY12-6798" fmla="*/ 2194318 h 4492350"/>
              <a:gd name="connsiteX13-6799" fmla="*/ 1900430 w 3638574"/>
              <a:gd name="connsiteY13-6800" fmla="*/ 0 h 4492350"/>
              <a:gd name="connsiteX14-6801" fmla="*/ 1971873 w 3638574"/>
              <a:gd name="connsiteY14-6802" fmla="*/ 986216 h 4492350"/>
              <a:gd name="connsiteX15-6803" fmla="*/ 1826002 w 3638574"/>
              <a:gd name="connsiteY15-6804" fmla="*/ 2060385 h 4492350"/>
              <a:gd name="connsiteX16-6805" fmla="*/ 2001533 w 3638574"/>
              <a:gd name="connsiteY16-6806" fmla="*/ 3046321 h 4492350"/>
              <a:gd name="connsiteX17-6807" fmla="*/ 2591546 w 3638574"/>
              <a:gd name="connsiteY17-6808" fmla="*/ 2519916 h 4492350"/>
              <a:gd name="connsiteX18-6809" fmla="*/ 2857733 w 3638574"/>
              <a:gd name="connsiteY18-6810" fmla="*/ 1291762 h 4492350"/>
              <a:gd name="connsiteX19-6811" fmla="*/ 2750848 w 3638574"/>
              <a:gd name="connsiteY19-6812" fmla="*/ 2383091 h 4492350"/>
              <a:gd name="connsiteX20-6813" fmla="*/ 3638574 w 3638574"/>
              <a:gd name="connsiteY20-6814" fmla="*/ 1124252 h 4492350"/>
              <a:gd name="connsiteX21-6815" fmla="*/ 2166244 w 3638574"/>
              <a:gd name="connsiteY21-6816" fmla="*/ 3370521 h 4492350"/>
              <a:gd name="connsiteX22-6817" fmla="*/ 2113081 w 3638574"/>
              <a:gd name="connsiteY22-6818" fmla="*/ 3817088 h 4492350"/>
              <a:gd name="connsiteX23-6819" fmla="*/ 3261397 w 3638574"/>
              <a:gd name="connsiteY23-6820" fmla="*/ 3094074 h 4492350"/>
              <a:gd name="connsiteX24-6821" fmla="*/ 2138356 w 3638574"/>
              <a:gd name="connsiteY24-6822" fmla="*/ 4030951 h 4492350"/>
              <a:gd name="connsiteX25-6823" fmla="*/ 2176877 w 3638574"/>
              <a:gd name="connsiteY25-6824" fmla="*/ 4476307 h 4492350"/>
              <a:gd name="connsiteX26-6825" fmla="*/ 2162233 w 3638574"/>
              <a:gd name="connsiteY26-6826" fmla="*/ 4491415 h 4492350"/>
              <a:gd name="connsiteX27-6827" fmla="*/ 1687779 w 3638574"/>
              <a:gd name="connsiteY27-6828" fmla="*/ 4492350 h 4492350"/>
              <a:gd name="connsiteX0-6829" fmla="*/ 1687779 w 3638574"/>
              <a:gd name="connsiteY0-6830" fmla="*/ 4492350 h 4492350"/>
              <a:gd name="connsiteX1-6831" fmla="*/ 1740942 w 3638574"/>
              <a:gd name="connsiteY1-6832" fmla="*/ 3785190 h 4492350"/>
              <a:gd name="connsiteX2-6833" fmla="*/ 1239812 w 3638574"/>
              <a:gd name="connsiteY2-6834" fmla="*/ 3369121 h 4492350"/>
              <a:gd name="connsiteX3-6835" fmla="*/ 0 w 3638574"/>
              <a:gd name="connsiteY3-6836" fmla="*/ 2917145 h 4492350"/>
              <a:gd name="connsiteX4-6837" fmla="*/ 1087133 w 3638574"/>
              <a:gd name="connsiteY4-6838" fmla="*/ 3238920 h 4492350"/>
              <a:gd name="connsiteX5-6839" fmla="*/ 389581 w 3638574"/>
              <a:gd name="connsiteY5-6840" fmla="*/ 2412005 h 4492350"/>
              <a:gd name="connsiteX6-6841" fmla="*/ 1719677 w 3638574"/>
              <a:gd name="connsiteY6-6842" fmla="*/ 3519376 h 4492350"/>
              <a:gd name="connsiteX7-6843" fmla="*/ 1627995 w 3638574"/>
              <a:gd name="connsiteY7-6844" fmla="*/ 2400346 h 4492350"/>
              <a:gd name="connsiteX8-6845" fmla="*/ 4198 w 3638574"/>
              <a:gd name="connsiteY8-6846" fmla="*/ 742880 h 4492350"/>
              <a:gd name="connsiteX9-6847" fmla="*/ 932867 w 3638574"/>
              <a:gd name="connsiteY9-6848" fmla="*/ 1924493 h 4492350"/>
              <a:gd name="connsiteX10-6849" fmla="*/ 1037607 w 3638574"/>
              <a:gd name="connsiteY10-6850" fmla="*/ 857226 h 4492350"/>
              <a:gd name="connsiteX11-6851" fmla="*/ 1138710 w 3638574"/>
              <a:gd name="connsiteY11-6852" fmla="*/ 2026621 h 4492350"/>
              <a:gd name="connsiteX12-6853" fmla="*/ 1658679 w 3638574"/>
              <a:gd name="connsiteY12-6854" fmla="*/ 2194318 h 4492350"/>
              <a:gd name="connsiteX13-6855" fmla="*/ 1900430 w 3638574"/>
              <a:gd name="connsiteY13-6856" fmla="*/ 0 h 4492350"/>
              <a:gd name="connsiteX14-6857" fmla="*/ 1971873 w 3638574"/>
              <a:gd name="connsiteY14-6858" fmla="*/ 986216 h 4492350"/>
              <a:gd name="connsiteX15-6859" fmla="*/ 1826002 w 3638574"/>
              <a:gd name="connsiteY15-6860" fmla="*/ 2060385 h 4492350"/>
              <a:gd name="connsiteX16-6861" fmla="*/ 2001533 w 3638574"/>
              <a:gd name="connsiteY16-6862" fmla="*/ 3046321 h 4492350"/>
              <a:gd name="connsiteX17-6863" fmla="*/ 2591546 w 3638574"/>
              <a:gd name="connsiteY17-6864" fmla="*/ 2519916 h 4492350"/>
              <a:gd name="connsiteX18-6865" fmla="*/ 2857733 w 3638574"/>
              <a:gd name="connsiteY18-6866" fmla="*/ 1291762 h 4492350"/>
              <a:gd name="connsiteX19-6867" fmla="*/ 2750848 w 3638574"/>
              <a:gd name="connsiteY19-6868" fmla="*/ 2383091 h 4492350"/>
              <a:gd name="connsiteX20-6869" fmla="*/ 3638574 w 3638574"/>
              <a:gd name="connsiteY20-6870" fmla="*/ 1124252 h 4492350"/>
              <a:gd name="connsiteX21-6871" fmla="*/ 2166244 w 3638574"/>
              <a:gd name="connsiteY21-6872" fmla="*/ 3370521 h 4492350"/>
              <a:gd name="connsiteX22-6873" fmla="*/ 2113081 w 3638574"/>
              <a:gd name="connsiteY22-6874" fmla="*/ 3817088 h 4492350"/>
              <a:gd name="connsiteX23-6875" fmla="*/ 3261397 w 3638574"/>
              <a:gd name="connsiteY23-6876" fmla="*/ 3094074 h 4492350"/>
              <a:gd name="connsiteX24-6877" fmla="*/ 2138356 w 3638574"/>
              <a:gd name="connsiteY24-6878" fmla="*/ 4030951 h 4492350"/>
              <a:gd name="connsiteX25-6879" fmla="*/ 2176877 w 3638574"/>
              <a:gd name="connsiteY25-6880" fmla="*/ 4476307 h 4492350"/>
              <a:gd name="connsiteX26-6881" fmla="*/ 2162233 w 3638574"/>
              <a:gd name="connsiteY26-6882" fmla="*/ 4491415 h 4492350"/>
              <a:gd name="connsiteX27-6883" fmla="*/ 1687779 w 3638574"/>
              <a:gd name="connsiteY27-6884" fmla="*/ 4492350 h 4492350"/>
              <a:gd name="connsiteX0-6885" fmla="*/ 1687779 w 3638574"/>
              <a:gd name="connsiteY0-6886" fmla="*/ 4492350 h 4492350"/>
              <a:gd name="connsiteX1-6887" fmla="*/ 1740942 w 3638574"/>
              <a:gd name="connsiteY1-6888" fmla="*/ 3785190 h 4492350"/>
              <a:gd name="connsiteX2-6889" fmla="*/ 1239812 w 3638574"/>
              <a:gd name="connsiteY2-6890" fmla="*/ 3369121 h 4492350"/>
              <a:gd name="connsiteX3-6891" fmla="*/ 0 w 3638574"/>
              <a:gd name="connsiteY3-6892" fmla="*/ 2917145 h 4492350"/>
              <a:gd name="connsiteX4-6893" fmla="*/ 1087133 w 3638574"/>
              <a:gd name="connsiteY4-6894" fmla="*/ 3238920 h 4492350"/>
              <a:gd name="connsiteX5-6895" fmla="*/ 389581 w 3638574"/>
              <a:gd name="connsiteY5-6896" fmla="*/ 2412005 h 4492350"/>
              <a:gd name="connsiteX6-6897" fmla="*/ 1719677 w 3638574"/>
              <a:gd name="connsiteY6-6898" fmla="*/ 3519376 h 4492350"/>
              <a:gd name="connsiteX7-6899" fmla="*/ 1627995 w 3638574"/>
              <a:gd name="connsiteY7-6900" fmla="*/ 2400346 h 4492350"/>
              <a:gd name="connsiteX8-6901" fmla="*/ 4198 w 3638574"/>
              <a:gd name="connsiteY8-6902" fmla="*/ 742880 h 4492350"/>
              <a:gd name="connsiteX9-6903" fmla="*/ 932867 w 3638574"/>
              <a:gd name="connsiteY9-6904" fmla="*/ 1924493 h 4492350"/>
              <a:gd name="connsiteX10-6905" fmla="*/ 1037607 w 3638574"/>
              <a:gd name="connsiteY10-6906" fmla="*/ 857226 h 4492350"/>
              <a:gd name="connsiteX11-6907" fmla="*/ 1138710 w 3638574"/>
              <a:gd name="connsiteY11-6908" fmla="*/ 2026621 h 4492350"/>
              <a:gd name="connsiteX12-6909" fmla="*/ 1658679 w 3638574"/>
              <a:gd name="connsiteY12-6910" fmla="*/ 2194318 h 4492350"/>
              <a:gd name="connsiteX13-6911" fmla="*/ 1900430 w 3638574"/>
              <a:gd name="connsiteY13-6912" fmla="*/ 0 h 4492350"/>
              <a:gd name="connsiteX14-6913" fmla="*/ 1971873 w 3638574"/>
              <a:gd name="connsiteY14-6914" fmla="*/ 986216 h 4492350"/>
              <a:gd name="connsiteX15-6915" fmla="*/ 1826002 w 3638574"/>
              <a:gd name="connsiteY15-6916" fmla="*/ 2060385 h 4492350"/>
              <a:gd name="connsiteX16-6917" fmla="*/ 2001533 w 3638574"/>
              <a:gd name="connsiteY16-6918" fmla="*/ 3046321 h 4492350"/>
              <a:gd name="connsiteX17-6919" fmla="*/ 2591546 w 3638574"/>
              <a:gd name="connsiteY17-6920" fmla="*/ 2519916 h 4492350"/>
              <a:gd name="connsiteX18-6921" fmla="*/ 2857733 w 3638574"/>
              <a:gd name="connsiteY18-6922" fmla="*/ 1291762 h 4492350"/>
              <a:gd name="connsiteX19-6923" fmla="*/ 2750848 w 3638574"/>
              <a:gd name="connsiteY19-6924" fmla="*/ 2383091 h 4492350"/>
              <a:gd name="connsiteX20-6925" fmla="*/ 3638574 w 3638574"/>
              <a:gd name="connsiteY20-6926" fmla="*/ 1124252 h 4492350"/>
              <a:gd name="connsiteX21-6927" fmla="*/ 2166244 w 3638574"/>
              <a:gd name="connsiteY21-6928" fmla="*/ 3370521 h 4492350"/>
              <a:gd name="connsiteX22-6929" fmla="*/ 2113081 w 3638574"/>
              <a:gd name="connsiteY22-6930" fmla="*/ 3817088 h 4492350"/>
              <a:gd name="connsiteX23-6931" fmla="*/ 3261397 w 3638574"/>
              <a:gd name="connsiteY23-6932" fmla="*/ 3094074 h 4492350"/>
              <a:gd name="connsiteX24-6933" fmla="*/ 2138356 w 3638574"/>
              <a:gd name="connsiteY24-6934" fmla="*/ 4030951 h 4492350"/>
              <a:gd name="connsiteX25-6935" fmla="*/ 2176877 w 3638574"/>
              <a:gd name="connsiteY25-6936" fmla="*/ 4476307 h 4492350"/>
              <a:gd name="connsiteX26-6937" fmla="*/ 2162233 w 3638574"/>
              <a:gd name="connsiteY26-6938" fmla="*/ 4491415 h 4492350"/>
              <a:gd name="connsiteX27-6939" fmla="*/ 1687779 w 3638574"/>
              <a:gd name="connsiteY27-6940" fmla="*/ 4492350 h 4492350"/>
              <a:gd name="connsiteX0-6941" fmla="*/ 1687779 w 3638574"/>
              <a:gd name="connsiteY0-6942" fmla="*/ 4492350 h 4492350"/>
              <a:gd name="connsiteX1-6943" fmla="*/ 1740942 w 3638574"/>
              <a:gd name="connsiteY1-6944" fmla="*/ 3785190 h 4492350"/>
              <a:gd name="connsiteX2-6945" fmla="*/ 1239812 w 3638574"/>
              <a:gd name="connsiteY2-6946" fmla="*/ 3369121 h 4492350"/>
              <a:gd name="connsiteX3-6947" fmla="*/ 0 w 3638574"/>
              <a:gd name="connsiteY3-6948" fmla="*/ 2917145 h 4492350"/>
              <a:gd name="connsiteX4-6949" fmla="*/ 1087133 w 3638574"/>
              <a:gd name="connsiteY4-6950" fmla="*/ 3238920 h 4492350"/>
              <a:gd name="connsiteX5-6951" fmla="*/ 389581 w 3638574"/>
              <a:gd name="connsiteY5-6952" fmla="*/ 2412005 h 4492350"/>
              <a:gd name="connsiteX6-6953" fmla="*/ 1719677 w 3638574"/>
              <a:gd name="connsiteY6-6954" fmla="*/ 3519376 h 4492350"/>
              <a:gd name="connsiteX7-6955" fmla="*/ 1627995 w 3638574"/>
              <a:gd name="connsiteY7-6956" fmla="*/ 2400346 h 4492350"/>
              <a:gd name="connsiteX8-6957" fmla="*/ 4198 w 3638574"/>
              <a:gd name="connsiteY8-6958" fmla="*/ 742880 h 4492350"/>
              <a:gd name="connsiteX9-6959" fmla="*/ 932867 w 3638574"/>
              <a:gd name="connsiteY9-6960" fmla="*/ 1924493 h 4492350"/>
              <a:gd name="connsiteX10-6961" fmla="*/ 1037607 w 3638574"/>
              <a:gd name="connsiteY10-6962" fmla="*/ 857226 h 4492350"/>
              <a:gd name="connsiteX11-6963" fmla="*/ 1138710 w 3638574"/>
              <a:gd name="connsiteY11-6964" fmla="*/ 2026621 h 4492350"/>
              <a:gd name="connsiteX12-6965" fmla="*/ 1658679 w 3638574"/>
              <a:gd name="connsiteY12-6966" fmla="*/ 2194318 h 4492350"/>
              <a:gd name="connsiteX13-6967" fmla="*/ 1900430 w 3638574"/>
              <a:gd name="connsiteY13-6968" fmla="*/ 0 h 4492350"/>
              <a:gd name="connsiteX14-6969" fmla="*/ 1971873 w 3638574"/>
              <a:gd name="connsiteY14-6970" fmla="*/ 986216 h 4492350"/>
              <a:gd name="connsiteX15-6971" fmla="*/ 1826002 w 3638574"/>
              <a:gd name="connsiteY15-6972" fmla="*/ 2060385 h 4492350"/>
              <a:gd name="connsiteX16-6973" fmla="*/ 2001533 w 3638574"/>
              <a:gd name="connsiteY16-6974" fmla="*/ 3046321 h 4492350"/>
              <a:gd name="connsiteX17-6975" fmla="*/ 2591546 w 3638574"/>
              <a:gd name="connsiteY17-6976" fmla="*/ 2519916 h 4492350"/>
              <a:gd name="connsiteX18-6977" fmla="*/ 2857733 w 3638574"/>
              <a:gd name="connsiteY18-6978" fmla="*/ 1291762 h 4492350"/>
              <a:gd name="connsiteX19-6979" fmla="*/ 2750848 w 3638574"/>
              <a:gd name="connsiteY19-6980" fmla="*/ 2383091 h 4492350"/>
              <a:gd name="connsiteX20-6981" fmla="*/ 3638574 w 3638574"/>
              <a:gd name="connsiteY20-6982" fmla="*/ 1124252 h 4492350"/>
              <a:gd name="connsiteX21-6983" fmla="*/ 2166244 w 3638574"/>
              <a:gd name="connsiteY21-6984" fmla="*/ 3370521 h 4492350"/>
              <a:gd name="connsiteX22-6985" fmla="*/ 2113081 w 3638574"/>
              <a:gd name="connsiteY22-6986" fmla="*/ 3817088 h 4492350"/>
              <a:gd name="connsiteX23-6987" fmla="*/ 3261397 w 3638574"/>
              <a:gd name="connsiteY23-6988" fmla="*/ 3094074 h 4492350"/>
              <a:gd name="connsiteX24-6989" fmla="*/ 2138356 w 3638574"/>
              <a:gd name="connsiteY24-6990" fmla="*/ 4030951 h 4492350"/>
              <a:gd name="connsiteX25-6991" fmla="*/ 2176877 w 3638574"/>
              <a:gd name="connsiteY25-6992" fmla="*/ 4476307 h 4492350"/>
              <a:gd name="connsiteX26-6993" fmla="*/ 2162233 w 3638574"/>
              <a:gd name="connsiteY26-6994" fmla="*/ 4491415 h 4492350"/>
              <a:gd name="connsiteX27-6995" fmla="*/ 1687779 w 3638574"/>
              <a:gd name="connsiteY27-6996" fmla="*/ 4492350 h 4492350"/>
              <a:gd name="connsiteX0-6997" fmla="*/ 1687779 w 3638574"/>
              <a:gd name="connsiteY0-6998" fmla="*/ 4492350 h 4492350"/>
              <a:gd name="connsiteX1-6999" fmla="*/ 1740942 w 3638574"/>
              <a:gd name="connsiteY1-7000" fmla="*/ 3785190 h 4492350"/>
              <a:gd name="connsiteX2-7001" fmla="*/ 1239812 w 3638574"/>
              <a:gd name="connsiteY2-7002" fmla="*/ 3369121 h 4492350"/>
              <a:gd name="connsiteX3-7003" fmla="*/ 0 w 3638574"/>
              <a:gd name="connsiteY3-7004" fmla="*/ 2917145 h 4492350"/>
              <a:gd name="connsiteX4-7005" fmla="*/ 1087133 w 3638574"/>
              <a:gd name="connsiteY4-7006" fmla="*/ 3238920 h 4492350"/>
              <a:gd name="connsiteX5-7007" fmla="*/ 389581 w 3638574"/>
              <a:gd name="connsiteY5-7008" fmla="*/ 2412005 h 4492350"/>
              <a:gd name="connsiteX6-7009" fmla="*/ 1719677 w 3638574"/>
              <a:gd name="connsiteY6-7010" fmla="*/ 3519376 h 4492350"/>
              <a:gd name="connsiteX7-7011" fmla="*/ 1627995 w 3638574"/>
              <a:gd name="connsiteY7-7012" fmla="*/ 2400346 h 4492350"/>
              <a:gd name="connsiteX8-7013" fmla="*/ 4198 w 3638574"/>
              <a:gd name="connsiteY8-7014" fmla="*/ 742880 h 4492350"/>
              <a:gd name="connsiteX9-7015" fmla="*/ 932867 w 3638574"/>
              <a:gd name="connsiteY9-7016" fmla="*/ 1924493 h 4492350"/>
              <a:gd name="connsiteX10-7017" fmla="*/ 1037607 w 3638574"/>
              <a:gd name="connsiteY10-7018" fmla="*/ 857226 h 4492350"/>
              <a:gd name="connsiteX11-7019" fmla="*/ 1138710 w 3638574"/>
              <a:gd name="connsiteY11-7020" fmla="*/ 2026621 h 4492350"/>
              <a:gd name="connsiteX12-7021" fmla="*/ 1658679 w 3638574"/>
              <a:gd name="connsiteY12-7022" fmla="*/ 2194318 h 4492350"/>
              <a:gd name="connsiteX13-7023" fmla="*/ 1900430 w 3638574"/>
              <a:gd name="connsiteY13-7024" fmla="*/ 0 h 4492350"/>
              <a:gd name="connsiteX14-7025" fmla="*/ 1971873 w 3638574"/>
              <a:gd name="connsiteY14-7026" fmla="*/ 986216 h 4492350"/>
              <a:gd name="connsiteX15-7027" fmla="*/ 1826002 w 3638574"/>
              <a:gd name="connsiteY15-7028" fmla="*/ 2060385 h 4492350"/>
              <a:gd name="connsiteX16-7029" fmla="*/ 2001533 w 3638574"/>
              <a:gd name="connsiteY16-7030" fmla="*/ 3046321 h 4492350"/>
              <a:gd name="connsiteX17-7031" fmla="*/ 2591546 w 3638574"/>
              <a:gd name="connsiteY17-7032" fmla="*/ 2519916 h 4492350"/>
              <a:gd name="connsiteX18-7033" fmla="*/ 2857733 w 3638574"/>
              <a:gd name="connsiteY18-7034" fmla="*/ 1291762 h 4492350"/>
              <a:gd name="connsiteX19-7035" fmla="*/ 2750848 w 3638574"/>
              <a:gd name="connsiteY19-7036" fmla="*/ 2383091 h 4492350"/>
              <a:gd name="connsiteX20-7037" fmla="*/ 3638574 w 3638574"/>
              <a:gd name="connsiteY20-7038" fmla="*/ 1124252 h 4492350"/>
              <a:gd name="connsiteX21-7039" fmla="*/ 2166244 w 3638574"/>
              <a:gd name="connsiteY21-7040" fmla="*/ 3370521 h 4492350"/>
              <a:gd name="connsiteX22-7041" fmla="*/ 2113081 w 3638574"/>
              <a:gd name="connsiteY22-7042" fmla="*/ 3817088 h 4492350"/>
              <a:gd name="connsiteX23-7043" fmla="*/ 3261397 w 3638574"/>
              <a:gd name="connsiteY23-7044" fmla="*/ 3094074 h 4492350"/>
              <a:gd name="connsiteX24-7045" fmla="*/ 2138356 w 3638574"/>
              <a:gd name="connsiteY24-7046" fmla="*/ 4030951 h 4492350"/>
              <a:gd name="connsiteX25-7047" fmla="*/ 2176877 w 3638574"/>
              <a:gd name="connsiteY25-7048" fmla="*/ 4476307 h 4492350"/>
              <a:gd name="connsiteX26-7049" fmla="*/ 2162233 w 3638574"/>
              <a:gd name="connsiteY26-7050" fmla="*/ 4491415 h 4492350"/>
              <a:gd name="connsiteX27-7051" fmla="*/ 1687779 w 3638574"/>
              <a:gd name="connsiteY27-7052" fmla="*/ 4492350 h 4492350"/>
              <a:gd name="connsiteX0-7053" fmla="*/ 1687779 w 3638574"/>
              <a:gd name="connsiteY0-7054" fmla="*/ 4492350 h 4492350"/>
              <a:gd name="connsiteX1-7055" fmla="*/ 1740942 w 3638574"/>
              <a:gd name="connsiteY1-7056" fmla="*/ 3785190 h 4492350"/>
              <a:gd name="connsiteX2-7057" fmla="*/ 1239812 w 3638574"/>
              <a:gd name="connsiteY2-7058" fmla="*/ 3369121 h 4492350"/>
              <a:gd name="connsiteX3-7059" fmla="*/ 0 w 3638574"/>
              <a:gd name="connsiteY3-7060" fmla="*/ 2917145 h 4492350"/>
              <a:gd name="connsiteX4-7061" fmla="*/ 1087133 w 3638574"/>
              <a:gd name="connsiteY4-7062" fmla="*/ 3238920 h 4492350"/>
              <a:gd name="connsiteX5-7063" fmla="*/ 389581 w 3638574"/>
              <a:gd name="connsiteY5-7064" fmla="*/ 2412005 h 4492350"/>
              <a:gd name="connsiteX6-7065" fmla="*/ 1719677 w 3638574"/>
              <a:gd name="connsiteY6-7066" fmla="*/ 3519376 h 4492350"/>
              <a:gd name="connsiteX7-7067" fmla="*/ 1627995 w 3638574"/>
              <a:gd name="connsiteY7-7068" fmla="*/ 2400346 h 4492350"/>
              <a:gd name="connsiteX8-7069" fmla="*/ 4198 w 3638574"/>
              <a:gd name="connsiteY8-7070" fmla="*/ 742880 h 4492350"/>
              <a:gd name="connsiteX9-7071" fmla="*/ 932867 w 3638574"/>
              <a:gd name="connsiteY9-7072" fmla="*/ 1924493 h 4492350"/>
              <a:gd name="connsiteX10-7073" fmla="*/ 1037607 w 3638574"/>
              <a:gd name="connsiteY10-7074" fmla="*/ 857226 h 4492350"/>
              <a:gd name="connsiteX11-7075" fmla="*/ 1138710 w 3638574"/>
              <a:gd name="connsiteY11-7076" fmla="*/ 2026621 h 4492350"/>
              <a:gd name="connsiteX12-7077" fmla="*/ 1658679 w 3638574"/>
              <a:gd name="connsiteY12-7078" fmla="*/ 2194318 h 4492350"/>
              <a:gd name="connsiteX13-7079" fmla="*/ 1900430 w 3638574"/>
              <a:gd name="connsiteY13-7080" fmla="*/ 0 h 4492350"/>
              <a:gd name="connsiteX14-7081" fmla="*/ 1971873 w 3638574"/>
              <a:gd name="connsiteY14-7082" fmla="*/ 986216 h 4492350"/>
              <a:gd name="connsiteX15-7083" fmla="*/ 1826002 w 3638574"/>
              <a:gd name="connsiteY15-7084" fmla="*/ 2060385 h 4492350"/>
              <a:gd name="connsiteX16-7085" fmla="*/ 2001533 w 3638574"/>
              <a:gd name="connsiteY16-7086" fmla="*/ 3046321 h 4492350"/>
              <a:gd name="connsiteX17-7087" fmla="*/ 2591546 w 3638574"/>
              <a:gd name="connsiteY17-7088" fmla="*/ 2519916 h 4492350"/>
              <a:gd name="connsiteX18-7089" fmla="*/ 2857733 w 3638574"/>
              <a:gd name="connsiteY18-7090" fmla="*/ 1291762 h 4492350"/>
              <a:gd name="connsiteX19-7091" fmla="*/ 2750848 w 3638574"/>
              <a:gd name="connsiteY19-7092" fmla="*/ 2383091 h 4492350"/>
              <a:gd name="connsiteX20-7093" fmla="*/ 3638574 w 3638574"/>
              <a:gd name="connsiteY20-7094" fmla="*/ 1124252 h 4492350"/>
              <a:gd name="connsiteX21-7095" fmla="*/ 2166244 w 3638574"/>
              <a:gd name="connsiteY21-7096" fmla="*/ 3370521 h 4492350"/>
              <a:gd name="connsiteX22-7097" fmla="*/ 2113081 w 3638574"/>
              <a:gd name="connsiteY22-7098" fmla="*/ 3817088 h 4492350"/>
              <a:gd name="connsiteX23-7099" fmla="*/ 3261397 w 3638574"/>
              <a:gd name="connsiteY23-7100" fmla="*/ 3094074 h 4492350"/>
              <a:gd name="connsiteX24-7101" fmla="*/ 2138356 w 3638574"/>
              <a:gd name="connsiteY24-7102" fmla="*/ 4030951 h 4492350"/>
              <a:gd name="connsiteX25-7103" fmla="*/ 2176877 w 3638574"/>
              <a:gd name="connsiteY25-7104" fmla="*/ 4476307 h 4492350"/>
              <a:gd name="connsiteX26-7105" fmla="*/ 2162233 w 3638574"/>
              <a:gd name="connsiteY26-7106" fmla="*/ 4491415 h 4492350"/>
              <a:gd name="connsiteX27-7107" fmla="*/ 1687779 w 3638574"/>
              <a:gd name="connsiteY27-7108" fmla="*/ 4492350 h 4492350"/>
              <a:gd name="connsiteX0-7109" fmla="*/ 1687779 w 3638574"/>
              <a:gd name="connsiteY0-7110" fmla="*/ 4492350 h 4492350"/>
              <a:gd name="connsiteX1-7111" fmla="*/ 1740942 w 3638574"/>
              <a:gd name="connsiteY1-7112" fmla="*/ 3785190 h 4492350"/>
              <a:gd name="connsiteX2-7113" fmla="*/ 1239812 w 3638574"/>
              <a:gd name="connsiteY2-7114" fmla="*/ 3369121 h 4492350"/>
              <a:gd name="connsiteX3-7115" fmla="*/ 0 w 3638574"/>
              <a:gd name="connsiteY3-7116" fmla="*/ 2917145 h 4492350"/>
              <a:gd name="connsiteX4-7117" fmla="*/ 1087133 w 3638574"/>
              <a:gd name="connsiteY4-7118" fmla="*/ 3238920 h 4492350"/>
              <a:gd name="connsiteX5-7119" fmla="*/ 389581 w 3638574"/>
              <a:gd name="connsiteY5-7120" fmla="*/ 2412005 h 4492350"/>
              <a:gd name="connsiteX6-7121" fmla="*/ 1719677 w 3638574"/>
              <a:gd name="connsiteY6-7122" fmla="*/ 3519376 h 4492350"/>
              <a:gd name="connsiteX7-7123" fmla="*/ 1627995 w 3638574"/>
              <a:gd name="connsiteY7-7124" fmla="*/ 2400346 h 4492350"/>
              <a:gd name="connsiteX8-7125" fmla="*/ 4198 w 3638574"/>
              <a:gd name="connsiteY8-7126" fmla="*/ 742880 h 4492350"/>
              <a:gd name="connsiteX9-7127" fmla="*/ 932867 w 3638574"/>
              <a:gd name="connsiteY9-7128" fmla="*/ 1924493 h 4492350"/>
              <a:gd name="connsiteX10-7129" fmla="*/ 1037607 w 3638574"/>
              <a:gd name="connsiteY10-7130" fmla="*/ 857226 h 4492350"/>
              <a:gd name="connsiteX11-7131" fmla="*/ 1138710 w 3638574"/>
              <a:gd name="connsiteY11-7132" fmla="*/ 2026621 h 4492350"/>
              <a:gd name="connsiteX12-7133" fmla="*/ 1646038 w 3638574"/>
              <a:gd name="connsiteY12-7134" fmla="*/ 2198532 h 4492350"/>
              <a:gd name="connsiteX13-7135" fmla="*/ 1900430 w 3638574"/>
              <a:gd name="connsiteY13-7136" fmla="*/ 0 h 4492350"/>
              <a:gd name="connsiteX14-7137" fmla="*/ 1971873 w 3638574"/>
              <a:gd name="connsiteY14-7138" fmla="*/ 986216 h 4492350"/>
              <a:gd name="connsiteX15-7139" fmla="*/ 1826002 w 3638574"/>
              <a:gd name="connsiteY15-7140" fmla="*/ 2060385 h 4492350"/>
              <a:gd name="connsiteX16-7141" fmla="*/ 2001533 w 3638574"/>
              <a:gd name="connsiteY16-7142" fmla="*/ 3046321 h 4492350"/>
              <a:gd name="connsiteX17-7143" fmla="*/ 2591546 w 3638574"/>
              <a:gd name="connsiteY17-7144" fmla="*/ 2519916 h 4492350"/>
              <a:gd name="connsiteX18-7145" fmla="*/ 2857733 w 3638574"/>
              <a:gd name="connsiteY18-7146" fmla="*/ 1291762 h 4492350"/>
              <a:gd name="connsiteX19-7147" fmla="*/ 2750848 w 3638574"/>
              <a:gd name="connsiteY19-7148" fmla="*/ 2383091 h 4492350"/>
              <a:gd name="connsiteX20-7149" fmla="*/ 3638574 w 3638574"/>
              <a:gd name="connsiteY20-7150" fmla="*/ 1124252 h 4492350"/>
              <a:gd name="connsiteX21-7151" fmla="*/ 2166244 w 3638574"/>
              <a:gd name="connsiteY21-7152" fmla="*/ 3370521 h 4492350"/>
              <a:gd name="connsiteX22-7153" fmla="*/ 2113081 w 3638574"/>
              <a:gd name="connsiteY22-7154" fmla="*/ 3817088 h 4492350"/>
              <a:gd name="connsiteX23-7155" fmla="*/ 3261397 w 3638574"/>
              <a:gd name="connsiteY23-7156" fmla="*/ 3094074 h 4492350"/>
              <a:gd name="connsiteX24-7157" fmla="*/ 2138356 w 3638574"/>
              <a:gd name="connsiteY24-7158" fmla="*/ 4030951 h 4492350"/>
              <a:gd name="connsiteX25-7159" fmla="*/ 2176877 w 3638574"/>
              <a:gd name="connsiteY25-7160" fmla="*/ 4476307 h 4492350"/>
              <a:gd name="connsiteX26-7161" fmla="*/ 2162233 w 3638574"/>
              <a:gd name="connsiteY26-7162" fmla="*/ 4491415 h 4492350"/>
              <a:gd name="connsiteX27-7163" fmla="*/ 1687779 w 3638574"/>
              <a:gd name="connsiteY27-7164" fmla="*/ 4492350 h 4492350"/>
              <a:gd name="connsiteX0-7165" fmla="*/ 1687779 w 3638574"/>
              <a:gd name="connsiteY0-7166" fmla="*/ 4492350 h 4492350"/>
              <a:gd name="connsiteX1-7167" fmla="*/ 1719873 w 3638574"/>
              <a:gd name="connsiteY1-7168" fmla="*/ 3785190 h 4492350"/>
              <a:gd name="connsiteX2-7169" fmla="*/ 1239812 w 3638574"/>
              <a:gd name="connsiteY2-7170" fmla="*/ 3369121 h 4492350"/>
              <a:gd name="connsiteX3-7171" fmla="*/ 0 w 3638574"/>
              <a:gd name="connsiteY3-7172" fmla="*/ 2917145 h 4492350"/>
              <a:gd name="connsiteX4-7173" fmla="*/ 1087133 w 3638574"/>
              <a:gd name="connsiteY4-7174" fmla="*/ 3238920 h 4492350"/>
              <a:gd name="connsiteX5-7175" fmla="*/ 389581 w 3638574"/>
              <a:gd name="connsiteY5-7176" fmla="*/ 2412005 h 4492350"/>
              <a:gd name="connsiteX6-7177" fmla="*/ 1719677 w 3638574"/>
              <a:gd name="connsiteY6-7178" fmla="*/ 3519376 h 4492350"/>
              <a:gd name="connsiteX7-7179" fmla="*/ 1627995 w 3638574"/>
              <a:gd name="connsiteY7-7180" fmla="*/ 2400346 h 4492350"/>
              <a:gd name="connsiteX8-7181" fmla="*/ 4198 w 3638574"/>
              <a:gd name="connsiteY8-7182" fmla="*/ 742880 h 4492350"/>
              <a:gd name="connsiteX9-7183" fmla="*/ 932867 w 3638574"/>
              <a:gd name="connsiteY9-7184" fmla="*/ 1924493 h 4492350"/>
              <a:gd name="connsiteX10-7185" fmla="*/ 1037607 w 3638574"/>
              <a:gd name="connsiteY10-7186" fmla="*/ 857226 h 4492350"/>
              <a:gd name="connsiteX11-7187" fmla="*/ 1138710 w 3638574"/>
              <a:gd name="connsiteY11-7188" fmla="*/ 2026621 h 4492350"/>
              <a:gd name="connsiteX12-7189" fmla="*/ 1646038 w 3638574"/>
              <a:gd name="connsiteY12-7190" fmla="*/ 2198532 h 4492350"/>
              <a:gd name="connsiteX13-7191" fmla="*/ 1900430 w 3638574"/>
              <a:gd name="connsiteY13-7192" fmla="*/ 0 h 4492350"/>
              <a:gd name="connsiteX14-7193" fmla="*/ 1971873 w 3638574"/>
              <a:gd name="connsiteY14-7194" fmla="*/ 986216 h 4492350"/>
              <a:gd name="connsiteX15-7195" fmla="*/ 1826002 w 3638574"/>
              <a:gd name="connsiteY15-7196" fmla="*/ 2060385 h 4492350"/>
              <a:gd name="connsiteX16-7197" fmla="*/ 2001533 w 3638574"/>
              <a:gd name="connsiteY16-7198" fmla="*/ 3046321 h 4492350"/>
              <a:gd name="connsiteX17-7199" fmla="*/ 2591546 w 3638574"/>
              <a:gd name="connsiteY17-7200" fmla="*/ 2519916 h 4492350"/>
              <a:gd name="connsiteX18-7201" fmla="*/ 2857733 w 3638574"/>
              <a:gd name="connsiteY18-7202" fmla="*/ 1291762 h 4492350"/>
              <a:gd name="connsiteX19-7203" fmla="*/ 2750848 w 3638574"/>
              <a:gd name="connsiteY19-7204" fmla="*/ 2383091 h 4492350"/>
              <a:gd name="connsiteX20-7205" fmla="*/ 3638574 w 3638574"/>
              <a:gd name="connsiteY20-7206" fmla="*/ 1124252 h 4492350"/>
              <a:gd name="connsiteX21-7207" fmla="*/ 2166244 w 3638574"/>
              <a:gd name="connsiteY21-7208" fmla="*/ 3370521 h 4492350"/>
              <a:gd name="connsiteX22-7209" fmla="*/ 2113081 w 3638574"/>
              <a:gd name="connsiteY22-7210" fmla="*/ 3817088 h 4492350"/>
              <a:gd name="connsiteX23-7211" fmla="*/ 3261397 w 3638574"/>
              <a:gd name="connsiteY23-7212" fmla="*/ 3094074 h 4492350"/>
              <a:gd name="connsiteX24-7213" fmla="*/ 2138356 w 3638574"/>
              <a:gd name="connsiteY24-7214" fmla="*/ 4030951 h 4492350"/>
              <a:gd name="connsiteX25-7215" fmla="*/ 2176877 w 3638574"/>
              <a:gd name="connsiteY25-7216" fmla="*/ 4476307 h 4492350"/>
              <a:gd name="connsiteX26-7217" fmla="*/ 2162233 w 3638574"/>
              <a:gd name="connsiteY26-7218" fmla="*/ 4491415 h 4492350"/>
              <a:gd name="connsiteX27-7219" fmla="*/ 1687779 w 3638574"/>
              <a:gd name="connsiteY27-7220" fmla="*/ 4492350 h 4492350"/>
              <a:gd name="connsiteX0-7221" fmla="*/ 1687779 w 3638574"/>
              <a:gd name="connsiteY0-7222" fmla="*/ 4492350 h 4492350"/>
              <a:gd name="connsiteX1-7223" fmla="*/ 1703018 w 3638574"/>
              <a:gd name="connsiteY1-7224" fmla="*/ 3785190 h 4492350"/>
              <a:gd name="connsiteX2-7225" fmla="*/ 1239812 w 3638574"/>
              <a:gd name="connsiteY2-7226" fmla="*/ 3369121 h 4492350"/>
              <a:gd name="connsiteX3-7227" fmla="*/ 0 w 3638574"/>
              <a:gd name="connsiteY3-7228" fmla="*/ 2917145 h 4492350"/>
              <a:gd name="connsiteX4-7229" fmla="*/ 1087133 w 3638574"/>
              <a:gd name="connsiteY4-7230" fmla="*/ 3238920 h 4492350"/>
              <a:gd name="connsiteX5-7231" fmla="*/ 389581 w 3638574"/>
              <a:gd name="connsiteY5-7232" fmla="*/ 2412005 h 4492350"/>
              <a:gd name="connsiteX6-7233" fmla="*/ 1719677 w 3638574"/>
              <a:gd name="connsiteY6-7234" fmla="*/ 3519376 h 4492350"/>
              <a:gd name="connsiteX7-7235" fmla="*/ 1627995 w 3638574"/>
              <a:gd name="connsiteY7-7236" fmla="*/ 2400346 h 4492350"/>
              <a:gd name="connsiteX8-7237" fmla="*/ 4198 w 3638574"/>
              <a:gd name="connsiteY8-7238" fmla="*/ 742880 h 4492350"/>
              <a:gd name="connsiteX9-7239" fmla="*/ 932867 w 3638574"/>
              <a:gd name="connsiteY9-7240" fmla="*/ 1924493 h 4492350"/>
              <a:gd name="connsiteX10-7241" fmla="*/ 1037607 w 3638574"/>
              <a:gd name="connsiteY10-7242" fmla="*/ 857226 h 4492350"/>
              <a:gd name="connsiteX11-7243" fmla="*/ 1138710 w 3638574"/>
              <a:gd name="connsiteY11-7244" fmla="*/ 2026621 h 4492350"/>
              <a:gd name="connsiteX12-7245" fmla="*/ 1646038 w 3638574"/>
              <a:gd name="connsiteY12-7246" fmla="*/ 2198532 h 4492350"/>
              <a:gd name="connsiteX13-7247" fmla="*/ 1900430 w 3638574"/>
              <a:gd name="connsiteY13-7248" fmla="*/ 0 h 4492350"/>
              <a:gd name="connsiteX14-7249" fmla="*/ 1971873 w 3638574"/>
              <a:gd name="connsiteY14-7250" fmla="*/ 986216 h 4492350"/>
              <a:gd name="connsiteX15-7251" fmla="*/ 1826002 w 3638574"/>
              <a:gd name="connsiteY15-7252" fmla="*/ 2060385 h 4492350"/>
              <a:gd name="connsiteX16-7253" fmla="*/ 2001533 w 3638574"/>
              <a:gd name="connsiteY16-7254" fmla="*/ 3046321 h 4492350"/>
              <a:gd name="connsiteX17-7255" fmla="*/ 2591546 w 3638574"/>
              <a:gd name="connsiteY17-7256" fmla="*/ 2519916 h 4492350"/>
              <a:gd name="connsiteX18-7257" fmla="*/ 2857733 w 3638574"/>
              <a:gd name="connsiteY18-7258" fmla="*/ 1291762 h 4492350"/>
              <a:gd name="connsiteX19-7259" fmla="*/ 2750848 w 3638574"/>
              <a:gd name="connsiteY19-7260" fmla="*/ 2383091 h 4492350"/>
              <a:gd name="connsiteX20-7261" fmla="*/ 3638574 w 3638574"/>
              <a:gd name="connsiteY20-7262" fmla="*/ 1124252 h 4492350"/>
              <a:gd name="connsiteX21-7263" fmla="*/ 2166244 w 3638574"/>
              <a:gd name="connsiteY21-7264" fmla="*/ 3370521 h 4492350"/>
              <a:gd name="connsiteX22-7265" fmla="*/ 2113081 w 3638574"/>
              <a:gd name="connsiteY22-7266" fmla="*/ 3817088 h 4492350"/>
              <a:gd name="connsiteX23-7267" fmla="*/ 3261397 w 3638574"/>
              <a:gd name="connsiteY23-7268" fmla="*/ 3094074 h 4492350"/>
              <a:gd name="connsiteX24-7269" fmla="*/ 2138356 w 3638574"/>
              <a:gd name="connsiteY24-7270" fmla="*/ 4030951 h 4492350"/>
              <a:gd name="connsiteX25-7271" fmla="*/ 2176877 w 3638574"/>
              <a:gd name="connsiteY25-7272" fmla="*/ 4476307 h 4492350"/>
              <a:gd name="connsiteX26-7273" fmla="*/ 2162233 w 3638574"/>
              <a:gd name="connsiteY26-7274" fmla="*/ 4491415 h 4492350"/>
              <a:gd name="connsiteX27-7275" fmla="*/ 1687779 w 3638574"/>
              <a:gd name="connsiteY27-7276" fmla="*/ 4492350 h 4492350"/>
              <a:gd name="connsiteX0-7277" fmla="*/ 1687779 w 3638574"/>
              <a:gd name="connsiteY0-7278" fmla="*/ 4492350 h 4492350"/>
              <a:gd name="connsiteX1-7279" fmla="*/ 1703018 w 3638574"/>
              <a:gd name="connsiteY1-7280" fmla="*/ 3785190 h 4492350"/>
              <a:gd name="connsiteX2-7281" fmla="*/ 1239812 w 3638574"/>
              <a:gd name="connsiteY2-7282" fmla="*/ 3369121 h 4492350"/>
              <a:gd name="connsiteX3-7283" fmla="*/ 0 w 3638574"/>
              <a:gd name="connsiteY3-7284" fmla="*/ 2917145 h 4492350"/>
              <a:gd name="connsiteX4-7285" fmla="*/ 1087133 w 3638574"/>
              <a:gd name="connsiteY4-7286" fmla="*/ 3238920 h 4492350"/>
              <a:gd name="connsiteX5-7287" fmla="*/ 389581 w 3638574"/>
              <a:gd name="connsiteY5-7288" fmla="*/ 2412005 h 4492350"/>
              <a:gd name="connsiteX6-7289" fmla="*/ 1719677 w 3638574"/>
              <a:gd name="connsiteY6-7290" fmla="*/ 3519376 h 4492350"/>
              <a:gd name="connsiteX7-7291" fmla="*/ 1627995 w 3638574"/>
              <a:gd name="connsiteY7-7292" fmla="*/ 2400346 h 4492350"/>
              <a:gd name="connsiteX8-7293" fmla="*/ 4198 w 3638574"/>
              <a:gd name="connsiteY8-7294" fmla="*/ 742880 h 4492350"/>
              <a:gd name="connsiteX9-7295" fmla="*/ 932867 w 3638574"/>
              <a:gd name="connsiteY9-7296" fmla="*/ 1924493 h 4492350"/>
              <a:gd name="connsiteX10-7297" fmla="*/ 1037607 w 3638574"/>
              <a:gd name="connsiteY10-7298" fmla="*/ 857226 h 4492350"/>
              <a:gd name="connsiteX11-7299" fmla="*/ 1138710 w 3638574"/>
              <a:gd name="connsiteY11-7300" fmla="*/ 2026621 h 4492350"/>
              <a:gd name="connsiteX12-7301" fmla="*/ 1646038 w 3638574"/>
              <a:gd name="connsiteY12-7302" fmla="*/ 2198532 h 4492350"/>
              <a:gd name="connsiteX13-7303" fmla="*/ 1900430 w 3638574"/>
              <a:gd name="connsiteY13-7304" fmla="*/ 0 h 4492350"/>
              <a:gd name="connsiteX14-7305" fmla="*/ 1971873 w 3638574"/>
              <a:gd name="connsiteY14-7306" fmla="*/ 986216 h 4492350"/>
              <a:gd name="connsiteX15-7307" fmla="*/ 1826002 w 3638574"/>
              <a:gd name="connsiteY15-7308" fmla="*/ 2060385 h 4492350"/>
              <a:gd name="connsiteX16-7309" fmla="*/ 2001533 w 3638574"/>
              <a:gd name="connsiteY16-7310" fmla="*/ 3046321 h 4492350"/>
              <a:gd name="connsiteX17-7311" fmla="*/ 2591546 w 3638574"/>
              <a:gd name="connsiteY17-7312" fmla="*/ 2519916 h 4492350"/>
              <a:gd name="connsiteX18-7313" fmla="*/ 2857733 w 3638574"/>
              <a:gd name="connsiteY18-7314" fmla="*/ 1291762 h 4492350"/>
              <a:gd name="connsiteX19-7315" fmla="*/ 2750848 w 3638574"/>
              <a:gd name="connsiteY19-7316" fmla="*/ 2383091 h 4492350"/>
              <a:gd name="connsiteX20-7317" fmla="*/ 3638574 w 3638574"/>
              <a:gd name="connsiteY20-7318" fmla="*/ 1124252 h 4492350"/>
              <a:gd name="connsiteX21-7319" fmla="*/ 2166244 w 3638574"/>
              <a:gd name="connsiteY21-7320" fmla="*/ 3370521 h 4492350"/>
              <a:gd name="connsiteX22-7321" fmla="*/ 2121509 w 3638574"/>
              <a:gd name="connsiteY22-7322" fmla="*/ 3808660 h 4492350"/>
              <a:gd name="connsiteX23-7323" fmla="*/ 3261397 w 3638574"/>
              <a:gd name="connsiteY23-7324" fmla="*/ 3094074 h 4492350"/>
              <a:gd name="connsiteX24-7325" fmla="*/ 2138356 w 3638574"/>
              <a:gd name="connsiteY24-7326" fmla="*/ 4030951 h 4492350"/>
              <a:gd name="connsiteX25-7327" fmla="*/ 2176877 w 3638574"/>
              <a:gd name="connsiteY25-7328" fmla="*/ 4476307 h 4492350"/>
              <a:gd name="connsiteX26-7329" fmla="*/ 2162233 w 3638574"/>
              <a:gd name="connsiteY26-7330" fmla="*/ 4491415 h 4492350"/>
              <a:gd name="connsiteX27-7331" fmla="*/ 1687779 w 3638574"/>
              <a:gd name="connsiteY27-7332" fmla="*/ 4492350 h 4492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163" y="connsiteY27-164"/>
              </a:cxn>
            </a:cxnLst>
            <a:rect l="l" t="t" r="r" b="b"/>
            <a:pathLst>
              <a:path w="3638574" h="4492350">
                <a:moveTo>
                  <a:pt x="1687779" y="4492350"/>
                </a:moveTo>
                <a:cubicBezTo>
                  <a:pt x="1649353" y="4280693"/>
                  <a:pt x="1685297" y="4020910"/>
                  <a:pt x="1703018" y="3785190"/>
                </a:cubicBezTo>
                <a:lnTo>
                  <a:pt x="1239812" y="3369121"/>
                </a:lnTo>
                <a:cubicBezTo>
                  <a:pt x="710236" y="3436368"/>
                  <a:pt x="325039" y="3138656"/>
                  <a:pt x="0" y="2917145"/>
                </a:cubicBezTo>
                <a:cubicBezTo>
                  <a:pt x="370399" y="3119320"/>
                  <a:pt x="1037576" y="3333525"/>
                  <a:pt x="1087133" y="3238920"/>
                </a:cubicBezTo>
                <a:cubicBezTo>
                  <a:pt x="945521" y="3141082"/>
                  <a:pt x="539214" y="2730422"/>
                  <a:pt x="389581" y="2412005"/>
                </a:cubicBezTo>
                <a:cubicBezTo>
                  <a:pt x="859682" y="2946896"/>
                  <a:pt x="1430048" y="3277253"/>
                  <a:pt x="1719677" y="3519376"/>
                </a:cubicBezTo>
                <a:cubicBezTo>
                  <a:pt x="1735906" y="3304113"/>
                  <a:pt x="1659893" y="2776030"/>
                  <a:pt x="1627995" y="2400346"/>
                </a:cubicBezTo>
                <a:cubicBezTo>
                  <a:pt x="725782" y="2160678"/>
                  <a:pt x="172484" y="1536000"/>
                  <a:pt x="4198" y="742880"/>
                </a:cubicBezTo>
                <a:cubicBezTo>
                  <a:pt x="248250" y="1210277"/>
                  <a:pt x="456205" y="1649601"/>
                  <a:pt x="932867" y="1924493"/>
                </a:cubicBezTo>
                <a:cubicBezTo>
                  <a:pt x="1158949" y="1666327"/>
                  <a:pt x="1108304" y="1211645"/>
                  <a:pt x="1037607" y="857226"/>
                </a:cubicBezTo>
                <a:cubicBezTo>
                  <a:pt x="1222371" y="1153446"/>
                  <a:pt x="1266767" y="1586023"/>
                  <a:pt x="1138710" y="2026621"/>
                </a:cubicBezTo>
                <a:cubicBezTo>
                  <a:pt x="1250538" y="2109256"/>
                  <a:pt x="1570304" y="2252254"/>
                  <a:pt x="1646038" y="2198532"/>
                </a:cubicBezTo>
                <a:cubicBezTo>
                  <a:pt x="1690527" y="1476450"/>
                  <a:pt x="1904067" y="874481"/>
                  <a:pt x="1900430" y="0"/>
                </a:cubicBezTo>
                <a:cubicBezTo>
                  <a:pt x="1976693" y="192349"/>
                  <a:pt x="2015482" y="645373"/>
                  <a:pt x="1971873" y="986216"/>
                </a:cubicBezTo>
                <a:cubicBezTo>
                  <a:pt x="1947436" y="1177213"/>
                  <a:pt x="1846749" y="1657958"/>
                  <a:pt x="1826002" y="2060385"/>
                </a:cubicBezTo>
                <a:cubicBezTo>
                  <a:pt x="1811014" y="2351099"/>
                  <a:pt x="1951043" y="3007770"/>
                  <a:pt x="2001533" y="3046321"/>
                </a:cubicBezTo>
                <a:cubicBezTo>
                  <a:pt x="2041794" y="3055338"/>
                  <a:pt x="2575349" y="2567047"/>
                  <a:pt x="2591546" y="2519916"/>
                </a:cubicBezTo>
                <a:cubicBezTo>
                  <a:pt x="2482423" y="2107858"/>
                  <a:pt x="2569814" y="1503293"/>
                  <a:pt x="2857733" y="1291762"/>
                </a:cubicBezTo>
                <a:cubicBezTo>
                  <a:pt x="2648315" y="1639496"/>
                  <a:pt x="2663487" y="2195777"/>
                  <a:pt x="2750848" y="2383091"/>
                </a:cubicBezTo>
                <a:cubicBezTo>
                  <a:pt x="3066810" y="2282983"/>
                  <a:pt x="3503085" y="1513118"/>
                  <a:pt x="3638574" y="1124252"/>
                </a:cubicBezTo>
                <a:cubicBezTo>
                  <a:pt x="3492704" y="2254009"/>
                  <a:pt x="2460505" y="2814271"/>
                  <a:pt x="2166244" y="3370521"/>
                </a:cubicBezTo>
                <a:cubicBezTo>
                  <a:pt x="2148523" y="3519377"/>
                  <a:pt x="2147251" y="3667825"/>
                  <a:pt x="2121509" y="3808660"/>
                </a:cubicBezTo>
                <a:cubicBezTo>
                  <a:pt x="2452144" y="3808286"/>
                  <a:pt x="3159362" y="3298984"/>
                  <a:pt x="3261397" y="3094074"/>
                </a:cubicBezTo>
                <a:cubicBezTo>
                  <a:pt x="3262702" y="3429094"/>
                  <a:pt x="2493987" y="3820258"/>
                  <a:pt x="2138356" y="4030951"/>
                </a:cubicBezTo>
                <a:cubicBezTo>
                  <a:pt x="2116438" y="4040371"/>
                  <a:pt x="2182753" y="4334539"/>
                  <a:pt x="2176877" y="4476307"/>
                </a:cubicBezTo>
                <a:cubicBezTo>
                  <a:pt x="2170659" y="4477332"/>
                  <a:pt x="2168451" y="4490390"/>
                  <a:pt x="2162233" y="4491415"/>
                </a:cubicBezTo>
                <a:lnTo>
                  <a:pt x="1687779" y="4492350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椭圆 20"/>
          <p:cNvSpPr>
            <a:spLocks noChangeAspect="1"/>
          </p:cNvSpPr>
          <p:nvPr/>
        </p:nvSpPr>
        <p:spPr>
          <a:xfrm>
            <a:off x="5818941" y="1604608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椭圆 21"/>
          <p:cNvSpPr>
            <a:spLocks noChangeAspect="1"/>
          </p:cNvSpPr>
          <p:nvPr/>
        </p:nvSpPr>
        <p:spPr>
          <a:xfrm>
            <a:off x="7311202" y="2549329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椭圆 22"/>
          <p:cNvSpPr>
            <a:spLocks noChangeAspect="1"/>
          </p:cNvSpPr>
          <p:nvPr/>
        </p:nvSpPr>
        <p:spPr>
          <a:xfrm>
            <a:off x="4251497" y="2230671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椭圆 23"/>
          <p:cNvSpPr>
            <a:spLocks noChangeAspect="1"/>
          </p:cNvSpPr>
          <p:nvPr/>
        </p:nvSpPr>
        <p:spPr>
          <a:xfrm>
            <a:off x="4199367" y="4084589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椭圆 24"/>
          <p:cNvSpPr>
            <a:spLocks noChangeAspect="1"/>
          </p:cNvSpPr>
          <p:nvPr/>
        </p:nvSpPr>
        <p:spPr>
          <a:xfrm>
            <a:off x="7069021" y="4206462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椭圆 25"/>
          <p:cNvSpPr>
            <a:spLocks noChangeAspect="1"/>
          </p:cNvSpPr>
          <p:nvPr/>
        </p:nvSpPr>
        <p:spPr>
          <a:xfrm>
            <a:off x="6610723" y="2728065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椭圆 26"/>
          <p:cNvSpPr>
            <a:spLocks noChangeAspect="1"/>
          </p:cNvSpPr>
          <p:nvPr/>
        </p:nvSpPr>
        <p:spPr>
          <a:xfrm>
            <a:off x="5134772" y="2362728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椭圆 27"/>
          <p:cNvSpPr>
            <a:spLocks noChangeAspect="1"/>
          </p:cNvSpPr>
          <p:nvPr/>
        </p:nvSpPr>
        <p:spPr>
          <a:xfrm>
            <a:off x="6081316" y="3397079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椭圆 28"/>
          <p:cNvSpPr>
            <a:spLocks noChangeAspect="1"/>
          </p:cNvSpPr>
          <p:nvPr/>
        </p:nvSpPr>
        <p:spPr>
          <a:xfrm>
            <a:off x="7034334" y="3328326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椭圆 29"/>
          <p:cNvSpPr>
            <a:spLocks noChangeAspect="1"/>
          </p:cNvSpPr>
          <p:nvPr/>
        </p:nvSpPr>
        <p:spPr>
          <a:xfrm>
            <a:off x="5772855" y="2847089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椭圆 30"/>
          <p:cNvSpPr>
            <a:spLocks noChangeAspect="1"/>
          </p:cNvSpPr>
          <p:nvPr/>
        </p:nvSpPr>
        <p:spPr>
          <a:xfrm>
            <a:off x="4918655" y="3225458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椭圆 31"/>
          <p:cNvSpPr>
            <a:spLocks noChangeAspect="1"/>
          </p:cNvSpPr>
          <p:nvPr/>
        </p:nvSpPr>
        <p:spPr>
          <a:xfrm>
            <a:off x="4776953" y="3964282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椭圆 32"/>
          <p:cNvSpPr>
            <a:spLocks noChangeAspect="1"/>
          </p:cNvSpPr>
          <p:nvPr/>
        </p:nvSpPr>
        <p:spPr>
          <a:xfrm>
            <a:off x="5416051" y="4487740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椭圆 33"/>
          <p:cNvSpPr>
            <a:spLocks noChangeAspect="1"/>
          </p:cNvSpPr>
          <p:nvPr/>
        </p:nvSpPr>
        <p:spPr>
          <a:xfrm>
            <a:off x="6196981" y="4206462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椭圆 34"/>
          <p:cNvSpPr>
            <a:spLocks noChangeAspect="1"/>
          </p:cNvSpPr>
          <p:nvPr/>
        </p:nvSpPr>
        <p:spPr>
          <a:xfrm>
            <a:off x="6565172" y="4884854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Box 13"/>
          <p:cNvSpPr txBox="1"/>
          <p:nvPr/>
        </p:nvSpPr>
        <p:spPr>
          <a:xfrm>
            <a:off x="1207756" y="1899597"/>
            <a:ext cx="141509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啥是闭包</a:t>
            </a: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TextBox 13"/>
          <p:cNvSpPr txBox="1"/>
          <p:nvPr/>
        </p:nvSpPr>
        <p:spPr>
          <a:xfrm>
            <a:off x="1207756" y="2230671"/>
            <a:ext cx="2723194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 函数嵌套函数，内部函数可以访问外部函数的变量，外部函数不能访问</a:t>
            </a:r>
            <a:r>
              <a:rPr lang="zh-CN" altLang="en-US" dirty="0" smtClean="0"/>
              <a:t>内部函数</a:t>
            </a:r>
            <a:r>
              <a:rPr lang="zh-CN" altLang="en-US" dirty="0"/>
              <a:t>的变量，形成了一个独立的作用域空间</a:t>
            </a:r>
            <a:r>
              <a:rPr lang="en-US" altLang="zh-CN" dirty="0"/>
              <a:t>【</a:t>
            </a:r>
            <a:r>
              <a:rPr lang="zh-CN" altLang="en-US" dirty="0"/>
              <a:t>安全气泡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93" name="TextBox 13"/>
          <p:cNvSpPr txBox="1"/>
          <p:nvPr/>
        </p:nvSpPr>
        <p:spPr>
          <a:xfrm>
            <a:off x="1207756" y="4267195"/>
            <a:ext cx="141509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闭包作用：</a:t>
            </a:r>
            <a:endParaRPr lang="zh-CN" alt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TextBox 13"/>
          <p:cNvSpPr txBox="1"/>
          <p:nvPr/>
        </p:nvSpPr>
        <p:spPr>
          <a:xfrm>
            <a:off x="1207756" y="4598269"/>
            <a:ext cx="2723194" cy="5909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、保存：保存变量的值</a:t>
            </a:r>
            <a:endParaRPr lang="zh-CN" altLang="en-US" dirty="0"/>
          </a:p>
          <a:p>
            <a:r>
              <a:rPr lang="zh-CN" altLang="en-US" dirty="0"/>
              <a:t> </a:t>
            </a:r>
            <a:r>
              <a:rPr lang="en-US" altLang="zh-CN" dirty="0"/>
              <a:t>2</a:t>
            </a:r>
            <a:r>
              <a:rPr lang="zh-CN" altLang="en-US" dirty="0"/>
              <a:t>、保护：把变量保护起来，</a:t>
            </a:r>
            <a:r>
              <a:rPr lang="zh-CN" altLang="en-US" dirty="0" smtClean="0"/>
              <a:t>不让其他</a:t>
            </a:r>
            <a:r>
              <a:rPr lang="zh-CN" altLang="en-US" dirty="0"/>
              <a:t>人访问，避免了全局环境污染</a:t>
            </a:r>
            <a:endParaRPr lang="zh-CN" altLang="en-US" dirty="0"/>
          </a:p>
        </p:txBody>
      </p:sp>
      <p:sp>
        <p:nvSpPr>
          <p:cNvPr id="95" name="TextBox 13"/>
          <p:cNvSpPr txBox="1"/>
          <p:nvPr/>
        </p:nvSpPr>
        <p:spPr>
          <a:xfrm>
            <a:off x="8394991" y="1899597"/>
            <a:ext cx="141509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闭包</a:t>
            </a: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缺点：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TextBox 13"/>
          <p:cNvSpPr txBox="1"/>
          <p:nvPr/>
        </p:nvSpPr>
        <p:spPr>
          <a:xfrm>
            <a:off x="8394991" y="2230671"/>
            <a:ext cx="2723194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闭包使用过多，造成变量不能被浏览器垃圾回收机制</a:t>
            </a:r>
            <a:r>
              <a:rPr lang="en-US" altLang="zh-CN" dirty="0"/>
              <a:t>【GO】</a:t>
            </a:r>
            <a:r>
              <a:rPr lang="zh-CN" altLang="en-US" dirty="0"/>
              <a:t>回收，</a:t>
            </a:r>
            <a:r>
              <a:rPr lang="zh-CN" altLang="en-US" dirty="0" smtClean="0"/>
              <a:t>造成内存</a:t>
            </a:r>
            <a:r>
              <a:rPr lang="zh-CN" altLang="en-US" dirty="0"/>
              <a:t>占用过多，容易堆栈溢出</a:t>
            </a:r>
            <a:endParaRPr lang="zh-CN" altLang="en-US" dirty="0"/>
          </a:p>
        </p:txBody>
      </p:sp>
      <p:sp>
        <p:nvSpPr>
          <p:cNvPr id="97" name="TextBox 13"/>
          <p:cNvSpPr txBox="1"/>
          <p:nvPr/>
        </p:nvSpPr>
        <p:spPr>
          <a:xfrm>
            <a:off x="8394990" y="4267195"/>
            <a:ext cx="179921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</a:t>
            </a: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中哪些是闭包？</a:t>
            </a:r>
            <a:endParaRPr lang="zh-CN" alt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TextBox 13"/>
          <p:cNvSpPr txBox="1"/>
          <p:nvPr/>
        </p:nvSpPr>
        <p:spPr>
          <a:xfrm>
            <a:off x="8394991" y="4598269"/>
            <a:ext cx="2723194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6660">
              <a:spcBef>
                <a:spcPct val="20000"/>
              </a:spcBef>
              <a:def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自执行函数，匿名函数，函数嵌套函数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2649842" y="217245"/>
            <a:ext cx="735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构造函数与实例对象和原型对象三者的关系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60" name="Arc 682"/>
          <p:cNvSpPr/>
          <p:nvPr/>
        </p:nvSpPr>
        <p:spPr bwMode="auto">
          <a:xfrm rot="9607572" flipV="1">
            <a:off x="1374720" y="2864880"/>
            <a:ext cx="1235193" cy="1201468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Freeform 673"/>
          <p:cNvSpPr>
            <a:spLocks noEditPoints="1"/>
          </p:cNvSpPr>
          <p:nvPr/>
        </p:nvSpPr>
        <p:spPr bwMode="auto">
          <a:xfrm rot="21275257">
            <a:off x="1195288" y="4235853"/>
            <a:ext cx="1818504" cy="1819600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675"/>
          <p:cNvSpPr>
            <a:spLocks noEditPoints="1"/>
          </p:cNvSpPr>
          <p:nvPr/>
        </p:nvSpPr>
        <p:spPr bwMode="auto">
          <a:xfrm rot="21275257">
            <a:off x="2594089" y="1649466"/>
            <a:ext cx="2061469" cy="2061469"/>
          </a:xfrm>
          <a:custGeom>
            <a:avLst/>
            <a:gdLst>
              <a:gd name="T0" fmla="*/ 2147483647 w 2622"/>
              <a:gd name="T1" fmla="*/ 2147483647 h 2622"/>
              <a:gd name="T2" fmla="*/ 2147483647 w 2622"/>
              <a:gd name="T3" fmla="*/ 2147483647 h 2622"/>
              <a:gd name="T4" fmla="*/ 2147483647 w 2622"/>
              <a:gd name="T5" fmla="*/ 2147483647 h 2622"/>
              <a:gd name="T6" fmla="*/ 2147483647 w 2622"/>
              <a:gd name="T7" fmla="*/ 2147483647 h 2622"/>
              <a:gd name="T8" fmla="*/ 2147483647 w 2622"/>
              <a:gd name="T9" fmla="*/ 2147483647 h 2622"/>
              <a:gd name="T10" fmla="*/ 2147483647 w 2622"/>
              <a:gd name="T11" fmla="*/ 2147483647 h 2622"/>
              <a:gd name="T12" fmla="*/ 2147483647 w 2622"/>
              <a:gd name="T13" fmla="*/ 2147483647 h 2622"/>
              <a:gd name="T14" fmla="*/ 2147483647 w 2622"/>
              <a:gd name="T15" fmla="*/ 2147483647 h 2622"/>
              <a:gd name="T16" fmla="*/ 2147483647 w 2622"/>
              <a:gd name="T17" fmla="*/ 2147483647 h 2622"/>
              <a:gd name="T18" fmla="*/ 2147483647 w 2622"/>
              <a:gd name="T19" fmla="*/ 2147483647 h 2622"/>
              <a:gd name="T20" fmla="*/ 2147483647 w 2622"/>
              <a:gd name="T21" fmla="*/ 2147483647 h 2622"/>
              <a:gd name="T22" fmla="*/ 2147483647 w 2622"/>
              <a:gd name="T23" fmla="*/ 2147483647 h 2622"/>
              <a:gd name="T24" fmla="*/ 2147483647 w 2622"/>
              <a:gd name="T25" fmla="*/ 2147483647 h 2622"/>
              <a:gd name="T26" fmla="*/ 2147483647 w 2622"/>
              <a:gd name="T27" fmla="*/ 2147483647 h 2622"/>
              <a:gd name="T28" fmla="*/ 2147483647 w 2622"/>
              <a:gd name="T29" fmla="*/ 2147483647 h 2622"/>
              <a:gd name="T30" fmla="*/ 2147483647 w 2622"/>
              <a:gd name="T31" fmla="*/ 2147483647 h 2622"/>
              <a:gd name="T32" fmla="*/ 2147483647 w 2622"/>
              <a:gd name="T33" fmla="*/ 2147483647 h 2622"/>
              <a:gd name="T34" fmla="*/ 2147483647 w 2622"/>
              <a:gd name="T35" fmla="*/ 2147483647 h 2622"/>
              <a:gd name="T36" fmla="*/ 2147483647 w 2622"/>
              <a:gd name="T37" fmla="*/ 2147483647 h 2622"/>
              <a:gd name="T38" fmla="*/ 2147483647 w 2622"/>
              <a:gd name="T39" fmla="*/ 2147483647 h 2622"/>
              <a:gd name="T40" fmla="*/ 2147483647 w 2622"/>
              <a:gd name="T41" fmla="*/ 2147483647 h 2622"/>
              <a:gd name="T42" fmla="*/ 2147483647 w 2622"/>
              <a:gd name="T43" fmla="*/ 2147483647 h 2622"/>
              <a:gd name="T44" fmla="*/ 2147483647 w 2622"/>
              <a:gd name="T45" fmla="*/ 2147483647 h 2622"/>
              <a:gd name="T46" fmla="*/ 2147483647 w 2622"/>
              <a:gd name="T47" fmla="*/ 2147483647 h 2622"/>
              <a:gd name="T48" fmla="*/ 2147483647 w 2622"/>
              <a:gd name="T49" fmla="*/ 2147483647 h 2622"/>
              <a:gd name="T50" fmla="*/ 2147483647 w 2622"/>
              <a:gd name="T51" fmla="*/ 2147483647 h 2622"/>
              <a:gd name="T52" fmla="*/ 2147483647 w 2622"/>
              <a:gd name="T53" fmla="*/ 2147483647 h 2622"/>
              <a:gd name="T54" fmla="*/ 2147483647 w 2622"/>
              <a:gd name="T55" fmla="*/ 2147483647 h 2622"/>
              <a:gd name="T56" fmla="*/ 2147483647 w 2622"/>
              <a:gd name="T57" fmla="*/ 2147483647 h 2622"/>
              <a:gd name="T58" fmla="*/ 2147483647 w 2622"/>
              <a:gd name="T59" fmla="*/ 2147483647 h 2622"/>
              <a:gd name="T60" fmla="*/ 2147483647 w 2622"/>
              <a:gd name="T61" fmla="*/ 2147483647 h 2622"/>
              <a:gd name="T62" fmla="*/ 2147483647 w 2622"/>
              <a:gd name="T63" fmla="*/ 2147483647 h 2622"/>
              <a:gd name="T64" fmla="*/ 2147483647 w 2622"/>
              <a:gd name="T65" fmla="*/ 2147483647 h 2622"/>
              <a:gd name="T66" fmla="*/ 2147483647 w 2622"/>
              <a:gd name="T67" fmla="*/ 2147483647 h 2622"/>
              <a:gd name="T68" fmla="*/ 2147483647 w 2622"/>
              <a:gd name="T69" fmla="*/ 2147483647 h 2622"/>
              <a:gd name="T70" fmla="*/ 2147483647 w 2622"/>
              <a:gd name="T71" fmla="*/ 2147483647 h 2622"/>
              <a:gd name="T72" fmla="*/ 2147483647 w 2622"/>
              <a:gd name="T73" fmla="*/ 2147483647 h 2622"/>
              <a:gd name="T74" fmla="*/ 2147483647 w 2622"/>
              <a:gd name="T75" fmla="*/ 2147483647 h 2622"/>
              <a:gd name="T76" fmla="*/ 2147483647 w 2622"/>
              <a:gd name="T77" fmla="*/ 2147483647 h 2622"/>
              <a:gd name="T78" fmla="*/ 2147483647 w 2622"/>
              <a:gd name="T79" fmla="*/ 2147483647 h 2622"/>
              <a:gd name="T80" fmla="*/ 2147483647 w 2622"/>
              <a:gd name="T81" fmla="*/ 2147483647 h 2622"/>
              <a:gd name="T82" fmla="*/ 2147483647 w 2622"/>
              <a:gd name="T83" fmla="*/ 2147483647 h 2622"/>
              <a:gd name="T84" fmla="*/ 2147483647 w 2622"/>
              <a:gd name="T85" fmla="*/ 2147483647 h 2622"/>
              <a:gd name="T86" fmla="*/ 2147483647 w 2622"/>
              <a:gd name="T87" fmla="*/ 2147483647 h 2622"/>
              <a:gd name="T88" fmla="*/ 2147483647 w 2622"/>
              <a:gd name="T89" fmla="*/ 2147483647 h 2622"/>
              <a:gd name="T90" fmla="*/ 2147483647 w 2622"/>
              <a:gd name="T91" fmla="*/ 2147483647 h 2622"/>
              <a:gd name="T92" fmla="*/ 2147483647 w 2622"/>
              <a:gd name="T93" fmla="*/ 2147483647 h 2622"/>
              <a:gd name="T94" fmla="*/ 2147483647 w 2622"/>
              <a:gd name="T95" fmla="*/ 2147483647 h 2622"/>
              <a:gd name="T96" fmla="*/ 2147483647 w 2622"/>
              <a:gd name="T97" fmla="*/ 2147483647 h 2622"/>
              <a:gd name="T98" fmla="*/ 2147483647 w 2622"/>
              <a:gd name="T99" fmla="*/ 2147483647 h 2622"/>
              <a:gd name="T100" fmla="*/ 2147483647 w 2622"/>
              <a:gd name="T101" fmla="*/ 2147483647 h 2622"/>
              <a:gd name="T102" fmla="*/ 2147483647 w 2622"/>
              <a:gd name="T103" fmla="*/ 2147483647 h 2622"/>
              <a:gd name="T104" fmla="*/ 2147483647 w 2622"/>
              <a:gd name="T105" fmla="*/ 2147483647 h 2622"/>
              <a:gd name="T106" fmla="*/ 2147483647 w 2622"/>
              <a:gd name="T107" fmla="*/ 214748364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Oval 676"/>
          <p:cNvSpPr>
            <a:spLocks noChangeArrowheads="1"/>
          </p:cNvSpPr>
          <p:nvPr/>
        </p:nvSpPr>
        <p:spPr bwMode="auto">
          <a:xfrm rot="21275257">
            <a:off x="2828742" y="1881557"/>
            <a:ext cx="1620544" cy="161959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ko-KR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Oval 677"/>
          <p:cNvSpPr>
            <a:spLocks noChangeArrowheads="1"/>
          </p:cNvSpPr>
          <p:nvPr/>
        </p:nvSpPr>
        <p:spPr bwMode="auto">
          <a:xfrm rot="21275257">
            <a:off x="1480744" y="4522463"/>
            <a:ext cx="1246380" cy="12463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ko-KR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79"/>
          <p:cNvSpPr>
            <a:spLocks noEditPoints="1"/>
          </p:cNvSpPr>
          <p:nvPr/>
        </p:nvSpPr>
        <p:spPr bwMode="auto">
          <a:xfrm rot="21275257">
            <a:off x="4448582" y="4227242"/>
            <a:ext cx="1759527" cy="1760739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Oval 680"/>
          <p:cNvSpPr>
            <a:spLocks noChangeArrowheads="1"/>
          </p:cNvSpPr>
          <p:nvPr/>
        </p:nvSpPr>
        <p:spPr bwMode="auto">
          <a:xfrm rot="21275257">
            <a:off x="4725062" y="4504934"/>
            <a:ext cx="1205355" cy="1205355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ko-KR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Arc 681"/>
          <p:cNvSpPr/>
          <p:nvPr/>
        </p:nvSpPr>
        <p:spPr bwMode="auto">
          <a:xfrm rot="5926012">
            <a:off x="3378749" y="4624825"/>
            <a:ext cx="767338" cy="1485397"/>
          </a:xfrm>
          <a:custGeom>
            <a:avLst/>
            <a:gdLst>
              <a:gd name="T0" fmla="*/ 2147483647 w 21600"/>
              <a:gd name="T1" fmla="*/ 0 h 15695"/>
              <a:gd name="T2" fmla="*/ 2147483647 w 21600"/>
              <a:gd name="T3" fmla="*/ 2147483647 h 15695"/>
              <a:gd name="T4" fmla="*/ 0 w 21600"/>
              <a:gd name="T5" fmla="*/ 2147483647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Content Placeholder 2"/>
          <p:cNvSpPr txBox="1"/>
          <p:nvPr/>
        </p:nvSpPr>
        <p:spPr>
          <a:xfrm>
            <a:off x="2920161" y="4738488"/>
            <a:ext cx="1568372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__proto__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0" name="Straight Connector 30"/>
          <p:cNvCxnSpPr/>
          <p:nvPr/>
        </p:nvCxnSpPr>
        <p:spPr>
          <a:xfrm>
            <a:off x="7425932" y="2117673"/>
            <a:ext cx="0" cy="3300691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miter lim="800000"/>
          </a:ln>
          <a:effectLst/>
        </p:spPr>
      </p:cxnSp>
      <p:sp>
        <p:nvSpPr>
          <p:cNvPr id="71" name="Oval 32"/>
          <p:cNvSpPr>
            <a:spLocks noChangeAspect="1"/>
          </p:cNvSpPr>
          <p:nvPr/>
        </p:nvSpPr>
        <p:spPr>
          <a:xfrm>
            <a:off x="7741793" y="2184659"/>
            <a:ext cx="541355" cy="541355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id-ID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Content Placeholder 2"/>
          <p:cNvSpPr txBox="1"/>
          <p:nvPr/>
        </p:nvSpPr>
        <p:spPr>
          <a:xfrm>
            <a:off x="5820944" y="3072207"/>
            <a:ext cx="1317305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prototype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Content Placeholder 2"/>
          <p:cNvSpPr txBox="1"/>
          <p:nvPr/>
        </p:nvSpPr>
        <p:spPr>
          <a:xfrm>
            <a:off x="2969735" y="5662333"/>
            <a:ext cx="1239835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prototype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13"/>
          <p:cNvSpPr txBox="1"/>
          <p:nvPr/>
        </p:nvSpPr>
        <p:spPr>
          <a:xfrm>
            <a:off x="8500268" y="2115282"/>
            <a:ext cx="3164097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原型对象是构造函数内部存在的，实例对象是</a:t>
            </a:r>
            <a:r>
              <a:rPr lang="en-US" altLang="zh-CN" sz="16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r>
              <a: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实例化之后得到的</a:t>
            </a:r>
            <a:endParaRPr lang="en-US" altLang="zh-CN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TextBox 13"/>
          <p:cNvSpPr txBox="1"/>
          <p:nvPr/>
        </p:nvSpPr>
        <p:spPr>
          <a:xfrm>
            <a:off x="8410902" y="2945298"/>
            <a:ext cx="3253463" cy="2954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：内部执行过程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触发了构造函数的内部执行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隐式创建了一个空对象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、将构造函数的上下文指向当前的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创建的空对象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、将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prototype 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完全赋值给 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__proto__ 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、隐式返回当前对象 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endParaRPr lang="en-US" altLang="zh-CN" sz="12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构造函数的内部执行过程</a:t>
            </a:r>
            <a:endParaRPr lang="zh-CN" altLang="en-US" sz="12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、隐式创建一个空对象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、把</a:t>
            </a: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当前函数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的上下文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作用域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指向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当前的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创建的空对象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、将函数的参数赋值给当前隐式创建的空对象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、隐式返回当前对象 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Content Placeholder 2"/>
          <p:cNvSpPr txBox="1"/>
          <p:nvPr/>
        </p:nvSpPr>
        <p:spPr>
          <a:xfrm>
            <a:off x="511086" y="3015734"/>
            <a:ext cx="1568372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Arc 682"/>
          <p:cNvSpPr/>
          <p:nvPr/>
        </p:nvSpPr>
        <p:spPr bwMode="auto">
          <a:xfrm rot="15644792">
            <a:off x="2091561" y="3649350"/>
            <a:ext cx="845600" cy="449967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Content Placeholder 2"/>
          <p:cNvSpPr txBox="1"/>
          <p:nvPr/>
        </p:nvSpPr>
        <p:spPr>
          <a:xfrm>
            <a:off x="2879044" y="3876117"/>
            <a:ext cx="1568372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constructor</a:t>
            </a:r>
            <a:endParaRPr lang="zh-CN" altLang="en-US" sz="2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Arc 682"/>
          <p:cNvSpPr/>
          <p:nvPr/>
        </p:nvSpPr>
        <p:spPr bwMode="auto">
          <a:xfrm rot="317877">
            <a:off x="4826742" y="2722095"/>
            <a:ext cx="1130005" cy="1336305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Content Placeholder 2"/>
          <p:cNvSpPr txBox="1"/>
          <p:nvPr/>
        </p:nvSpPr>
        <p:spPr>
          <a:xfrm>
            <a:off x="2991051" y="2558863"/>
            <a:ext cx="1317305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zh-CN" altLang="en-US" sz="20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构造函数</a:t>
            </a:r>
            <a:endParaRPr lang="zh-CN" altLang="en-US" sz="2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Arc 682"/>
          <p:cNvSpPr/>
          <p:nvPr/>
        </p:nvSpPr>
        <p:spPr bwMode="auto">
          <a:xfrm rot="1703036">
            <a:off x="4197058" y="3468444"/>
            <a:ext cx="772253" cy="815355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Arc 681"/>
          <p:cNvSpPr/>
          <p:nvPr/>
        </p:nvSpPr>
        <p:spPr bwMode="auto">
          <a:xfrm rot="16652829">
            <a:off x="3580812" y="4524680"/>
            <a:ext cx="293693" cy="1297281"/>
          </a:xfrm>
          <a:custGeom>
            <a:avLst/>
            <a:gdLst>
              <a:gd name="T0" fmla="*/ 2147483647 w 21600"/>
              <a:gd name="T1" fmla="*/ 0 h 15695"/>
              <a:gd name="T2" fmla="*/ 2147483647 w 21600"/>
              <a:gd name="T3" fmla="*/ 2147483647 h 15695"/>
              <a:gd name="T4" fmla="*/ 0 w 21600"/>
              <a:gd name="T5" fmla="*/ 2147483647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1852" y="4852274"/>
            <a:ext cx="1040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原型对象</a:t>
            </a:r>
            <a:b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prototype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534078" y="4815223"/>
            <a:ext cx="11079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实例对象</a:t>
            </a:r>
            <a:b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__proto__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2649842" y="217245"/>
            <a:ext cx="735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构造函数与实例对象和原型对象三者的关系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60" name="Arc 682"/>
          <p:cNvSpPr/>
          <p:nvPr/>
        </p:nvSpPr>
        <p:spPr bwMode="auto">
          <a:xfrm rot="9607572" flipV="1">
            <a:off x="1374720" y="2864880"/>
            <a:ext cx="1235193" cy="1201468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Freeform 673"/>
          <p:cNvSpPr>
            <a:spLocks noEditPoints="1"/>
          </p:cNvSpPr>
          <p:nvPr/>
        </p:nvSpPr>
        <p:spPr bwMode="auto">
          <a:xfrm rot="21275257">
            <a:off x="1195288" y="4235853"/>
            <a:ext cx="1818504" cy="1819600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675"/>
          <p:cNvSpPr>
            <a:spLocks noEditPoints="1"/>
          </p:cNvSpPr>
          <p:nvPr/>
        </p:nvSpPr>
        <p:spPr bwMode="auto">
          <a:xfrm rot="21275257">
            <a:off x="2594089" y="1649466"/>
            <a:ext cx="2061469" cy="2061469"/>
          </a:xfrm>
          <a:custGeom>
            <a:avLst/>
            <a:gdLst>
              <a:gd name="T0" fmla="*/ 2147483647 w 2622"/>
              <a:gd name="T1" fmla="*/ 2147483647 h 2622"/>
              <a:gd name="T2" fmla="*/ 2147483647 w 2622"/>
              <a:gd name="T3" fmla="*/ 2147483647 h 2622"/>
              <a:gd name="T4" fmla="*/ 2147483647 w 2622"/>
              <a:gd name="T5" fmla="*/ 2147483647 h 2622"/>
              <a:gd name="T6" fmla="*/ 2147483647 w 2622"/>
              <a:gd name="T7" fmla="*/ 2147483647 h 2622"/>
              <a:gd name="T8" fmla="*/ 2147483647 w 2622"/>
              <a:gd name="T9" fmla="*/ 2147483647 h 2622"/>
              <a:gd name="T10" fmla="*/ 2147483647 w 2622"/>
              <a:gd name="T11" fmla="*/ 2147483647 h 2622"/>
              <a:gd name="T12" fmla="*/ 2147483647 w 2622"/>
              <a:gd name="T13" fmla="*/ 2147483647 h 2622"/>
              <a:gd name="T14" fmla="*/ 2147483647 w 2622"/>
              <a:gd name="T15" fmla="*/ 2147483647 h 2622"/>
              <a:gd name="T16" fmla="*/ 2147483647 w 2622"/>
              <a:gd name="T17" fmla="*/ 2147483647 h 2622"/>
              <a:gd name="T18" fmla="*/ 2147483647 w 2622"/>
              <a:gd name="T19" fmla="*/ 2147483647 h 2622"/>
              <a:gd name="T20" fmla="*/ 2147483647 w 2622"/>
              <a:gd name="T21" fmla="*/ 2147483647 h 2622"/>
              <a:gd name="T22" fmla="*/ 2147483647 w 2622"/>
              <a:gd name="T23" fmla="*/ 2147483647 h 2622"/>
              <a:gd name="T24" fmla="*/ 2147483647 w 2622"/>
              <a:gd name="T25" fmla="*/ 2147483647 h 2622"/>
              <a:gd name="T26" fmla="*/ 2147483647 w 2622"/>
              <a:gd name="T27" fmla="*/ 2147483647 h 2622"/>
              <a:gd name="T28" fmla="*/ 2147483647 w 2622"/>
              <a:gd name="T29" fmla="*/ 2147483647 h 2622"/>
              <a:gd name="T30" fmla="*/ 2147483647 w 2622"/>
              <a:gd name="T31" fmla="*/ 2147483647 h 2622"/>
              <a:gd name="T32" fmla="*/ 2147483647 w 2622"/>
              <a:gd name="T33" fmla="*/ 2147483647 h 2622"/>
              <a:gd name="T34" fmla="*/ 2147483647 w 2622"/>
              <a:gd name="T35" fmla="*/ 2147483647 h 2622"/>
              <a:gd name="T36" fmla="*/ 2147483647 w 2622"/>
              <a:gd name="T37" fmla="*/ 2147483647 h 2622"/>
              <a:gd name="T38" fmla="*/ 2147483647 w 2622"/>
              <a:gd name="T39" fmla="*/ 2147483647 h 2622"/>
              <a:gd name="T40" fmla="*/ 2147483647 w 2622"/>
              <a:gd name="T41" fmla="*/ 2147483647 h 2622"/>
              <a:gd name="T42" fmla="*/ 2147483647 w 2622"/>
              <a:gd name="T43" fmla="*/ 2147483647 h 2622"/>
              <a:gd name="T44" fmla="*/ 2147483647 w 2622"/>
              <a:gd name="T45" fmla="*/ 2147483647 h 2622"/>
              <a:gd name="T46" fmla="*/ 2147483647 w 2622"/>
              <a:gd name="T47" fmla="*/ 2147483647 h 2622"/>
              <a:gd name="T48" fmla="*/ 2147483647 w 2622"/>
              <a:gd name="T49" fmla="*/ 2147483647 h 2622"/>
              <a:gd name="T50" fmla="*/ 2147483647 w 2622"/>
              <a:gd name="T51" fmla="*/ 2147483647 h 2622"/>
              <a:gd name="T52" fmla="*/ 2147483647 w 2622"/>
              <a:gd name="T53" fmla="*/ 2147483647 h 2622"/>
              <a:gd name="T54" fmla="*/ 2147483647 w 2622"/>
              <a:gd name="T55" fmla="*/ 2147483647 h 2622"/>
              <a:gd name="T56" fmla="*/ 2147483647 w 2622"/>
              <a:gd name="T57" fmla="*/ 2147483647 h 2622"/>
              <a:gd name="T58" fmla="*/ 2147483647 w 2622"/>
              <a:gd name="T59" fmla="*/ 2147483647 h 2622"/>
              <a:gd name="T60" fmla="*/ 2147483647 w 2622"/>
              <a:gd name="T61" fmla="*/ 2147483647 h 2622"/>
              <a:gd name="T62" fmla="*/ 2147483647 w 2622"/>
              <a:gd name="T63" fmla="*/ 2147483647 h 2622"/>
              <a:gd name="T64" fmla="*/ 2147483647 w 2622"/>
              <a:gd name="T65" fmla="*/ 2147483647 h 2622"/>
              <a:gd name="T66" fmla="*/ 2147483647 w 2622"/>
              <a:gd name="T67" fmla="*/ 2147483647 h 2622"/>
              <a:gd name="T68" fmla="*/ 2147483647 w 2622"/>
              <a:gd name="T69" fmla="*/ 2147483647 h 2622"/>
              <a:gd name="T70" fmla="*/ 2147483647 w 2622"/>
              <a:gd name="T71" fmla="*/ 2147483647 h 2622"/>
              <a:gd name="T72" fmla="*/ 2147483647 w 2622"/>
              <a:gd name="T73" fmla="*/ 2147483647 h 2622"/>
              <a:gd name="T74" fmla="*/ 2147483647 w 2622"/>
              <a:gd name="T75" fmla="*/ 2147483647 h 2622"/>
              <a:gd name="T76" fmla="*/ 2147483647 w 2622"/>
              <a:gd name="T77" fmla="*/ 2147483647 h 2622"/>
              <a:gd name="T78" fmla="*/ 2147483647 w 2622"/>
              <a:gd name="T79" fmla="*/ 2147483647 h 2622"/>
              <a:gd name="T80" fmla="*/ 2147483647 w 2622"/>
              <a:gd name="T81" fmla="*/ 2147483647 h 2622"/>
              <a:gd name="T82" fmla="*/ 2147483647 w 2622"/>
              <a:gd name="T83" fmla="*/ 2147483647 h 2622"/>
              <a:gd name="T84" fmla="*/ 2147483647 w 2622"/>
              <a:gd name="T85" fmla="*/ 2147483647 h 2622"/>
              <a:gd name="T86" fmla="*/ 2147483647 w 2622"/>
              <a:gd name="T87" fmla="*/ 2147483647 h 2622"/>
              <a:gd name="T88" fmla="*/ 2147483647 w 2622"/>
              <a:gd name="T89" fmla="*/ 2147483647 h 2622"/>
              <a:gd name="T90" fmla="*/ 2147483647 w 2622"/>
              <a:gd name="T91" fmla="*/ 2147483647 h 2622"/>
              <a:gd name="T92" fmla="*/ 2147483647 w 2622"/>
              <a:gd name="T93" fmla="*/ 2147483647 h 2622"/>
              <a:gd name="T94" fmla="*/ 2147483647 w 2622"/>
              <a:gd name="T95" fmla="*/ 2147483647 h 2622"/>
              <a:gd name="T96" fmla="*/ 2147483647 w 2622"/>
              <a:gd name="T97" fmla="*/ 2147483647 h 2622"/>
              <a:gd name="T98" fmla="*/ 2147483647 w 2622"/>
              <a:gd name="T99" fmla="*/ 2147483647 h 2622"/>
              <a:gd name="T100" fmla="*/ 2147483647 w 2622"/>
              <a:gd name="T101" fmla="*/ 2147483647 h 2622"/>
              <a:gd name="T102" fmla="*/ 2147483647 w 2622"/>
              <a:gd name="T103" fmla="*/ 2147483647 h 2622"/>
              <a:gd name="T104" fmla="*/ 2147483647 w 2622"/>
              <a:gd name="T105" fmla="*/ 2147483647 h 2622"/>
              <a:gd name="T106" fmla="*/ 2147483647 w 2622"/>
              <a:gd name="T107" fmla="*/ 214748364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Oval 676"/>
          <p:cNvSpPr>
            <a:spLocks noChangeArrowheads="1"/>
          </p:cNvSpPr>
          <p:nvPr/>
        </p:nvSpPr>
        <p:spPr bwMode="auto">
          <a:xfrm rot="21275257">
            <a:off x="2828742" y="1881557"/>
            <a:ext cx="1620544" cy="161959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ko-KR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Oval 677"/>
          <p:cNvSpPr>
            <a:spLocks noChangeArrowheads="1"/>
          </p:cNvSpPr>
          <p:nvPr/>
        </p:nvSpPr>
        <p:spPr bwMode="auto">
          <a:xfrm rot="21275257">
            <a:off x="1480744" y="4522463"/>
            <a:ext cx="1246380" cy="12463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ko-KR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79"/>
          <p:cNvSpPr>
            <a:spLocks noEditPoints="1"/>
          </p:cNvSpPr>
          <p:nvPr/>
        </p:nvSpPr>
        <p:spPr bwMode="auto">
          <a:xfrm rot="21275257">
            <a:off x="4448582" y="4227242"/>
            <a:ext cx="1759527" cy="1760739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Oval 680"/>
          <p:cNvSpPr>
            <a:spLocks noChangeArrowheads="1"/>
          </p:cNvSpPr>
          <p:nvPr/>
        </p:nvSpPr>
        <p:spPr bwMode="auto">
          <a:xfrm rot="21275257">
            <a:off x="4725062" y="4504934"/>
            <a:ext cx="1205355" cy="1205355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ko-KR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Arc 681"/>
          <p:cNvSpPr/>
          <p:nvPr/>
        </p:nvSpPr>
        <p:spPr bwMode="auto">
          <a:xfrm rot="5926012">
            <a:off x="3378749" y="4624825"/>
            <a:ext cx="767338" cy="1485397"/>
          </a:xfrm>
          <a:custGeom>
            <a:avLst/>
            <a:gdLst>
              <a:gd name="T0" fmla="*/ 2147483647 w 21600"/>
              <a:gd name="T1" fmla="*/ 0 h 15695"/>
              <a:gd name="T2" fmla="*/ 2147483647 w 21600"/>
              <a:gd name="T3" fmla="*/ 2147483647 h 15695"/>
              <a:gd name="T4" fmla="*/ 0 w 21600"/>
              <a:gd name="T5" fmla="*/ 2147483647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Content Placeholder 2"/>
          <p:cNvSpPr txBox="1"/>
          <p:nvPr/>
        </p:nvSpPr>
        <p:spPr>
          <a:xfrm>
            <a:off x="2920161" y="4738488"/>
            <a:ext cx="1568372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__proto__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0" name="Straight Connector 30"/>
          <p:cNvCxnSpPr/>
          <p:nvPr/>
        </p:nvCxnSpPr>
        <p:spPr>
          <a:xfrm>
            <a:off x="7425932" y="2117673"/>
            <a:ext cx="0" cy="3300691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miter lim="800000"/>
          </a:ln>
          <a:effectLst/>
        </p:spPr>
      </p:cxnSp>
      <p:sp>
        <p:nvSpPr>
          <p:cNvPr id="72" name="Oval 35"/>
          <p:cNvSpPr>
            <a:spLocks noChangeAspect="1"/>
          </p:cNvSpPr>
          <p:nvPr/>
        </p:nvSpPr>
        <p:spPr>
          <a:xfrm flipH="1" flipV="1">
            <a:off x="7804860" y="2416115"/>
            <a:ext cx="186746" cy="186746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id-ID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Content Placeholder 2"/>
          <p:cNvSpPr txBox="1"/>
          <p:nvPr/>
        </p:nvSpPr>
        <p:spPr>
          <a:xfrm>
            <a:off x="5820944" y="3072207"/>
            <a:ext cx="1317305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prototype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Content Placeholder 2"/>
          <p:cNvSpPr txBox="1"/>
          <p:nvPr/>
        </p:nvSpPr>
        <p:spPr>
          <a:xfrm>
            <a:off x="2969735" y="5662333"/>
            <a:ext cx="1239835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prototype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13"/>
          <p:cNvSpPr txBox="1"/>
          <p:nvPr/>
        </p:nvSpPr>
        <p:spPr>
          <a:xfrm>
            <a:off x="8191732" y="2361068"/>
            <a:ext cx="4218908" cy="258275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实例对象</a:t>
            </a:r>
            <a:r>
              <a:rPr lang="en-US" altLang="zh-CN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.constructor === </a:t>
            </a: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构造函数</a:t>
            </a:r>
            <a:endParaRPr lang="zh-CN" alt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原型</a:t>
            </a: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对象</a:t>
            </a:r>
            <a:r>
              <a:rPr lang="en-US" altLang="zh-CN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.constructor === </a:t>
            </a: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构造函数</a:t>
            </a:r>
            <a:endParaRPr lang="zh-CN" alt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构造</a:t>
            </a: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r>
              <a:rPr lang="en-US" altLang="zh-CN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.prototype === </a:t>
            </a: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实例对象</a:t>
            </a:r>
            <a:r>
              <a:rPr lang="en-US" altLang="zh-CN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.__proto__</a:t>
            </a:r>
            <a:endParaRPr lang="en-US" altLang="zh-CN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</a:t>
            </a: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对象</a:t>
            </a:r>
            <a:r>
              <a:rPr lang="en-US" altLang="zh-CN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.__proto__ === prototype</a:t>
            </a:r>
            <a:endParaRPr lang="en-US" altLang="zh-CN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__</a:t>
            </a:r>
            <a:r>
              <a:rPr lang="en-US" altLang="zh-CN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proto__ === prototype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Content Placeholder 2"/>
          <p:cNvSpPr txBox="1"/>
          <p:nvPr/>
        </p:nvSpPr>
        <p:spPr>
          <a:xfrm>
            <a:off x="511086" y="3015734"/>
            <a:ext cx="1568372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Arc 682"/>
          <p:cNvSpPr/>
          <p:nvPr/>
        </p:nvSpPr>
        <p:spPr bwMode="auto">
          <a:xfrm rot="15644792">
            <a:off x="2091561" y="3649350"/>
            <a:ext cx="845600" cy="449967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Content Placeholder 2"/>
          <p:cNvSpPr txBox="1"/>
          <p:nvPr/>
        </p:nvSpPr>
        <p:spPr>
          <a:xfrm>
            <a:off x="2879044" y="3876117"/>
            <a:ext cx="1568372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constructor</a:t>
            </a:r>
            <a:endParaRPr lang="zh-CN" altLang="en-US" sz="2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Arc 682"/>
          <p:cNvSpPr/>
          <p:nvPr/>
        </p:nvSpPr>
        <p:spPr bwMode="auto">
          <a:xfrm rot="317877">
            <a:off x="4826742" y="2722095"/>
            <a:ext cx="1130005" cy="1336305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Content Placeholder 2"/>
          <p:cNvSpPr txBox="1"/>
          <p:nvPr/>
        </p:nvSpPr>
        <p:spPr>
          <a:xfrm>
            <a:off x="2991051" y="2558863"/>
            <a:ext cx="1317305" cy="33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zh-CN" altLang="en-US" sz="20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构造函数</a:t>
            </a:r>
            <a:endParaRPr lang="zh-CN" altLang="en-US" sz="2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Arc 682"/>
          <p:cNvSpPr/>
          <p:nvPr/>
        </p:nvSpPr>
        <p:spPr bwMode="auto">
          <a:xfrm rot="1703036">
            <a:off x="4197058" y="3468444"/>
            <a:ext cx="772253" cy="815355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Arc 681"/>
          <p:cNvSpPr/>
          <p:nvPr/>
        </p:nvSpPr>
        <p:spPr bwMode="auto">
          <a:xfrm rot="16652829">
            <a:off x="3580812" y="4524680"/>
            <a:ext cx="293693" cy="1297281"/>
          </a:xfrm>
          <a:custGeom>
            <a:avLst/>
            <a:gdLst>
              <a:gd name="T0" fmla="*/ 2147483647 w 21600"/>
              <a:gd name="T1" fmla="*/ 0 h 15695"/>
              <a:gd name="T2" fmla="*/ 2147483647 w 21600"/>
              <a:gd name="T3" fmla="*/ 2147483647 h 15695"/>
              <a:gd name="T4" fmla="*/ 0 w 21600"/>
              <a:gd name="T5" fmla="*/ 2147483647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12700">
            <a:solidFill>
              <a:srgbClr val="ADBACA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1852" y="4852274"/>
            <a:ext cx="1040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原型对象</a:t>
            </a:r>
            <a:b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prototype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534078" y="4815223"/>
            <a:ext cx="11079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实例对象</a:t>
            </a:r>
            <a:b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__proto__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-345367" y="-56269"/>
            <a:ext cx="4917369" cy="7024469"/>
          </a:xfrm>
          <a:custGeom>
            <a:avLst/>
            <a:gdLst/>
            <a:ahLst/>
            <a:cxnLst/>
            <a:rect l="l" t="t" r="r" b="b"/>
            <a:pathLst>
              <a:path w="4917369" h="7024469">
                <a:moveTo>
                  <a:pt x="4904937" y="0"/>
                </a:moveTo>
                <a:lnTo>
                  <a:pt x="4904814" y="155"/>
                </a:lnTo>
                <a:lnTo>
                  <a:pt x="4917369" y="0"/>
                </a:lnTo>
                <a:lnTo>
                  <a:pt x="3349839" y="1967476"/>
                </a:lnTo>
                <a:lnTo>
                  <a:pt x="3317609" y="1939862"/>
                </a:lnTo>
                <a:cubicBezTo>
                  <a:pt x="3264289" y="1901832"/>
                  <a:pt x="3194974" y="1873052"/>
                  <a:pt x="3109663" y="1853523"/>
                </a:cubicBezTo>
                <a:cubicBezTo>
                  <a:pt x="3310435" y="1796649"/>
                  <a:pt x="3410821" y="1688726"/>
                  <a:pt x="3410821" y="1529752"/>
                </a:cubicBezTo>
                <a:cubicBezTo>
                  <a:pt x="3410821" y="1287181"/>
                  <a:pt x="3233004" y="1165895"/>
                  <a:pt x="2877370" y="1165895"/>
                </a:cubicBezTo>
                <a:cubicBezTo>
                  <a:pt x="2569017" y="1165895"/>
                  <a:pt x="2414840" y="1298487"/>
                  <a:pt x="2414840" y="1563671"/>
                </a:cubicBezTo>
                <a:lnTo>
                  <a:pt x="2602936" y="1602729"/>
                </a:lnTo>
                <a:cubicBezTo>
                  <a:pt x="2594713" y="1560245"/>
                  <a:pt x="2590601" y="1522900"/>
                  <a:pt x="2590601" y="1490694"/>
                </a:cubicBezTo>
                <a:cubicBezTo>
                  <a:pt x="2590601" y="1358445"/>
                  <a:pt x="2661865" y="1292320"/>
                  <a:pt x="2804393" y="1292320"/>
                </a:cubicBezTo>
                <a:cubicBezTo>
                  <a:pt x="2948976" y="1292320"/>
                  <a:pt x="3021268" y="1367353"/>
                  <a:pt x="3021268" y="1517418"/>
                </a:cubicBezTo>
                <a:cubicBezTo>
                  <a:pt x="3021268" y="1690096"/>
                  <a:pt x="2919169" y="1776435"/>
                  <a:pt x="2714971" y="1776435"/>
                </a:cubicBezTo>
                <a:lnTo>
                  <a:pt x="2634799" y="1775407"/>
                </a:lnTo>
                <a:lnTo>
                  <a:pt x="2634799" y="1940890"/>
                </a:lnTo>
                <a:lnTo>
                  <a:pt x="2745806" y="1938834"/>
                </a:lnTo>
                <a:cubicBezTo>
                  <a:pt x="2939726" y="1938834"/>
                  <a:pt x="3036686" y="2031340"/>
                  <a:pt x="3036686" y="2216352"/>
                </a:cubicBezTo>
                <a:cubicBezTo>
                  <a:pt x="3036686" y="2399309"/>
                  <a:pt x="2955486" y="2490787"/>
                  <a:pt x="2793087" y="2490787"/>
                </a:cubicBezTo>
                <a:cubicBezTo>
                  <a:pt x="2627946" y="2490787"/>
                  <a:pt x="2548802" y="2415754"/>
                  <a:pt x="2555655" y="2265689"/>
                </a:cubicBezTo>
                <a:cubicBezTo>
                  <a:pt x="2557710" y="2223205"/>
                  <a:pt x="2566618" y="2174896"/>
                  <a:pt x="2582379" y="2120763"/>
                </a:cubicBezTo>
                <a:lnTo>
                  <a:pt x="2394283" y="2131041"/>
                </a:lnTo>
                <a:cubicBezTo>
                  <a:pt x="2382634" y="2186545"/>
                  <a:pt x="2376810" y="2235539"/>
                  <a:pt x="2376810" y="2278023"/>
                </a:cubicBezTo>
                <a:cubicBezTo>
                  <a:pt x="2376810" y="2475883"/>
                  <a:pt x="2505868" y="2587180"/>
                  <a:pt x="2763986" y="2611912"/>
                </a:cubicBezTo>
                <a:lnTo>
                  <a:pt x="2833912" y="2615039"/>
                </a:lnTo>
                <a:lnTo>
                  <a:pt x="1415724" y="4395068"/>
                </a:lnTo>
                <a:lnTo>
                  <a:pt x="4539175" y="7024468"/>
                </a:lnTo>
                <a:lnTo>
                  <a:pt x="3144837" y="7024468"/>
                </a:lnTo>
                <a:lnTo>
                  <a:pt x="3144838" y="7024469"/>
                </a:lnTo>
                <a:lnTo>
                  <a:pt x="3132406" y="7024469"/>
                </a:lnTo>
                <a:lnTo>
                  <a:pt x="12432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12432" y="3462948"/>
                </a:lnTo>
                <a:lnTo>
                  <a:pt x="12432" y="3448756"/>
                </a:lnTo>
                <a:lnTo>
                  <a:pt x="332932" y="3814615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>
              <a:defRPr sz="800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defRPr>
            </a:lvl1pPr>
          </a:lstStyle>
          <a:p>
            <a:endParaRPr lang="zh-CN" altLang="en-US" sz="16600" dirty="0"/>
          </a:p>
        </p:txBody>
      </p:sp>
      <p:sp>
        <p:nvSpPr>
          <p:cNvPr id="8" name="文本框 7"/>
          <p:cNvSpPr txBox="1"/>
          <p:nvPr/>
        </p:nvSpPr>
        <p:spPr>
          <a:xfrm>
            <a:off x="2653769" y="1924359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Part three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0298" y="2437013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前后端交互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50976" y="3078059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38434" y="3151709"/>
            <a:ext cx="7015409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本地缓存 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本地缓存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WEB  Storage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28" name="Oval 128"/>
          <p:cNvSpPr>
            <a:spLocks noChangeAspect="1"/>
          </p:cNvSpPr>
          <p:nvPr/>
        </p:nvSpPr>
        <p:spPr>
          <a:xfrm>
            <a:off x="2928663" y="1694583"/>
            <a:ext cx="1545826" cy="1545826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Oval 129"/>
          <p:cNvSpPr>
            <a:spLocks noChangeAspect="1"/>
          </p:cNvSpPr>
          <p:nvPr/>
        </p:nvSpPr>
        <p:spPr>
          <a:xfrm>
            <a:off x="4967155" y="2332817"/>
            <a:ext cx="2141130" cy="214113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Oval 145"/>
          <p:cNvSpPr>
            <a:spLocks noChangeAspect="1"/>
          </p:cNvSpPr>
          <p:nvPr/>
        </p:nvSpPr>
        <p:spPr>
          <a:xfrm>
            <a:off x="7592765" y="1689253"/>
            <a:ext cx="1609933" cy="1609933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Oval 114"/>
          <p:cNvSpPr>
            <a:spLocks noChangeAspect="1"/>
          </p:cNvSpPr>
          <p:nvPr/>
        </p:nvSpPr>
        <p:spPr>
          <a:xfrm>
            <a:off x="7567045" y="3819033"/>
            <a:ext cx="1221074" cy="1221073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Oval 24"/>
          <p:cNvSpPr>
            <a:spLocks noChangeAspect="1"/>
          </p:cNvSpPr>
          <p:nvPr/>
        </p:nvSpPr>
        <p:spPr>
          <a:xfrm>
            <a:off x="5549786" y="5131367"/>
            <a:ext cx="975868" cy="975866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Oval 25"/>
          <p:cNvSpPr>
            <a:spLocks noChangeAspect="1"/>
          </p:cNvSpPr>
          <p:nvPr/>
        </p:nvSpPr>
        <p:spPr>
          <a:xfrm>
            <a:off x="3499466" y="4126205"/>
            <a:ext cx="1239538" cy="1239534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3"/>
          <p:cNvSpPr txBox="1"/>
          <p:nvPr/>
        </p:nvSpPr>
        <p:spPr>
          <a:xfrm>
            <a:off x="7629080" y="2357431"/>
            <a:ext cx="1526059" cy="24622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1600" kern="0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sessionStorage</a:t>
            </a:r>
            <a:endParaRPr lang="en-US" sz="160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 Placeholder 3"/>
          <p:cNvSpPr txBox="1"/>
          <p:nvPr/>
        </p:nvSpPr>
        <p:spPr>
          <a:xfrm>
            <a:off x="3009078" y="2328997"/>
            <a:ext cx="1384995" cy="2769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1800" kern="0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localStorage</a:t>
            </a:r>
            <a:endParaRPr lang="en-US" sz="180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3"/>
          <p:cNvSpPr txBox="1"/>
          <p:nvPr/>
        </p:nvSpPr>
        <p:spPr>
          <a:xfrm>
            <a:off x="7664620" y="4291070"/>
            <a:ext cx="1025922" cy="2769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 SQL</a:t>
            </a:r>
            <a:endParaRPr lang="en-US" sz="180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 Placeholder 3"/>
          <p:cNvSpPr txBox="1"/>
          <p:nvPr/>
        </p:nvSpPr>
        <p:spPr>
          <a:xfrm>
            <a:off x="3631921" y="4561307"/>
            <a:ext cx="97462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endParaRPr lang="en-US" sz="240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3"/>
          <p:cNvSpPr txBox="1"/>
          <p:nvPr/>
        </p:nvSpPr>
        <p:spPr>
          <a:xfrm>
            <a:off x="5570443" y="5511578"/>
            <a:ext cx="934550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6660">
              <a:spcBef>
                <a:spcPct val="20000"/>
              </a:spcBef>
              <a:defRPr/>
            </a:pPr>
            <a:r>
              <a:rPr lang="en-US" sz="1400" kern="0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indexedDB</a:t>
            </a:r>
            <a:endParaRPr lang="en-US" sz="140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130"/>
          <p:cNvSpPr>
            <a:spLocks noEditPoints="1"/>
          </p:cNvSpPr>
          <p:nvPr/>
        </p:nvSpPr>
        <p:spPr bwMode="auto">
          <a:xfrm>
            <a:off x="5413425" y="2802367"/>
            <a:ext cx="1248593" cy="1202033"/>
          </a:xfrm>
          <a:custGeom>
            <a:avLst/>
            <a:gdLst/>
            <a:ahLst/>
            <a:cxnLst>
              <a:cxn ang="0">
                <a:pos x="275" y="12"/>
              </a:cxn>
              <a:cxn ang="0">
                <a:pos x="297" y="7"/>
              </a:cxn>
              <a:cxn ang="0">
                <a:pos x="237" y="26"/>
              </a:cxn>
              <a:cxn ang="0">
                <a:pos x="731" y="474"/>
              </a:cxn>
              <a:cxn ang="0">
                <a:pos x="724" y="482"/>
              </a:cxn>
              <a:cxn ang="0">
                <a:pos x="470" y="13"/>
              </a:cxn>
              <a:cxn ang="0">
                <a:pos x="454" y="10"/>
              </a:cxn>
              <a:cxn ang="0">
                <a:pos x="470" y="32"/>
              </a:cxn>
              <a:cxn ang="0">
                <a:pos x="475" y="26"/>
              </a:cxn>
              <a:cxn ang="0">
                <a:pos x="432" y="9"/>
              </a:cxn>
              <a:cxn ang="0">
                <a:pos x="423" y="8"/>
              </a:cxn>
              <a:cxn ang="0">
                <a:pos x="397" y="9"/>
              </a:cxn>
              <a:cxn ang="0">
                <a:pos x="386" y="10"/>
              </a:cxn>
              <a:cxn ang="0">
                <a:pos x="390" y="18"/>
              </a:cxn>
              <a:cxn ang="0">
                <a:pos x="538" y="408"/>
              </a:cxn>
              <a:cxn ang="0">
                <a:pos x="730" y="264"/>
              </a:cxn>
              <a:cxn ang="0">
                <a:pos x="478" y="71"/>
              </a:cxn>
              <a:cxn ang="0">
                <a:pos x="418" y="50"/>
              </a:cxn>
              <a:cxn ang="0">
                <a:pos x="363" y="88"/>
              </a:cxn>
              <a:cxn ang="0">
                <a:pos x="418" y="83"/>
              </a:cxn>
              <a:cxn ang="0">
                <a:pos x="389" y="134"/>
              </a:cxn>
              <a:cxn ang="0">
                <a:pos x="366" y="141"/>
              </a:cxn>
              <a:cxn ang="0">
                <a:pos x="283" y="212"/>
              </a:cxn>
              <a:cxn ang="0">
                <a:pos x="375" y="215"/>
              </a:cxn>
              <a:cxn ang="0">
                <a:pos x="451" y="261"/>
              </a:cxn>
              <a:cxn ang="0">
                <a:pos x="492" y="285"/>
              </a:cxn>
              <a:cxn ang="0">
                <a:pos x="500" y="23"/>
              </a:cxn>
              <a:cxn ang="0">
                <a:pos x="512" y="40"/>
              </a:cxn>
              <a:cxn ang="0">
                <a:pos x="514" y="62"/>
              </a:cxn>
              <a:cxn ang="0">
                <a:pos x="671" y="360"/>
              </a:cxn>
              <a:cxn ang="0">
                <a:pos x="733" y="432"/>
              </a:cxn>
              <a:cxn ang="0">
                <a:pos x="314" y="123"/>
              </a:cxn>
              <a:cxn ang="0">
                <a:pos x="291" y="165"/>
              </a:cxn>
              <a:cxn ang="0">
                <a:pos x="288" y="153"/>
              </a:cxn>
              <a:cxn ang="0">
                <a:pos x="460" y="297"/>
              </a:cxn>
              <a:cxn ang="0">
                <a:pos x="364" y="533"/>
              </a:cxn>
              <a:cxn ang="0">
                <a:pos x="48" y="434"/>
              </a:cxn>
              <a:cxn ang="0">
                <a:pos x="126" y="647"/>
              </a:cxn>
              <a:cxn ang="0">
                <a:pos x="166" y="674"/>
              </a:cxn>
              <a:cxn ang="0">
                <a:pos x="11" y="348"/>
              </a:cxn>
              <a:cxn ang="0">
                <a:pos x="290" y="70"/>
              </a:cxn>
              <a:cxn ang="0">
                <a:pos x="88" y="161"/>
              </a:cxn>
              <a:cxn ang="0">
                <a:pos x="351" y="3"/>
              </a:cxn>
              <a:cxn ang="0">
                <a:pos x="352" y="1"/>
              </a:cxn>
              <a:cxn ang="0">
                <a:pos x="347" y="1"/>
              </a:cxn>
              <a:cxn ang="0">
                <a:pos x="341" y="2"/>
              </a:cxn>
              <a:cxn ang="0">
                <a:pos x="322" y="4"/>
              </a:cxn>
              <a:cxn ang="0">
                <a:pos x="281" y="13"/>
              </a:cxn>
              <a:cxn ang="0">
                <a:pos x="270" y="17"/>
              </a:cxn>
              <a:cxn ang="0">
                <a:pos x="242" y="33"/>
              </a:cxn>
              <a:cxn ang="0">
                <a:pos x="175" y="96"/>
              </a:cxn>
              <a:cxn ang="0">
                <a:pos x="299" y="35"/>
              </a:cxn>
              <a:cxn ang="0">
                <a:pos x="351" y="0"/>
              </a:cxn>
              <a:cxn ang="0">
                <a:pos x="330" y="2"/>
              </a:cxn>
              <a:cxn ang="0">
                <a:pos x="271" y="14"/>
              </a:cxn>
              <a:cxn ang="0">
                <a:pos x="319" y="3"/>
              </a:cxn>
              <a:cxn ang="0">
                <a:pos x="186" y="52"/>
              </a:cxn>
              <a:cxn ang="0">
                <a:pos x="208" y="42"/>
              </a:cxn>
              <a:cxn ang="0">
                <a:pos x="179" y="53"/>
              </a:cxn>
              <a:cxn ang="0">
                <a:pos x="193" y="48"/>
              </a:cxn>
              <a:cxn ang="0">
                <a:pos x="108" y="138"/>
              </a:cxn>
              <a:cxn ang="0">
                <a:pos x="86" y="134"/>
              </a:cxn>
              <a:cxn ang="0">
                <a:pos x="66" y="186"/>
              </a:cxn>
            </a:cxnLst>
            <a:rect l="0" t="0" r="r" b="b"/>
            <a:pathLst>
              <a:path w="746" h="719">
                <a:moveTo>
                  <a:pt x="713" y="218"/>
                </a:moveTo>
                <a:cubicBezTo>
                  <a:pt x="709" y="210"/>
                  <a:pt x="709" y="210"/>
                  <a:pt x="709" y="210"/>
                </a:cubicBezTo>
                <a:cubicBezTo>
                  <a:pt x="711" y="213"/>
                  <a:pt x="712" y="216"/>
                  <a:pt x="713" y="218"/>
                </a:cubicBezTo>
                <a:cubicBezTo>
                  <a:pt x="713" y="218"/>
                  <a:pt x="713" y="218"/>
                  <a:pt x="713" y="218"/>
                </a:cubicBezTo>
                <a:moveTo>
                  <a:pt x="709" y="210"/>
                </a:moveTo>
                <a:cubicBezTo>
                  <a:pt x="706" y="203"/>
                  <a:pt x="701" y="194"/>
                  <a:pt x="697" y="187"/>
                </a:cubicBezTo>
                <a:cubicBezTo>
                  <a:pt x="697" y="186"/>
                  <a:pt x="697" y="186"/>
                  <a:pt x="697" y="186"/>
                </a:cubicBezTo>
                <a:cubicBezTo>
                  <a:pt x="702" y="195"/>
                  <a:pt x="704" y="199"/>
                  <a:pt x="709" y="210"/>
                </a:cubicBezTo>
                <a:cubicBezTo>
                  <a:pt x="709" y="210"/>
                  <a:pt x="709" y="210"/>
                  <a:pt x="709" y="210"/>
                </a:cubicBezTo>
                <a:moveTo>
                  <a:pt x="696" y="186"/>
                </a:moveTo>
                <a:cubicBezTo>
                  <a:pt x="697" y="186"/>
                  <a:pt x="697" y="186"/>
                  <a:pt x="697" y="186"/>
                </a:cubicBezTo>
                <a:cubicBezTo>
                  <a:pt x="697" y="187"/>
                  <a:pt x="697" y="187"/>
                  <a:pt x="697" y="187"/>
                </a:cubicBezTo>
                <a:cubicBezTo>
                  <a:pt x="697" y="186"/>
                  <a:pt x="697" y="186"/>
                  <a:pt x="696" y="186"/>
                </a:cubicBezTo>
                <a:moveTo>
                  <a:pt x="746" y="352"/>
                </a:moveTo>
                <a:cubicBezTo>
                  <a:pt x="745" y="351"/>
                  <a:pt x="745" y="350"/>
                  <a:pt x="745" y="348"/>
                </a:cubicBezTo>
                <a:cubicBezTo>
                  <a:pt x="745" y="350"/>
                  <a:pt x="745" y="351"/>
                  <a:pt x="746" y="352"/>
                </a:cubicBezTo>
                <a:cubicBezTo>
                  <a:pt x="746" y="352"/>
                  <a:pt x="746" y="352"/>
                  <a:pt x="746" y="352"/>
                </a:cubicBezTo>
                <a:moveTo>
                  <a:pt x="745" y="347"/>
                </a:moveTo>
                <a:cubicBezTo>
                  <a:pt x="745" y="346"/>
                  <a:pt x="745" y="344"/>
                  <a:pt x="745" y="343"/>
                </a:cubicBezTo>
                <a:cubicBezTo>
                  <a:pt x="745" y="345"/>
                  <a:pt x="745" y="347"/>
                  <a:pt x="745" y="348"/>
                </a:cubicBezTo>
                <a:cubicBezTo>
                  <a:pt x="745" y="348"/>
                  <a:pt x="745" y="348"/>
                  <a:pt x="745" y="347"/>
                </a:cubicBezTo>
                <a:moveTo>
                  <a:pt x="743" y="327"/>
                </a:moveTo>
                <a:cubicBezTo>
                  <a:pt x="743" y="321"/>
                  <a:pt x="743" y="321"/>
                  <a:pt x="743" y="321"/>
                </a:cubicBezTo>
                <a:cubicBezTo>
                  <a:pt x="743" y="324"/>
                  <a:pt x="743" y="326"/>
                  <a:pt x="743" y="329"/>
                </a:cubicBezTo>
                <a:cubicBezTo>
                  <a:pt x="743" y="328"/>
                  <a:pt x="743" y="327"/>
                  <a:pt x="743" y="327"/>
                </a:cubicBezTo>
                <a:moveTo>
                  <a:pt x="309" y="4"/>
                </a:moveTo>
                <a:cubicBezTo>
                  <a:pt x="309" y="5"/>
                  <a:pt x="309" y="5"/>
                  <a:pt x="309" y="5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2" y="4"/>
                  <a:pt x="311" y="4"/>
                  <a:pt x="309" y="4"/>
                </a:cubicBezTo>
                <a:moveTo>
                  <a:pt x="307" y="5"/>
                </a:moveTo>
                <a:cubicBezTo>
                  <a:pt x="304" y="5"/>
                  <a:pt x="304" y="5"/>
                  <a:pt x="304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6" y="5"/>
                  <a:pt x="306" y="5"/>
                  <a:pt x="307" y="5"/>
                </a:cubicBezTo>
                <a:moveTo>
                  <a:pt x="259" y="17"/>
                </a:moveTo>
                <a:cubicBezTo>
                  <a:pt x="259" y="17"/>
                  <a:pt x="258" y="17"/>
                  <a:pt x="258" y="17"/>
                </a:cubicBezTo>
                <a:cubicBezTo>
                  <a:pt x="258" y="17"/>
                  <a:pt x="259" y="17"/>
                  <a:pt x="259" y="17"/>
                </a:cubicBezTo>
                <a:moveTo>
                  <a:pt x="266" y="15"/>
                </a:moveTo>
                <a:cubicBezTo>
                  <a:pt x="267" y="14"/>
                  <a:pt x="267" y="14"/>
                  <a:pt x="268" y="14"/>
                </a:cubicBezTo>
                <a:cubicBezTo>
                  <a:pt x="268" y="14"/>
                  <a:pt x="268" y="14"/>
                  <a:pt x="268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66" y="15"/>
                  <a:pt x="266" y="15"/>
                  <a:pt x="266" y="15"/>
                </a:cubicBezTo>
                <a:moveTo>
                  <a:pt x="269" y="14"/>
                </a:moveTo>
                <a:cubicBezTo>
                  <a:pt x="269" y="14"/>
                  <a:pt x="269" y="14"/>
                  <a:pt x="269" y="14"/>
                </a:cubicBezTo>
                <a:cubicBezTo>
                  <a:pt x="269" y="14"/>
                  <a:pt x="269" y="14"/>
                  <a:pt x="268" y="14"/>
                </a:cubicBezTo>
                <a:cubicBezTo>
                  <a:pt x="267" y="14"/>
                  <a:pt x="267" y="14"/>
                  <a:pt x="266" y="15"/>
                </a:cubicBezTo>
                <a:cubicBezTo>
                  <a:pt x="269" y="14"/>
                  <a:pt x="269" y="14"/>
                  <a:pt x="269" y="14"/>
                </a:cubicBezTo>
                <a:moveTo>
                  <a:pt x="267" y="14"/>
                </a:moveTo>
                <a:cubicBezTo>
                  <a:pt x="268" y="14"/>
                  <a:pt x="268" y="14"/>
                  <a:pt x="268" y="14"/>
                </a:cubicBezTo>
                <a:cubicBezTo>
                  <a:pt x="269" y="14"/>
                  <a:pt x="269" y="14"/>
                  <a:pt x="270" y="13"/>
                </a:cubicBezTo>
                <a:cubicBezTo>
                  <a:pt x="269" y="14"/>
                  <a:pt x="268" y="14"/>
                  <a:pt x="268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moveTo>
                  <a:pt x="270" y="13"/>
                </a:move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3" y="13"/>
                  <a:pt x="272" y="13"/>
                  <a:pt x="270" y="13"/>
                </a:cubicBezTo>
                <a:cubicBezTo>
                  <a:pt x="269" y="14"/>
                  <a:pt x="269" y="14"/>
                  <a:pt x="268" y="14"/>
                </a:cubicBezTo>
                <a:cubicBezTo>
                  <a:pt x="270" y="13"/>
                  <a:pt x="270" y="13"/>
                  <a:pt x="270" y="13"/>
                </a:cubicBezTo>
                <a:moveTo>
                  <a:pt x="279" y="11"/>
                </a:moveTo>
                <a:cubicBezTo>
                  <a:pt x="279" y="11"/>
                  <a:pt x="279" y="11"/>
                  <a:pt x="279" y="11"/>
                </a:cubicBezTo>
                <a:cubicBezTo>
                  <a:pt x="280" y="11"/>
                  <a:pt x="281" y="11"/>
                  <a:pt x="281" y="10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3" y="10"/>
                  <a:pt x="283" y="10"/>
                  <a:pt x="283" y="10"/>
                </a:cubicBezTo>
                <a:cubicBezTo>
                  <a:pt x="282" y="10"/>
                  <a:pt x="281" y="10"/>
                  <a:pt x="280" y="11"/>
                </a:cubicBezTo>
                <a:cubicBezTo>
                  <a:pt x="280" y="11"/>
                  <a:pt x="280" y="11"/>
                  <a:pt x="280" y="11"/>
                </a:cubicBezTo>
                <a:cubicBezTo>
                  <a:pt x="279" y="11"/>
                  <a:pt x="279" y="11"/>
                  <a:pt x="279" y="11"/>
                </a:cubicBezTo>
                <a:moveTo>
                  <a:pt x="286" y="9"/>
                </a:moveTo>
                <a:cubicBezTo>
                  <a:pt x="287" y="9"/>
                  <a:pt x="287" y="9"/>
                  <a:pt x="287" y="9"/>
                </a:cubicBezTo>
                <a:cubicBezTo>
                  <a:pt x="289" y="9"/>
                  <a:pt x="289" y="9"/>
                  <a:pt x="289" y="9"/>
                </a:cubicBezTo>
                <a:cubicBezTo>
                  <a:pt x="290" y="8"/>
                  <a:pt x="290" y="8"/>
                  <a:pt x="290" y="8"/>
                </a:cubicBezTo>
                <a:cubicBezTo>
                  <a:pt x="288" y="9"/>
                  <a:pt x="288" y="9"/>
                  <a:pt x="288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6" y="9"/>
                  <a:pt x="286" y="9"/>
                  <a:pt x="286" y="9"/>
                </a:cubicBezTo>
                <a:moveTo>
                  <a:pt x="293" y="8"/>
                </a:moveTo>
                <a:cubicBezTo>
                  <a:pt x="294" y="7"/>
                  <a:pt x="294" y="7"/>
                  <a:pt x="294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6" y="7"/>
                  <a:pt x="296" y="7"/>
                  <a:pt x="296" y="7"/>
                </a:cubicBezTo>
                <a:cubicBezTo>
                  <a:pt x="293" y="8"/>
                  <a:pt x="293" y="8"/>
                  <a:pt x="293" y="8"/>
                </a:cubicBezTo>
                <a:cubicBezTo>
                  <a:pt x="292" y="8"/>
                  <a:pt x="292" y="8"/>
                  <a:pt x="292" y="8"/>
                </a:cubicBezTo>
                <a:cubicBezTo>
                  <a:pt x="292" y="8"/>
                  <a:pt x="291" y="8"/>
                  <a:pt x="291" y="8"/>
                </a:cubicBezTo>
                <a:cubicBezTo>
                  <a:pt x="293" y="8"/>
                  <a:pt x="293" y="8"/>
                  <a:pt x="293" y="8"/>
                </a:cubicBezTo>
                <a:moveTo>
                  <a:pt x="298" y="7"/>
                </a:move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moveTo>
                  <a:pt x="309" y="5"/>
                </a:moveTo>
                <a:cubicBezTo>
                  <a:pt x="314" y="4"/>
                  <a:pt x="314" y="4"/>
                  <a:pt x="314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4" y="4"/>
                  <a:pt x="313" y="4"/>
                  <a:pt x="312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08" y="5"/>
                  <a:pt x="308" y="5"/>
                  <a:pt x="308" y="5"/>
                </a:cubicBezTo>
                <a:cubicBezTo>
                  <a:pt x="309" y="5"/>
                  <a:pt x="309" y="5"/>
                  <a:pt x="309" y="5"/>
                </a:cubicBezTo>
                <a:moveTo>
                  <a:pt x="315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5" y="4"/>
                  <a:pt x="315" y="4"/>
                  <a:pt x="315" y="4"/>
                </a:cubicBezTo>
                <a:moveTo>
                  <a:pt x="295" y="7"/>
                </a:moveTo>
                <a:cubicBezTo>
                  <a:pt x="295" y="7"/>
                  <a:pt x="295" y="7"/>
                  <a:pt x="295" y="7"/>
                </a:cubicBezTo>
                <a:cubicBezTo>
                  <a:pt x="295" y="7"/>
                  <a:pt x="295" y="7"/>
                  <a:pt x="294" y="8"/>
                </a:cubicBezTo>
                <a:cubicBezTo>
                  <a:pt x="295" y="7"/>
                  <a:pt x="295" y="7"/>
                  <a:pt x="295" y="7"/>
                </a:cubicBezTo>
                <a:moveTo>
                  <a:pt x="295" y="7"/>
                </a:moveTo>
                <a:cubicBezTo>
                  <a:pt x="296" y="7"/>
                  <a:pt x="296" y="7"/>
                  <a:pt x="296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301" y="6"/>
                  <a:pt x="301" y="6"/>
                  <a:pt x="301" y="6"/>
                </a:cubicBezTo>
                <a:cubicBezTo>
                  <a:pt x="300" y="6"/>
                  <a:pt x="300" y="6"/>
                  <a:pt x="300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5" y="5"/>
                  <a:pt x="305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2" y="6"/>
                  <a:pt x="300" y="6"/>
                  <a:pt x="297" y="7"/>
                </a:cubicBezTo>
                <a:cubicBezTo>
                  <a:pt x="296" y="7"/>
                  <a:pt x="296" y="7"/>
                  <a:pt x="295" y="7"/>
                </a:cubicBezTo>
                <a:cubicBezTo>
                  <a:pt x="295" y="7"/>
                  <a:pt x="295" y="7"/>
                  <a:pt x="295" y="7"/>
                </a:cubicBezTo>
                <a:moveTo>
                  <a:pt x="2" y="405"/>
                </a:moveTo>
                <a:cubicBezTo>
                  <a:pt x="2" y="405"/>
                  <a:pt x="2" y="405"/>
                  <a:pt x="2" y="405"/>
                </a:cubicBezTo>
                <a:cubicBezTo>
                  <a:pt x="2" y="406"/>
                  <a:pt x="2" y="406"/>
                  <a:pt x="2" y="406"/>
                </a:cubicBezTo>
                <a:cubicBezTo>
                  <a:pt x="2" y="405"/>
                  <a:pt x="2" y="405"/>
                  <a:pt x="2" y="405"/>
                </a:cubicBezTo>
                <a:moveTo>
                  <a:pt x="2" y="404"/>
                </a:moveTo>
                <a:cubicBezTo>
                  <a:pt x="2" y="403"/>
                  <a:pt x="2" y="402"/>
                  <a:pt x="1" y="401"/>
                </a:cubicBezTo>
                <a:cubicBezTo>
                  <a:pt x="2" y="401"/>
                  <a:pt x="2" y="401"/>
                  <a:pt x="2" y="402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4"/>
                  <a:pt x="2" y="404"/>
                  <a:pt x="2" y="404"/>
                </a:cubicBezTo>
                <a:moveTo>
                  <a:pt x="1" y="383"/>
                </a:moveTo>
                <a:cubicBezTo>
                  <a:pt x="1" y="385"/>
                  <a:pt x="1" y="386"/>
                  <a:pt x="1" y="388"/>
                </a:cubicBezTo>
                <a:cubicBezTo>
                  <a:pt x="1" y="392"/>
                  <a:pt x="1" y="395"/>
                  <a:pt x="1" y="398"/>
                </a:cubicBezTo>
                <a:cubicBezTo>
                  <a:pt x="1" y="399"/>
                  <a:pt x="1" y="399"/>
                  <a:pt x="1" y="399"/>
                </a:cubicBezTo>
                <a:cubicBezTo>
                  <a:pt x="1" y="394"/>
                  <a:pt x="1" y="388"/>
                  <a:pt x="1" y="383"/>
                </a:cubicBezTo>
                <a:moveTo>
                  <a:pt x="23" y="243"/>
                </a:moveTo>
                <a:cubicBezTo>
                  <a:pt x="24" y="240"/>
                  <a:pt x="26" y="236"/>
                  <a:pt x="27" y="232"/>
                </a:cubicBezTo>
                <a:cubicBezTo>
                  <a:pt x="26" y="235"/>
                  <a:pt x="25" y="237"/>
                  <a:pt x="25" y="239"/>
                </a:cubicBezTo>
                <a:cubicBezTo>
                  <a:pt x="23" y="243"/>
                  <a:pt x="23" y="243"/>
                  <a:pt x="23" y="243"/>
                </a:cubicBezTo>
                <a:cubicBezTo>
                  <a:pt x="23" y="243"/>
                  <a:pt x="23" y="243"/>
                  <a:pt x="23" y="243"/>
                </a:cubicBezTo>
                <a:moveTo>
                  <a:pt x="33" y="217"/>
                </a:moveTo>
                <a:cubicBezTo>
                  <a:pt x="33" y="218"/>
                  <a:pt x="33" y="218"/>
                  <a:pt x="33" y="219"/>
                </a:cubicBezTo>
                <a:cubicBezTo>
                  <a:pt x="31" y="224"/>
                  <a:pt x="29" y="228"/>
                  <a:pt x="27" y="232"/>
                </a:cubicBezTo>
                <a:cubicBezTo>
                  <a:pt x="26" y="236"/>
                  <a:pt x="24" y="240"/>
                  <a:pt x="23" y="243"/>
                </a:cubicBezTo>
                <a:cubicBezTo>
                  <a:pt x="27" y="232"/>
                  <a:pt x="29" y="227"/>
                  <a:pt x="33" y="217"/>
                </a:cubicBezTo>
                <a:moveTo>
                  <a:pt x="33" y="217"/>
                </a:moveTo>
                <a:cubicBezTo>
                  <a:pt x="33" y="217"/>
                  <a:pt x="33" y="217"/>
                  <a:pt x="33" y="217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3" y="219"/>
                  <a:pt x="33" y="219"/>
                  <a:pt x="33" y="219"/>
                </a:cubicBezTo>
                <a:cubicBezTo>
                  <a:pt x="33" y="218"/>
                  <a:pt x="33" y="218"/>
                  <a:pt x="33" y="217"/>
                </a:cubicBezTo>
                <a:moveTo>
                  <a:pt x="47" y="190"/>
                </a:moveTo>
                <a:cubicBezTo>
                  <a:pt x="47" y="190"/>
                  <a:pt x="48" y="189"/>
                  <a:pt x="48" y="188"/>
                </a:cubicBezTo>
                <a:cubicBezTo>
                  <a:pt x="48" y="189"/>
                  <a:pt x="48" y="189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moveTo>
                  <a:pt x="47" y="190"/>
                </a:moveTo>
                <a:cubicBezTo>
                  <a:pt x="47" y="190"/>
                  <a:pt x="48" y="189"/>
                  <a:pt x="48" y="188"/>
                </a:cubicBezTo>
                <a:cubicBezTo>
                  <a:pt x="48" y="189"/>
                  <a:pt x="47" y="190"/>
                  <a:pt x="47" y="190"/>
                </a:cubicBezTo>
                <a:cubicBezTo>
                  <a:pt x="52" y="181"/>
                  <a:pt x="55" y="177"/>
                  <a:pt x="59" y="170"/>
                </a:cubicBezTo>
                <a:cubicBezTo>
                  <a:pt x="55" y="176"/>
                  <a:pt x="52" y="182"/>
                  <a:pt x="48" y="188"/>
                </a:cubicBezTo>
                <a:cubicBezTo>
                  <a:pt x="48" y="189"/>
                  <a:pt x="47" y="190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moveTo>
                  <a:pt x="135" y="87"/>
                </a:moveTo>
                <a:cubicBezTo>
                  <a:pt x="136" y="86"/>
                  <a:pt x="136" y="85"/>
                  <a:pt x="137" y="85"/>
                </a:cubicBezTo>
                <a:cubicBezTo>
                  <a:pt x="138" y="84"/>
                  <a:pt x="139" y="83"/>
                  <a:pt x="140" y="82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5" y="87"/>
                  <a:pt x="135" y="87"/>
                  <a:pt x="135" y="87"/>
                </a:cubicBezTo>
                <a:moveTo>
                  <a:pt x="140" y="81"/>
                </a:moveTo>
                <a:cubicBezTo>
                  <a:pt x="141" y="81"/>
                  <a:pt x="141" y="81"/>
                  <a:pt x="141" y="81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0" y="81"/>
                  <a:pt x="137" y="83"/>
                  <a:pt x="137" y="84"/>
                </a:cubicBezTo>
                <a:cubicBezTo>
                  <a:pt x="137" y="84"/>
                  <a:pt x="139" y="82"/>
                  <a:pt x="140" y="81"/>
                </a:cubicBezTo>
                <a:moveTo>
                  <a:pt x="231" y="28"/>
                </a:moveTo>
                <a:cubicBezTo>
                  <a:pt x="233" y="28"/>
                  <a:pt x="233" y="28"/>
                  <a:pt x="233" y="28"/>
                </a:cubicBezTo>
                <a:cubicBezTo>
                  <a:pt x="237" y="26"/>
                  <a:pt x="237" y="26"/>
                  <a:pt x="237" y="26"/>
                </a:cubicBezTo>
                <a:cubicBezTo>
                  <a:pt x="237" y="26"/>
                  <a:pt x="237" y="26"/>
                  <a:pt x="237" y="26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1" y="28"/>
                  <a:pt x="231" y="28"/>
                  <a:pt x="231" y="2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28" y="30"/>
                  <a:pt x="228" y="30"/>
                  <a:pt x="228" y="30"/>
                </a:cubicBezTo>
                <a:cubicBezTo>
                  <a:pt x="231" y="28"/>
                  <a:pt x="231" y="28"/>
                  <a:pt x="231" y="28"/>
                </a:cubicBezTo>
                <a:moveTo>
                  <a:pt x="695" y="448"/>
                </a:moveTo>
                <a:cubicBezTo>
                  <a:pt x="695" y="447"/>
                  <a:pt x="695" y="446"/>
                  <a:pt x="695" y="445"/>
                </a:cubicBezTo>
                <a:cubicBezTo>
                  <a:pt x="695" y="445"/>
                  <a:pt x="695" y="444"/>
                  <a:pt x="695" y="444"/>
                </a:cubicBezTo>
                <a:cubicBezTo>
                  <a:pt x="695" y="443"/>
                  <a:pt x="696" y="443"/>
                  <a:pt x="696" y="443"/>
                </a:cubicBezTo>
                <a:cubicBezTo>
                  <a:pt x="696" y="443"/>
                  <a:pt x="696" y="440"/>
                  <a:pt x="694" y="436"/>
                </a:cubicBezTo>
                <a:cubicBezTo>
                  <a:pt x="694" y="436"/>
                  <a:pt x="694" y="436"/>
                  <a:pt x="694" y="433"/>
                </a:cubicBezTo>
                <a:cubicBezTo>
                  <a:pt x="694" y="432"/>
                  <a:pt x="694" y="432"/>
                  <a:pt x="694" y="432"/>
                </a:cubicBezTo>
                <a:cubicBezTo>
                  <a:pt x="693" y="433"/>
                  <a:pt x="693" y="433"/>
                  <a:pt x="693" y="433"/>
                </a:cubicBezTo>
                <a:cubicBezTo>
                  <a:pt x="692" y="435"/>
                  <a:pt x="692" y="435"/>
                  <a:pt x="692" y="435"/>
                </a:cubicBezTo>
                <a:cubicBezTo>
                  <a:pt x="692" y="435"/>
                  <a:pt x="692" y="437"/>
                  <a:pt x="692" y="438"/>
                </a:cubicBezTo>
                <a:cubicBezTo>
                  <a:pt x="692" y="438"/>
                  <a:pt x="692" y="438"/>
                  <a:pt x="692" y="439"/>
                </a:cubicBezTo>
                <a:cubicBezTo>
                  <a:pt x="692" y="439"/>
                  <a:pt x="692" y="439"/>
                  <a:pt x="692" y="439"/>
                </a:cubicBezTo>
                <a:cubicBezTo>
                  <a:pt x="692" y="440"/>
                  <a:pt x="692" y="441"/>
                  <a:pt x="692" y="441"/>
                </a:cubicBezTo>
                <a:cubicBezTo>
                  <a:pt x="691" y="444"/>
                  <a:pt x="691" y="444"/>
                  <a:pt x="691" y="444"/>
                </a:cubicBezTo>
                <a:cubicBezTo>
                  <a:pt x="690" y="447"/>
                  <a:pt x="690" y="449"/>
                  <a:pt x="690" y="450"/>
                </a:cubicBezTo>
                <a:cubicBezTo>
                  <a:pt x="690" y="451"/>
                  <a:pt x="691" y="453"/>
                  <a:pt x="691" y="453"/>
                </a:cubicBezTo>
                <a:cubicBezTo>
                  <a:pt x="692" y="453"/>
                  <a:pt x="692" y="453"/>
                  <a:pt x="694" y="453"/>
                </a:cubicBezTo>
                <a:cubicBezTo>
                  <a:pt x="694" y="451"/>
                  <a:pt x="695" y="449"/>
                  <a:pt x="695" y="448"/>
                </a:cubicBezTo>
                <a:moveTo>
                  <a:pt x="711" y="529"/>
                </a:moveTo>
                <a:cubicBezTo>
                  <a:pt x="714" y="522"/>
                  <a:pt x="714" y="522"/>
                  <a:pt x="714" y="522"/>
                </a:cubicBezTo>
                <a:cubicBezTo>
                  <a:pt x="714" y="522"/>
                  <a:pt x="715" y="520"/>
                  <a:pt x="715" y="520"/>
                </a:cubicBezTo>
                <a:cubicBezTo>
                  <a:pt x="714" y="521"/>
                  <a:pt x="713" y="521"/>
                  <a:pt x="712" y="522"/>
                </a:cubicBezTo>
                <a:cubicBezTo>
                  <a:pt x="712" y="522"/>
                  <a:pt x="712" y="522"/>
                  <a:pt x="711" y="523"/>
                </a:cubicBezTo>
                <a:cubicBezTo>
                  <a:pt x="712" y="523"/>
                  <a:pt x="712" y="523"/>
                  <a:pt x="712" y="523"/>
                </a:cubicBezTo>
                <a:cubicBezTo>
                  <a:pt x="711" y="524"/>
                  <a:pt x="711" y="525"/>
                  <a:pt x="711" y="525"/>
                </a:cubicBezTo>
                <a:cubicBezTo>
                  <a:pt x="711" y="525"/>
                  <a:pt x="711" y="525"/>
                  <a:pt x="711" y="525"/>
                </a:cubicBezTo>
                <a:cubicBezTo>
                  <a:pt x="711" y="526"/>
                  <a:pt x="711" y="526"/>
                  <a:pt x="710" y="527"/>
                </a:cubicBezTo>
                <a:cubicBezTo>
                  <a:pt x="710" y="528"/>
                  <a:pt x="710" y="528"/>
                  <a:pt x="710" y="528"/>
                </a:cubicBezTo>
                <a:cubicBezTo>
                  <a:pt x="710" y="528"/>
                  <a:pt x="710" y="528"/>
                  <a:pt x="710" y="528"/>
                </a:cubicBezTo>
                <a:cubicBezTo>
                  <a:pt x="710" y="528"/>
                  <a:pt x="711" y="527"/>
                  <a:pt x="711" y="527"/>
                </a:cubicBezTo>
                <a:cubicBezTo>
                  <a:pt x="711" y="527"/>
                  <a:pt x="711" y="526"/>
                  <a:pt x="712" y="527"/>
                </a:cubicBezTo>
                <a:cubicBezTo>
                  <a:pt x="711" y="527"/>
                  <a:pt x="711" y="528"/>
                  <a:pt x="711" y="529"/>
                </a:cubicBezTo>
                <a:cubicBezTo>
                  <a:pt x="711" y="528"/>
                  <a:pt x="711" y="528"/>
                  <a:pt x="711" y="528"/>
                </a:cubicBezTo>
                <a:cubicBezTo>
                  <a:pt x="711" y="528"/>
                  <a:pt x="711" y="528"/>
                  <a:pt x="711" y="528"/>
                </a:cubicBezTo>
                <a:cubicBezTo>
                  <a:pt x="711" y="529"/>
                  <a:pt x="710" y="530"/>
                  <a:pt x="710" y="531"/>
                </a:cubicBezTo>
                <a:cubicBezTo>
                  <a:pt x="710" y="531"/>
                  <a:pt x="710" y="531"/>
                  <a:pt x="710" y="531"/>
                </a:cubicBezTo>
                <a:cubicBezTo>
                  <a:pt x="710" y="531"/>
                  <a:pt x="710" y="531"/>
                  <a:pt x="710" y="531"/>
                </a:cubicBezTo>
                <a:cubicBezTo>
                  <a:pt x="710" y="530"/>
                  <a:pt x="710" y="530"/>
                  <a:pt x="711" y="529"/>
                </a:cubicBezTo>
                <a:moveTo>
                  <a:pt x="712" y="517"/>
                </a:moveTo>
                <a:cubicBezTo>
                  <a:pt x="712" y="517"/>
                  <a:pt x="712" y="516"/>
                  <a:pt x="712" y="516"/>
                </a:cubicBezTo>
                <a:cubicBezTo>
                  <a:pt x="712" y="515"/>
                  <a:pt x="712" y="515"/>
                  <a:pt x="712" y="515"/>
                </a:cubicBezTo>
                <a:cubicBezTo>
                  <a:pt x="713" y="515"/>
                  <a:pt x="713" y="514"/>
                  <a:pt x="713" y="514"/>
                </a:cubicBezTo>
                <a:cubicBezTo>
                  <a:pt x="713" y="514"/>
                  <a:pt x="713" y="515"/>
                  <a:pt x="712" y="515"/>
                </a:cubicBezTo>
                <a:cubicBezTo>
                  <a:pt x="712" y="515"/>
                  <a:pt x="712" y="516"/>
                  <a:pt x="712" y="516"/>
                </a:cubicBezTo>
                <a:cubicBezTo>
                  <a:pt x="712" y="517"/>
                  <a:pt x="712" y="517"/>
                  <a:pt x="712" y="517"/>
                </a:cubicBezTo>
                <a:moveTo>
                  <a:pt x="728" y="487"/>
                </a:moveTo>
                <a:cubicBezTo>
                  <a:pt x="734" y="465"/>
                  <a:pt x="734" y="465"/>
                  <a:pt x="734" y="465"/>
                </a:cubicBezTo>
                <a:cubicBezTo>
                  <a:pt x="733" y="469"/>
                  <a:pt x="733" y="469"/>
                  <a:pt x="733" y="469"/>
                </a:cubicBezTo>
                <a:cubicBezTo>
                  <a:pt x="732" y="471"/>
                  <a:pt x="732" y="473"/>
                  <a:pt x="731" y="475"/>
                </a:cubicBezTo>
                <a:cubicBezTo>
                  <a:pt x="731" y="476"/>
                  <a:pt x="731" y="476"/>
                  <a:pt x="731" y="476"/>
                </a:cubicBezTo>
                <a:cubicBezTo>
                  <a:pt x="731" y="475"/>
                  <a:pt x="731" y="475"/>
                  <a:pt x="731" y="474"/>
                </a:cubicBezTo>
                <a:cubicBezTo>
                  <a:pt x="731" y="473"/>
                  <a:pt x="731" y="473"/>
                  <a:pt x="731" y="473"/>
                </a:cubicBezTo>
                <a:cubicBezTo>
                  <a:pt x="731" y="474"/>
                  <a:pt x="731" y="474"/>
                  <a:pt x="731" y="474"/>
                </a:cubicBezTo>
                <a:cubicBezTo>
                  <a:pt x="728" y="480"/>
                  <a:pt x="727" y="486"/>
                  <a:pt x="725" y="493"/>
                </a:cubicBezTo>
                <a:cubicBezTo>
                  <a:pt x="725" y="493"/>
                  <a:pt x="725" y="493"/>
                  <a:pt x="725" y="493"/>
                </a:cubicBezTo>
                <a:cubicBezTo>
                  <a:pt x="725" y="494"/>
                  <a:pt x="725" y="494"/>
                  <a:pt x="725" y="494"/>
                </a:cubicBezTo>
                <a:cubicBezTo>
                  <a:pt x="723" y="498"/>
                  <a:pt x="723" y="498"/>
                  <a:pt x="722" y="501"/>
                </a:cubicBezTo>
                <a:cubicBezTo>
                  <a:pt x="722" y="504"/>
                  <a:pt x="721" y="504"/>
                  <a:pt x="721" y="504"/>
                </a:cubicBezTo>
                <a:cubicBezTo>
                  <a:pt x="722" y="504"/>
                  <a:pt x="722" y="504"/>
                  <a:pt x="722" y="504"/>
                </a:cubicBezTo>
                <a:cubicBezTo>
                  <a:pt x="728" y="487"/>
                  <a:pt x="728" y="487"/>
                  <a:pt x="728" y="487"/>
                </a:cubicBezTo>
                <a:moveTo>
                  <a:pt x="714" y="506"/>
                </a:moveTo>
                <a:cubicBezTo>
                  <a:pt x="715" y="505"/>
                  <a:pt x="715" y="503"/>
                  <a:pt x="716" y="502"/>
                </a:cubicBezTo>
                <a:cubicBezTo>
                  <a:pt x="716" y="501"/>
                  <a:pt x="716" y="501"/>
                  <a:pt x="716" y="501"/>
                </a:cubicBezTo>
                <a:cubicBezTo>
                  <a:pt x="716" y="500"/>
                  <a:pt x="716" y="500"/>
                  <a:pt x="716" y="500"/>
                </a:cubicBezTo>
                <a:cubicBezTo>
                  <a:pt x="716" y="500"/>
                  <a:pt x="716" y="500"/>
                  <a:pt x="716" y="500"/>
                </a:cubicBezTo>
                <a:cubicBezTo>
                  <a:pt x="716" y="500"/>
                  <a:pt x="716" y="499"/>
                  <a:pt x="716" y="496"/>
                </a:cubicBezTo>
                <a:cubicBezTo>
                  <a:pt x="718" y="491"/>
                  <a:pt x="718" y="491"/>
                  <a:pt x="718" y="491"/>
                </a:cubicBezTo>
                <a:cubicBezTo>
                  <a:pt x="715" y="496"/>
                  <a:pt x="715" y="502"/>
                  <a:pt x="715" y="503"/>
                </a:cubicBezTo>
                <a:cubicBezTo>
                  <a:pt x="715" y="503"/>
                  <a:pt x="715" y="503"/>
                  <a:pt x="715" y="504"/>
                </a:cubicBezTo>
                <a:cubicBezTo>
                  <a:pt x="714" y="505"/>
                  <a:pt x="714" y="506"/>
                  <a:pt x="714" y="506"/>
                </a:cubicBezTo>
                <a:cubicBezTo>
                  <a:pt x="714" y="506"/>
                  <a:pt x="714" y="506"/>
                  <a:pt x="714" y="506"/>
                </a:cubicBezTo>
                <a:moveTo>
                  <a:pt x="719" y="481"/>
                </a:moveTo>
                <a:cubicBezTo>
                  <a:pt x="719" y="480"/>
                  <a:pt x="719" y="480"/>
                  <a:pt x="719" y="480"/>
                </a:cubicBezTo>
                <a:cubicBezTo>
                  <a:pt x="719" y="480"/>
                  <a:pt x="719" y="480"/>
                  <a:pt x="719" y="481"/>
                </a:cubicBezTo>
                <a:cubicBezTo>
                  <a:pt x="719" y="481"/>
                  <a:pt x="719" y="481"/>
                  <a:pt x="719" y="481"/>
                </a:cubicBezTo>
                <a:moveTo>
                  <a:pt x="719" y="485"/>
                </a:moveTo>
                <a:cubicBezTo>
                  <a:pt x="719" y="484"/>
                  <a:pt x="719" y="484"/>
                  <a:pt x="719" y="484"/>
                </a:cubicBezTo>
                <a:cubicBezTo>
                  <a:pt x="719" y="483"/>
                  <a:pt x="719" y="482"/>
                  <a:pt x="719" y="482"/>
                </a:cubicBezTo>
                <a:cubicBezTo>
                  <a:pt x="720" y="479"/>
                  <a:pt x="720" y="479"/>
                  <a:pt x="720" y="479"/>
                </a:cubicBezTo>
                <a:cubicBezTo>
                  <a:pt x="719" y="478"/>
                  <a:pt x="719" y="478"/>
                  <a:pt x="719" y="478"/>
                </a:cubicBezTo>
                <a:cubicBezTo>
                  <a:pt x="719" y="479"/>
                  <a:pt x="719" y="479"/>
                  <a:pt x="719" y="479"/>
                </a:cubicBezTo>
                <a:cubicBezTo>
                  <a:pt x="719" y="480"/>
                  <a:pt x="719" y="480"/>
                  <a:pt x="719" y="482"/>
                </a:cubicBezTo>
                <a:cubicBezTo>
                  <a:pt x="719" y="485"/>
                  <a:pt x="719" y="485"/>
                  <a:pt x="718" y="486"/>
                </a:cubicBezTo>
                <a:cubicBezTo>
                  <a:pt x="719" y="485"/>
                  <a:pt x="719" y="485"/>
                  <a:pt x="719" y="485"/>
                </a:cubicBezTo>
                <a:moveTo>
                  <a:pt x="720" y="475"/>
                </a:moveTo>
                <a:cubicBezTo>
                  <a:pt x="720" y="475"/>
                  <a:pt x="720" y="474"/>
                  <a:pt x="720" y="474"/>
                </a:cubicBezTo>
                <a:cubicBezTo>
                  <a:pt x="720" y="473"/>
                  <a:pt x="720" y="473"/>
                  <a:pt x="720" y="473"/>
                </a:cubicBezTo>
                <a:cubicBezTo>
                  <a:pt x="720" y="472"/>
                  <a:pt x="720" y="471"/>
                  <a:pt x="720" y="471"/>
                </a:cubicBezTo>
                <a:cubicBezTo>
                  <a:pt x="720" y="470"/>
                  <a:pt x="720" y="470"/>
                  <a:pt x="720" y="470"/>
                </a:cubicBezTo>
                <a:cubicBezTo>
                  <a:pt x="720" y="470"/>
                  <a:pt x="720" y="471"/>
                  <a:pt x="720" y="471"/>
                </a:cubicBezTo>
                <a:cubicBezTo>
                  <a:pt x="720" y="472"/>
                  <a:pt x="720" y="472"/>
                  <a:pt x="719" y="473"/>
                </a:cubicBezTo>
                <a:cubicBezTo>
                  <a:pt x="719" y="474"/>
                  <a:pt x="719" y="474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20" y="475"/>
                  <a:pt x="720" y="475"/>
                  <a:pt x="720" y="475"/>
                </a:cubicBezTo>
                <a:moveTo>
                  <a:pt x="721" y="502"/>
                </a:moveTo>
                <a:cubicBezTo>
                  <a:pt x="721" y="502"/>
                  <a:pt x="723" y="495"/>
                  <a:pt x="723" y="494"/>
                </a:cubicBezTo>
                <a:cubicBezTo>
                  <a:pt x="722" y="495"/>
                  <a:pt x="722" y="495"/>
                  <a:pt x="721" y="497"/>
                </a:cubicBezTo>
                <a:cubicBezTo>
                  <a:pt x="721" y="497"/>
                  <a:pt x="721" y="497"/>
                  <a:pt x="721" y="497"/>
                </a:cubicBezTo>
                <a:cubicBezTo>
                  <a:pt x="723" y="492"/>
                  <a:pt x="723" y="492"/>
                  <a:pt x="723" y="492"/>
                </a:cubicBezTo>
                <a:cubicBezTo>
                  <a:pt x="723" y="492"/>
                  <a:pt x="723" y="492"/>
                  <a:pt x="723" y="492"/>
                </a:cubicBezTo>
                <a:cubicBezTo>
                  <a:pt x="722" y="491"/>
                  <a:pt x="722" y="491"/>
                  <a:pt x="722" y="491"/>
                </a:cubicBezTo>
                <a:cubicBezTo>
                  <a:pt x="723" y="490"/>
                  <a:pt x="723" y="489"/>
                  <a:pt x="723" y="488"/>
                </a:cubicBezTo>
                <a:cubicBezTo>
                  <a:pt x="724" y="486"/>
                  <a:pt x="724" y="484"/>
                  <a:pt x="725" y="482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0"/>
                  <a:pt x="725" y="477"/>
                  <a:pt x="726" y="474"/>
                </a:cubicBezTo>
                <a:cubicBezTo>
                  <a:pt x="725" y="475"/>
                  <a:pt x="725" y="475"/>
                  <a:pt x="725" y="475"/>
                </a:cubicBezTo>
                <a:cubicBezTo>
                  <a:pt x="725" y="475"/>
                  <a:pt x="725" y="475"/>
                  <a:pt x="725" y="475"/>
                </a:cubicBezTo>
                <a:cubicBezTo>
                  <a:pt x="725" y="475"/>
                  <a:pt x="724" y="474"/>
                  <a:pt x="725" y="473"/>
                </a:cubicBezTo>
                <a:cubicBezTo>
                  <a:pt x="725" y="472"/>
                  <a:pt x="725" y="472"/>
                  <a:pt x="725" y="472"/>
                </a:cubicBezTo>
                <a:cubicBezTo>
                  <a:pt x="725" y="471"/>
                  <a:pt x="725" y="464"/>
                  <a:pt x="725" y="461"/>
                </a:cubicBezTo>
                <a:cubicBezTo>
                  <a:pt x="725" y="461"/>
                  <a:pt x="725" y="461"/>
                  <a:pt x="725" y="457"/>
                </a:cubicBezTo>
                <a:cubicBezTo>
                  <a:pt x="725" y="457"/>
                  <a:pt x="724" y="458"/>
                  <a:pt x="724" y="458"/>
                </a:cubicBezTo>
                <a:cubicBezTo>
                  <a:pt x="724" y="458"/>
                  <a:pt x="723" y="456"/>
                  <a:pt x="723" y="455"/>
                </a:cubicBezTo>
                <a:cubicBezTo>
                  <a:pt x="722" y="455"/>
                  <a:pt x="722" y="456"/>
                  <a:pt x="722" y="458"/>
                </a:cubicBezTo>
                <a:cubicBezTo>
                  <a:pt x="722" y="461"/>
                  <a:pt x="722" y="461"/>
                  <a:pt x="722" y="465"/>
                </a:cubicBezTo>
                <a:cubicBezTo>
                  <a:pt x="723" y="468"/>
                  <a:pt x="721" y="470"/>
                  <a:pt x="721" y="473"/>
                </a:cubicBezTo>
                <a:cubicBezTo>
                  <a:pt x="721" y="473"/>
                  <a:pt x="721" y="473"/>
                  <a:pt x="721" y="473"/>
                </a:cubicBezTo>
                <a:cubicBezTo>
                  <a:pt x="722" y="474"/>
                  <a:pt x="722" y="474"/>
                  <a:pt x="722" y="474"/>
                </a:cubicBezTo>
                <a:cubicBezTo>
                  <a:pt x="722" y="475"/>
                  <a:pt x="721" y="478"/>
                  <a:pt x="721" y="481"/>
                </a:cubicBezTo>
                <a:cubicBezTo>
                  <a:pt x="721" y="481"/>
                  <a:pt x="720" y="481"/>
                  <a:pt x="720" y="482"/>
                </a:cubicBezTo>
                <a:cubicBezTo>
                  <a:pt x="720" y="485"/>
                  <a:pt x="720" y="488"/>
                  <a:pt x="719" y="491"/>
                </a:cubicBezTo>
                <a:cubicBezTo>
                  <a:pt x="719" y="494"/>
                  <a:pt x="718" y="497"/>
                  <a:pt x="717" y="500"/>
                </a:cubicBezTo>
                <a:cubicBezTo>
                  <a:pt x="716" y="506"/>
                  <a:pt x="715" y="512"/>
                  <a:pt x="713" y="517"/>
                </a:cubicBezTo>
                <a:cubicBezTo>
                  <a:pt x="714" y="516"/>
                  <a:pt x="715" y="515"/>
                  <a:pt x="715" y="514"/>
                </a:cubicBezTo>
                <a:cubicBezTo>
                  <a:pt x="715" y="514"/>
                  <a:pt x="716" y="513"/>
                  <a:pt x="716" y="513"/>
                </a:cubicBezTo>
                <a:cubicBezTo>
                  <a:pt x="716" y="513"/>
                  <a:pt x="718" y="508"/>
                  <a:pt x="719" y="506"/>
                </a:cubicBezTo>
                <a:cubicBezTo>
                  <a:pt x="719" y="506"/>
                  <a:pt x="719" y="506"/>
                  <a:pt x="719" y="505"/>
                </a:cubicBezTo>
                <a:cubicBezTo>
                  <a:pt x="720" y="503"/>
                  <a:pt x="720" y="503"/>
                  <a:pt x="720" y="503"/>
                </a:cubicBezTo>
                <a:cubicBezTo>
                  <a:pt x="720" y="504"/>
                  <a:pt x="720" y="504"/>
                  <a:pt x="720" y="504"/>
                </a:cubicBezTo>
                <a:cubicBezTo>
                  <a:pt x="720" y="503"/>
                  <a:pt x="720" y="503"/>
                  <a:pt x="721" y="502"/>
                </a:cubicBezTo>
                <a:moveTo>
                  <a:pt x="482" y="16"/>
                </a:moveTo>
                <a:cubicBezTo>
                  <a:pt x="480" y="15"/>
                  <a:pt x="479" y="15"/>
                  <a:pt x="479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80" y="15"/>
                  <a:pt x="480" y="15"/>
                  <a:pt x="481" y="15"/>
                </a:cubicBezTo>
                <a:cubicBezTo>
                  <a:pt x="481" y="15"/>
                  <a:pt x="481" y="15"/>
                  <a:pt x="481" y="15"/>
                </a:cubicBezTo>
                <a:cubicBezTo>
                  <a:pt x="481" y="16"/>
                  <a:pt x="482" y="16"/>
                  <a:pt x="482" y="16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83" y="16"/>
                  <a:pt x="482" y="16"/>
                  <a:pt x="482" y="16"/>
                </a:cubicBezTo>
                <a:moveTo>
                  <a:pt x="492" y="21"/>
                </a:moveTo>
                <a:cubicBezTo>
                  <a:pt x="492" y="20"/>
                  <a:pt x="488" y="19"/>
                  <a:pt x="488" y="19"/>
                </a:cubicBezTo>
                <a:cubicBezTo>
                  <a:pt x="488" y="19"/>
                  <a:pt x="488" y="19"/>
                  <a:pt x="488" y="19"/>
                </a:cubicBezTo>
                <a:cubicBezTo>
                  <a:pt x="489" y="20"/>
                  <a:pt x="490" y="20"/>
                  <a:pt x="490" y="20"/>
                </a:cubicBezTo>
                <a:cubicBezTo>
                  <a:pt x="491" y="20"/>
                  <a:pt x="491" y="20"/>
                  <a:pt x="491" y="21"/>
                </a:cubicBezTo>
                <a:cubicBezTo>
                  <a:pt x="491" y="20"/>
                  <a:pt x="491" y="20"/>
                  <a:pt x="491" y="20"/>
                </a:cubicBezTo>
                <a:cubicBezTo>
                  <a:pt x="491" y="20"/>
                  <a:pt x="492" y="21"/>
                  <a:pt x="492" y="21"/>
                </a:cubicBezTo>
                <a:cubicBezTo>
                  <a:pt x="492" y="21"/>
                  <a:pt x="492" y="21"/>
                  <a:pt x="492" y="21"/>
                </a:cubicBezTo>
                <a:moveTo>
                  <a:pt x="476" y="14"/>
                </a:moveTo>
                <a:cubicBezTo>
                  <a:pt x="475" y="14"/>
                  <a:pt x="475" y="14"/>
                  <a:pt x="474" y="14"/>
                </a:cubicBezTo>
                <a:cubicBezTo>
                  <a:pt x="474" y="13"/>
                  <a:pt x="473" y="13"/>
                  <a:pt x="473" y="13"/>
                </a:cubicBezTo>
                <a:cubicBezTo>
                  <a:pt x="473" y="13"/>
                  <a:pt x="473" y="13"/>
                  <a:pt x="473" y="13"/>
                </a:cubicBezTo>
                <a:cubicBezTo>
                  <a:pt x="469" y="12"/>
                  <a:pt x="468" y="12"/>
                  <a:pt x="467" y="12"/>
                </a:cubicBezTo>
                <a:cubicBezTo>
                  <a:pt x="468" y="12"/>
                  <a:pt x="469" y="12"/>
                  <a:pt x="469" y="12"/>
                </a:cubicBezTo>
                <a:cubicBezTo>
                  <a:pt x="469" y="12"/>
                  <a:pt x="469" y="12"/>
                  <a:pt x="469" y="12"/>
                </a:cubicBezTo>
                <a:cubicBezTo>
                  <a:pt x="467" y="12"/>
                  <a:pt x="465" y="11"/>
                  <a:pt x="463" y="11"/>
                </a:cubicBezTo>
                <a:cubicBezTo>
                  <a:pt x="463" y="11"/>
                  <a:pt x="463" y="11"/>
                  <a:pt x="463" y="11"/>
                </a:cubicBezTo>
                <a:cubicBezTo>
                  <a:pt x="465" y="12"/>
                  <a:pt x="468" y="12"/>
                  <a:pt x="470" y="13"/>
                </a:cubicBezTo>
                <a:cubicBezTo>
                  <a:pt x="470" y="13"/>
                  <a:pt x="470" y="13"/>
                  <a:pt x="470" y="13"/>
                </a:cubicBezTo>
                <a:cubicBezTo>
                  <a:pt x="482" y="17"/>
                  <a:pt x="482" y="17"/>
                  <a:pt x="483" y="17"/>
                </a:cubicBezTo>
                <a:cubicBezTo>
                  <a:pt x="482" y="16"/>
                  <a:pt x="480" y="16"/>
                  <a:pt x="479" y="15"/>
                </a:cubicBezTo>
                <a:cubicBezTo>
                  <a:pt x="480" y="16"/>
                  <a:pt x="480" y="16"/>
                  <a:pt x="480" y="16"/>
                </a:cubicBezTo>
                <a:cubicBezTo>
                  <a:pt x="480" y="16"/>
                  <a:pt x="480" y="16"/>
                  <a:pt x="480" y="16"/>
                </a:cubicBezTo>
                <a:cubicBezTo>
                  <a:pt x="479" y="15"/>
                  <a:pt x="479" y="15"/>
                  <a:pt x="478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7" y="14"/>
                  <a:pt x="476" y="14"/>
                </a:cubicBezTo>
                <a:moveTo>
                  <a:pt x="460" y="10"/>
                </a:moveTo>
                <a:cubicBezTo>
                  <a:pt x="455" y="9"/>
                  <a:pt x="455" y="9"/>
                  <a:pt x="455" y="9"/>
                </a:cubicBezTo>
                <a:cubicBezTo>
                  <a:pt x="455" y="9"/>
                  <a:pt x="456" y="9"/>
                  <a:pt x="457" y="10"/>
                </a:cubicBezTo>
                <a:cubicBezTo>
                  <a:pt x="457" y="10"/>
                  <a:pt x="457" y="10"/>
                  <a:pt x="455" y="9"/>
                </a:cubicBezTo>
                <a:cubicBezTo>
                  <a:pt x="454" y="9"/>
                  <a:pt x="454" y="9"/>
                  <a:pt x="453" y="9"/>
                </a:cubicBezTo>
                <a:cubicBezTo>
                  <a:pt x="453" y="9"/>
                  <a:pt x="453" y="9"/>
                  <a:pt x="453" y="9"/>
                </a:cubicBezTo>
                <a:cubicBezTo>
                  <a:pt x="454" y="9"/>
                  <a:pt x="455" y="9"/>
                  <a:pt x="456" y="10"/>
                </a:cubicBezTo>
                <a:cubicBezTo>
                  <a:pt x="455" y="10"/>
                  <a:pt x="455" y="10"/>
                  <a:pt x="455" y="10"/>
                </a:cubicBezTo>
                <a:cubicBezTo>
                  <a:pt x="456" y="10"/>
                  <a:pt x="457" y="10"/>
                  <a:pt x="458" y="10"/>
                </a:cubicBezTo>
                <a:cubicBezTo>
                  <a:pt x="457" y="10"/>
                  <a:pt x="457" y="10"/>
                  <a:pt x="457" y="10"/>
                </a:cubicBezTo>
                <a:cubicBezTo>
                  <a:pt x="458" y="11"/>
                  <a:pt x="459" y="11"/>
                  <a:pt x="460" y="11"/>
                </a:cubicBezTo>
                <a:cubicBezTo>
                  <a:pt x="461" y="11"/>
                  <a:pt x="461" y="11"/>
                  <a:pt x="461" y="11"/>
                </a:cubicBezTo>
                <a:cubicBezTo>
                  <a:pt x="462" y="11"/>
                  <a:pt x="462" y="11"/>
                  <a:pt x="466" y="13"/>
                </a:cubicBezTo>
                <a:cubicBezTo>
                  <a:pt x="467" y="13"/>
                  <a:pt x="467" y="13"/>
                  <a:pt x="467" y="13"/>
                </a:cubicBezTo>
                <a:cubicBezTo>
                  <a:pt x="468" y="13"/>
                  <a:pt x="469" y="13"/>
                  <a:pt x="470" y="13"/>
                </a:cubicBezTo>
                <a:cubicBezTo>
                  <a:pt x="470" y="13"/>
                  <a:pt x="470" y="13"/>
                  <a:pt x="470" y="13"/>
                </a:cubicBezTo>
                <a:cubicBezTo>
                  <a:pt x="471" y="13"/>
                  <a:pt x="471" y="13"/>
                  <a:pt x="471" y="13"/>
                </a:cubicBezTo>
                <a:cubicBezTo>
                  <a:pt x="471" y="13"/>
                  <a:pt x="471" y="13"/>
                  <a:pt x="471" y="13"/>
                </a:cubicBezTo>
                <a:cubicBezTo>
                  <a:pt x="470" y="13"/>
                  <a:pt x="470" y="13"/>
                  <a:pt x="469" y="13"/>
                </a:cubicBezTo>
                <a:cubicBezTo>
                  <a:pt x="468" y="12"/>
                  <a:pt x="467" y="12"/>
                  <a:pt x="466" y="12"/>
                </a:cubicBezTo>
                <a:cubicBezTo>
                  <a:pt x="464" y="12"/>
                  <a:pt x="462" y="11"/>
                  <a:pt x="460" y="10"/>
                </a:cubicBezTo>
                <a:moveTo>
                  <a:pt x="445" y="7"/>
                </a:moveTo>
                <a:cubicBezTo>
                  <a:pt x="444" y="7"/>
                  <a:pt x="444" y="7"/>
                  <a:pt x="444" y="7"/>
                </a:cubicBezTo>
                <a:cubicBezTo>
                  <a:pt x="444" y="7"/>
                  <a:pt x="444" y="7"/>
                  <a:pt x="444" y="7"/>
                </a:cubicBezTo>
                <a:cubicBezTo>
                  <a:pt x="443" y="7"/>
                  <a:pt x="443" y="7"/>
                  <a:pt x="443" y="7"/>
                </a:cubicBezTo>
                <a:cubicBezTo>
                  <a:pt x="440" y="6"/>
                  <a:pt x="439" y="6"/>
                  <a:pt x="438" y="6"/>
                </a:cubicBezTo>
                <a:cubicBezTo>
                  <a:pt x="440" y="6"/>
                  <a:pt x="441" y="6"/>
                  <a:pt x="442" y="7"/>
                </a:cubicBezTo>
                <a:cubicBezTo>
                  <a:pt x="442" y="7"/>
                  <a:pt x="442" y="7"/>
                  <a:pt x="442" y="7"/>
                </a:cubicBezTo>
                <a:cubicBezTo>
                  <a:pt x="444" y="7"/>
                  <a:pt x="445" y="7"/>
                  <a:pt x="447" y="8"/>
                </a:cubicBezTo>
                <a:cubicBezTo>
                  <a:pt x="447" y="8"/>
                  <a:pt x="447" y="8"/>
                  <a:pt x="447" y="8"/>
                </a:cubicBezTo>
                <a:cubicBezTo>
                  <a:pt x="450" y="9"/>
                  <a:pt x="450" y="9"/>
                  <a:pt x="450" y="9"/>
                </a:cubicBezTo>
                <a:cubicBezTo>
                  <a:pt x="450" y="9"/>
                  <a:pt x="450" y="9"/>
                  <a:pt x="450" y="9"/>
                </a:cubicBezTo>
                <a:cubicBezTo>
                  <a:pt x="450" y="9"/>
                  <a:pt x="450" y="9"/>
                  <a:pt x="450" y="9"/>
                </a:cubicBezTo>
                <a:cubicBezTo>
                  <a:pt x="451" y="9"/>
                  <a:pt x="452" y="9"/>
                  <a:pt x="452" y="9"/>
                </a:cubicBezTo>
                <a:cubicBezTo>
                  <a:pt x="454" y="9"/>
                  <a:pt x="454" y="9"/>
                  <a:pt x="454" y="9"/>
                </a:cubicBezTo>
                <a:cubicBezTo>
                  <a:pt x="454" y="9"/>
                  <a:pt x="453" y="9"/>
                  <a:pt x="452" y="9"/>
                </a:cubicBezTo>
                <a:cubicBezTo>
                  <a:pt x="453" y="9"/>
                  <a:pt x="453" y="9"/>
                  <a:pt x="453" y="9"/>
                </a:cubicBezTo>
                <a:cubicBezTo>
                  <a:pt x="452" y="9"/>
                  <a:pt x="452" y="9"/>
                  <a:pt x="451" y="9"/>
                </a:cubicBezTo>
                <a:cubicBezTo>
                  <a:pt x="451" y="8"/>
                  <a:pt x="451" y="8"/>
                  <a:pt x="451" y="8"/>
                </a:cubicBezTo>
                <a:cubicBezTo>
                  <a:pt x="451" y="8"/>
                  <a:pt x="451" y="8"/>
                  <a:pt x="449" y="8"/>
                </a:cubicBezTo>
                <a:cubicBezTo>
                  <a:pt x="448" y="8"/>
                  <a:pt x="447" y="7"/>
                  <a:pt x="446" y="7"/>
                </a:cubicBezTo>
                <a:cubicBezTo>
                  <a:pt x="446" y="7"/>
                  <a:pt x="446" y="7"/>
                  <a:pt x="446" y="7"/>
                </a:cubicBezTo>
                <a:cubicBezTo>
                  <a:pt x="446" y="7"/>
                  <a:pt x="445" y="7"/>
                  <a:pt x="445" y="7"/>
                </a:cubicBezTo>
                <a:moveTo>
                  <a:pt x="459" y="11"/>
                </a:moveTo>
                <a:cubicBezTo>
                  <a:pt x="458" y="10"/>
                  <a:pt x="458" y="10"/>
                  <a:pt x="458" y="10"/>
                </a:cubicBezTo>
                <a:cubicBezTo>
                  <a:pt x="457" y="10"/>
                  <a:pt x="457" y="10"/>
                  <a:pt x="457" y="1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55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3" y="9"/>
                  <a:pt x="453" y="9"/>
                  <a:pt x="453" y="9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7" y="10"/>
                  <a:pt x="457" y="10"/>
                  <a:pt x="458" y="11"/>
                </a:cubicBezTo>
                <a:cubicBezTo>
                  <a:pt x="458" y="11"/>
                  <a:pt x="458" y="11"/>
                  <a:pt x="458" y="11"/>
                </a:cubicBezTo>
                <a:cubicBezTo>
                  <a:pt x="458" y="11"/>
                  <a:pt x="459" y="11"/>
                  <a:pt x="460" y="11"/>
                </a:cubicBezTo>
                <a:cubicBezTo>
                  <a:pt x="460" y="11"/>
                  <a:pt x="460" y="11"/>
                  <a:pt x="460" y="11"/>
                </a:cubicBezTo>
                <a:cubicBezTo>
                  <a:pt x="460" y="11"/>
                  <a:pt x="459" y="11"/>
                  <a:pt x="459" y="11"/>
                </a:cubicBezTo>
                <a:moveTo>
                  <a:pt x="440" y="6"/>
                </a:moveTo>
                <a:cubicBezTo>
                  <a:pt x="440" y="6"/>
                  <a:pt x="437" y="6"/>
                  <a:pt x="436" y="6"/>
                </a:cubicBezTo>
                <a:cubicBezTo>
                  <a:pt x="437" y="6"/>
                  <a:pt x="437" y="6"/>
                  <a:pt x="437" y="6"/>
                </a:cubicBezTo>
                <a:cubicBezTo>
                  <a:pt x="437" y="6"/>
                  <a:pt x="436" y="6"/>
                  <a:pt x="436" y="6"/>
                </a:cubicBezTo>
                <a:cubicBezTo>
                  <a:pt x="437" y="6"/>
                  <a:pt x="437" y="6"/>
                  <a:pt x="437" y="6"/>
                </a:cubicBezTo>
                <a:cubicBezTo>
                  <a:pt x="438" y="6"/>
                  <a:pt x="439" y="6"/>
                  <a:pt x="440" y="6"/>
                </a:cubicBezTo>
                <a:cubicBezTo>
                  <a:pt x="440" y="7"/>
                  <a:pt x="441" y="7"/>
                  <a:pt x="442" y="7"/>
                </a:cubicBezTo>
                <a:cubicBezTo>
                  <a:pt x="442" y="7"/>
                  <a:pt x="442" y="7"/>
                  <a:pt x="442" y="7"/>
                </a:cubicBezTo>
                <a:cubicBezTo>
                  <a:pt x="441" y="7"/>
                  <a:pt x="441" y="7"/>
                  <a:pt x="440" y="6"/>
                </a:cubicBezTo>
                <a:moveTo>
                  <a:pt x="487" y="60"/>
                </a:moveTo>
                <a:cubicBezTo>
                  <a:pt x="487" y="59"/>
                  <a:pt x="487" y="59"/>
                  <a:pt x="486" y="59"/>
                </a:cubicBezTo>
                <a:cubicBezTo>
                  <a:pt x="485" y="59"/>
                  <a:pt x="485" y="59"/>
                  <a:pt x="485" y="59"/>
                </a:cubicBezTo>
                <a:cubicBezTo>
                  <a:pt x="484" y="58"/>
                  <a:pt x="484" y="58"/>
                  <a:pt x="484" y="58"/>
                </a:cubicBezTo>
                <a:cubicBezTo>
                  <a:pt x="483" y="58"/>
                  <a:pt x="482" y="58"/>
                  <a:pt x="480" y="58"/>
                </a:cubicBezTo>
                <a:cubicBezTo>
                  <a:pt x="481" y="58"/>
                  <a:pt x="481" y="58"/>
                  <a:pt x="481" y="58"/>
                </a:cubicBezTo>
                <a:cubicBezTo>
                  <a:pt x="482" y="59"/>
                  <a:pt x="482" y="59"/>
                  <a:pt x="482" y="59"/>
                </a:cubicBezTo>
                <a:cubicBezTo>
                  <a:pt x="483" y="60"/>
                  <a:pt x="483" y="61"/>
                  <a:pt x="484" y="62"/>
                </a:cubicBezTo>
                <a:cubicBezTo>
                  <a:pt x="485" y="62"/>
                  <a:pt x="485" y="62"/>
                  <a:pt x="486" y="62"/>
                </a:cubicBezTo>
                <a:cubicBezTo>
                  <a:pt x="487" y="62"/>
                  <a:pt x="486" y="62"/>
                  <a:pt x="486" y="61"/>
                </a:cubicBezTo>
                <a:cubicBezTo>
                  <a:pt x="486" y="61"/>
                  <a:pt x="486" y="61"/>
                  <a:pt x="486" y="61"/>
                </a:cubicBezTo>
                <a:cubicBezTo>
                  <a:pt x="486" y="61"/>
                  <a:pt x="486" y="61"/>
                  <a:pt x="486" y="61"/>
                </a:cubicBezTo>
                <a:cubicBezTo>
                  <a:pt x="487" y="61"/>
                  <a:pt x="487" y="61"/>
                  <a:pt x="487" y="61"/>
                </a:cubicBezTo>
                <a:cubicBezTo>
                  <a:pt x="487" y="61"/>
                  <a:pt x="487" y="61"/>
                  <a:pt x="487" y="61"/>
                </a:cubicBezTo>
                <a:cubicBezTo>
                  <a:pt x="487" y="60"/>
                  <a:pt x="487" y="60"/>
                  <a:pt x="487" y="60"/>
                </a:cubicBezTo>
                <a:moveTo>
                  <a:pt x="473" y="23"/>
                </a:moveTo>
                <a:cubicBezTo>
                  <a:pt x="471" y="22"/>
                  <a:pt x="471" y="22"/>
                  <a:pt x="468" y="21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8" y="21"/>
                  <a:pt x="468" y="21"/>
                  <a:pt x="467" y="21"/>
                </a:cubicBezTo>
                <a:cubicBezTo>
                  <a:pt x="468" y="22"/>
                  <a:pt x="469" y="22"/>
                  <a:pt x="470" y="23"/>
                </a:cubicBezTo>
                <a:cubicBezTo>
                  <a:pt x="470" y="23"/>
                  <a:pt x="470" y="23"/>
                  <a:pt x="470" y="23"/>
                </a:cubicBezTo>
                <a:cubicBezTo>
                  <a:pt x="469" y="23"/>
                  <a:pt x="469" y="23"/>
                  <a:pt x="469" y="23"/>
                </a:cubicBezTo>
                <a:cubicBezTo>
                  <a:pt x="469" y="23"/>
                  <a:pt x="470" y="23"/>
                  <a:pt x="470" y="23"/>
                </a:cubicBezTo>
                <a:cubicBezTo>
                  <a:pt x="469" y="23"/>
                  <a:pt x="469" y="23"/>
                  <a:pt x="469" y="23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8" y="24"/>
                  <a:pt x="468" y="24"/>
                  <a:pt x="467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25"/>
                  <a:pt x="466" y="25"/>
                  <a:pt x="468" y="26"/>
                </a:cubicBezTo>
                <a:cubicBezTo>
                  <a:pt x="467" y="26"/>
                  <a:pt x="466" y="26"/>
                  <a:pt x="466" y="26"/>
                </a:cubicBezTo>
                <a:cubicBezTo>
                  <a:pt x="466" y="26"/>
                  <a:pt x="466" y="26"/>
                  <a:pt x="467" y="27"/>
                </a:cubicBezTo>
                <a:cubicBezTo>
                  <a:pt x="467" y="27"/>
                  <a:pt x="467" y="27"/>
                  <a:pt x="467" y="27"/>
                </a:cubicBezTo>
                <a:cubicBezTo>
                  <a:pt x="467" y="27"/>
                  <a:pt x="467" y="27"/>
                  <a:pt x="466" y="28"/>
                </a:cubicBezTo>
                <a:cubicBezTo>
                  <a:pt x="466" y="28"/>
                  <a:pt x="466" y="28"/>
                  <a:pt x="469" y="30"/>
                </a:cubicBezTo>
                <a:cubicBezTo>
                  <a:pt x="468" y="30"/>
                  <a:pt x="467" y="29"/>
                  <a:pt x="467" y="30"/>
                </a:cubicBezTo>
                <a:cubicBezTo>
                  <a:pt x="468" y="30"/>
                  <a:pt x="469" y="31"/>
                  <a:pt x="470" y="32"/>
                </a:cubicBezTo>
                <a:cubicBezTo>
                  <a:pt x="470" y="33"/>
                  <a:pt x="470" y="33"/>
                  <a:pt x="470" y="33"/>
                </a:cubicBezTo>
                <a:cubicBezTo>
                  <a:pt x="471" y="33"/>
                  <a:pt x="471" y="33"/>
                  <a:pt x="472" y="34"/>
                </a:cubicBezTo>
                <a:cubicBezTo>
                  <a:pt x="471" y="34"/>
                  <a:pt x="471" y="33"/>
                  <a:pt x="470" y="34"/>
                </a:cubicBezTo>
                <a:cubicBezTo>
                  <a:pt x="470" y="34"/>
                  <a:pt x="470" y="34"/>
                  <a:pt x="470" y="35"/>
                </a:cubicBezTo>
                <a:cubicBezTo>
                  <a:pt x="470" y="35"/>
                  <a:pt x="472" y="37"/>
                  <a:pt x="472" y="36"/>
                </a:cubicBezTo>
                <a:cubicBezTo>
                  <a:pt x="472" y="36"/>
                  <a:pt x="472" y="36"/>
                  <a:pt x="474" y="37"/>
                </a:cubicBezTo>
                <a:cubicBezTo>
                  <a:pt x="474" y="37"/>
                  <a:pt x="474" y="37"/>
                  <a:pt x="474" y="37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4" y="38"/>
                  <a:pt x="473" y="37"/>
                  <a:pt x="473" y="38"/>
                </a:cubicBezTo>
                <a:cubicBezTo>
                  <a:pt x="473" y="38"/>
                  <a:pt x="474" y="39"/>
                  <a:pt x="475" y="39"/>
                </a:cubicBezTo>
                <a:cubicBezTo>
                  <a:pt x="474" y="39"/>
                  <a:pt x="473" y="39"/>
                  <a:pt x="473" y="40"/>
                </a:cubicBezTo>
                <a:cubicBezTo>
                  <a:pt x="474" y="41"/>
                  <a:pt x="475" y="41"/>
                  <a:pt x="475" y="42"/>
                </a:cubicBezTo>
                <a:cubicBezTo>
                  <a:pt x="475" y="42"/>
                  <a:pt x="475" y="42"/>
                  <a:pt x="476" y="43"/>
                </a:cubicBezTo>
                <a:cubicBezTo>
                  <a:pt x="475" y="43"/>
                  <a:pt x="475" y="43"/>
                  <a:pt x="475" y="43"/>
                </a:cubicBezTo>
                <a:cubicBezTo>
                  <a:pt x="475" y="43"/>
                  <a:pt x="475" y="43"/>
                  <a:pt x="476" y="44"/>
                </a:cubicBezTo>
                <a:cubicBezTo>
                  <a:pt x="476" y="44"/>
                  <a:pt x="476" y="44"/>
                  <a:pt x="476" y="44"/>
                </a:cubicBezTo>
                <a:cubicBezTo>
                  <a:pt x="477" y="46"/>
                  <a:pt x="478" y="46"/>
                  <a:pt x="479" y="47"/>
                </a:cubicBezTo>
                <a:cubicBezTo>
                  <a:pt x="479" y="47"/>
                  <a:pt x="480" y="47"/>
                  <a:pt x="480" y="47"/>
                </a:cubicBezTo>
                <a:cubicBezTo>
                  <a:pt x="480" y="47"/>
                  <a:pt x="480" y="47"/>
                  <a:pt x="480" y="47"/>
                </a:cubicBezTo>
                <a:cubicBezTo>
                  <a:pt x="480" y="47"/>
                  <a:pt x="480" y="47"/>
                  <a:pt x="480" y="47"/>
                </a:cubicBezTo>
                <a:cubicBezTo>
                  <a:pt x="481" y="47"/>
                  <a:pt x="481" y="47"/>
                  <a:pt x="482" y="48"/>
                </a:cubicBezTo>
                <a:cubicBezTo>
                  <a:pt x="482" y="47"/>
                  <a:pt x="482" y="47"/>
                  <a:pt x="481" y="47"/>
                </a:cubicBezTo>
                <a:cubicBezTo>
                  <a:pt x="484" y="48"/>
                  <a:pt x="485" y="48"/>
                  <a:pt x="486" y="49"/>
                </a:cubicBezTo>
                <a:cubicBezTo>
                  <a:pt x="486" y="50"/>
                  <a:pt x="486" y="50"/>
                  <a:pt x="486" y="50"/>
                </a:cubicBezTo>
                <a:cubicBezTo>
                  <a:pt x="487" y="51"/>
                  <a:pt x="487" y="51"/>
                  <a:pt x="487" y="51"/>
                </a:cubicBezTo>
                <a:cubicBezTo>
                  <a:pt x="488" y="51"/>
                  <a:pt x="488" y="51"/>
                  <a:pt x="488" y="51"/>
                </a:cubicBezTo>
                <a:cubicBezTo>
                  <a:pt x="488" y="51"/>
                  <a:pt x="489" y="51"/>
                  <a:pt x="490" y="51"/>
                </a:cubicBezTo>
                <a:cubicBezTo>
                  <a:pt x="492" y="51"/>
                  <a:pt x="494" y="52"/>
                  <a:pt x="495" y="52"/>
                </a:cubicBezTo>
                <a:cubicBezTo>
                  <a:pt x="495" y="52"/>
                  <a:pt x="496" y="52"/>
                  <a:pt x="496" y="52"/>
                </a:cubicBezTo>
                <a:cubicBezTo>
                  <a:pt x="496" y="52"/>
                  <a:pt x="496" y="52"/>
                  <a:pt x="497" y="52"/>
                </a:cubicBezTo>
                <a:cubicBezTo>
                  <a:pt x="496" y="52"/>
                  <a:pt x="496" y="51"/>
                  <a:pt x="495" y="51"/>
                </a:cubicBezTo>
                <a:cubicBezTo>
                  <a:pt x="495" y="51"/>
                  <a:pt x="495" y="51"/>
                  <a:pt x="487" y="46"/>
                </a:cubicBezTo>
                <a:cubicBezTo>
                  <a:pt x="486" y="45"/>
                  <a:pt x="484" y="44"/>
                  <a:pt x="483" y="43"/>
                </a:cubicBezTo>
                <a:cubicBezTo>
                  <a:pt x="483" y="43"/>
                  <a:pt x="483" y="43"/>
                  <a:pt x="483" y="43"/>
                </a:cubicBezTo>
                <a:cubicBezTo>
                  <a:pt x="483" y="42"/>
                  <a:pt x="483" y="42"/>
                  <a:pt x="481" y="41"/>
                </a:cubicBezTo>
                <a:cubicBezTo>
                  <a:pt x="480" y="40"/>
                  <a:pt x="480" y="40"/>
                  <a:pt x="480" y="40"/>
                </a:cubicBezTo>
                <a:cubicBezTo>
                  <a:pt x="480" y="40"/>
                  <a:pt x="480" y="40"/>
                  <a:pt x="480" y="40"/>
                </a:cubicBezTo>
                <a:cubicBezTo>
                  <a:pt x="480" y="39"/>
                  <a:pt x="480" y="39"/>
                  <a:pt x="479" y="39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479" y="37"/>
                  <a:pt x="479" y="37"/>
                  <a:pt x="478" y="36"/>
                </a:cubicBezTo>
                <a:cubicBezTo>
                  <a:pt x="478" y="35"/>
                  <a:pt x="477" y="35"/>
                  <a:pt x="477" y="35"/>
                </a:cubicBezTo>
                <a:cubicBezTo>
                  <a:pt x="477" y="35"/>
                  <a:pt x="477" y="35"/>
                  <a:pt x="477" y="35"/>
                </a:cubicBezTo>
                <a:cubicBezTo>
                  <a:pt x="477" y="34"/>
                  <a:pt x="475" y="33"/>
                  <a:pt x="474" y="32"/>
                </a:cubicBezTo>
                <a:cubicBezTo>
                  <a:pt x="475" y="32"/>
                  <a:pt x="475" y="32"/>
                  <a:pt x="476" y="32"/>
                </a:cubicBezTo>
                <a:cubicBezTo>
                  <a:pt x="475" y="31"/>
                  <a:pt x="475" y="31"/>
                  <a:pt x="475" y="31"/>
                </a:cubicBezTo>
                <a:cubicBezTo>
                  <a:pt x="476" y="31"/>
                  <a:pt x="476" y="31"/>
                  <a:pt x="476" y="31"/>
                </a:cubicBezTo>
                <a:cubicBezTo>
                  <a:pt x="475" y="31"/>
                  <a:pt x="475" y="31"/>
                  <a:pt x="475" y="31"/>
                </a:cubicBezTo>
                <a:cubicBezTo>
                  <a:pt x="475" y="30"/>
                  <a:pt x="475" y="30"/>
                  <a:pt x="475" y="30"/>
                </a:cubicBezTo>
                <a:cubicBezTo>
                  <a:pt x="475" y="30"/>
                  <a:pt x="475" y="30"/>
                  <a:pt x="475" y="30"/>
                </a:cubicBezTo>
                <a:cubicBezTo>
                  <a:pt x="475" y="29"/>
                  <a:pt x="473" y="29"/>
                  <a:pt x="472" y="28"/>
                </a:cubicBezTo>
                <a:cubicBezTo>
                  <a:pt x="473" y="27"/>
                  <a:pt x="473" y="28"/>
                  <a:pt x="474" y="28"/>
                </a:cubicBezTo>
                <a:cubicBezTo>
                  <a:pt x="474" y="27"/>
                  <a:pt x="473" y="27"/>
                  <a:pt x="473" y="27"/>
                </a:cubicBezTo>
                <a:cubicBezTo>
                  <a:pt x="473" y="27"/>
                  <a:pt x="473" y="27"/>
                  <a:pt x="473" y="27"/>
                </a:cubicBezTo>
                <a:cubicBezTo>
                  <a:pt x="473" y="26"/>
                  <a:pt x="473" y="26"/>
                  <a:pt x="473" y="26"/>
                </a:cubicBezTo>
                <a:cubicBezTo>
                  <a:pt x="474" y="26"/>
                  <a:pt x="474" y="26"/>
                  <a:pt x="475" y="26"/>
                </a:cubicBezTo>
                <a:cubicBezTo>
                  <a:pt x="475" y="26"/>
                  <a:pt x="474" y="26"/>
                  <a:pt x="474" y="26"/>
                </a:cubicBezTo>
                <a:cubicBezTo>
                  <a:pt x="475" y="25"/>
                  <a:pt x="475" y="25"/>
                  <a:pt x="475" y="25"/>
                </a:cubicBezTo>
                <a:cubicBezTo>
                  <a:pt x="474" y="25"/>
                  <a:pt x="474" y="25"/>
                  <a:pt x="474" y="25"/>
                </a:cubicBezTo>
                <a:cubicBezTo>
                  <a:pt x="475" y="25"/>
                  <a:pt x="475" y="25"/>
                  <a:pt x="476" y="25"/>
                </a:cubicBezTo>
                <a:cubicBezTo>
                  <a:pt x="475" y="24"/>
                  <a:pt x="475" y="24"/>
                  <a:pt x="473" y="23"/>
                </a:cubicBezTo>
                <a:cubicBezTo>
                  <a:pt x="473" y="23"/>
                  <a:pt x="473" y="23"/>
                  <a:pt x="473" y="23"/>
                </a:cubicBezTo>
                <a:cubicBezTo>
                  <a:pt x="474" y="23"/>
                  <a:pt x="474" y="23"/>
                  <a:pt x="474" y="23"/>
                </a:cubicBezTo>
                <a:cubicBezTo>
                  <a:pt x="474" y="23"/>
                  <a:pt x="473" y="23"/>
                  <a:pt x="473" y="23"/>
                </a:cubicBezTo>
                <a:moveTo>
                  <a:pt x="504" y="38"/>
                </a:moveTo>
                <a:cubicBezTo>
                  <a:pt x="503" y="37"/>
                  <a:pt x="501" y="36"/>
                  <a:pt x="501" y="36"/>
                </a:cubicBezTo>
                <a:cubicBezTo>
                  <a:pt x="500" y="36"/>
                  <a:pt x="500" y="36"/>
                  <a:pt x="500" y="36"/>
                </a:cubicBezTo>
                <a:cubicBezTo>
                  <a:pt x="500" y="36"/>
                  <a:pt x="500" y="36"/>
                  <a:pt x="500" y="36"/>
                </a:cubicBezTo>
                <a:cubicBezTo>
                  <a:pt x="501" y="37"/>
                  <a:pt x="501" y="37"/>
                  <a:pt x="501" y="37"/>
                </a:cubicBezTo>
                <a:cubicBezTo>
                  <a:pt x="502" y="38"/>
                  <a:pt x="502" y="38"/>
                  <a:pt x="502" y="38"/>
                </a:cubicBezTo>
                <a:cubicBezTo>
                  <a:pt x="503" y="39"/>
                  <a:pt x="503" y="39"/>
                  <a:pt x="503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5" y="38"/>
                  <a:pt x="505" y="38"/>
                  <a:pt x="505" y="38"/>
                </a:cubicBezTo>
                <a:cubicBezTo>
                  <a:pt x="505" y="38"/>
                  <a:pt x="504" y="38"/>
                  <a:pt x="504" y="38"/>
                </a:cubicBezTo>
                <a:moveTo>
                  <a:pt x="428" y="7"/>
                </a:moveTo>
                <a:cubicBezTo>
                  <a:pt x="428" y="7"/>
                  <a:pt x="428" y="7"/>
                  <a:pt x="428" y="7"/>
                </a:cubicBezTo>
                <a:cubicBezTo>
                  <a:pt x="428" y="7"/>
                  <a:pt x="427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7" y="7"/>
                  <a:pt x="427" y="7"/>
                  <a:pt x="427" y="7"/>
                </a:cubicBezTo>
                <a:cubicBezTo>
                  <a:pt x="426" y="7"/>
                  <a:pt x="426" y="7"/>
                  <a:pt x="426" y="7"/>
                </a:cubicBezTo>
                <a:cubicBezTo>
                  <a:pt x="426" y="7"/>
                  <a:pt x="427" y="7"/>
                  <a:pt x="427" y="7"/>
                </a:cubicBezTo>
                <a:cubicBezTo>
                  <a:pt x="427" y="7"/>
                  <a:pt x="427" y="7"/>
                  <a:pt x="427" y="7"/>
                </a:cubicBezTo>
                <a:cubicBezTo>
                  <a:pt x="427" y="7"/>
                  <a:pt x="431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8"/>
                  <a:pt x="431" y="8"/>
                  <a:pt x="429" y="7"/>
                </a:cubicBezTo>
                <a:cubicBezTo>
                  <a:pt x="429" y="7"/>
                  <a:pt x="429" y="7"/>
                  <a:pt x="429" y="7"/>
                </a:cubicBezTo>
                <a:cubicBezTo>
                  <a:pt x="428" y="7"/>
                  <a:pt x="428" y="7"/>
                  <a:pt x="428" y="7"/>
                </a:cubicBezTo>
                <a:moveTo>
                  <a:pt x="431" y="8"/>
                </a:moveTo>
                <a:cubicBezTo>
                  <a:pt x="430" y="8"/>
                  <a:pt x="430" y="8"/>
                  <a:pt x="429" y="8"/>
                </a:cubicBezTo>
                <a:cubicBezTo>
                  <a:pt x="429" y="8"/>
                  <a:pt x="429" y="8"/>
                  <a:pt x="428" y="8"/>
                </a:cubicBezTo>
                <a:cubicBezTo>
                  <a:pt x="427" y="7"/>
                  <a:pt x="426" y="7"/>
                  <a:pt x="425" y="7"/>
                </a:cubicBezTo>
                <a:cubicBezTo>
                  <a:pt x="424" y="6"/>
                  <a:pt x="424" y="6"/>
                  <a:pt x="424" y="6"/>
                </a:cubicBezTo>
                <a:cubicBezTo>
                  <a:pt x="424" y="6"/>
                  <a:pt x="424" y="6"/>
                  <a:pt x="424" y="6"/>
                </a:cubicBezTo>
                <a:cubicBezTo>
                  <a:pt x="424" y="6"/>
                  <a:pt x="424" y="6"/>
                  <a:pt x="424" y="7"/>
                </a:cubicBezTo>
                <a:cubicBezTo>
                  <a:pt x="425" y="7"/>
                  <a:pt x="425" y="7"/>
                  <a:pt x="426" y="7"/>
                </a:cubicBezTo>
                <a:cubicBezTo>
                  <a:pt x="425" y="7"/>
                  <a:pt x="425" y="7"/>
                  <a:pt x="425" y="7"/>
                </a:cubicBezTo>
                <a:cubicBezTo>
                  <a:pt x="425" y="7"/>
                  <a:pt x="426" y="7"/>
                  <a:pt x="426" y="7"/>
                </a:cubicBezTo>
                <a:cubicBezTo>
                  <a:pt x="426" y="7"/>
                  <a:pt x="426" y="7"/>
                  <a:pt x="426" y="7"/>
                </a:cubicBezTo>
                <a:cubicBezTo>
                  <a:pt x="427" y="8"/>
                  <a:pt x="427" y="8"/>
                  <a:pt x="428" y="8"/>
                </a:cubicBezTo>
                <a:cubicBezTo>
                  <a:pt x="428" y="8"/>
                  <a:pt x="429" y="8"/>
                  <a:pt x="430" y="9"/>
                </a:cubicBezTo>
                <a:cubicBezTo>
                  <a:pt x="430" y="8"/>
                  <a:pt x="430" y="8"/>
                  <a:pt x="430" y="8"/>
                </a:cubicBezTo>
                <a:cubicBezTo>
                  <a:pt x="429" y="8"/>
                  <a:pt x="429" y="8"/>
                  <a:pt x="429" y="8"/>
                </a:cubicBezTo>
                <a:cubicBezTo>
                  <a:pt x="430" y="8"/>
                  <a:pt x="430" y="8"/>
                  <a:pt x="430" y="8"/>
                </a:cubicBezTo>
                <a:cubicBezTo>
                  <a:pt x="430" y="8"/>
                  <a:pt x="430" y="8"/>
                  <a:pt x="430" y="8"/>
                </a:cubicBezTo>
                <a:cubicBezTo>
                  <a:pt x="430" y="8"/>
                  <a:pt x="430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moveTo>
                  <a:pt x="433" y="10"/>
                </a:moveTo>
                <a:cubicBezTo>
                  <a:pt x="433" y="10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3" y="10"/>
                  <a:pt x="433" y="10"/>
                  <a:pt x="433" y="10"/>
                </a:cubicBezTo>
                <a:cubicBezTo>
                  <a:pt x="434" y="10"/>
                  <a:pt x="434" y="10"/>
                  <a:pt x="434" y="10"/>
                </a:cubicBezTo>
                <a:cubicBezTo>
                  <a:pt x="434" y="10"/>
                  <a:pt x="434" y="10"/>
                  <a:pt x="434" y="10"/>
                </a:cubicBezTo>
                <a:cubicBezTo>
                  <a:pt x="433" y="10"/>
                  <a:pt x="433" y="10"/>
                  <a:pt x="433" y="10"/>
                </a:cubicBezTo>
                <a:cubicBezTo>
                  <a:pt x="433" y="10"/>
                  <a:pt x="433" y="10"/>
                  <a:pt x="433" y="10"/>
                </a:cubicBezTo>
                <a:moveTo>
                  <a:pt x="430" y="9"/>
                </a:moveTo>
                <a:cubicBezTo>
                  <a:pt x="429" y="9"/>
                  <a:pt x="429" y="9"/>
                  <a:pt x="429" y="9"/>
                </a:cubicBezTo>
                <a:cubicBezTo>
                  <a:pt x="428" y="8"/>
                  <a:pt x="428" y="8"/>
                  <a:pt x="428" y="8"/>
                </a:cubicBezTo>
                <a:cubicBezTo>
                  <a:pt x="428" y="8"/>
                  <a:pt x="428" y="8"/>
                  <a:pt x="427" y="8"/>
                </a:cubicBezTo>
                <a:cubicBezTo>
                  <a:pt x="427" y="8"/>
                  <a:pt x="427" y="8"/>
                  <a:pt x="427" y="8"/>
                </a:cubicBezTo>
                <a:cubicBezTo>
                  <a:pt x="428" y="9"/>
                  <a:pt x="428" y="9"/>
                  <a:pt x="428" y="9"/>
                </a:cubicBezTo>
                <a:cubicBezTo>
                  <a:pt x="428" y="9"/>
                  <a:pt x="428" y="9"/>
                  <a:pt x="428" y="9"/>
                </a:cubicBezTo>
                <a:cubicBezTo>
                  <a:pt x="429" y="9"/>
                  <a:pt x="429" y="10"/>
                  <a:pt x="430" y="10"/>
                </a:cubicBezTo>
                <a:cubicBezTo>
                  <a:pt x="431" y="10"/>
                  <a:pt x="431" y="10"/>
                  <a:pt x="431" y="10"/>
                </a:cubicBezTo>
                <a:cubicBezTo>
                  <a:pt x="430" y="9"/>
                  <a:pt x="429" y="9"/>
                  <a:pt x="429" y="9"/>
                </a:cubicBezTo>
                <a:cubicBezTo>
                  <a:pt x="430" y="10"/>
                  <a:pt x="431" y="10"/>
                  <a:pt x="432" y="10"/>
                </a:cubicBezTo>
                <a:cubicBezTo>
                  <a:pt x="431" y="10"/>
                  <a:pt x="431" y="10"/>
                  <a:pt x="431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1" y="10"/>
                  <a:pt x="430" y="9"/>
                  <a:pt x="429" y="9"/>
                </a:cubicBezTo>
                <a:cubicBezTo>
                  <a:pt x="430" y="9"/>
                  <a:pt x="430" y="9"/>
                  <a:pt x="430" y="9"/>
                </a:cubicBezTo>
                <a:moveTo>
                  <a:pt x="425" y="7"/>
                </a:moveTo>
                <a:cubicBezTo>
                  <a:pt x="424" y="7"/>
                  <a:pt x="424" y="7"/>
                  <a:pt x="424" y="7"/>
                </a:cubicBezTo>
                <a:cubicBezTo>
                  <a:pt x="423" y="7"/>
                  <a:pt x="423" y="7"/>
                  <a:pt x="423" y="6"/>
                </a:cubicBezTo>
                <a:cubicBezTo>
                  <a:pt x="422" y="6"/>
                  <a:pt x="422" y="6"/>
                  <a:pt x="422" y="6"/>
                </a:cubicBezTo>
                <a:cubicBezTo>
                  <a:pt x="422" y="7"/>
                  <a:pt x="422" y="7"/>
                  <a:pt x="422" y="7"/>
                </a:cubicBezTo>
                <a:cubicBezTo>
                  <a:pt x="422" y="7"/>
                  <a:pt x="422" y="7"/>
                  <a:pt x="419" y="6"/>
                </a:cubicBezTo>
                <a:cubicBezTo>
                  <a:pt x="419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6"/>
                  <a:pt x="418" y="6"/>
                  <a:pt x="418" y="6"/>
                </a:cubicBezTo>
                <a:cubicBezTo>
                  <a:pt x="419" y="6"/>
                  <a:pt x="420" y="6"/>
                  <a:pt x="421" y="7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2" y="7"/>
                  <a:pt x="422" y="7"/>
                  <a:pt x="422" y="7"/>
                </a:cubicBezTo>
                <a:cubicBezTo>
                  <a:pt x="423" y="7"/>
                  <a:pt x="423" y="8"/>
                  <a:pt x="424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4" y="9"/>
                </a:cubicBezTo>
                <a:cubicBezTo>
                  <a:pt x="424" y="9"/>
                  <a:pt x="424" y="9"/>
                  <a:pt x="424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4" y="9"/>
                  <a:pt x="423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3" y="8"/>
                </a:cubicBezTo>
                <a:cubicBezTo>
                  <a:pt x="423" y="7"/>
                  <a:pt x="423" y="7"/>
                  <a:pt x="423" y="7"/>
                </a:cubicBezTo>
                <a:cubicBezTo>
                  <a:pt x="424" y="8"/>
                  <a:pt x="424" y="8"/>
                  <a:pt x="425" y="8"/>
                </a:cubicBezTo>
                <a:cubicBezTo>
                  <a:pt x="425" y="8"/>
                  <a:pt x="425" y="8"/>
                  <a:pt x="425" y="8"/>
                </a:cubicBezTo>
                <a:cubicBezTo>
                  <a:pt x="422" y="7"/>
                  <a:pt x="422" y="7"/>
                  <a:pt x="422" y="7"/>
                </a:cubicBezTo>
                <a:cubicBezTo>
                  <a:pt x="423" y="7"/>
                  <a:pt x="423" y="7"/>
                  <a:pt x="423" y="7"/>
                </a:cubicBezTo>
                <a:cubicBezTo>
                  <a:pt x="425" y="7"/>
                  <a:pt x="425" y="7"/>
                  <a:pt x="425" y="7"/>
                </a:cubicBezTo>
                <a:cubicBezTo>
                  <a:pt x="425" y="7"/>
                  <a:pt x="425" y="7"/>
                  <a:pt x="425" y="7"/>
                </a:cubicBezTo>
                <a:moveTo>
                  <a:pt x="421" y="8"/>
                </a:moveTo>
                <a:cubicBezTo>
                  <a:pt x="420" y="8"/>
                  <a:pt x="420" y="8"/>
                  <a:pt x="419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8" y="7"/>
                  <a:pt x="417" y="7"/>
                  <a:pt x="417" y="7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7"/>
                  <a:pt x="416" y="7"/>
                  <a:pt x="416" y="7"/>
                </a:cubicBezTo>
                <a:cubicBezTo>
                  <a:pt x="416" y="7"/>
                  <a:pt x="417" y="7"/>
                  <a:pt x="417" y="7"/>
                </a:cubicBezTo>
                <a:cubicBezTo>
                  <a:pt x="417" y="7"/>
                  <a:pt x="417" y="7"/>
                  <a:pt x="416" y="7"/>
                </a:cubicBezTo>
                <a:cubicBezTo>
                  <a:pt x="416" y="7"/>
                  <a:pt x="416" y="7"/>
                  <a:pt x="416" y="7"/>
                </a:cubicBezTo>
                <a:cubicBezTo>
                  <a:pt x="417" y="7"/>
                  <a:pt x="417" y="7"/>
                  <a:pt x="417" y="7"/>
                </a:cubicBezTo>
                <a:cubicBezTo>
                  <a:pt x="416" y="7"/>
                  <a:pt x="416" y="7"/>
                  <a:pt x="416" y="7"/>
                </a:cubicBezTo>
                <a:cubicBezTo>
                  <a:pt x="416" y="7"/>
                  <a:pt x="416" y="7"/>
                  <a:pt x="415" y="7"/>
                </a:cubicBezTo>
                <a:cubicBezTo>
                  <a:pt x="416" y="8"/>
                  <a:pt x="416" y="8"/>
                  <a:pt x="416" y="8"/>
                </a:cubicBezTo>
                <a:cubicBezTo>
                  <a:pt x="416" y="8"/>
                  <a:pt x="415" y="7"/>
                  <a:pt x="415" y="7"/>
                </a:cubicBezTo>
                <a:cubicBezTo>
                  <a:pt x="414" y="7"/>
                  <a:pt x="414" y="7"/>
                  <a:pt x="414" y="7"/>
                </a:cubicBezTo>
                <a:cubicBezTo>
                  <a:pt x="416" y="8"/>
                  <a:pt x="417" y="9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8" y="8"/>
                  <a:pt x="418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9" y="8"/>
                  <a:pt x="419" y="8"/>
                  <a:pt x="420" y="9"/>
                </a:cubicBezTo>
                <a:cubicBezTo>
                  <a:pt x="419" y="9"/>
                  <a:pt x="419" y="9"/>
                  <a:pt x="419" y="9"/>
                </a:cubicBezTo>
                <a:cubicBezTo>
                  <a:pt x="420" y="9"/>
                  <a:pt x="420" y="9"/>
                  <a:pt x="420" y="9"/>
                </a:cubicBezTo>
                <a:cubicBezTo>
                  <a:pt x="421" y="9"/>
                  <a:pt x="421" y="10"/>
                  <a:pt x="422" y="10"/>
                </a:cubicBezTo>
                <a:cubicBezTo>
                  <a:pt x="424" y="10"/>
                  <a:pt x="424" y="10"/>
                  <a:pt x="424" y="10"/>
                </a:cubicBezTo>
                <a:cubicBezTo>
                  <a:pt x="424" y="10"/>
                  <a:pt x="423" y="9"/>
                  <a:pt x="421" y="9"/>
                </a:cubicBezTo>
                <a:cubicBezTo>
                  <a:pt x="421" y="9"/>
                  <a:pt x="421" y="9"/>
                  <a:pt x="421" y="9"/>
                </a:cubicBezTo>
                <a:cubicBezTo>
                  <a:pt x="421" y="9"/>
                  <a:pt x="421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8"/>
                  <a:pt x="421" y="8"/>
                  <a:pt x="421" y="8"/>
                </a:cubicBezTo>
                <a:moveTo>
                  <a:pt x="399" y="10"/>
                </a:moveTo>
                <a:cubicBezTo>
                  <a:pt x="399" y="9"/>
                  <a:pt x="399" y="9"/>
                  <a:pt x="399" y="9"/>
                </a:cubicBezTo>
                <a:cubicBezTo>
                  <a:pt x="398" y="9"/>
                  <a:pt x="398" y="9"/>
                  <a:pt x="398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6" y="8"/>
                  <a:pt x="395" y="8"/>
                  <a:pt x="395" y="8"/>
                </a:cubicBezTo>
                <a:cubicBezTo>
                  <a:pt x="395" y="9"/>
                  <a:pt x="395" y="9"/>
                  <a:pt x="394" y="9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3" y="8"/>
                  <a:pt x="393" y="8"/>
                  <a:pt x="393" y="8"/>
                </a:cubicBezTo>
                <a:cubicBezTo>
                  <a:pt x="393" y="8"/>
                  <a:pt x="393" y="8"/>
                  <a:pt x="393" y="8"/>
                </a:cubicBezTo>
                <a:cubicBezTo>
                  <a:pt x="393" y="9"/>
                  <a:pt x="393" y="9"/>
                  <a:pt x="393" y="9"/>
                </a:cubicBezTo>
                <a:cubicBezTo>
                  <a:pt x="393" y="9"/>
                  <a:pt x="393" y="9"/>
                  <a:pt x="393" y="9"/>
                </a:cubicBezTo>
                <a:cubicBezTo>
                  <a:pt x="393" y="9"/>
                  <a:pt x="392" y="8"/>
                  <a:pt x="392" y="8"/>
                </a:cubicBezTo>
                <a:cubicBezTo>
                  <a:pt x="392" y="8"/>
                  <a:pt x="390" y="8"/>
                  <a:pt x="389" y="8"/>
                </a:cubicBezTo>
                <a:cubicBezTo>
                  <a:pt x="389" y="8"/>
                  <a:pt x="388" y="9"/>
                  <a:pt x="390" y="9"/>
                </a:cubicBezTo>
                <a:cubicBezTo>
                  <a:pt x="390" y="9"/>
                  <a:pt x="390" y="9"/>
                  <a:pt x="390" y="9"/>
                </a:cubicBezTo>
                <a:cubicBezTo>
                  <a:pt x="391" y="9"/>
                  <a:pt x="391" y="9"/>
                  <a:pt x="391" y="9"/>
                </a:cubicBezTo>
                <a:cubicBezTo>
                  <a:pt x="391" y="9"/>
                  <a:pt x="391" y="9"/>
                  <a:pt x="392" y="9"/>
                </a:cubicBezTo>
                <a:cubicBezTo>
                  <a:pt x="392" y="9"/>
                  <a:pt x="392" y="10"/>
                  <a:pt x="393" y="10"/>
                </a:cubicBezTo>
                <a:cubicBezTo>
                  <a:pt x="392" y="10"/>
                  <a:pt x="391" y="10"/>
                  <a:pt x="391" y="10"/>
                </a:cubicBezTo>
                <a:cubicBezTo>
                  <a:pt x="391" y="10"/>
                  <a:pt x="391" y="10"/>
                  <a:pt x="391" y="10"/>
                </a:cubicBezTo>
                <a:cubicBezTo>
                  <a:pt x="391" y="11"/>
                  <a:pt x="392" y="11"/>
                  <a:pt x="392" y="11"/>
                </a:cubicBezTo>
                <a:cubicBezTo>
                  <a:pt x="393" y="11"/>
                  <a:pt x="393" y="11"/>
                  <a:pt x="394" y="11"/>
                </a:cubicBezTo>
                <a:cubicBezTo>
                  <a:pt x="394" y="11"/>
                  <a:pt x="394" y="11"/>
                  <a:pt x="394" y="11"/>
                </a:cubicBezTo>
                <a:cubicBezTo>
                  <a:pt x="395" y="11"/>
                  <a:pt x="395" y="11"/>
                  <a:pt x="395" y="11"/>
                </a:cubicBezTo>
                <a:cubicBezTo>
                  <a:pt x="396" y="12"/>
                  <a:pt x="396" y="12"/>
                  <a:pt x="396" y="12"/>
                </a:cubicBezTo>
                <a:cubicBezTo>
                  <a:pt x="397" y="12"/>
                  <a:pt x="397" y="11"/>
                  <a:pt x="397" y="11"/>
                </a:cubicBezTo>
                <a:cubicBezTo>
                  <a:pt x="398" y="11"/>
                  <a:pt x="398" y="11"/>
                  <a:pt x="399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0"/>
                  <a:pt x="398" y="10"/>
                  <a:pt x="398" y="10"/>
                </a:cubicBezTo>
                <a:cubicBezTo>
                  <a:pt x="398" y="10"/>
                  <a:pt x="399" y="10"/>
                  <a:pt x="399" y="10"/>
                </a:cubicBezTo>
                <a:moveTo>
                  <a:pt x="390" y="11"/>
                </a:move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moveTo>
                  <a:pt x="401" y="18"/>
                </a:moveTo>
                <a:cubicBezTo>
                  <a:pt x="401" y="17"/>
                  <a:pt x="401" y="17"/>
                  <a:pt x="401" y="17"/>
                </a:cubicBezTo>
                <a:cubicBezTo>
                  <a:pt x="401" y="17"/>
                  <a:pt x="401" y="17"/>
                  <a:pt x="399" y="17"/>
                </a:cubicBezTo>
                <a:cubicBezTo>
                  <a:pt x="398" y="16"/>
                  <a:pt x="398" y="16"/>
                  <a:pt x="398" y="16"/>
                </a:cubicBezTo>
                <a:cubicBezTo>
                  <a:pt x="398" y="15"/>
                  <a:pt x="397" y="15"/>
                  <a:pt x="396" y="15"/>
                </a:cubicBezTo>
                <a:cubicBezTo>
                  <a:pt x="396" y="15"/>
                  <a:pt x="396" y="14"/>
                  <a:pt x="395" y="14"/>
                </a:cubicBezTo>
                <a:cubicBezTo>
                  <a:pt x="395" y="14"/>
                  <a:pt x="395" y="14"/>
                  <a:pt x="394" y="13"/>
                </a:cubicBezTo>
                <a:cubicBezTo>
                  <a:pt x="394" y="13"/>
                  <a:pt x="394" y="13"/>
                  <a:pt x="393" y="13"/>
                </a:cubicBezTo>
                <a:cubicBezTo>
                  <a:pt x="393" y="13"/>
                  <a:pt x="393" y="12"/>
                  <a:pt x="392" y="12"/>
                </a:cubicBezTo>
                <a:cubicBezTo>
                  <a:pt x="392" y="12"/>
                  <a:pt x="392" y="12"/>
                  <a:pt x="392" y="12"/>
                </a:cubicBezTo>
                <a:cubicBezTo>
                  <a:pt x="392" y="12"/>
                  <a:pt x="392" y="12"/>
                  <a:pt x="391" y="12"/>
                </a:cubicBezTo>
                <a:cubicBezTo>
                  <a:pt x="390" y="12"/>
                  <a:pt x="390" y="12"/>
                  <a:pt x="390" y="12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89" y="11"/>
                  <a:pt x="389" y="11"/>
                  <a:pt x="389" y="11"/>
                </a:cubicBezTo>
                <a:cubicBezTo>
                  <a:pt x="389" y="10"/>
                  <a:pt x="389" y="10"/>
                  <a:pt x="389" y="10"/>
                </a:cubicBezTo>
                <a:cubicBezTo>
                  <a:pt x="388" y="10"/>
                  <a:pt x="387" y="9"/>
                  <a:pt x="387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6" y="9"/>
                  <a:pt x="386" y="9"/>
                  <a:pt x="386" y="10"/>
                </a:cubicBezTo>
                <a:cubicBezTo>
                  <a:pt x="386" y="10"/>
                  <a:pt x="386" y="10"/>
                  <a:pt x="386" y="10"/>
                </a:cubicBezTo>
                <a:cubicBezTo>
                  <a:pt x="386" y="11"/>
                  <a:pt x="387" y="11"/>
                  <a:pt x="387" y="11"/>
                </a:cubicBezTo>
                <a:cubicBezTo>
                  <a:pt x="386" y="12"/>
                  <a:pt x="386" y="12"/>
                  <a:pt x="386" y="12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9"/>
                  <a:pt x="385" y="9"/>
                  <a:pt x="385" y="9"/>
                </a:cubicBezTo>
                <a:cubicBezTo>
                  <a:pt x="384" y="10"/>
                  <a:pt x="384" y="10"/>
                  <a:pt x="384" y="10"/>
                </a:cubicBezTo>
                <a:cubicBezTo>
                  <a:pt x="383" y="10"/>
                  <a:pt x="383" y="10"/>
                  <a:pt x="383" y="10"/>
                </a:cubicBezTo>
                <a:cubicBezTo>
                  <a:pt x="383" y="10"/>
                  <a:pt x="383" y="10"/>
                  <a:pt x="383" y="10"/>
                </a:cubicBezTo>
                <a:cubicBezTo>
                  <a:pt x="383" y="9"/>
                  <a:pt x="383" y="9"/>
                  <a:pt x="383" y="9"/>
                </a:cubicBezTo>
                <a:cubicBezTo>
                  <a:pt x="383" y="9"/>
                  <a:pt x="383" y="9"/>
                  <a:pt x="383" y="9"/>
                </a:cubicBezTo>
                <a:cubicBezTo>
                  <a:pt x="383" y="9"/>
                  <a:pt x="383" y="9"/>
                  <a:pt x="382" y="10"/>
                </a:cubicBezTo>
                <a:cubicBezTo>
                  <a:pt x="382" y="10"/>
                  <a:pt x="381" y="10"/>
                  <a:pt x="381" y="10"/>
                </a:cubicBezTo>
                <a:cubicBezTo>
                  <a:pt x="378" y="10"/>
                  <a:pt x="380" y="11"/>
                  <a:pt x="380" y="11"/>
                </a:cubicBezTo>
                <a:cubicBezTo>
                  <a:pt x="380" y="11"/>
                  <a:pt x="381" y="11"/>
                  <a:pt x="381" y="11"/>
                </a:cubicBezTo>
                <a:cubicBezTo>
                  <a:pt x="381" y="11"/>
                  <a:pt x="381" y="12"/>
                  <a:pt x="381" y="12"/>
                </a:cubicBezTo>
                <a:cubicBezTo>
                  <a:pt x="380" y="13"/>
                  <a:pt x="381" y="13"/>
                  <a:pt x="381" y="14"/>
                </a:cubicBezTo>
                <a:cubicBezTo>
                  <a:pt x="380" y="14"/>
                  <a:pt x="380" y="12"/>
                  <a:pt x="379" y="12"/>
                </a:cubicBezTo>
                <a:cubicBezTo>
                  <a:pt x="379" y="13"/>
                  <a:pt x="379" y="13"/>
                  <a:pt x="379" y="14"/>
                </a:cubicBezTo>
                <a:cubicBezTo>
                  <a:pt x="380" y="15"/>
                  <a:pt x="381" y="15"/>
                  <a:pt x="381" y="15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2" y="15"/>
                  <a:pt x="382" y="15"/>
                  <a:pt x="382" y="15"/>
                </a:cubicBezTo>
                <a:cubicBezTo>
                  <a:pt x="382" y="15"/>
                  <a:pt x="382" y="15"/>
                  <a:pt x="383" y="15"/>
                </a:cubicBezTo>
                <a:cubicBezTo>
                  <a:pt x="383" y="15"/>
                  <a:pt x="383" y="15"/>
                  <a:pt x="383" y="15"/>
                </a:cubicBezTo>
                <a:cubicBezTo>
                  <a:pt x="384" y="15"/>
                  <a:pt x="384" y="14"/>
                  <a:pt x="384" y="14"/>
                </a:cubicBezTo>
                <a:cubicBezTo>
                  <a:pt x="384" y="14"/>
                  <a:pt x="384" y="14"/>
                  <a:pt x="385" y="14"/>
                </a:cubicBezTo>
                <a:cubicBezTo>
                  <a:pt x="385" y="14"/>
                  <a:pt x="385" y="14"/>
                  <a:pt x="385" y="14"/>
                </a:cubicBezTo>
                <a:cubicBezTo>
                  <a:pt x="385" y="13"/>
                  <a:pt x="385" y="13"/>
                  <a:pt x="385" y="13"/>
                </a:cubicBezTo>
                <a:cubicBezTo>
                  <a:pt x="385" y="13"/>
                  <a:pt x="385" y="13"/>
                  <a:pt x="385" y="13"/>
                </a:cubicBezTo>
                <a:cubicBezTo>
                  <a:pt x="385" y="13"/>
                  <a:pt x="385" y="13"/>
                  <a:pt x="385" y="14"/>
                </a:cubicBezTo>
                <a:cubicBezTo>
                  <a:pt x="386" y="14"/>
                  <a:pt x="386" y="14"/>
                  <a:pt x="387" y="14"/>
                </a:cubicBezTo>
                <a:cubicBezTo>
                  <a:pt x="387" y="14"/>
                  <a:pt x="387" y="14"/>
                  <a:pt x="387" y="14"/>
                </a:cubicBezTo>
                <a:cubicBezTo>
                  <a:pt x="388" y="14"/>
                  <a:pt x="388" y="14"/>
                  <a:pt x="388" y="14"/>
                </a:cubicBezTo>
                <a:cubicBezTo>
                  <a:pt x="388" y="15"/>
                  <a:pt x="388" y="15"/>
                  <a:pt x="388" y="15"/>
                </a:cubicBezTo>
                <a:cubicBezTo>
                  <a:pt x="388" y="15"/>
                  <a:pt x="388" y="15"/>
                  <a:pt x="388" y="15"/>
                </a:cubicBezTo>
                <a:cubicBezTo>
                  <a:pt x="388" y="15"/>
                  <a:pt x="388" y="15"/>
                  <a:pt x="387" y="15"/>
                </a:cubicBezTo>
                <a:cubicBezTo>
                  <a:pt x="387" y="15"/>
                  <a:pt x="387" y="15"/>
                  <a:pt x="387" y="15"/>
                </a:cubicBezTo>
                <a:cubicBezTo>
                  <a:pt x="387" y="15"/>
                  <a:pt x="383" y="15"/>
                  <a:pt x="383" y="16"/>
                </a:cubicBezTo>
                <a:cubicBezTo>
                  <a:pt x="383" y="17"/>
                  <a:pt x="383" y="17"/>
                  <a:pt x="383" y="17"/>
                </a:cubicBezTo>
                <a:cubicBezTo>
                  <a:pt x="384" y="17"/>
                  <a:pt x="384" y="17"/>
                  <a:pt x="384" y="17"/>
                </a:cubicBezTo>
                <a:cubicBezTo>
                  <a:pt x="384" y="17"/>
                  <a:pt x="384" y="17"/>
                  <a:pt x="384" y="17"/>
                </a:cubicBezTo>
                <a:cubicBezTo>
                  <a:pt x="385" y="17"/>
                  <a:pt x="385" y="17"/>
                  <a:pt x="386" y="17"/>
                </a:cubicBezTo>
                <a:cubicBezTo>
                  <a:pt x="386" y="17"/>
                  <a:pt x="387" y="16"/>
                  <a:pt x="387" y="16"/>
                </a:cubicBezTo>
                <a:cubicBezTo>
                  <a:pt x="387" y="16"/>
                  <a:pt x="387" y="16"/>
                  <a:pt x="387" y="16"/>
                </a:cubicBezTo>
                <a:cubicBezTo>
                  <a:pt x="387" y="16"/>
                  <a:pt x="387" y="16"/>
                  <a:pt x="388" y="16"/>
                </a:cubicBezTo>
                <a:cubicBezTo>
                  <a:pt x="387" y="17"/>
                  <a:pt x="387" y="17"/>
                  <a:pt x="387" y="17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83" y="17"/>
                  <a:pt x="383" y="18"/>
                  <a:pt x="384" y="19"/>
                </a:cubicBezTo>
                <a:cubicBezTo>
                  <a:pt x="384" y="19"/>
                  <a:pt x="384" y="19"/>
                  <a:pt x="385" y="19"/>
                </a:cubicBezTo>
                <a:cubicBezTo>
                  <a:pt x="386" y="19"/>
                  <a:pt x="386" y="19"/>
                  <a:pt x="388" y="22"/>
                </a:cubicBezTo>
                <a:cubicBezTo>
                  <a:pt x="388" y="22"/>
                  <a:pt x="388" y="22"/>
                  <a:pt x="388" y="22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8" y="21"/>
                  <a:pt x="389" y="21"/>
                  <a:pt x="389" y="20"/>
                </a:cubicBezTo>
                <a:cubicBezTo>
                  <a:pt x="389" y="19"/>
                  <a:pt x="389" y="19"/>
                  <a:pt x="389" y="18"/>
                </a:cubicBezTo>
                <a:cubicBezTo>
                  <a:pt x="390" y="18"/>
                  <a:pt x="390" y="18"/>
                  <a:pt x="390" y="18"/>
                </a:cubicBezTo>
                <a:cubicBezTo>
                  <a:pt x="390" y="17"/>
                  <a:pt x="390" y="17"/>
                  <a:pt x="390" y="16"/>
                </a:cubicBezTo>
                <a:cubicBezTo>
                  <a:pt x="391" y="16"/>
                  <a:pt x="391" y="16"/>
                  <a:pt x="391" y="16"/>
                </a:cubicBezTo>
                <a:cubicBezTo>
                  <a:pt x="391" y="15"/>
                  <a:pt x="391" y="14"/>
                  <a:pt x="391" y="14"/>
                </a:cubicBezTo>
                <a:cubicBezTo>
                  <a:pt x="391" y="14"/>
                  <a:pt x="392" y="14"/>
                  <a:pt x="393" y="14"/>
                </a:cubicBezTo>
                <a:cubicBezTo>
                  <a:pt x="393" y="14"/>
                  <a:pt x="393" y="14"/>
                  <a:pt x="393" y="14"/>
                </a:cubicBezTo>
                <a:cubicBezTo>
                  <a:pt x="393" y="14"/>
                  <a:pt x="393" y="15"/>
                  <a:pt x="393" y="15"/>
                </a:cubicBezTo>
                <a:cubicBezTo>
                  <a:pt x="395" y="15"/>
                  <a:pt x="395" y="17"/>
                  <a:pt x="395" y="17"/>
                </a:cubicBezTo>
                <a:cubicBezTo>
                  <a:pt x="394" y="17"/>
                  <a:pt x="394" y="18"/>
                  <a:pt x="395" y="18"/>
                </a:cubicBezTo>
                <a:cubicBezTo>
                  <a:pt x="395" y="18"/>
                  <a:pt x="395" y="18"/>
                  <a:pt x="395" y="18"/>
                </a:cubicBezTo>
                <a:cubicBezTo>
                  <a:pt x="396" y="18"/>
                  <a:pt x="396" y="17"/>
                  <a:pt x="397" y="17"/>
                </a:cubicBezTo>
                <a:cubicBezTo>
                  <a:pt x="397" y="18"/>
                  <a:pt x="397" y="18"/>
                  <a:pt x="398" y="19"/>
                </a:cubicBezTo>
                <a:cubicBezTo>
                  <a:pt x="398" y="19"/>
                  <a:pt x="398" y="19"/>
                  <a:pt x="399" y="19"/>
                </a:cubicBezTo>
                <a:cubicBezTo>
                  <a:pt x="399" y="19"/>
                  <a:pt x="399" y="19"/>
                  <a:pt x="399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8"/>
                  <a:pt x="401" y="18"/>
                </a:cubicBezTo>
                <a:cubicBezTo>
                  <a:pt x="401" y="18"/>
                  <a:pt x="401" y="18"/>
                  <a:pt x="401" y="18"/>
                </a:cubicBezTo>
                <a:moveTo>
                  <a:pt x="609" y="325"/>
                </a:moveTo>
                <a:cubicBezTo>
                  <a:pt x="608" y="313"/>
                  <a:pt x="607" y="300"/>
                  <a:pt x="605" y="288"/>
                </a:cubicBezTo>
                <a:cubicBezTo>
                  <a:pt x="590" y="288"/>
                  <a:pt x="575" y="288"/>
                  <a:pt x="558" y="288"/>
                </a:cubicBezTo>
                <a:cubicBezTo>
                  <a:pt x="537" y="287"/>
                  <a:pt x="514" y="287"/>
                  <a:pt x="492" y="287"/>
                </a:cubicBezTo>
                <a:cubicBezTo>
                  <a:pt x="492" y="287"/>
                  <a:pt x="490" y="292"/>
                  <a:pt x="489" y="294"/>
                </a:cubicBezTo>
                <a:cubicBezTo>
                  <a:pt x="488" y="294"/>
                  <a:pt x="488" y="294"/>
                  <a:pt x="488" y="294"/>
                </a:cubicBezTo>
                <a:cubicBezTo>
                  <a:pt x="488" y="295"/>
                  <a:pt x="488" y="295"/>
                  <a:pt x="488" y="295"/>
                </a:cubicBezTo>
                <a:cubicBezTo>
                  <a:pt x="487" y="295"/>
                  <a:pt x="487" y="295"/>
                  <a:pt x="487" y="295"/>
                </a:cubicBezTo>
                <a:cubicBezTo>
                  <a:pt x="486" y="295"/>
                  <a:pt x="486" y="295"/>
                  <a:pt x="484" y="295"/>
                </a:cubicBezTo>
                <a:cubicBezTo>
                  <a:pt x="484" y="295"/>
                  <a:pt x="484" y="295"/>
                  <a:pt x="484" y="295"/>
                </a:cubicBezTo>
                <a:cubicBezTo>
                  <a:pt x="483" y="295"/>
                  <a:pt x="483" y="295"/>
                  <a:pt x="483" y="295"/>
                </a:cubicBezTo>
                <a:cubicBezTo>
                  <a:pt x="482" y="296"/>
                  <a:pt x="482" y="296"/>
                  <a:pt x="482" y="296"/>
                </a:cubicBezTo>
                <a:cubicBezTo>
                  <a:pt x="482" y="296"/>
                  <a:pt x="482" y="296"/>
                  <a:pt x="482" y="296"/>
                </a:cubicBezTo>
                <a:cubicBezTo>
                  <a:pt x="481" y="296"/>
                  <a:pt x="481" y="296"/>
                  <a:pt x="480" y="296"/>
                </a:cubicBezTo>
                <a:cubicBezTo>
                  <a:pt x="480" y="295"/>
                  <a:pt x="479" y="295"/>
                  <a:pt x="479" y="295"/>
                </a:cubicBezTo>
                <a:cubicBezTo>
                  <a:pt x="479" y="295"/>
                  <a:pt x="478" y="294"/>
                  <a:pt x="478" y="294"/>
                </a:cubicBezTo>
                <a:cubicBezTo>
                  <a:pt x="478" y="294"/>
                  <a:pt x="475" y="294"/>
                  <a:pt x="473" y="294"/>
                </a:cubicBezTo>
                <a:cubicBezTo>
                  <a:pt x="473" y="294"/>
                  <a:pt x="473" y="294"/>
                  <a:pt x="473" y="294"/>
                </a:cubicBezTo>
                <a:cubicBezTo>
                  <a:pt x="472" y="294"/>
                  <a:pt x="472" y="294"/>
                  <a:pt x="472" y="294"/>
                </a:cubicBezTo>
                <a:cubicBezTo>
                  <a:pt x="471" y="294"/>
                  <a:pt x="471" y="294"/>
                  <a:pt x="471" y="294"/>
                </a:cubicBezTo>
                <a:cubicBezTo>
                  <a:pt x="473" y="295"/>
                  <a:pt x="474" y="295"/>
                  <a:pt x="477" y="296"/>
                </a:cubicBezTo>
                <a:cubicBezTo>
                  <a:pt x="478" y="296"/>
                  <a:pt x="478" y="297"/>
                  <a:pt x="478" y="297"/>
                </a:cubicBezTo>
                <a:cubicBezTo>
                  <a:pt x="478" y="298"/>
                  <a:pt x="478" y="298"/>
                  <a:pt x="478" y="298"/>
                </a:cubicBezTo>
                <a:cubicBezTo>
                  <a:pt x="478" y="299"/>
                  <a:pt x="478" y="299"/>
                  <a:pt x="479" y="300"/>
                </a:cubicBezTo>
                <a:cubicBezTo>
                  <a:pt x="479" y="300"/>
                  <a:pt x="479" y="301"/>
                  <a:pt x="479" y="301"/>
                </a:cubicBezTo>
                <a:cubicBezTo>
                  <a:pt x="479" y="302"/>
                  <a:pt x="479" y="302"/>
                  <a:pt x="479" y="302"/>
                </a:cubicBezTo>
                <a:cubicBezTo>
                  <a:pt x="479" y="303"/>
                  <a:pt x="479" y="303"/>
                  <a:pt x="479" y="303"/>
                </a:cubicBezTo>
                <a:cubicBezTo>
                  <a:pt x="479" y="306"/>
                  <a:pt x="482" y="308"/>
                  <a:pt x="483" y="311"/>
                </a:cubicBezTo>
                <a:cubicBezTo>
                  <a:pt x="485" y="314"/>
                  <a:pt x="486" y="314"/>
                  <a:pt x="487" y="315"/>
                </a:cubicBezTo>
                <a:cubicBezTo>
                  <a:pt x="488" y="315"/>
                  <a:pt x="488" y="315"/>
                  <a:pt x="489" y="315"/>
                </a:cubicBezTo>
                <a:cubicBezTo>
                  <a:pt x="491" y="316"/>
                  <a:pt x="491" y="313"/>
                  <a:pt x="492" y="312"/>
                </a:cubicBezTo>
                <a:cubicBezTo>
                  <a:pt x="492" y="313"/>
                  <a:pt x="493" y="313"/>
                  <a:pt x="493" y="313"/>
                </a:cubicBezTo>
                <a:cubicBezTo>
                  <a:pt x="495" y="316"/>
                  <a:pt x="498" y="318"/>
                  <a:pt x="499" y="321"/>
                </a:cubicBezTo>
                <a:cubicBezTo>
                  <a:pt x="505" y="332"/>
                  <a:pt x="505" y="332"/>
                  <a:pt x="505" y="332"/>
                </a:cubicBezTo>
                <a:cubicBezTo>
                  <a:pt x="505" y="333"/>
                  <a:pt x="505" y="333"/>
                  <a:pt x="505" y="333"/>
                </a:cubicBezTo>
                <a:cubicBezTo>
                  <a:pt x="504" y="335"/>
                  <a:pt x="504" y="337"/>
                  <a:pt x="505" y="339"/>
                </a:cubicBezTo>
                <a:cubicBezTo>
                  <a:pt x="506" y="341"/>
                  <a:pt x="509" y="340"/>
                  <a:pt x="510" y="341"/>
                </a:cubicBezTo>
                <a:cubicBezTo>
                  <a:pt x="511" y="342"/>
                  <a:pt x="516" y="352"/>
                  <a:pt x="516" y="352"/>
                </a:cubicBezTo>
                <a:cubicBezTo>
                  <a:pt x="518" y="356"/>
                  <a:pt x="514" y="362"/>
                  <a:pt x="519" y="364"/>
                </a:cubicBezTo>
                <a:cubicBezTo>
                  <a:pt x="519" y="364"/>
                  <a:pt x="525" y="368"/>
                  <a:pt x="527" y="373"/>
                </a:cubicBezTo>
                <a:cubicBezTo>
                  <a:pt x="527" y="376"/>
                  <a:pt x="528" y="376"/>
                  <a:pt x="529" y="377"/>
                </a:cubicBezTo>
                <a:cubicBezTo>
                  <a:pt x="531" y="379"/>
                  <a:pt x="531" y="379"/>
                  <a:pt x="538" y="397"/>
                </a:cubicBezTo>
                <a:cubicBezTo>
                  <a:pt x="538" y="401"/>
                  <a:pt x="538" y="404"/>
                  <a:pt x="538" y="408"/>
                </a:cubicBezTo>
                <a:cubicBezTo>
                  <a:pt x="539" y="414"/>
                  <a:pt x="547" y="415"/>
                  <a:pt x="549" y="412"/>
                </a:cubicBezTo>
                <a:cubicBezTo>
                  <a:pt x="553" y="408"/>
                  <a:pt x="553" y="408"/>
                  <a:pt x="555" y="407"/>
                </a:cubicBezTo>
                <a:cubicBezTo>
                  <a:pt x="557" y="407"/>
                  <a:pt x="559" y="407"/>
                  <a:pt x="561" y="407"/>
                </a:cubicBezTo>
                <a:cubicBezTo>
                  <a:pt x="561" y="407"/>
                  <a:pt x="561" y="407"/>
                  <a:pt x="561" y="407"/>
                </a:cubicBezTo>
                <a:cubicBezTo>
                  <a:pt x="562" y="408"/>
                  <a:pt x="562" y="408"/>
                  <a:pt x="563" y="408"/>
                </a:cubicBezTo>
                <a:cubicBezTo>
                  <a:pt x="563" y="408"/>
                  <a:pt x="563" y="408"/>
                  <a:pt x="563" y="408"/>
                </a:cubicBezTo>
                <a:cubicBezTo>
                  <a:pt x="564" y="408"/>
                  <a:pt x="564" y="407"/>
                  <a:pt x="565" y="406"/>
                </a:cubicBezTo>
                <a:cubicBezTo>
                  <a:pt x="569" y="400"/>
                  <a:pt x="577" y="402"/>
                  <a:pt x="582" y="397"/>
                </a:cubicBezTo>
                <a:cubicBezTo>
                  <a:pt x="583" y="396"/>
                  <a:pt x="583" y="396"/>
                  <a:pt x="586" y="396"/>
                </a:cubicBezTo>
                <a:cubicBezTo>
                  <a:pt x="587" y="395"/>
                  <a:pt x="587" y="395"/>
                  <a:pt x="587" y="395"/>
                </a:cubicBezTo>
                <a:cubicBezTo>
                  <a:pt x="587" y="392"/>
                  <a:pt x="587" y="392"/>
                  <a:pt x="588" y="391"/>
                </a:cubicBezTo>
                <a:cubicBezTo>
                  <a:pt x="589" y="391"/>
                  <a:pt x="589" y="391"/>
                  <a:pt x="591" y="390"/>
                </a:cubicBezTo>
                <a:cubicBezTo>
                  <a:pt x="593" y="389"/>
                  <a:pt x="593" y="389"/>
                  <a:pt x="601" y="389"/>
                </a:cubicBezTo>
                <a:cubicBezTo>
                  <a:pt x="601" y="389"/>
                  <a:pt x="601" y="385"/>
                  <a:pt x="603" y="382"/>
                </a:cubicBezTo>
                <a:cubicBezTo>
                  <a:pt x="605" y="382"/>
                  <a:pt x="606" y="382"/>
                  <a:pt x="608" y="382"/>
                </a:cubicBezTo>
                <a:cubicBezTo>
                  <a:pt x="609" y="379"/>
                  <a:pt x="610" y="376"/>
                  <a:pt x="610" y="376"/>
                </a:cubicBezTo>
                <a:cubicBezTo>
                  <a:pt x="611" y="365"/>
                  <a:pt x="610" y="354"/>
                  <a:pt x="610" y="342"/>
                </a:cubicBezTo>
                <a:cubicBezTo>
                  <a:pt x="609" y="343"/>
                  <a:pt x="609" y="343"/>
                  <a:pt x="609" y="343"/>
                </a:cubicBezTo>
                <a:cubicBezTo>
                  <a:pt x="608" y="342"/>
                  <a:pt x="609" y="340"/>
                  <a:pt x="608" y="339"/>
                </a:cubicBezTo>
                <a:cubicBezTo>
                  <a:pt x="607" y="339"/>
                  <a:pt x="607" y="339"/>
                  <a:pt x="607" y="338"/>
                </a:cubicBezTo>
                <a:cubicBezTo>
                  <a:pt x="607" y="335"/>
                  <a:pt x="606" y="333"/>
                  <a:pt x="606" y="331"/>
                </a:cubicBezTo>
                <a:cubicBezTo>
                  <a:pt x="606" y="330"/>
                  <a:pt x="606" y="330"/>
                  <a:pt x="605" y="329"/>
                </a:cubicBezTo>
                <a:cubicBezTo>
                  <a:pt x="602" y="331"/>
                  <a:pt x="602" y="331"/>
                  <a:pt x="601" y="340"/>
                </a:cubicBezTo>
                <a:cubicBezTo>
                  <a:pt x="600" y="340"/>
                  <a:pt x="599" y="340"/>
                  <a:pt x="597" y="340"/>
                </a:cubicBezTo>
                <a:cubicBezTo>
                  <a:pt x="596" y="340"/>
                  <a:pt x="596" y="340"/>
                  <a:pt x="596" y="340"/>
                </a:cubicBezTo>
                <a:cubicBezTo>
                  <a:pt x="595" y="340"/>
                  <a:pt x="594" y="339"/>
                  <a:pt x="593" y="339"/>
                </a:cubicBezTo>
                <a:cubicBezTo>
                  <a:pt x="592" y="339"/>
                  <a:pt x="592" y="339"/>
                  <a:pt x="592" y="339"/>
                </a:cubicBezTo>
                <a:cubicBezTo>
                  <a:pt x="589" y="341"/>
                  <a:pt x="589" y="341"/>
                  <a:pt x="588" y="343"/>
                </a:cubicBezTo>
                <a:cubicBezTo>
                  <a:pt x="588" y="343"/>
                  <a:pt x="584" y="342"/>
                  <a:pt x="584" y="337"/>
                </a:cubicBezTo>
                <a:cubicBezTo>
                  <a:pt x="584" y="337"/>
                  <a:pt x="584" y="336"/>
                  <a:pt x="585" y="336"/>
                </a:cubicBezTo>
                <a:cubicBezTo>
                  <a:pt x="586" y="335"/>
                  <a:pt x="586" y="335"/>
                  <a:pt x="587" y="335"/>
                </a:cubicBezTo>
                <a:cubicBezTo>
                  <a:pt x="587" y="335"/>
                  <a:pt x="588" y="335"/>
                  <a:pt x="588" y="335"/>
                </a:cubicBezTo>
                <a:cubicBezTo>
                  <a:pt x="594" y="338"/>
                  <a:pt x="594" y="334"/>
                  <a:pt x="594" y="334"/>
                </a:cubicBezTo>
                <a:cubicBezTo>
                  <a:pt x="593" y="334"/>
                  <a:pt x="593" y="334"/>
                  <a:pt x="593" y="334"/>
                </a:cubicBezTo>
                <a:cubicBezTo>
                  <a:pt x="592" y="333"/>
                  <a:pt x="592" y="333"/>
                  <a:pt x="591" y="333"/>
                </a:cubicBezTo>
                <a:cubicBezTo>
                  <a:pt x="591" y="333"/>
                  <a:pt x="590" y="333"/>
                  <a:pt x="590" y="334"/>
                </a:cubicBezTo>
                <a:cubicBezTo>
                  <a:pt x="589" y="334"/>
                  <a:pt x="589" y="334"/>
                  <a:pt x="588" y="334"/>
                </a:cubicBezTo>
                <a:cubicBezTo>
                  <a:pt x="585" y="333"/>
                  <a:pt x="582" y="333"/>
                  <a:pt x="580" y="332"/>
                </a:cubicBezTo>
                <a:cubicBezTo>
                  <a:pt x="579" y="332"/>
                  <a:pt x="578" y="332"/>
                  <a:pt x="578" y="332"/>
                </a:cubicBezTo>
                <a:cubicBezTo>
                  <a:pt x="578" y="330"/>
                  <a:pt x="578" y="327"/>
                  <a:pt x="577" y="325"/>
                </a:cubicBezTo>
                <a:cubicBezTo>
                  <a:pt x="576" y="324"/>
                  <a:pt x="576" y="324"/>
                  <a:pt x="570" y="321"/>
                </a:cubicBezTo>
                <a:cubicBezTo>
                  <a:pt x="568" y="316"/>
                  <a:pt x="565" y="311"/>
                  <a:pt x="565" y="305"/>
                </a:cubicBezTo>
                <a:cubicBezTo>
                  <a:pt x="566" y="301"/>
                  <a:pt x="571" y="303"/>
                  <a:pt x="572" y="303"/>
                </a:cubicBezTo>
                <a:cubicBezTo>
                  <a:pt x="572" y="304"/>
                  <a:pt x="572" y="304"/>
                  <a:pt x="576" y="308"/>
                </a:cubicBezTo>
                <a:cubicBezTo>
                  <a:pt x="578" y="310"/>
                  <a:pt x="578" y="310"/>
                  <a:pt x="580" y="314"/>
                </a:cubicBezTo>
                <a:cubicBezTo>
                  <a:pt x="581" y="317"/>
                  <a:pt x="584" y="317"/>
                  <a:pt x="586" y="319"/>
                </a:cubicBezTo>
                <a:cubicBezTo>
                  <a:pt x="589" y="323"/>
                  <a:pt x="590" y="323"/>
                  <a:pt x="598" y="324"/>
                </a:cubicBezTo>
                <a:cubicBezTo>
                  <a:pt x="599" y="324"/>
                  <a:pt x="599" y="324"/>
                  <a:pt x="599" y="324"/>
                </a:cubicBezTo>
                <a:cubicBezTo>
                  <a:pt x="599" y="324"/>
                  <a:pt x="600" y="324"/>
                  <a:pt x="600" y="324"/>
                </a:cubicBezTo>
                <a:cubicBezTo>
                  <a:pt x="601" y="324"/>
                  <a:pt x="602" y="324"/>
                  <a:pt x="604" y="323"/>
                </a:cubicBezTo>
                <a:cubicBezTo>
                  <a:pt x="604" y="323"/>
                  <a:pt x="605" y="323"/>
                  <a:pt x="605" y="323"/>
                </a:cubicBezTo>
                <a:cubicBezTo>
                  <a:pt x="607" y="323"/>
                  <a:pt x="607" y="323"/>
                  <a:pt x="609" y="325"/>
                </a:cubicBezTo>
                <a:cubicBezTo>
                  <a:pt x="609" y="325"/>
                  <a:pt x="609" y="325"/>
                  <a:pt x="609" y="325"/>
                </a:cubicBezTo>
                <a:moveTo>
                  <a:pt x="680" y="160"/>
                </a:moveTo>
                <a:cubicBezTo>
                  <a:pt x="671" y="147"/>
                  <a:pt x="657" y="130"/>
                  <a:pt x="646" y="118"/>
                </a:cubicBezTo>
                <a:cubicBezTo>
                  <a:pt x="649" y="120"/>
                  <a:pt x="614" y="121"/>
                  <a:pt x="550" y="121"/>
                </a:cubicBezTo>
                <a:cubicBezTo>
                  <a:pt x="577" y="168"/>
                  <a:pt x="596" y="225"/>
                  <a:pt x="605" y="288"/>
                </a:cubicBezTo>
                <a:cubicBezTo>
                  <a:pt x="690" y="289"/>
                  <a:pt x="736" y="287"/>
                  <a:pt x="736" y="284"/>
                </a:cubicBezTo>
                <a:cubicBezTo>
                  <a:pt x="730" y="264"/>
                  <a:pt x="730" y="264"/>
                  <a:pt x="730" y="264"/>
                </a:cubicBezTo>
                <a:cubicBezTo>
                  <a:pt x="718" y="228"/>
                  <a:pt x="718" y="227"/>
                  <a:pt x="709" y="210"/>
                </a:cubicBezTo>
                <a:cubicBezTo>
                  <a:pt x="693" y="178"/>
                  <a:pt x="690" y="173"/>
                  <a:pt x="680" y="160"/>
                </a:cubicBezTo>
                <a:moveTo>
                  <a:pt x="415" y="119"/>
                </a:moveTo>
                <a:cubicBezTo>
                  <a:pt x="416" y="119"/>
                  <a:pt x="418" y="119"/>
                  <a:pt x="420" y="119"/>
                </a:cubicBezTo>
                <a:cubicBezTo>
                  <a:pt x="419" y="119"/>
                  <a:pt x="419" y="119"/>
                  <a:pt x="419" y="119"/>
                </a:cubicBezTo>
                <a:cubicBezTo>
                  <a:pt x="418" y="119"/>
                  <a:pt x="418" y="119"/>
                  <a:pt x="418" y="119"/>
                </a:cubicBezTo>
                <a:cubicBezTo>
                  <a:pt x="418" y="119"/>
                  <a:pt x="418" y="119"/>
                  <a:pt x="418" y="119"/>
                </a:cubicBezTo>
                <a:cubicBezTo>
                  <a:pt x="418" y="119"/>
                  <a:pt x="418" y="119"/>
                  <a:pt x="417" y="118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6" y="117"/>
                  <a:pt x="416" y="117"/>
                  <a:pt x="415" y="117"/>
                </a:cubicBezTo>
                <a:cubicBezTo>
                  <a:pt x="415" y="117"/>
                  <a:pt x="415" y="117"/>
                  <a:pt x="415" y="117"/>
                </a:cubicBezTo>
                <a:cubicBezTo>
                  <a:pt x="414" y="118"/>
                  <a:pt x="414" y="118"/>
                  <a:pt x="414" y="118"/>
                </a:cubicBezTo>
                <a:cubicBezTo>
                  <a:pt x="414" y="118"/>
                  <a:pt x="414" y="118"/>
                  <a:pt x="414" y="118"/>
                </a:cubicBezTo>
                <a:cubicBezTo>
                  <a:pt x="415" y="119"/>
                  <a:pt x="415" y="119"/>
                  <a:pt x="415" y="119"/>
                </a:cubicBezTo>
                <a:moveTo>
                  <a:pt x="416" y="52"/>
                </a:moveTo>
                <a:cubicBezTo>
                  <a:pt x="416" y="51"/>
                  <a:pt x="416" y="50"/>
                  <a:pt x="415" y="50"/>
                </a:cubicBezTo>
                <a:cubicBezTo>
                  <a:pt x="415" y="50"/>
                  <a:pt x="415" y="50"/>
                  <a:pt x="415" y="50"/>
                </a:cubicBezTo>
                <a:cubicBezTo>
                  <a:pt x="415" y="50"/>
                  <a:pt x="415" y="50"/>
                  <a:pt x="415" y="50"/>
                </a:cubicBezTo>
                <a:cubicBezTo>
                  <a:pt x="414" y="50"/>
                  <a:pt x="414" y="50"/>
                  <a:pt x="413" y="50"/>
                </a:cubicBezTo>
                <a:cubicBezTo>
                  <a:pt x="414" y="50"/>
                  <a:pt x="414" y="50"/>
                  <a:pt x="414" y="50"/>
                </a:cubicBezTo>
                <a:cubicBezTo>
                  <a:pt x="414" y="51"/>
                  <a:pt x="414" y="51"/>
                  <a:pt x="414" y="51"/>
                </a:cubicBezTo>
                <a:cubicBezTo>
                  <a:pt x="414" y="51"/>
                  <a:pt x="414" y="52"/>
                  <a:pt x="414" y="52"/>
                </a:cubicBezTo>
                <a:cubicBezTo>
                  <a:pt x="415" y="52"/>
                  <a:pt x="415" y="52"/>
                  <a:pt x="416" y="52"/>
                </a:cubicBezTo>
                <a:moveTo>
                  <a:pt x="550" y="121"/>
                </a:moveTo>
                <a:cubicBezTo>
                  <a:pt x="537" y="99"/>
                  <a:pt x="522" y="79"/>
                  <a:pt x="507" y="62"/>
                </a:cubicBezTo>
                <a:cubicBezTo>
                  <a:pt x="507" y="63"/>
                  <a:pt x="507" y="63"/>
                  <a:pt x="507" y="63"/>
                </a:cubicBezTo>
                <a:cubicBezTo>
                  <a:pt x="506" y="64"/>
                  <a:pt x="506" y="64"/>
                  <a:pt x="506" y="64"/>
                </a:cubicBezTo>
                <a:cubicBezTo>
                  <a:pt x="505" y="63"/>
                  <a:pt x="504" y="63"/>
                  <a:pt x="504" y="63"/>
                </a:cubicBezTo>
                <a:cubicBezTo>
                  <a:pt x="504" y="63"/>
                  <a:pt x="504" y="63"/>
                  <a:pt x="503" y="63"/>
                </a:cubicBezTo>
                <a:cubicBezTo>
                  <a:pt x="503" y="64"/>
                  <a:pt x="504" y="65"/>
                  <a:pt x="504" y="65"/>
                </a:cubicBezTo>
                <a:cubicBezTo>
                  <a:pt x="504" y="65"/>
                  <a:pt x="503" y="65"/>
                  <a:pt x="503" y="65"/>
                </a:cubicBezTo>
                <a:cubicBezTo>
                  <a:pt x="501" y="64"/>
                  <a:pt x="501" y="64"/>
                  <a:pt x="498" y="61"/>
                </a:cubicBezTo>
                <a:cubicBezTo>
                  <a:pt x="497" y="62"/>
                  <a:pt x="497" y="62"/>
                  <a:pt x="497" y="62"/>
                </a:cubicBezTo>
                <a:cubicBezTo>
                  <a:pt x="497" y="62"/>
                  <a:pt x="497" y="62"/>
                  <a:pt x="496" y="62"/>
                </a:cubicBezTo>
                <a:cubicBezTo>
                  <a:pt x="496" y="63"/>
                  <a:pt x="496" y="63"/>
                  <a:pt x="496" y="63"/>
                </a:cubicBezTo>
                <a:cubicBezTo>
                  <a:pt x="495" y="63"/>
                  <a:pt x="495" y="63"/>
                  <a:pt x="495" y="63"/>
                </a:cubicBezTo>
                <a:cubicBezTo>
                  <a:pt x="494" y="63"/>
                  <a:pt x="494" y="63"/>
                  <a:pt x="494" y="63"/>
                </a:cubicBezTo>
                <a:cubicBezTo>
                  <a:pt x="494" y="64"/>
                  <a:pt x="493" y="64"/>
                  <a:pt x="493" y="64"/>
                </a:cubicBezTo>
                <a:cubicBezTo>
                  <a:pt x="492" y="65"/>
                  <a:pt x="492" y="65"/>
                  <a:pt x="492" y="65"/>
                </a:cubicBezTo>
                <a:cubicBezTo>
                  <a:pt x="490" y="65"/>
                  <a:pt x="490" y="65"/>
                  <a:pt x="490" y="67"/>
                </a:cubicBezTo>
                <a:cubicBezTo>
                  <a:pt x="489" y="67"/>
                  <a:pt x="489" y="67"/>
                  <a:pt x="488" y="67"/>
                </a:cubicBezTo>
                <a:cubicBezTo>
                  <a:pt x="487" y="68"/>
                  <a:pt x="487" y="68"/>
                  <a:pt x="487" y="68"/>
                </a:cubicBezTo>
                <a:cubicBezTo>
                  <a:pt x="490" y="70"/>
                  <a:pt x="490" y="70"/>
                  <a:pt x="490" y="70"/>
                </a:cubicBezTo>
                <a:cubicBezTo>
                  <a:pt x="489" y="72"/>
                  <a:pt x="489" y="72"/>
                  <a:pt x="486" y="73"/>
                </a:cubicBezTo>
                <a:cubicBezTo>
                  <a:pt x="486" y="73"/>
                  <a:pt x="486" y="73"/>
                  <a:pt x="486" y="73"/>
                </a:cubicBezTo>
                <a:cubicBezTo>
                  <a:pt x="480" y="69"/>
                  <a:pt x="480" y="69"/>
                  <a:pt x="480" y="68"/>
                </a:cubicBezTo>
                <a:cubicBezTo>
                  <a:pt x="481" y="68"/>
                  <a:pt x="482" y="68"/>
                  <a:pt x="483" y="68"/>
                </a:cubicBezTo>
                <a:cubicBezTo>
                  <a:pt x="483" y="67"/>
                  <a:pt x="482" y="66"/>
                  <a:pt x="482" y="65"/>
                </a:cubicBezTo>
                <a:cubicBezTo>
                  <a:pt x="481" y="65"/>
                  <a:pt x="481" y="65"/>
                  <a:pt x="480" y="65"/>
                </a:cubicBezTo>
                <a:cubicBezTo>
                  <a:pt x="479" y="64"/>
                  <a:pt x="479" y="64"/>
                  <a:pt x="477" y="63"/>
                </a:cubicBezTo>
                <a:cubicBezTo>
                  <a:pt x="477" y="63"/>
                  <a:pt x="477" y="63"/>
                  <a:pt x="476" y="63"/>
                </a:cubicBezTo>
                <a:cubicBezTo>
                  <a:pt x="476" y="63"/>
                  <a:pt x="476" y="63"/>
                  <a:pt x="476" y="63"/>
                </a:cubicBezTo>
                <a:cubicBezTo>
                  <a:pt x="475" y="62"/>
                  <a:pt x="475" y="62"/>
                  <a:pt x="473" y="62"/>
                </a:cubicBezTo>
                <a:cubicBezTo>
                  <a:pt x="472" y="62"/>
                  <a:pt x="472" y="62"/>
                  <a:pt x="472" y="62"/>
                </a:cubicBezTo>
                <a:cubicBezTo>
                  <a:pt x="471" y="63"/>
                  <a:pt x="471" y="63"/>
                  <a:pt x="472" y="63"/>
                </a:cubicBezTo>
                <a:cubicBezTo>
                  <a:pt x="472" y="64"/>
                  <a:pt x="472" y="64"/>
                  <a:pt x="473" y="64"/>
                </a:cubicBezTo>
                <a:cubicBezTo>
                  <a:pt x="475" y="65"/>
                  <a:pt x="476" y="67"/>
                  <a:pt x="476" y="68"/>
                </a:cubicBezTo>
                <a:cubicBezTo>
                  <a:pt x="476" y="69"/>
                  <a:pt x="476" y="70"/>
                  <a:pt x="478" y="71"/>
                </a:cubicBezTo>
                <a:cubicBezTo>
                  <a:pt x="479" y="71"/>
                  <a:pt x="479" y="71"/>
                  <a:pt x="481" y="73"/>
                </a:cubicBezTo>
                <a:cubicBezTo>
                  <a:pt x="481" y="73"/>
                  <a:pt x="481" y="73"/>
                  <a:pt x="481" y="73"/>
                </a:cubicBezTo>
                <a:cubicBezTo>
                  <a:pt x="481" y="75"/>
                  <a:pt x="482" y="76"/>
                  <a:pt x="483" y="77"/>
                </a:cubicBezTo>
                <a:cubicBezTo>
                  <a:pt x="480" y="77"/>
                  <a:pt x="480" y="77"/>
                  <a:pt x="480" y="76"/>
                </a:cubicBezTo>
                <a:cubicBezTo>
                  <a:pt x="479" y="75"/>
                  <a:pt x="479" y="75"/>
                  <a:pt x="479" y="75"/>
                </a:cubicBezTo>
                <a:cubicBezTo>
                  <a:pt x="479" y="75"/>
                  <a:pt x="479" y="75"/>
                  <a:pt x="474" y="75"/>
                </a:cubicBezTo>
                <a:cubicBezTo>
                  <a:pt x="474" y="76"/>
                  <a:pt x="474" y="77"/>
                  <a:pt x="474" y="77"/>
                </a:cubicBezTo>
                <a:cubicBezTo>
                  <a:pt x="471" y="78"/>
                  <a:pt x="471" y="78"/>
                  <a:pt x="471" y="80"/>
                </a:cubicBezTo>
                <a:cubicBezTo>
                  <a:pt x="470" y="80"/>
                  <a:pt x="470" y="80"/>
                  <a:pt x="470" y="80"/>
                </a:cubicBezTo>
                <a:cubicBezTo>
                  <a:pt x="470" y="80"/>
                  <a:pt x="470" y="80"/>
                  <a:pt x="470" y="80"/>
                </a:cubicBezTo>
                <a:cubicBezTo>
                  <a:pt x="471" y="82"/>
                  <a:pt x="474" y="83"/>
                  <a:pt x="475" y="85"/>
                </a:cubicBezTo>
                <a:cubicBezTo>
                  <a:pt x="474" y="85"/>
                  <a:pt x="474" y="85"/>
                  <a:pt x="474" y="85"/>
                </a:cubicBezTo>
                <a:cubicBezTo>
                  <a:pt x="471" y="85"/>
                  <a:pt x="471" y="85"/>
                  <a:pt x="470" y="85"/>
                </a:cubicBezTo>
                <a:cubicBezTo>
                  <a:pt x="470" y="85"/>
                  <a:pt x="470" y="85"/>
                  <a:pt x="469" y="85"/>
                </a:cubicBezTo>
                <a:cubicBezTo>
                  <a:pt x="464" y="84"/>
                  <a:pt x="462" y="82"/>
                  <a:pt x="462" y="81"/>
                </a:cubicBezTo>
                <a:cubicBezTo>
                  <a:pt x="461" y="82"/>
                  <a:pt x="461" y="82"/>
                  <a:pt x="460" y="83"/>
                </a:cubicBezTo>
                <a:cubicBezTo>
                  <a:pt x="460" y="84"/>
                  <a:pt x="460" y="85"/>
                  <a:pt x="463" y="85"/>
                </a:cubicBezTo>
                <a:cubicBezTo>
                  <a:pt x="463" y="86"/>
                  <a:pt x="463" y="86"/>
                  <a:pt x="463" y="86"/>
                </a:cubicBezTo>
                <a:cubicBezTo>
                  <a:pt x="464" y="87"/>
                  <a:pt x="464" y="87"/>
                  <a:pt x="464" y="87"/>
                </a:cubicBezTo>
                <a:cubicBezTo>
                  <a:pt x="466" y="87"/>
                  <a:pt x="467" y="87"/>
                  <a:pt x="468" y="88"/>
                </a:cubicBezTo>
                <a:cubicBezTo>
                  <a:pt x="468" y="89"/>
                  <a:pt x="468" y="89"/>
                  <a:pt x="468" y="89"/>
                </a:cubicBezTo>
                <a:cubicBezTo>
                  <a:pt x="467" y="89"/>
                  <a:pt x="466" y="89"/>
                  <a:pt x="465" y="89"/>
                </a:cubicBezTo>
                <a:cubicBezTo>
                  <a:pt x="464" y="90"/>
                  <a:pt x="464" y="90"/>
                  <a:pt x="464" y="90"/>
                </a:cubicBezTo>
                <a:cubicBezTo>
                  <a:pt x="455" y="83"/>
                  <a:pt x="455" y="83"/>
                  <a:pt x="455" y="83"/>
                </a:cubicBezTo>
                <a:cubicBezTo>
                  <a:pt x="454" y="83"/>
                  <a:pt x="453" y="83"/>
                  <a:pt x="453" y="83"/>
                </a:cubicBezTo>
                <a:cubicBezTo>
                  <a:pt x="452" y="80"/>
                  <a:pt x="452" y="80"/>
                  <a:pt x="452" y="80"/>
                </a:cubicBezTo>
                <a:cubicBezTo>
                  <a:pt x="450" y="75"/>
                  <a:pt x="443" y="75"/>
                  <a:pt x="441" y="70"/>
                </a:cubicBezTo>
                <a:cubicBezTo>
                  <a:pt x="443" y="71"/>
                  <a:pt x="452" y="74"/>
                  <a:pt x="452" y="74"/>
                </a:cubicBezTo>
                <a:cubicBezTo>
                  <a:pt x="454" y="74"/>
                  <a:pt x="455" y="75"/>
                  <a:pt x="457" y="75"/>
                </a:cubicBezTo>
                <a:cubicBezTo>
                  <a:pt x="459" y="75"/>
                  <a:pt x="460" y="76"/>
                  <a:pt x="462" y="76"/>
                </a:cubicBezTo>
                <a:cubicBezTo>
                  <a:pt x="463" y="76"/>
                  <a:pt x="463" y="76"/>
                  <a:pt x="464" y="76"/>
                </a:cubicBezTo>
                <a:cubicBezTo>
                  <a:pt x="464" y="76"/>
                  <a:pt x="464" y="76"/>
                  <a:pt x="464" y="76"/>
                </a:cubicBezTo>
                <a:cubicBezTo>
                  <a:pt x="477" y="72"/>
                  <a:pt x="464" y="66"/>
                  <a:pt x="464" y="66"/>
                </a:cubicBezTo>
                <a:cubicBezTo>
                  <a:pt x="454" y="62"/>
                  <a:pt x="454" y="62"/>
                  <a:pt x="454" y="62"/>
                </a:cubicBezTo>
                <a:cubicBezTo>
                  <a:pt x="453" y="61"/>
                  <a:pt x="452" y="61"/>
                  <a:pt x="451" y="61"/>
                </a:cubicBezTo>
                <a:cubicBezTo>
                  <a:pt x="450" y="60"/>
                  <a:pt x="450" y="60"/>
                  <a:pt x="447" y="60"/>
                </a:cubicBezTo>
                <a:cubicBezTo>
                  <a:pt x="446" y="60"/>
                  <a:pt x="446" y="60"/>
                  <a:pt x="446" y="60"/>
                </a:cubicBezTo>
                <a:cubicBezTo>
                  <a:pt x="445" y="60"/>
                  <a:pt x="444" y="59"/>
                  <a:pt x="443" y="58"/>
                </a:cubicBezTo>
                <a:cubicBezTo>
                  <a:pt x="442" y="58"/>
                  <a:pt x="441" y="58"/>
                  <a:pt x="441" y="58"/>
                </a:cubicBezTo>
                <a:cubicBezTo>
                  <a:pt x="441" y="59"/>
                  <a:pt x="441" y="59"/>
                  <a:pt x="441" y="59"/>
                </a:cubicBezTo>
                <a:cubicBezTo>
                  <a:pt x="440" y="60"/>
                  <a:pt x="440" y="60"/>
                  <a:pt x="440" y="60"/>
                </a:cubicBezTo>
                <a:cubicBezTo>
                  <a:pt x="439" y="59"/>
                  <a:pt x="439" y="59"/>
                  <a:pt x="439" y="59"/>
                </a:cubicBezTo>
                <a:cubicBezTo>
                  <a:pt x="439" y="59"/>
                  <a:pt x="439" y="58"/>
                  <a:pt x="439" y="58"/>
                </a:cubicBezTo>
                <a:cubicBezTo>
                  <a:pt x="439" y="57"/>
                  <a:pt x="439" y="57"/>
                  <a:pt x="439" y="57"/>
                </a:cubicBezTo>
                <a:cubicBezTo>
                  <a:pt x="438" y="57"/>
                  <a:pt x="437" y="57"/>
                  <a:pt x="436" y="55"/>
                </a:cubicBezTo>
                <a:cubicBezTo>
                  <a:pt x="436" y="55"/>
                  <a:pt x="435" y="55"/>
                  <a:pt x="435" y="55"/>
                </a:cubicBezTo>
                <a:cubicBezTo>
                  <a:pt x="434" y="56"/>
                  <a:pt x="434" y="56"/>
                  <a:pt x="434" y="56"/>
                </a:cubicBezTo>
                <a:cubicBezTo>
                  <a:pt x="432" y="56"/>
                  <a:pt x="431" y="55"/>
                  <a:pt x="429" y="54"/>
                </a:cubicBezTo>
                <a:cubicBezTo>
                  <a:pt x="428" y="54"/>
                  <a:pt x="428" y="54"/>
                  <a:pt x="428" y="54"/>
                </a:cubicBezTo>
                <a:cubicBezTo>
                  <a:pt x="428" y="54"/>
                  <a:pt x="429" y="54"/>
                  <a:pt x="429" y="54"/>
                </a:cubicBezTo>
                <a:cubicBezTo>
                  <a:pt x="429" y="53"/>
                  <a:pt x="429" y="53"/>
                  <a:pt x="430" y="52"/>
                </a:cubicBezTo>
                <a:cubicBezTo>
                  <a:pt x="429" y="52"/>
                  <a:pt x="427" y="50"/>
                  <a:pt x="423" y="50"/>
                </a:cubicBezTo>
                <a:cubicBezTo>
                  <a:pt x="423" y="50"/>
                  <a:pt x="423" y="51"/>
                  <a:pt x="423" y="51"/>
                </a:cubicBezTo>
                <a:cubicBezTo>
                  <a:pt x="423" y="51"/>
                  <a:pt x="423" y="51"/>
                  <a:pt x="422" y="51"/>
                </a:cubicBezTo>
                <a:cubicBezTo>
                  <a:pt x="422" y="51"/>
                  <a:pt x="421" y="51"/>
                  <a:pt x="421" y="50"/>
                </a:cubicBezTo>
                <a:cubicBezTo>
                  <a:pt x="422" y="49"/>
                  <a:pt x="422" y="49"/>
                  <a:pt x="422" y="49"/>
                </a:cubicBezTo>
                <a:cubicBezTo>
                  <a:pt x="422" y="49"/>
                  <a:pt x="422" y="49"/>
                  <a:pt x="422" y="49"/>
                </a:cubicBezTo>
                <a:cubicBezTo>
                  <a:pt x="418" y="48"/>
                  <a:pt x="418" y="48"/>
                  <a:pt x="418" y="48"/>
                </a:cubicBezTo>
                <a:cubicBezTo>
                  <a:pt x="418" y="49"/>
                  <a:pt x="418" y="50"/>
                  <a:pt x="418" y="50"/>
                </a:cubicBezTo>
                <a:cubicBezTo>
                  <a:pt x="418" y="51"/>
                  <a:pt x="418" y="51"/>
                  <a:pt x="418" y="52"/>
                </a:cubicBezTo>
                <a:cubicBezTo>
                  <a:pt x="418" y="52"/>
                  <a:pt x="418" y="52"/>
                  <a:pt x="418" y="52"/>
                </a:cubicBezTo>
                <a:cubicBezTo>
                  <a:pt x="418" y="50"/>
                  <a:pt x="418" y="50"/>
                  <a:pt x="417" y="49"/>
                </a:cubicBezTo>
                <a:cubicBezTo>
                  <a:pt x="416" y="49"/>
                  <a:pt x="416" y="49"/>
                  <a:pt x="415" y="49"/>
                </a:cubicBezTo>
                <a:cubicBezTo>
                  <a:pt x="415" y="48"/>
                  <a:pt x="415" y="48"/>
                  <a:pt x="415" y="48"/>
                </a:cubicBezTo>
                <a:cubicBezTo>
                  <a:pt x="414" y="48"/>
                  <a:pt x="414" y="48"/>
                  <a:pt x="414" y="48"/>
                </a:cubicBezTo>
                <a:cubicBezTo>
                  <a:pt x="414" y="48"/>
                  <a:pt x="414" y="48"/>
                  <a:pt x="414" y="48"/>
                </a:cubicBezTo>
                <a:cubicBezTo>
                  <a:pt x="413" y="48"/>
                  <a:pt x="412" y="49"/>
                  <a:pt x="411" y="49"/>
                </a:cubicBezTo>
                <a:cubicBezTo>
                  <a:pt x="411" y="50"/>
                  <a:pt x="411" y="50"/>
                  <a:pt x="410" y="51"/>
                </a:cubicBezTo>
                <a:cubicBezTo>
                  <a:pt x="410" y="51"/>
                  <a:pt x="410" y="51"/>
                  <a:pt x="410" y="51"/>
                </a:cubicBezTo>
                <a:cubicBezTo>
                  <a:pt x="409" y="50"/>
                  <a:pt x="409" y="50"/>
                  <a:pt x="409" y="50"/>
                </a:cubicBezTo>
                <a:cubicBezTo>
                  <a:pt x="409" y="50"/>
                  <a:pt x="409" y="50"/>
                  <a:pt x="409" y="49"/>
                </a:cubicBezTo>
                <a:cubicBezTo>
                  <a:pt x="409" y="49"/>
                  <a:pt x="408" y="49"/>
                  <a:pt x="407" y="49"/>
                </a:cubicBezTo>
                <a:cubicBezTo>
                  <a:pt x="406" y="49"/>
                  <a:pt x="405" y="49"/>
                  <a:pt x="404" y="50"/>
                </a:cubicBezTo>
                <a:cubicBezTo>
                  <a:pt x="405" y="52"/>
                  <a:pt x="405" y="52"/>
                  <a:pt x="407" y="52"/>
                </a:cubicBezTo>
                <a:cubicBezTo>
                  <a:pt x="408" y="53"/>
                  <a:pt x="408" y="53"/>
                  <a:pt x="408" y="54"/>
                </a:cubicBezTo>
                <a:cubicBezTo>
                  <a:pt x="408" y="54"/>
                  <a:pt x="407" y="54"/>
                  <a:pt x="407" y="54"/>
                </a:cubicBezTo>
                <a:cubicBezTo>
                  <a:pt x="406" y="53"/>
                  <a:pt x="406" y="53"/>
                  <a:pt x="404" y="53"/>
                </a:cubicBezTo>
                <a:cubicBezTo>
                  <a:pt x="402" y="53"/>
                  <a:pt x="402" y="53"/>
                  <a:pt x="402" y="53"/>
                </a:cubicBezTo>
                <a:cubicBezTo>
                  <a:pt x="402" y="55"/>
                  <a:pt x="402" y="55"/>
                  <a:pt x="402" y="56"/>
                </a:cubicBezTo>
                <a:cubicBezTo>
                  <a:pt x="401" y="55"/>
                  <a:pt x="401" y="54"/>
                  <a:pt x="401" y="54"/>
                </a:cubicBezTo>
                <a:cubicBezTo>
                  <a:pt x="399" y="54"/>
                  <a:pt x="398" y="52"/>
                  <a:pt x="396" y="52"/>
                </a:cubicBezTo>
                <a:cubicBezTo>
                  <a:pt x="396" y="52"/>
                  <a:pt x="396" y="53"/>
                  <a:pt x="396" y="53"/>
                </a:cubicBezTo>
                <a:cubicBezTo>
                  <a:pt x="397" y="56"/>
                  <a:pt x="395" y="57"/>
                  <a:pt x="394" y="57"/>
                </a:cubicBezTo>
                <a:cubicBezTo>
                  <a:pt x="394" y="57"/>
                  <a:pt x="393" y="56"/>
                  <a:pt x="393" y="55"/>
                </a:cubicBezTo>
                <a:cubicBezTo>
                  <a:pt x="393" y="56"/>
                  <a:pt x="393" y="56"/>
                  <a:pt x="393" y="56"/>
                </a:cubicBezTo>
                <a:cubicBezTo>
                  <a:pt x="392" y="56"/>
                  <a:pt x="392" y="56"/>
                  <a:pt x="391" y="56"/>
                </a:cubicBezTo>
                <a:cubicBezTo>
                  <a:pt x="391" y="57"/>
                  <a:pt x="391" y="57"/>
                  <a:pt x="391" y="57"/>
                </a:cubicBezTo>
                <a:cubicBezTo>
                  <a:pt x="391" y="58"/>
                  <a:pt x="392" y="58"/>
                  <a:pt x="392" y="59"/>
                </a:cubicBezTo>
                <a:cubicBezTo>
                  <a:pt x="392" y="59"/>
                  <a:pt x="392" y="60"/>
                  <a:pt x="392" y="60"/>
                </a:cubicBezTo>
                <a:cubicBezTo>
                  <a:pt x="391" y="60"/>
                  <a:pt x="391" y="60"/>
                  <a:pt x="391" y="60"/>
                </a:cubicBezTo>
                <a:cubicBezTo>
                  <a:pt x="391" y="60"/>
                  <a:pt x="391" y="60"/>
                  <a:pt x="388" y="59"/>
                </a:cubicBezTo>
                <a:cubicBezTo>
                  <a:pt x="389" y="59"/>
                  <a:pt x="389" y="58"/>
                  <a:pt x="389" y="57"/>
                </a:cubicBezTo>
                <a:cubicBezTo>
                  <a:pt x="388" y="57"/>
                  <a:pt x="388" y="57"/>
                  <a:pt x="388" y="57"/>
                </a:cubicBezTo>
                <a:cubicBezTo>
                  <a:pt x="388" y="58"/>
                  <a:pt x="388" y="58"/>
                  <a:pt x="388" y="59"/>
                </a:cubicBezTo>
                <a:cubicBezTo>
                  <a:pt x="385" y="59"/>
                  <a:pt x="385" y="59"/>
                  <a:pt x="384" y="59"/>
                </a:cubicBezTo>
                <a:cubicBezTo>
                  <a:pt x="385" y="60"/>
                  <a:pt x="385" y="60"/>
                  <a:pt x="385" y="60"/>
                </a:cubicBezTo>
                <a:cubicBezTo>
                  <a:pt x="384" y="61"/>
                  <a:pt x="384" y="61"/>
                  <a:pt x="384" y="61"/>
                </a:cubicBezTo>
                <a:cubicBezTo>
                  <a:pt x="382" y="61"/>
                  <a:pt x="382" y="61"/>
                  <a:pt x="381" y="62"/>
                </a:cubicBezTo>
                <a:cubicBezTo>
                  <a:pt x="380" y="62"/>
                  <a:pt x="380" y="62"/>
                  <a:pt x="380" y="62"/>
                </a:cubicBezTo>
                <a:cubicBezTo>
                  <a:pt x="380" y="64"/>
                  <a:pt x="380" y="64"/>
                  <a:pt x="380" y="64"/>
                </a:cubicBezTo>
                <a:cubicBezTo>
                  <a:pt x="379" y="64"/>
                  <a:pt x="379" y="64"/>
                  <a:pt x="379" y="64"/>
                </a:cubicBezTo>
                <a:cubicBezTo>
                  <a:pt x="378" y="65"/>
                  <a:pt x="378" y="65"/>
                  <a:pt x="378" y="65"/>
                </a:cubicBezTo>
                <a:cubicBezTo>
                  <a:pt x="379" y="65"/>
                  <a:pt x="379" y="65"/>
                  <a:pt x="379" y="65"/>
                </a:cubicBezTo>
                <a:cubicBezTo>
                  <a:pt x="382" y="63"/>
                  <a:pt x="382" y="63"/>
                  <a:pt x="383" y="63"/>
                </a:cubicBezTo>
                <a:cubicBezTo>
                  <a:pt x="386" y="61"/>
                  <a:pt x="388" y="62"/>
                  <a:pt x="390" y="62"/>
                </a:cubicBezTo>
                <a:cubicBezTo>
                  <a:pt x="390" y="62"/>
                  <a:pt x="390" y="63"/>
                  <a:pt x="390" y="63"/>
                </a:cubicBezTo>
                <a:cubicBezTo>
                  <a:pt x="389" y="63"/>
                  <a:pt x="389" y="63"/>
                  <a:pt x="386" y="64"/>
                </a:cubicBezTo>
                <a:cubicBezTo>
                  <a:pt x="386" y="65"/>
                  <a:pt x="385" y="66"/>
                  <a:pt x="385" y="68"/>
                </a:cubicBezTo>
                <a:cubicBezTo>
                  <a:pt x="384" y="68"/>
                  <a:pt x="383" y="69"/>
                  <a:pt x="383" y="69"/>
                </a:cubicBezTo>
                <a:cubicBezTo>
                  <a:pt x="382" y="71"/>
                  <a:pt x="379" y="72"/>
                  <a:pt x="379" y="72"/>
                </a:cubicBezTo>
                <a:cubicBezTo>
                  <a:pt x="378" y="74"/>
                  <a:pt x="377" y="76"/>
                  <a:pt x="377" y="78"/>
                </a:cubicBezTo>
                <a:cubicBezTo>
                  <a:pt x="376" y="78"/>
                  <a:pt x="376" y="78"/>
                  <a:pt x="376" y="78"/>
                </a:cubicBezTo>
                <a:cubicBezTo>
                  <a:pt x="376" y="78"/>
                  <a:pt x="375" y="79"/>
                  <a:pt x="371" y="81"/>
                </a:cubicBezTo>
                <a:cubicBezTo>
                  <a:pt x="370" y="82"/>
                  <a:pt x="370" y="82"/>
                  <a:pt x="370" y="82"/>
                </a:cubicBezTo>
                <a:cubicBezTo>
                  <a:pt x="371" y="82"/>
                  <a:pt x="371" y="82"/>
                  <a:pt x="371" y="82"/>
                </a:cubicBezTo>
                <a:cubicBezTo>
                  <a:pt x="372" y="82"/>
                  <a:pt x="373" y="82"/>
                  <a:pt x="373" y="82"/>
                </a:cubicBezTo>
                <a:cubicBezTo>
                  <a:pt x="372" y="86"/>
                  <a:pt x="367" y="86"/>
                  <a:pt x="365" y="89"/>
                </a:cubicBezTo>
                <a:cubicBezTo>
                  <a:pt x="364" y="89"/>
                  <a:pt x="363" y="89"/>
                  <a:pt x="363" y="88"/>
                </a:cubicBezTo>
                <a:cubicBezTo>
                  <a:pt x="362" y="88"/>
                  <a:pt x="361" y="88"/>
                  <a:pt x="361" y="88"/>
                </a:cubicBezTo>
                <a:cubicBezTo>
                  <a:pt x="361" y="90"/>
                  <a:pt x="361" y="90"/>
                  <a:pt x="361" y="90"/>
                </a:cubicBezTo>
                <a:cubicBezTo>
                  <a:pt x="361" y="90"/>
                  <a:pt x="361" y="91"/>
                  <a:pt x="361" y="91"/>
                </a:cubicBezTo>
                <a:cubicBezTo>
                  <a:pt x="360" y="91"/>
                  <a:pt x="360" y="92"/>
                  <a:pt x="359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6" y="92"/>
                  <a:pt x="355" y="93"/>
                  <a:pt x="353" y="94"/>
                </a:cubicBezTo>
                <a:cubicBezTo>
                  <a:pt x="352" y="97"/>
                  <a:pt x="349" y="97"/>
                  <a:pt x="347" y="98"/>
                </a:cubicBezTo>
                <a:cubicBezTo>
                  <a:pt x="347" y="99"/>
                  <a:pt x="347" y="100"/>
                  <a:pt x="347" y="100"/>
                </a:cubicBezTo>
                <a:cubicBezTo>
                  <a:pt x="347" y="100"/>
                  <a:pt x="347" y="100"/>
                  <a:pt x="346" y="105"/>
                </a:cubicBezTo>
                <a:cubicBezTo>
                  <a:pt x="345" y="105"/>
                  <a:pt x="345" y="105"/>
                  <a:pt x="345" y="105"/>
                </a:cubicBezTo>
                <a:cubicBezTo>
                  <a:pt x="344" y="106"/>
                  <a:pt x="344" y="107"/>
                  <a:pt x="344" y="108"/>
                </a:cubicBezTo>
                <a:cubicBezTo>
                  <a:pt x="345" y="108"/>
                  <a:pt x="346" y="108"/>
                  <a:pt x="346" y="108"/>
                </a:cubicBezTo>
                <a:cubicBezTo>
                  <a:pt x="347" y="108"/>
                  <a:pt x="347" y="108"/>
                  <a:pt x="347" y="108"/>
                </a:cubicBezTo>
                <a:cubicBezTo>
                  <a:pt x="348" y="108"/>
                  <a:pt x="348" y="108"/>
                  <a:pt x="348" y="108"/>
                </a:cubicBezTo>
                <a:cubicBezTo>
                  <a:pt x="348" y="109"/>
                  <a:pt x="347" y="110"/>
                  <a:pt x="347" y="110"/>
                </a:cubicBezTo>
                <a:cubicBezTo>
                  <a:pt x="346" y="112"/>
                  <a:pt x="346" y="112"/>
                  <a:pt x="345" y="112"/>
                </a:cubicBezTo>
                <a:cubicBezTo>
                  <a:pt x="345" y="113"/>
                  <a:pt x="345" y="113"/>
                  <a:pt x="345" y="114"/>
                </a:cubicBezTo>
                <a:cubicBezTo>
                  <a:pt x="346" y="114"/>
                  <a:pt x="346" y="114"/>
                  <a:pt x="348" y="114"/>
                </a:cubicBezTo>
                <a:cubicBezTo>
                  <a:pt x="348" y="116"/>
                  <a:pt x="348" y="116"/>
                  <a:pt x="347" y="117"/>
                </a:cubicBezTo>
                <a:cubicBezTo>
                  <a:pt x="352" y="117"/>
                  <a:pt x="357" y="117"/>
                  <a:pt x="362" y="117"/>
                </a:cubicBezTo>
                <a:cubicBezTo>
                  <a:pt x="363" y="116"/>
                  <a:pt x="363" y="116"/>
                  <a:pt x="366" y="115"/>
                </a:cubicBezTo>
                <a:cubicBezTo>
                  <a:pt x="366" y="114"/>
                  <a:pt x="366" y="114"/>
                  <a:pt x="366" y="113"/>
                </a:cubicBezTo>
                <a:cubicBezTo>
                  <a:pt x="368" y="113"/>
                  <a:pt x="368" y="115"/>
                  <a:pt x="369" y="116"/>
                </a:cubicBezTo>
                <a:cubicBezTo>
                  <a:pt x="369" y="116"/>
                  <a:pt x="369" y="117"/>
                  <a:pt x="369" y="117"/>
                </a:cubicBezTo>
                <a:cubicBezTo>
                  <a:pt x="378" y="118"/>
                  <a:pt x="387" y="118"/>
                  <a:pt x="395" y="118"/>
                </a:cubicBezTo>
                <a:cubicBezTo>
                  <a:pt x="396" y="118"/>
                  <a:pt x="397" y="118"/>
                  <a:pt x="398" y="117"/>
                </a:cubicBezTo>
                <a:cubicBezTo>
                  <a:pt x="398" y="116"/>
                  <a:pt x="399" y="115"/>
                  <a:pt x="401" y="114"/>
                </a:cubicBezTo>
                <a:cubicBezTo>
                  <a:pt x="401" y="113"/>
                  <a:pt x="401" y="112"/>
                  <a:pt x="401" y="112"/>
                </a:cubicBezTo>
                <a:cubicBezTo>
                  <a:pt x="401" y="112"/>
                  <a:pt x="400" y="111"/>
                  <a:pt x="400" y="111"/>
                </a:cubicBezTo>
                <a:cubicBezTo>
                  <a:pt x="399" y="111"/>
                  <a:pt x="398" y="111"/>
                  <a:pt x="396" y="111"/>
                </a:cubicBezTo>
                <a:cubicBezTo>
                  <a:pt x="396" y="109"/>
                  <a:pt x="396" y="109"/>
                  <a:pt x="396" y="107"/>
                </a:cubicBezTo>
                <a:cubicBezTo>
                  <a:pt x="395" y="107"/>
                  <a:pt x="394" y="107"/>
                  <a:pt x="394" y="107"/>
                </a:cubicBezTo>
                <a:cubicBezTo>
                  <a:pt x="394" y="104"/>
                  <a:pt x="394" y="101"/>
                  <a:pt x="393" y="99"/>
                </a:cubicBezTo>
                <a:cubicBezTo>
                  <a:pt x="394" y="99"/>
                  <a:pt x="394" y="99"/>
                  <a:pt x="397" y="94"/>
                </a:cubicBezTo>
                <a:cubicBezTo>
                  <a:pt x="402" y="93"/>
                  <a:pt x="405" y="88"/>
                  <a:pt x="405" y="88"/>
                </a:cubicBezTo>
                <a:cubicBezTo>
                  <a:pt x="406" y="87"/>
                  <a:pt x="406" y="87"/>
                  <a:pt x="408" y="87"/>
                </a:cubicBezTo>
                <a:cubicBezTo>
                  <a:pt x="409" y="86"/>
                  <a:pt x="409" y="86"/>
                  <a:pt x="409" y="86"/>
                </a:cubicBezTo>
                <a:cubicBezTo>
                  <a:pt x="408" y="83"/>
                  <a:pt x="410" y="80"/>
                  <a:pt x="410" y="77"/>
                </a:cubicBezTo>
                <a:cubicBezTo>
                  <a:pt x="411" y="77"/>
                  <a:pt x="411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4" y="77"/>
                  <a:pt x="414" y="77"/>
                  <a:pt x="414" y="77"/>
                </a:cubicBezTo>
                <a:cubicBezTo>
                  <a:pt x="414" y="77"/>
                  <a:pt x="414" y="77"/>
                  <a:pt x="414" y="77"/>
                </a:cubicBezTo>
                <a:cubicBezTo>
                  <a:pt x="415" y="79"/>
                  <a:pt x="415" y="79"/>
                  <a:pt x="416" y="79"/>
                </a:cubicBezTo>
                <a:cubicBezTo>
                  <a:pt x="417" y="78"/>
                  <a:pt x="417" y="78"/>
                  <a:pt x="417" y="78"/>
                </a:cubicBezTo>
                <a:cubicBezTo>
                  <a:pt x="419" y="79"/>
                  <a:pt x="419" y="79"/>
                  <a:pt x="420" y="80"/>
                </a:cubicBezTo>
                <a:cubicBezTo>
                  <a:pt x="420" y="82"/>
                  <a:pt x="420" y="82"/>
                  <a:pt x="420" y="83"/>
                </a:cubicBezTo>
                <a:cubicBezTo>
                  <a:pt x="420" y="83"/>
                  <a:pt x="419" y="83"/>
                  <a:pt x="418" y="83"/>
                </a:cubicBezTo>
                <a:cubicBezTo>
                  <a:pt x="419" y="86"/>
                  <a:pt x="419" y="86"/>
                  <a:pt x="409" y="95"/>
                </a:cubicBezTo>
                <a:cubicBezTo>
                  <a:pt x="409" y="97"/>
                  <a:pt x="408" y="100"/>
                  <a:pt x="409" y="103"/>
                </a:cubicBezTo>
                <a:cubicBezTo>
                  <a:pt x="409" y="104"/>
                  <a:pt x="409" y="104"/>
                  <a:pt x="409" y="104"/>
                </a:cubicBezTo>
                <a:cubicBezTo>
                  <a:pt x="409" y="105"/>
                  <a:pt x="410" y="106"/>
                  <a:pt x="410" y="106"/>
                </a:cubicBezTo>
                <a:cubicBezTo>
                  <a:pt x="411" y="108"/>
                  <a:pt x="419" y="112"/>
                  <a:pt x="419" y="112"/>
                </a:cubicBezTo>
                <a:cubicBezTo>
                  <a:pt x="420" y="112"/>
                  <a:pt x="420" y="112"/>
                  <a:pt x="420" y="112"/>
                </a:cubicBezTo>
                <a:cubicBezTo>
                  <a:pt x="423" y="111"/>
                  <a:pt x="426" y="111"/>
                  <a:pt x="429" y="110"/>
                </a:cubicBezTo>
                <a:cubicBezTo>
                  <a:pt x="429" y="109"/>
                  <a:pt x="429" y="109"/>
                  <a:pt x="429" y="109"/>
                </a:cubicBezTo>
                <a:cubicBezTo>
                  <a:pt x="432" y="109"/>
                  <a:pt x="434" y="109"/>
                  <a:pt x="436" y="109"/>
                </a:cubicBezTo>
                <a:cubicBezTo>
                  <a:pt x="436" y="109"/>
                  <a:pt x="437" y="108"/>
                  <a:pt x="438" y="108"/>
                </a:cubicBezTo>
                <a:cubicBezTo>
                  <a:pt x="438" y="108"/>
                  <a:pt x="438" y="108"/>
                  <a:pt x="438" y="108"/>
                </a:cubicBezTo>
                <a:cubicBezTo>
                  <a:pt x="439" y="109"/>
                  <a:pt x="439" y="109"/>
                  <a:pt x="440" y="110"/>
                </a:cubicBezTo>
                <a:cubicBezTo>
                  <a:pt x="442" y="111"/>
                  <a:pt x="443" y="111"/>
                  <a:pt x="445" y="111"/>
                </a:cubicBezTo>
                <a:cubicBezTo>
                  <a:pt x="445" y="111"/>
                  <a:pt x="445" y="111"/>
                  <a:pt x="445" y="111"/>
                </a:cubicBezTo>
                <a:cubicBezTo>
                  <a:pt x="445" y="112"/>
                  <a:pt x="445" y="112"/>
                  <a:pt x="445" y="112"/>
                </a:cubicBezTo>
                <a:cubicBezTo>
                  <a:pt x="439" y="112"/>
                  <a:pt x="438" y="112"/>
                  <a:pt x="437" y="116"/>
                </a:cubicBezTo>
                <a:cubicBezTo>
                  <a:pt x="432" y="118"/>
                  <a:pt x="428" y="114"/>
                  <a:pt x="424" y="116"/>
                </a:cubicBezTo>
                <a:cubicBezTo>
                  <a:pt x="422" y="116"/>
                  <a:pt x="422" y="116"/>
                  <a:pt x="421" y="116"/>
                </a:cubicBezTo>
                <a:cubicBezTo>
                  <a:pt x="421" y="117"/>
                  <a:pt x="420" y="118"/>
                  <a:pt x="420" y="118"/>
                </a:cubicBezTo>
                <a:cubicBezTo>
                  <a:pt x="453" y="120"/>
                  <a:pt x="485" y="121"/>
                  <a:pt x="515" y="121"/>
                </a:cubicBezTo>
                <a:cubicBezTo>
                  <a:pt x="528" y="121"/>
                  <a:pt x="539" y="121"/>
                  <a:pt x="550" y="121"/>
                </a:cubicBezTo>
                <a:moveTo>
                  <a:pt x="362" y="117"/>
                </a:moveTo>
                <a:cubicBezTo>
                  <a:pt x="357" y="117"/>
                  <a:pt x="352" y="117"/>
                  <a:pt x="347" y="117"/>
                </a:cubicBezTo>
                <a:cubicBezTo>
                  <a:pt x="347" y="117"/>
                  <a:pt x="347" y="117"/>
                  <a:pt x="347" y="117"/>
                </a:cubicBezTo>
                <a:cubicBezTo>
                  <a:pt x="346" y="118"/>
                  <a:pt x="346" y="118"/>
                  <a:pt x="346" y="118"/>
                </a:cubicBezTo>
                <a:cubicBezTo>
                  <a:pt x="346" y="118"/>
                  <a:pt x="346" y="118"/>
                  <a:pt x="346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9" y="119"/>
                  <a:pt x="349" y="119"/>
                  <a:pt x="349" y="119"/>
                </a:cubicBezTo>
                <a:cubicBezTo>
                  <a:pt x="349" y="120"/>
                  <a:pt x="349" y="120"/>
                  <a:pt x="349" y="120"/>
                </a:cubicBezTo>
                <a:cubicBezTo>
                  <a:pt x="349" y="120"/>
                  <a:pt x="349" y="120"/>
                  <a:pt x="350" y="121"/>
                </a:cubicBezTo>
                <a:cubicBezTo>
                  <a:pt x="351" y="121"/>
                  <a:pt x="352" y="121"/>
                  <a:pt x="352" y="121"/>
                </a:cubicBezTo>
                <a:cubicBezTo>
                  <a:pt x="353" y="121"/>
                  <a:pt x="353" y="121"/>
                  <a:pt x="354" y="122"/>
                </a:cubicBezTo>
                <a:cubicBezTo>
                  <a:pt x="354" y="122"/>
                  <a:pt x="354" y="122"/>
                  <a:pt x="355" y="122"/>
                </a:cubicBezTo>
                <a:cubicBezTo>
                  <a:pt x="355" y="122"/>
                  <a:pt x="356" y="121"/>
                  <a:pt x="357" y="121"/>
                </a:cubicBezTo>
                <a:cubicBezTo>
                  <a:pt x="357" y="120"/>
                  <a:pt x="357" y="120"/>
                  <a:pt x="357" y="120"/>
                </a:cubicBezTo>
                <a:cubicBezTo>
                  <a:pt x="359" y="120"/>
                  <a:pt x="359" y="120"/>
                  <a:pt x="359" y="120"/>
                </a:cubicBezTo>
                <a:cubicBezTo>
                  <a:pt x="359" y="120"/>
                  <a:pt x="360" y="119"/>
                  <a:pt x="360" y="119"/>
                </a:cubicBezTo>
                <a:cubicBezTo>
                  <a:pt x="360" y="118"/>
                  <a:pt x="360" y="118"/>
                  <a:pt x="360" y="118"/>
                </a:cubicBezTo>
                <a:cubicBezTo>
                  <a:pt x="361" y="118"/>
                  <a:pt x="361" y="118"/>
                  <a:pt x="362" y="117"/>
                </a:cubicBezTo>
                <a:moveTo>
                  <a:pt x="395" y="118"/>
                </a:moveTo>
                <a:cubicBezTo>
                  <a:pt x="387" y="118"/>
                  <a:pt x="378" y="118"/>
                  <a:pt x="369" y="118"/>
                </a:cubicBezTo>
                <a:cubicBezTo>
                  <a:pt x="369" y="119"/>
                  <a:pt x="371" y="119"/>
                  <a:pt x="371" y="121"/>
                </a:cubicBezTo>
                <a:cubicBezTo>
                  <a:pt x="371" y="121"/>
                  <a:pt x="371" y="121"/>
                  <a:pt x="371" y="121"/>
                </a:cubicBezTo>
                <a:cubicBezTo>
                  <a:pt x="371" y="122"/>
                  <a:pt x="370" y="122"/>
                  <a:pt x="370" y="122"/>
                </a:cubicBezTo>
                <a:cubicBezTo>
                  <a:pt x="370" y="122"/>
                  <a:pt x="370" y="124"/>
                  <a:pt x="371" y="125"/>
                </a:cubicBezTo>
                <a:cubicBezTo>
                  <a:pt x="372" y="125"/>
                  <a:pt x="372" y="125"/>
                  <a:pt x="372" y="125"/>
                </a:cubicBezTo>
                <a:cubicBezTo>
                  <a:pt x="372" y="125"/>
                  <a:pt x="373" y="126"/>
                  <a:pt x="373" y="127"/>
                </a:cubicBezTo>
                <a:cubicBezTo>
                  <a:pt x="373" y="127"/>
                  <a:pt x="373" y="128"/>
                  <a:pt x="373" y="128"/>
                </a:cubicBezTo>
                <a:cubicBezTo>
                  <a:pt x="373" y="129"/>
                  <a:pt x="373" y="129"/>
                  <a:pt x="373" y="129"/>
                </a:cubicBezTo>
                <a:cubicBezTo>
                  <a:pt x="373" y="131"/>
                  <a:pt x="374" y="131"/>
                  <a:pt x="375" y="132"/>
                </a:cubicBezTo>
                <a:cubicBezTo>
                  <a:pt x="376" y="133"/>
                  <a:pt x="376" y="133"/>
                  <a:pt x="376" y="134"/>
                </a:cubicBezTo>
                <a:cubicBezTo>
                  <a:pt x="376" y="135"/>
                  <a:pt x="375" y="135"/>
                  <a:pt x="375" y="136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8"/>
                  <a:pt x="376" y="138"/>
                </a:cubicBezTo>
                <a:cubicBezTo>
                  <a:pt x="378" y="139"/>
                  <a:pt x="380" y="139"/>
                  <a:pt x="382" y="139"/>
                </a:cubicBezTo>
                <a:cubicBezTo>
                  <a:pt x="382" y="136"/>
                  <a:pt x="383" y="134"/>
                  <a:pt x="385" y="135"/>
                </a:cubicBezTo>
                <a:cubicBezTo>
                  <a:pt x="385" y="135"/>
                  <a:pt x="386" y="135"/>
                  <a:pt x="386" y="135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8" y="136"/>
                  <a:pt x="388" y="135"/>
                  <a:pt x="389" y="134"/>
                </a:cubicBezTo>
                <a:cubicBezTo>
                  <a:pt x="389" y="134"/>
                  <a:pt x="390" y="134"/>
                  <a:pt x="391" y="134"/>
                </a:cubicBezTo>
                <a:cubicBezTo>
                  <a:pt x="391" y="133"/>
                  <a:pt x="391" y="132"/>
                  <a:pt x="391" y="131"/>
                </a:cubicBezTo>
                <a:cubicBezTo>
                  <a:pt x="392" y="131"/>
                  <a:pt x="394" y="131"/>
                  <a:pt x="395" y="131"/>
                </a:cubicBezTo>
                <a:cubicBezTo>
                  <a:pt x="395" y="130"/>
                  <a:pt x="395" y="130"/>
                  <a:pt x="395" y="129"/>
                </a:cubicBezTo>
                <a:cubicBezTo>
                  <a:pt x="394" y="129"/>
                  <a:pt x="394" y="129"/>
                  <a:pt x="393" y="129"/>
                </a:cubicBezTo>
                <a:cubicBezTo>
                  <a:pt x="391" y="129"/>
                  <a:pt x="391" y="129"/>
                  <a:pt x="391" y="129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0" y="128"/>
                  <a:pt x="390" y="128"/>
                  <a:pt x="390" y="128"/>
                </a:cubicBezTo>
                <a:cubicBezTo>
                  <a:pt x="392" y="125"/>
                  <a:pt x="392" y="125"/>
                  <a:pt x="392" y="123"/>
                </a:cubicBezTo>
                <a:cubicBezTo>
                  <a:pt x="393" y="120"/>
                  <a:pt x="393" y="120"/>
                  <a:pt x="393" y="120"/>
                </a:cubicBezTo>
                <a:cubicBezTo>
                  <a:pt x="394" y="119"/>
                  <a:pt x="395" y="119"/>
                  <a:pt x="395" y="118"/>
                </a:cubicBezTo>
                <a:moveTo>
                  <a:pt x="605" y="288"/>
                </a:moveTo>
                <a:cubicBezTo>
                  <a:pt x="596" y="225"/>
                  <a:pt x="577" y="168"/>
                  <a:pt x="550" y="121"/>
                </a:cubicBezTo>
                <a:cubicBezTo>
                  <a:pt x="539" y="121"/>
                  <a:pt x="528" y="121"/>
                  <a:pt x="515" y="121"/>
                </a:cubicBezTo>
                <a:cubicBezTo>
                  <a:pt x="485" y="121"/>
                  <a:pt x="453" y="120"/>
                  <a:pt x="420" y="119"/>
                </a:cubicBezTo>
                <a:cubicBezTo>
                  <a:pt x="418" y="119"/>
                  <a:pt x="416" y="119"/>
                  <a:pt x="415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5" y="120"/>
                  <a:pt x="414" y="120"/>
                  <a:pt x="412" y="121"/>
                </a:cubicBezTo>
                <a:cubicBezTo>
                  <a:pt x="412" y="121"/>
                  <a:pt x="412" y="122"/>
                  <a:pt x="413" y="123"/>
                </a:cubicBezTo>
                <a:cubicBezTo>
                  <a:pt x="415" y="124"/>
                  <a:pt x="415" y="124"/>
                  <a:pt x="418" y="124"/>
                </a:cubicBezTo>
                <a:cubicBezTo>
                  <a:pt x="418" y="123"/>
                  <a:pt x="420" y="122"/>
                  <a:pt x="420" y="121"/>
                </a:cubicBezTo>
                <a:cubicBezTo>
                  <a:pt x="423" y="122"/>
                  <a:pt x="424" y="125"/>
                  <a:pt x="426" y="126"/>
                </a:cubicBezTo>
                <a:cubicBezTo>
                  <a:pt x="426" y="126"/>
                  <a:pt x="426" y="127"/>
                  <a:pt x="426" y="127"/>
                </a:cubicBezTo>
                <a:cubicBezTo>
                  <a:pt x="425" y="128"/>
                  <a:pt x="424" y="129"/>
                  <a:pt x="423" y="130"/>
                </a:cubicBezTo>
                <a:cubicBezTo>
                  <a:pt x="423" y="131"/>
                  <a:pt x="422" y="131"/>
                  <a:pt x="421" y="131"/>
                </a:cubicBezTo>
                <a:cubicBezTo>
                  <a:pt x="421" y="131"/>
                  <a:pt x="420" y="131"/>
                  <a:pt x="420" y="131"/>
                </a:cubicBezTo>
                <a:cubicBezTo>
                  <a:pt x="419" y="130"/>
                  <a:pt x="419" y="129"/>
                  <a:pt x="419" y="129"/>
                </a:cubicBezTo>
                <a:cubicBezTo>
                  <a:pt x="418" y="128"/>
                  <a:pt x="417" y="128"/>
                  <a:pt x="417" y="128"/>
                </a:cubicBezTo>
                <a:cubicBezTo>
                  <a:pt x="417" y="127"/>
                  <a:pt x="417" y="126"/>
                  <a:pt x="417" y="126"/>
                </a:cubicBezTo>
                <a:cubicBezTo>
                  <a:pt x="416" y="126"/>
                  <a:pt x="416" y="126"/>
                  <a:pt x="415" y="126"/>
                </a:cubicBezTo>
                <a:cubicBezTo>
                  <a:pt x="415" y="127"/>
                  <a:pt x="414" y="128"/>
                  <a:pt x="413" y="128"/>
                </a:cubicBezTo>
                <a:cubicBezTo>
                  <a:pt x="412" y="133"/>
                  <a:pt x="410" y="141"/>
                  <a:pt x="410" y="141"/>
                </a:cubicBezTo>
                <a:cubicBezTo>
                  <a:pt x="411" y="141"/>
                  <a:pt x="411" y="141"/>
                  <a:pt x="412" y="142"/>
                </a:cubicBezTo>
                <a:cubicBezTo>
                  <a:pt x="411" y="143"/>
                  <a:pt x="411" y="143"/>
                  <a:pt x="411" y="143"/>
                </a:cubicBezTo>
                <a:cubicBezTo>
                  <a:pt x="404" y="141"/>
                  <a:pt x="404" y="141"/>
                  <a:pt x="402" y="143"/>
                </a:cubicBezTo>
                <a:cubicBezTo>
                  <a:pt x="403" y="144"/>
                  <a:pt x="404" y="145"/>
                  <a:pt x="404" y="146"/>
                </a:cubicBezTo>
                <a:cubicBezTo>
                  <a:pt x="404" y="147"/>
                  <a:pt x="404" y="147"/>
                  <a:pt x="404" y="147"/>
                </a:cubicBezTo>
                <a:cubicBezTo>
                  <a:pt x="403" y="147"/>
                  <a:pt x="403" y="147"/>
                  <a:pt x="403" y="147"/>
                </a:cubicBezTo>
                <a:cubicBezTo>
                  <a:pt x="401" y="145"/>
                  <a:pt x="399" y="144"/>
                  <a:pt x="397" y="142"/>
                </a:cubicBezTo>
                <a:cubicBezTo>
                  <a:pt x="383" y="149"/>
                  <a:pt x="379" y="151"/>
                  <a:pt x="379" y="144"/>
                </a:cubicBezTo>
                <a:cubicBezTo>
                  <a:pt x="377" y="144"/>
                  <a:pt x="377" y="144"/>
                  <a:pt x="377" y="144"/>
                </a:cubicBezTo>
                <a:cubicBezTo>
                  <a:pt x="376" y="145"/>
                  <a:pt x="375" y="145"/>
                  <a:pt x="374" y="145"/>
                </a:cubicBezTo>
                <a:cubicBezTo>
                  <a:pt x="373" y="145"/>
                  <a:pt x="372" y="145"/>
                  <a:pt x="372" y="145"/>
                </a:cubicBezTo>
                <a:cubicBezTo>
                  <a:pt x="371" y="145"/>
                  <a:pt x="370" y="145"/>
                  <a:pt x="370" y="145"/>
                </a:cubicBezTo>
                <a:cubicBezTo>
                  <a:pt x="370" y="145"/>
                  <a:pt x="370" y="146"/>
                  <a:pt x="370" y="147"/>
                </a:cubicBezTo>
                <a:cubicBezTo>
                  <a:pt x="369" y="148"/>
                  <a:pt x="368" y="148"/>
                  <a:pt x="368" y="148"/>
                </a:cubicBezTo>
                <a:cubicBezTo>
                  <a:pt x="367" y="148"/>
                  <a:pt x="367" y="147"/>
                  <a:pt x="366" y="147"/>
                </a:cubicBezTo>
                <a:cubicBezTo>
                  <a:pt x="366" y="146"/>
                  <a:pt x="365" y="145"/>
                  <a:pt x="364" y="145"/>
                </a:cubicBezTo>
                <a:cubicBezTo>
                  <a:pt x="363" y="145"/>
                  <a:pt x="363" y="145"/>
                  <a:pt x="362" y="145"/>
                </a:cubicBezTo>
                <a:cubicBezTo>
                  <a:pt x="362" y="144"/>
                  <a:pt x="362" y="144"/>
                  <a:pt x="362" y="143"/>
                </a:cubicBezTo>
                <a:cubicBezTo>
                  <a:pt x="362" y="143"/>
                  <a:pt x="363" y="142"/>
                  <a:pt x="363" y="141"/>
                </a:cubicBezTo>
                <a:cubicBezTo>
                  <a:pt x="364" y="141"/>
                  <a:pt x="365" y="141"/>
                  <a:pt x="366" y="141"/>
                </a:cubicBezTo>
                <a:cubicBezTo>
                  <a:pt x="368" y="142"/>
                  <a:pt x="370" y="143"/>
                  <a:pt x="372" y="143"/>
                </a:cubicBezTo>
                <a:cubicBezTo>
                  <a:pt x="372" y="142"/>
                  <a:pt x="374" y="140"/>
                  <a:pt x="374" y="135"/>
                </a:cubicBezTo>
                <a:cubicBezTo>
                  <a:pt x="373" y="134"/>
                  <a:pt x="373" y="134"/>
                  <a:pt x="372" y="134"/>
                </a:cubicBezTo>
                <a:cubicBezTo>
                  <a:pt x="369" y="135"/>
                  <a:pt x="369" y="135"/>
                  <a:pt x="368" y="136"/>
                </a:cubicBezTo>
                <a:cubicBezTo>
                  <a:pt x="367" y="137"/>
                  <a:pt x="367" y="137"/>
                  <a:pt x="367" y="137"/>
                </a:cubicBezTo>
                <a:cubicBezTo>
                  <a:pt x="366" y="137"/>
                  <a:pt x="366" y="137"/>
                  <a:pt x="366" y="137"/>
                </a:cubicBezTo>
                <a:cubicBezTo>
                  <a:pt x="366" y="136"/>
                  <a:pt x="366" y="136"/>
                  <a:pt x="366" y="135"/>
                </a:cubicBezTo>
                <a:cubicBezTo>
                  <a:pt x="366" y="135"/>
                  <a:pt x="367" y="134"/>
                  <a:pt x="367" y="134"/>
                </a:cubicBezTo>
                <a:cubicBezTo>
                  <a:pt x="367" y="132"/>
                  <a:pt x="367" y="132"/>
                  <a:pt x="367" y="131"/>
                </a:cubicBezTo>
                <a:cubicBezTo>
                  <a:pt x="367" y="132"/>
                  <a:pt x="366" y="132"/>
                  <a:pt x="366" y="132"/>
                </a:cubicBezTo>
                <a:cubicBezTo>
                  <a:pt x="365" y="125"/>
                  <a:pt x="365" y="125"/>
                  <a:pt x="364" y="124"/>
                </a:cubicBezTo>
                <a:cubicBezTo>
                  <a:pt x="360" y="128"/>
                  <a:pt x="360" y="128"/>
                  <a:pt x="359" y="128"/>
                </a:cubicBezTo>
                <a:cubicBezTo>
                  <a:pt x="358" y="129"/>
                  <a:pt x="358" y="129"/>
                  <a:pt x="358" y="130"/>
                </a:cubicBezTo>
                <a:cubicBezTo>
                  <a:pt x="358" y="131"/>
                  <a:pt x="358" y="131"/>
                  <a:pt x="358" y="131"/>
                </a:cubicBezTo>
                <a:cubicBezTo>
                  <a:pt x="357" y="132"/>
                  <a:pt x="356" y="132"/>
                  <a:pt x="355" y="133"/>
                </a:cubicBezTo>
                <a:cubicBezTo>
                  <a:pt x="353" y="136"/>
                  <a:pt x="357" y="138"/>
                  <a:pt x="356" y="141"/>
                </a:cubicBezTo>
                <a:cubicBezTo>
                  <a:pt x="356" y="142"/>
                  <a:pt x="356" y="142"/>
                  <a:pt x="356" y="142"/>
                </a:cubicBezTo>
                <a:cubicBezTo>
                  <a:pt x="355" y="144"/>
                  <a:pt x="355" y="144"/>
                  <a:pt x="355" y="144"/>
                </a:cubicBezTo>
                <a:cubicBezTo>
                  <a:pt x="356" y="145"/>
                  <a:pt x="356" y="147"/>
                  <a:pt x="356" y="148"/>
                </a:cubicBezTo>
                <a:cubicBezTo>
                  <a:pt x="356" y="149"/>
                  <a:pt x="356" y="150"/>
                  <a:pt x="356" y="150"/>
                </a:cubicBezTo>
                <a:cubicBezTo>
                  <a:pt x="356" y="150"/>
                  <a:pt x="355" y="150"/>
                  <a:pt x="355" y="150"/>
                </a:cubicBezTo>
                <a:cubicBezTo>
                  <a:pt x="354" y="150"/>
                  <a:pt x="354" y="150"/>
                  <a:pt x="353" y="150"/>
                </a:cubicBezTo>
                <a:cubicBezTo>
                  <a:pt x="351" y="151"/>
                  <a:pt x="351" y="151"/>
                  <a:pt x="350" y="150"/>
                </a:cubicBezTo>
                <a:cubicBezTo>
                  <a:pt x="346" y="150"/>
                  <a:pt x="346" y="150"/>
                  <a:pt x="337" y="156"/>
                </a:cubicBezTo>
                <a:cubicBezTo>
                  <a:pt x="336" y="155"/>
                  <a:pt x="336" y="155"/>
                  <a:pt x="335" y="155"/>
                </a:cubicBezTo>
                <a:cubicBezTo>
                  <a:pt x="335" y="155"/>
                  <a:pt x="335" y="155"/>
                  <a:pt x="334" y="155"/>
                </a:cubicBezTo>
                <a:cubicBezTo>
                  <a:pt x="334" y="155"/>
                  <a:pt x="333" y="155"/>
                  <a:pt x="333" y="155"/>
                </a:cubicBezTo>
                <a:cubicBezTo>
                  <a:pt x="332" y="155"/>
                  <a:pt x="332" y="156"/>
                  <a:pt x="332" y="157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34" y="159"/>
                  <a:pt x="334" y="160"/>
                  <a:pt x="333" y="161"/>
                </a:cubicBezTo>
                <a:cubicBezTo>
                  <a:pt x="330" y="161"/>
                  <a:pt x="330" y="161"/>
                  <a:pt x="325" y="165"/>
                </a:cubicBezTo>
                <a:cubicBezTo>
                  <a:pt x="324" y="165"/>
                  <a:pt x="324" y="165"/>
                  <a:pt x="324" y="165"/>
                </a:cubicBezTo>
                <a:cubicBezTo>
                  <a:pt x="323" y="165"/>
                  <a:pt x="322" y="165"/>
                  <a:pt x="322" y="165"/>
                </a:cubicBezTo>
                <a:cubicBezTo>
                  <a:pt x="320" y="167"/>
                  <a:pt x="320" y="169"/>
                  <a:pt x="319" y="171"/>
                </a:cubicBezTo>
                <a:cubicBezTo>
                  <a:pt x="317" y="171"/>
                  <a:pt x="316" y="171"/>
                  <a:pt x="314" y="172"/>
                </a:cubicBezTo>
                <a:cubicBezTo>
                  <a:pt x="314" y="173"/>
                  <a:pt x="313" y="174"/>
                  <a:pt x="313" y="175"/>
                </a:cubicBezTo>
                <a:cubicBezTo>
                  <a:pt x="312" y="175"/>
                  <a:pt x="311" y="175"/>
                  <a:pt x="310" y="175"/>
                </a:cubicBezTo>
                <a:cubicBezTo>
                  <a:pt x="309" y="174"/>
                  <a:pt x="309" y="174"/>
                  <a:pt x="309" y="174"/>
                </a:cubicBezTo>
                <a:cubicBezTo>
                  <a:pt x="308" y="174"/>
                  <a:pt x="307" y="174"/>
                  <a:pt x="307" y="174"/>
                </a:cubicBezTo>
                <a:cubicBezTo>
                  <a:pt x="306" y="173"/>
                  <a:pt x="306" y="173"/>
                  <a:pt x="306" y="173"/>
                </a:cubicBezTo>
                <a:cubicBezTo>
                  <a:pt x="305" y="172"/>
                  <a:pt x="305" y="172"/>
                  <a:pt x="304" y="172"/>
                </a:cubicBezTo>
                <a:cubicBezTo>
                  <a:pt x="303" y="173"/>
                  <a:pt x="303" y="174"/>
                  <a:pt x="303" y="175"/>
                </a:cubicBezTo>
                <a:cubicBezTo>
                  <a:pt x="303" y="175"/>
                  <a:pt x="304" y="176"/>
                  <a:pt x="304" y="176"/>
                </a:cubicBezTo>
                <a:cubicBezTo>
                  <a:pt x="304" y="176"/>
                  <a:pt x="303" y="177"/>
                  <a:pt x="303" y="178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3" y="179"/>
                  <a:pt x="303" y="180"/>
                  <a:pt x="303" y="180"/>
                </a:cubicBezTo>
                <a:cubicBezTo>
                  <a:pt x="301" y="180"/>
                  <a:pt x="298" y="180"/>
                  <a:pt x="296" y="180"/>
                </a:cubicBezTo>
                <a:cubicBezTo>
                  <a:pt x="295" y="179"/>
                  <a:pt x="295" y="179"/>
                  <a:pt x="295" y="178"/>
                </a:cubicBezTo>
                <a:cubicBezTo>
                  <a:pt x="289" y="179"/>
                  <a:pt x="289" y="179"/>
                  <a:pt x="288" y="180"/>
                </a:cubicBezTo>
                <a:cubicBezTo>
                  <a:pt x="288" y="182"/>
                  <a:pt x="289" y="182"/>
                  <a:pt x="289" y="182"/>
                </a:cubicBezTo>
                <a:cubicBezTo>
                  <a:pt x="290" y="183"/>
                  <a:pt x="291" y="184"/>
                  <a:pt x="292" y="184"/>
                </a:cubicBezTo>
                <a:cubicBezTo>
                  <a:pt x="294" y="184"/>
                  <a:pt x="294" y="184"/>
                  <a:pt x="295" y="184"/>
                </a:cubicBezTo>
                <a:cubicBezTo>
                  <a:pt x="298" y="187"/>
                  <a:pt x="298" y="187"/>
                  <a:pt x="298" y="188"/>
                </a:cubicBezTo>
                <a:cubicBezTo>
                  <a:pt x="299" y="191"/>
                  <a:pt x="299" y="193"/>
                  <a:pt x="299" y="195"/>
                </a:cubicBezTo>
                <a:cubicBezTo>
                  <a:pt x="300" y="196"/>
                  <a:pt x="301" y="197"/>
                  <a:pt x="302" y="199"/>
                </a:cubicBezTo>
                <a:cubicBezTo>
                  <a:pt x="302" y="201"/>
                  <a:pt x="302" y="201"/>
                  <a:pt x="297" y="213"/>
                </a:cubicBezTo>
                <a:cubicBezTo>
                  <a:pt x="296" y="214"/>
                  <a:pt x="294" y="215"/>
                  <a:pt x="293" y="215"/>
                </a:cubicBezTo>
                <a:cubicBezTo>
                  <a:pt x="292" y="215"/>
                  <a:pt x="292" y="215"/>
                  <a:pt x="292" y="215"/>
                </a:cubicBezTo>
                <a:cubicBezTo>
                  <a:pt x="289" y="214"/>
                  <a:pt x="286" y="214"/>
                  <a:pt x="283" y="212"/>
                </a:cubicBezTo>
                <a:cubicBezTo>
                  <a:pt x="279" y="211"/>
                  <a:pt x="276" y="211"/>
                  <a:pt x="273" y="211"/>
                </a:cubicBezTo>
                <a:cubicBezTo>
                  <a:pt x="269" y="210"/>
                  <a:pt x="269" y="210"/>
                  <a:pt x="268" y="209"/>
                </a:cubicBezTo>
                <a:cubicBezTo>
                  <a:pt x="268" y="209"/>
                  <a:pt x="268" y="209"/>
                  <a:pt x="268" y="209"/>
                </a:cubicBezTo>
                <a:cubicBezTo>
                  <a:pt x="267" y="210"/>
                  <a:pt x="267" y="210"/>
                  <a:pt x="266" y="210"/>
                </a:cubicBezTo>
                <a:cubicBezTo>
                  <a:pt x="264" y="212"/>
                  <a:pt x="262" y="212"/>
                  <a:pt x="260" y="212"/>
                </a:cubicBezTo>
                <a:cubicBezTo>
                  <a:pt x="260" y="213"/>
                  <a:pt x="260" y="213"/>
                  <a:pt x="260" y="213"/>
                </a:cubicBezTo>
                <a:cubicBezTo>
                  <a:pt x="262" y="217"/>
                  <a:pt x="258" y="221"/>
                  <a:pt x="260" y="225"/>
                </a:cubicBezTo>
                <a:cubicBezTo>
                  <a:pt x="259" y="227"/>
                  <a:pt x="259" y="229"/>
                  <a:pt x="259" y="232"/>
                </a:cubicBezTo>
                <a:cubicBezTo>
                  <a:pt x="254" y="239"/>
                  <a:pt x="254" y="239"/>
                  <a:pt x="255" y="241"/>
                </a:cubicBezTo>
                <a:cubicBezTo>
                  <a:pt x="256" y="243"/>
                  <a:pt x="256" y="244"/>
                  <a:pt x="256" y="244"/>
                </a:cubicBezTo>
                <a:cubicBezTo>
                  <a:pt x="255" y="245"/>
                  <a:pt x="255" y="245"/>
                  <a:pt x="255" y="245"/>
                </a:cubicBezTo>
                <a:cubicBezTo>
                  <a:pt x="254" y="247"/>
                  <a:pt x="254" y="247"/>
                  <a:pt x="254" y="251"/>
                </a:cubicBezTo>
                <a:cubicBezTo>
                  <a:pt x="255" y="251"/>
                  <a:pt x="256" y="251"/>
                  <a:pt x="257" y="251"/>
                </a:cubicBezTo>
                <a:cubicBezTo>
                  <a:pt x="259" y="251"/>
                  <a:pt x="260" y="250"/>
                  <a:pt x="262" y="253"/>
                </a:cubicBezTo>
                <a:cubicBezTo>
                  <a:pt x="263" y="253"/>
                  <a:pt x="264" y="252"/>
                  <a:pt x="265" y="252"/>
                </a:cubicBezTo>
                <a:cubicBezTo>
                  <a:pt x="266" y="252"/>
                  <a:pt x="266" y="252"/>
                  <a:pt x="269" y="254"/>
                </a:cubicBezTo>
                <a:cubicBezTo>
                  <a:pt x="270" y="255"/>
                  <a:pt x="270" y="257"/>
                  <a:pt x="271" y="258"/>
                </a:cubicBezTo>
                <a:cubicBezTo>
                  <a:pt x="271" y="258"/>
                  <a:pt x="272" y="258"/>
                  <a:pt x="272" y="258"/>
                </a:cubicBezTo>
                <a:cubicBezTo>
                  <a:pt x="271" y="257"/>
                  <a:pt x="271" y="257"/>
                  <a:pt x="271" y="257"/>
                </a:cubicBezTo>
                <a:cubicBezTo>
                  <a:pt x="281" y="254"/>
                  <a:pt x="289" y="246"/>
                  <a:pt x="301" y="246"/>
                </a:cubicBezTo>
                <a:cubicBezTo>
                  <a:pt x="303" y="244"/>
                  <a:pt x="303" y="243"/>
                  <a:pt x="303" y="242"/>
                </a:cubicBezTo>
                <a:cubicBezTo>
                  <a:pt x="302" y="241"/>
                  <a:pt x="301" y="240"/>
                  <a:pt x="301" y="239"/>
                </a:cubicBezTo>
                <a:cubicBezTo>
                  <a:pt x="301" y="238"/>
                  <a:pt x="301" y="238"/>
                  <a:pt x="304" y="232"/>
                </a:cubicBezTo>
                <a:cubicBezTo>
                  <a:pt x="306" y="229"/>
                  <a:pt x="320" y="226"/>
                  <a:pt x="320" y="226"/>
                </a:cubicBezTo>
                <a:cubicBezTo>
                  <a:pt x="322" y="224"/>
                  <a:pt x="322" y="223"/>
                  <a:pt x="322" y="222"/>
                </a:cubicBezTo>
                <a:cubicBezTo>
                  <a:pt x="322" y="222"/>
                  <a:pt x="322" y="222"/>
                  <a:pt x="322" y="221"/>
                </a:cubicBezTo>
                <a:cubicBezTo>
                  <a:pt x="322" y="216"/>
                  <a:pt x="322" y="212"/>
                  <a:pt x="329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1" y="214"/>
                  <a:pt x="331" y="214"/>
                  <a:pt x="331" y="214"/>
                </a:cubicBezTo>
                <a:cubicBezTo>
                  <a:pt x="334" y="216"/>
                  <a:pt x="334" y="216"/>
                  <a:pt x="336" y="216"/>
                </a:cubicBezTo>
                <a:cubicBezTo>
                  <a:pt x="337" y="216"/>
                  <a:pt x="337" y="216"/>
                  <a:pt x="338" y="216"/>
                </a:cubicBezTo>
                <a:cubicBezTo>
                  <a:pt x="338" y="216"/>
                  <a:pt x="339" y="216"/>
                  <a:pt x="340" y="216"/>
                </a:cubicBezTo>
                <a:cubicBezTo>
                  <a:pt x="340" y="214"/>
                  <a:pt x="340" y="214"/>
                  <a:pt x="342" y="212"/>
                </a:cubicBezTo>
                <a:cubicBezTo>
                  <a:pt x="344" y="212"/>
                  <a:pt x="344" y="212"/>
                  <a:pt x="345" y="212"/>
                </a:cubicBezTo>
                <a:cubicBezTo>
                  <a:pt x="346" y="212"/>
                  <a:pt x="348" y="212"/>
                  <a:pt x="351" y="208"/>
                </a:cubicBezTo>
                <a:cubicBezTo>
                  <a:pt x="358" y="209"/>
                  <a:pt x="357" y="217"/>
                  <a:pt x="362" y="220"/>
                </a:cubicBezTo>
                <a:cubicBezTo>
                  <a:pt x="363" y="220"/>
                  <a:pt x="364" y="221"/>
                  <a:pt x="364" y="223"/>
                </a:cubicBezTo>
                <a:cubicBezTo>
                  <a:pt x="380" y="233"/>
                  <a:pt x="388" y="241"/>
                  <a:pt x="387" y="246"/>
                </a:cubicBezTo>
                <a:cubicBezTo>
                  <a:pt x="385" y="247"/>
                  <a:pt x="373" y="249"/>
                  <a:pt x="369" y="249"/>
                </a:cubicBezTo>
                <a:cubicBezTo>
                  <a:pt x="369" y="249"/>
                  <a:pt x="368" y="250"/>
                  <a:pt x="368" y="250"/>
                </a:cubicBezTo>
                <a:cubicBezTo>
                  <a:pt x="371" y="252"/>
                  <a:pt x="373" y="255"/>
                  <a:pt x="377" y="256"/>
                </a:cubicBezTo>
                <a:cubicBezTo>
                  <a:pt x="379" y="256"/>
                  <a:pt x="382" y="256"/>
                  <a:pt x="384" y="256"/>
                </a:cubicBezTo>
                <a:cubicBezTo>
                  <a:pt x="384" y="255"/>
                  <a:pt x="384" y="253"/>
                  <a:pt x="384" y="252"/>
                </a:cubicBezTo>
                <a:cubicBezTo>
                  <a:pt x="389" y="250"/>
                  <a:pt x="392" y="245"/>
                  <a:pt x="396" y="242"/>
                </a:cubicBezTo>
                <a:cubicBezTo>
                  <a:pt x="396" y="240"/>
                  <a:pt x="396" y="240"/>
                  <a:pt x="396" y="239"/>
                </a:cubicBezTo>
                <a:cubicBezTo>
                  <a:pt x="393" y="239"/>
                  <a:pt x="393" y="239"/>
                  <a:pt x="392" y="239"/>
                </a:cubicBezTo>
                <a:cubicBezTo>
                  <a:pt x="391" y="239"/>
                  <a:pt x="391" y="238"/>
                  <a:pt x="391" y="238"/>
                </a:cubicBezTo>
                <a:cubicBezTo>
                  <a:pt x="393" y="236"/>
                  <a:pt x="394" y="236"/>
                  <a:pt x="395" y="236"/>
                </a:cubicBezTo>
                <a:cubicBezTo>
                  <a:pt x="398" y="237"/>
                  <a:pt x="398" y="237"/>
                  <a:pt x="400" y="239"/>
                </a:cubicBezTo>
                <a:cubicBezTo>
                  <a:pt x="400" y="239"/>
                  <a:pt x="400" y="239"/>
                  <a:pt x="400" y="234"/>
                </a:cubicBezTo>
                <a:cubicBezTo>
                  <a:pt x="396" y="231"/>
                  <a:pt x="391" y="230"/>
                  <a:pt x="389" y="226"/>
                </a:cubicBezTo>
                <a:cubicBezTo>
                  <a:pt x="388" y="226"/>
                  <a:pt x="385" y="226"/>
                  <a:pt x="380" y="221"/>
                </a:cubicBezTo>
                <a:cubicBezTo>
                  <a:pt x="381" y="219"/>
                  <a:pt x="381" y="219"/>
                  <a:pt x="375" y="215"/>
                </a:cubicBezTo>
                <a:cubicBezTo>
                  <a:pt x="375" y="214"/>
                  <a:pt x="374" y="214"/>
                  <a:pt x="374" y="214"/>
                </a:cubicBezTo>
                <a:cubicBezTo>
                  <a:pt x="374" y="213"/>
                  <a:pt x="373" y="212"/>
                  <a:pt x="373" y="211"/>
                </a:cubicBezTo>
                <a:cubicBezTo>
                  <a:pt x="372" y="210"/>
                  <a:pt x="370" y="210"/>
                  <a:pt x="369" y="210"/>
                </a:cubicBezTo>
                <a:cubicBezTo>
                  <a:pt x="369" y="209"/>
                  <a:pt x="369" y="209"/>
                  <a:pt x="369" y="208"/>
                </a:cubicBezTo>
                <a:cubicBezTo>
                  <a:pt x="370" y="207"/>
                  <a:pt x="370" y="207"/>
                  <a:pt x="370" y="207"/>
                </a:cubicBezTo>
                <a:cubicBezTo>
                  <a:pt x="371" y="206"/>
                  <a:pt x="371" y="205"/>
                  <a:pt x="371" y="205"/>
                </a:cubicBezTo>
                <a:cubicBezTo>
                  <a:pt x="371" y="204"/>
                  <a:pt x="371" y="203"/>
                  <a:pt x="371" y="202"/>
                </a:cubicBezTo>
                <a:cubicBezTo>
                  <a:pt x="374" y="201"/>
                  <a:pt x="375" y="202"/>
                  <a:pt x="376" y="205"/>
                </a:cubicBezTo>
                <a:cubicBezTo>
                  <a:pt x="384" y="206"/>
                  <a:pt x="386" y="216"/>
                  <a:pt x="394" y="217"/>
                </a:cubicBezTo>
                <a:cubicBezTo>
                  <a:pt x="394" y="218"/>
                  <a:pt x="394" y="218"/>
                  <a:pt x="395" y="218"/>
                </a:cubicBezTo>
                <a:cubicBezTo>
                  <a:pt x="398" y="222"/>
                  <a:pt x="404" y="223"/>
                  <a:pt x="406" y="228"/>
                </a:cubicBezTo>
                <a:cubicBezTo>
                  <a:pt x="404" y="234"/>
                  <a:pt x="404" y="234"/>
                  <a:pt x="406" y="236"/>
                </a:cubicBezTo>
                <a:cubicBezTo>
                  <a:pt x="407" y="239"/>
                  <a:pt x="407" y="242"/>
                  <a:pt x="411" y="242"/>
                </a:cubicBezTo>
                <a:cubicBezTo>
                  <a:pt x="413" y="244"/>
                  <a:pt x="413" y="246"/>
                  <a:pt x="413" y="247"/>
                </a:cubicBezTo>
                <a:cubicBezTo>
                  <a:pt x="412" y="247"/>
                  <a:pt x="411" y="247"/>
                  <a:pt x="410" y="247"/>
                </a:cubicBezTo>
                <a:cubicBezTo>
                  <a:pt x="410" y="247"/>
                  <a:pt x="409" y="246"/>
                  <a:pt x="409" y="246"/>
                </a:cubicBezTo>
                <a:cubicBezTo>
                  <a:pt x="409" y="246"/>
                  <a:pt x="408" y="247"/>
                  <a:pt x="408" y="247"/>
                </a:cubicBezTo>
                <a:cubicBezTo>
                  <a:pt x="411" y="251"/>
                  <a:pt x="411" y="251"/>
                  <a:pt x="414" y="252"/>
                </a:cubicBezTo>
                <a:cubicBezTo>
                  <a:pt x="414" y="252"/>
                  <a:pt x="414" y="251"/>
                  <a:pt x="414" y="251"/>
                </a:cubicBezTo>
                <a:cubicBezTo>
                  <a:pt x="416" y="252"/>
                  <a:pt x="417" y="252"/>
                  <a:pt x="419" y="254"/>
                </a:cubicBezTo>
                <a:cubicBezTo>
                  <a:pt x="418" y="256"/>
                  <a:pt x="418" y="257"/>
                  <a:pt x="419" y="258"/>
                </a:cubicBezTo>
                <a:cubicBezTo>
                  <a:pt x="421" y="259"/>
                  <a:pt x="421" y="259"/>
                  <a:pt x="422" y="259"/>
                </a:cubicBezTo>
                <a:cubicBezTo>
                  <a:pt x="423" y="259"/>
                  <a:pt x="424" y="259"/>
                  <a:pt x="424" y="259"/>
                </a:cubicBezTo>
                <a:cubicBezTo>
                  <a:pt x="425" y="258"/>
                  <a:pt x="426" y="257"/>
                  <a:pt x="426" y="256"/>
                </a:cubicBezTo>
                <a:cubicBezTo>
                  <a:pt x="426" y="255"/>
                  <a:pt x="426" y="255"/>
                  <a:pt x="426" y="254"/>
                </a:cubicBezTo>
                <a:cubicBezTo>
                  <a:pt x="426" y="254"/>
                  <a:pt x="426" y="253"/>
                  <a:pt x="426" y="253"/>
                </a:cubicBezTo>
                <a:cubicBezTo>
                  <a:pt x="426" y="252"/>
                  <a:pt x="427" y="252"/>
                  <a:pt x="427" y="251"/>
                </a:cubicBezTo>
                <a:cubicBezTo>
                  <a:pt x="428" y="252"/>
                  <a:pt x="430" y="252"/>
                  <a:pt x="430" y="253"/>
                </a:cubicBezTo>
                <a:cubicBezTo>
                  <a:pt x="431" y="253"/>
                  <a:pt x="432" y="253"/>
                  <a:pt x="432" y="253"/>
                </a:cubicBezTo>
                <a:cubicBezTo>
                  <a:pt x="432" y="253"/>
                  <a:pt x="433" y="252"/>
                  <a:pt x="433" y="252"/>
                </a:cubicBezTo>
                <a:cubicBezTo>
                  <a:pt x="433" y="251"/>
                  <a:pt x="433" y="249"/>
                  <a:pt x="433" y="248"/>
                </a:cubicBezTo>
                <a:cubicBezTo>
                  <a:pt x="435" y="248"/>
                  <a:pt x="436" y="248"/>
                  <a:pt x="437" y="248"/>
                </a:cubicBezTo>
                <a:cubicBezTo>
                  <a:pt x="436" y="246"/>
                  <a:pt x="435" y="246"/>
                  <a:pt x="433" y="245"/>
                </a:cubicBezTo>
                <a:cubicBezTo>
                  <a:pt x="433" y="246"/>
                  <a:pt x="432" y="247"/>
                  <a:pt x="432" y="248"/>
                </a:cubicBezTo>
                <a:cubicBezTo>
                  <a:pt x="429" y="248"/>
                  <a:pt x="429" y="247"/>
                  <a:pt x="427" y="241"/>
                </a:cubicBezTo>
                <a:cubicBezTo>
                  <a:pt x="424" y="240"/>
                  <a:pt x="424" y="240"/>
                  <a:pt x="422" y="238"/>
                </a:cubicBezTo>
                <a:cubicBezTo>
                  <a:pt x="422" y="237"/>
                  <a:pt x="422" y="237"/>
                  <a:pt x="422" y="236"/>
                </a:cubicBezTo>
                <a:cubicBezTo>
                  <a:pt x="424" y="236"/>
                  <a:pt x="424" y="236"/>
                  <a:pt x="424" y="236"/>
                </a:cubicBezTo>
                <a:cubicBezTo>
                  <a:pt x="425" y="236"/>
                  <a:pt x="426" y="237"/>
                  <a:pt x="427" y="237"/>
                </a:cubicBezTo>
                <a:cubicBezTo>
                  <a:pt x="429" y="237"/>
                  <a:pt x="429" y="237"/>
                  <a:pt x="430" y="237"/>
                </a:cubicBezTo>
                <a:cubicBezTo>
                  <a:pt x="430" y="237"/>
                  <a:pt x="430" y="238"/>
                  <a:pt x="431" y="238"/>
                </a:cubicBezTo>
                <a:cubicBezTo>
                  <a:pt x="431" y="237"/>
                  <a:pt x="431" y="235"/>
                  <a:pt x="431" y="234"/>
                </a:cubicBezTo>
                <a:cubicBezTo>
                  <a:pt x="433" y="232"/>
                  <a:pt x="433" y="232"/>
                  <a:pt x="442" y="236"/>
                </a:cubicBezTo>
                <a:cubicBezTo>
                  <a:pt x="442" y="236"/>
                  <a:pt x="443" y="237"/>
                  <a:pt x="443" y="238"/>
                </a:cubicBezTo>
                <a:cubicBezTo>
                  <a:pt x="443" y="238"/>
                  <a:pt x="443" y="238"/>
                  <a:pt x="444" y="238"/>
                </a:cubicBezTo>
                <a:cubicBezTo>
                  <a:pt x="445" y="240"/>
                  <a:pt x="445" y="240"/>
                  <a:pt x="445" y="240"/>
                </a:cubicBezTo>
                <a:cubicBezTo>
                  <a:pt x="444" y="240"/>
                  <a:pt x="443" y="241"/>
                  <a:pt x="443" y="241"/>
                </a:cubicBezTo>
                <a:cubicBezTo>
                  <a:pt x="443" y="244"/>
                  <a:pt x="448" y="245"/>
                  <a:pt x="447" y="249"/>
                </a:cubicBezTo>
                <a:cubicBezTo>
                  <a:pt x="447" y="250"/>
                  <a:pt x="447" y="251"/>
                  <a:pt x="447" y="251"/>
                </a:cubicBezTo>
                <a:cubicBezTo>
                  <a:pt x="447" y="252"/>
                  <a:pt x="447" y="252"/>
                  <a:pt x="447" y="253"/>
                </a:cubicBezTo>
                <a:cubicBezTo>
                  <a:pt x="447" y="254"/>
                  <a:pt x="448" y="255"/>
                  <a:pt x="449" y="256"/>
                </a:cubicBezTo>
                <a:cubicBezTo>
                  <a:pt x="449" y="256"/>
                  <a:pt x="449" y="256"/>
                  <a:pt x="449" y="256"/>
                </a:cubicBezTo>
                <a:cubicBezTo>
                  <a:pt x="450" y="257"/>
                  <a:pt x="450" y="257"/>
                  <a:pt x="450" y="257"/>
                </a:cubicBezTo>
                <a:cubicBezTo>
                  <a:pt x="450" y="257"/>
                  <a:pt x="450" y="257"/>
                  <a:pt x="450" y="257"/>
                </a:cubicBezTo>
                <a:cubicBezTo>
                  <a:pt x="451" y="258"/>
                  <a:pt x="451" y="258"/>
                  <a:pt x="451" y="258"/>
                </a:cubicBezTo>
                <a:cubicBezTo>
                  <a:pt x="452" y="258"/>
                  <a:pt x="452" y="258"/>
                  <a:pt x="452" y="258"/>
                </a:cubicBezTo>
                <a:cubicBezTo>
                  <a:pt x="452" y="259"/>
                  <a:pt x="452" y="259"/>
                  <a:pt x="452" y="260"/>
                </a:cubicBezTo>
                <a:cubicBezTo>
                  <a:pt x="452" y="261"/>
                  <a:pt x="452" y="261"/>
                  <a:pt x="452" y="261"/>
                </a:cubicBezTo>
                <a:cubicBezTo>
                  <a:pt x="451" y="261"/>
                  <a:pt x="451" y="261"/>
                  <a:pt x="451" y="261"/>
                </a:cubicBezTo>
                <a:cubicBezTo>
                  <a:pt x="451" y="262"/>
                  <a:pt x="451" y="262"/>
                  <a:pt x="451" y="262"/>
                </a:cubicBezTo>
                <a:cubicBezTo>
                  <a:pt x="451" y="263"/>
                  <a:pt x="451" y="264"/>
                  <a:pt x="452" y="265"/>
                </a:cubicBezTo>
                <a:cubicBezTo>
                  <a:pt x="452" y="266"/>
                  <a:pt x="452" y="266"/>
                  <a:pt x="452" y="266"/>
                </a:cubicBezTo>
                <a:cubicBezTo>
                  <a:pt x="453" y="266"/>
                  <a:pt x="453" y="266"/>
                  <a:pt x="453" y="266"/>
                </a:cubicBezTo>
                <a:cubicBezTo>
                  <a:pt x="454" y="265"/>
                  <a:pt x="454" y="265"/>
                  <a:pt x="454" y="265"/>
                </a:cubicBezTo>
                <a:cubicBezTo>
                  <a:pt x="454" y="263"/>
                  <a:pt x="454" y="263"/>
                  <a:pt x="454" y="263"/>
                </a:cubicBezTo>
                <a:cubicBezTo>
                  <a:pt x="454" y="262"/>
                  <a:pt x="454" y="261"/>
                  <a:pt x="454" y="261"/>
                </a:cubicBezTo>
                <a:cubicBezTo>
                  <a:pt x="455" y="259"/>
                  <a:pt x="455" y="259"/>
                  <a:pt x="455" y="259"/>
                </a:cubicBezTo>
                <a:cubicBezTo>
                  <a:pt x="456" y="259"/>
                  <a:pt x="456" y="259"/>
                  <a:pt x="456" y="259"/>
                </a:cubicBezTo>
                <a:cubicBezTo>
                  <a:pt x="456" y="260"/>
                  <a:pt x="456" y="260"/>
                  <a:pt x="456" y="260"/>
                </a:cubicBezTo>
                <a:cubicBezTo>
                  <a:pt x="457" y="260"/>
                  <a:pt x="457" y="260"/>
                  <a:pt x="457" y="260"/>
                </a:cubicBezTo>
                <a:cubicBezTo>
                  <a:pt x="457" y="261"/>
                  <a:pt x="457" y="261"/>
                  <a:pt x="457" y="261"/>
                </a:cubicBezTo>
                <a:cubicBezTo>
                  <a:pt x="458" y="261"/>
                  <a:pt x="459" y="262"/>
                  <a:pt x="459" y="262"/>
                </a:cubicBezTo>
                <a:cubicBezTo>
                  <a:pt x="460" y="263"/>
                  <a:pt x="460" y="263"/>
                  <a:pt x="460" y="263"/>
                </a:cubicBezTo>
                <a:cubicBezTo>
                  <a:pt x="460" y="264"/>
                  <a:pt x="460" y="264"/>
                  <a:pt x="460" y="264"/>
                </a:cubicBezTo>
                <a:cubicBezTo>
                  <a:pt x="461" y="264"/>
                  <a:pt x="461" y="264"/>
                  <a:pt x="461" y="264"/>
                </a:cubicBezTo>
                <a:cubicBezTo>
                  <a:pt x="462" y="264"/>
                  <a:pt x="462" y="264"/>
                  <a:pt x="462" y="264"/>
                </a:cubicBezTo>
                <a:cubicBezTo>
                  <a:pt x="462" y="264"/>
                  <a:pt x="464" y="264"/>
                  <a:pt x="464" y="265"/>
                </a:cubicBezTo>
                <a:cubicBezTo>
                  <a:pt x="466" y="265"/>
                  <a:pt x="466" y="265"/>
                  <a:pt x="466" y="265"/>
                </a:cubicBezTo>
                <a:cubicBezTo>
                  <a:pt x="467" y="265"/>
                  <a:pt x="467" y="265"/>
                  <a:pt x="467" y="265"/>
                </a:cubicBezTo>
                <a:cubicBezTo>
                  <a:pt x="467" y="264"/>
                  <a:pt x="467" y="264"/>
                  <a:pt x="467" y="264"/>
                </a:cubicBezTo>
                <a:cubicBezTo>
                  <a:pt x="467" y="264"/>
                  <a:pt x="467" y="264"/>
                  <a:pt x="467" y="264"/>
                </a:cubicBezTo>
                <a:cubicBezTo>
                  <a:pt x="467" y="263"/>
                  <a:pt x="467" y="263"/>
                  <a:pt x="467" y="263"/>
                </a:cubicBezTo>
                <a:cubicBezTo>
                  <a:pt x="467" y="262"/>
                  <a:pt x="467" y="261"/>
                  <a:pt x="468" y="260"/>
                </a:cubicBezTo>
                <a:cubicBezTo>
                  <a:pt x="468" y="259"/>
                  <a:pt x="468" y="259"/>
                  <a:pt x="468" y="259"/>
                </a:cubicBezTo>
                <a:cubicBezTo>
                  <a:pt x="469" y="259"/>
                  <a:pt x="469" y="259"/>
                  <a:pt x="469" y="259"/>
                </a:cubicBezTo>
                <a:cubicBezTo>
                  <a:pt x="470" y="259"/>
                  <a:pt x="471" y="259"/>
                  <a:pt x="472" y="260"/>
                </a:cubicBezTo>
                <a:cubicBezTo>
                  <a:pt x="474" y="261"/>
                  <a:pt x="474" y="261"/>
                  <a:pt x="474" y="261"/>
                </a:cubicBezTo>
                <a:cubicBezTo>
                  <a:pt x="476" y="263"/>
                  <a:pt x="476" y="263"/>
                  <a:pt x="476" y="263"/>
                </a:cubicBezTo>
                <a:cubicBezTo>
                  <a:pt x="477" y="263"/>
                  <a:pt x="477" y="263"/>
                  <a:pt x="477" y="263"/>
                </a:cubicBezTo>
                <a:cubicBezTo>
                  <a:pt x="477" y="264"/>
                  <a:pt x="477" y="264"/>
                  <a:pt x="477" y="264"/>
                </a:cubicBezTo>
                <a:cubicBezTo>
                  <a:pt x="478" y="264"/>
                  <a:pt x="478" y="264"/>
                  <a:pt x="478" y="264"/>
                </a:cubicBezTo>
                <a:cubicBezTo>
                  <a:pt x="478" y="264"/>
                  <a:pt x="478" y="264"/>
                  <a:pt x="478" y="264"/>
                </a:cubicBezTo>
                <a:cubicBezTo>
                  <a:pt x="481" y="264"/>
                  <a:pt x="484" y="264"/>
                  <a:pt x="486" y="265"/>
                </a:cubicBezTo>
                <a:cubicBezTo>
                  <a:pt x="486" y="264"/>
                  <a:pt x="486" y="263"/>
                  <a:pt x="486" y="263"/>
                </a:cubicBezTo>
                <a:cubicBezTo>
                  <a:pt x="486" y="262"/>
                  <a:pt x="486" y="262"/>
                  <a:pt x="486" y="262"/>
                </a:cubicBezTo>
                <a:cubicBezTo>
                  <a:pt x="486" y="261"/>
                  <a:pt x="486" y="261"/>
                  <a:pt x="486" y="260"/>
                </a:cubicBezTo>
                <a:cubicBezTo>
                  <a:pt x="486" y="260"/>
                  <a:pt x="487" y="260"/>
                  <a:pt x="487" y="260"/>
                </a:cubicBezTo>
                <a:cubicBezTo>
                  <a:pt x="488" y="259"/>
                  <a:pt x="488" y="259"/>
                  <a:pt x="488" y="259"/>
                </a:cubicBezTo>
                <a:cubicBezTo>
                  <a:pt x="489" y="259"/>
                  <a:pt x="489" y="259"/>
                  <a:pt x="489" y="259"/>
                </a:cubicBezTo>
                <a:cubicBezTo>
                  <a:pt x="490" y="260"/>
                  <a:pt x="491" y="261"/>
                  <a:pt x="492" y="261"/>
                </a:cubicBezTo>
                <a:cubicBezTo>
                  <a:pt x="493" y="262"/>
                  <a:pt x="494" y="262"/>
                  <a:pt x="494" y="262"/>
                </a:cubicBezTo>
                <a:cubicBezTo>
                  <a:pt x="494" y="261"/>
                  <a:pt x="494" y="261"/>
                  <a:pt x="494" y="261"/>
                </a:cubicBezTo>
                <a:cubicBezTo>
                  <a:pt x="495" y="261"/>
                  <a:pt x="495" y="261"/>
                  <a:pt x="495" y="261"/>
                </a:cubicBezTo>
                <a:cubicBezTo>
                  <a:pt x="495" y="260"/>
                  <a:pt x="495" y="260"/>
                  <a:pt x="495" y="260"/>
                </a:cubicBezTo>
                <a:cubicBezTo>
                  <a:pt x="496" y="260"/>
                  <a:pt x="496" y="260"/>
                  <a:pt x="496" y="260"/>
                </a:cubicBezTo>
                <a:cubicBezTo>
                  <a:pt x="497" y="262"/>
                  <a:pt x="497" y="262"/>
                  <a:pt x="497" y="262"/>
                </a:cubicBezTo>
                <a:cubicBezTo>
                  <a:pt x="497" y="263"/>
                  <a:pt x="497" y="263"/>
                  <a:pt x="497" y="263"/>
                </a:cubicBezTo>
                <a:cubicBezTo>
                  <a:pt x="497" y="264"/>
                  <a:pt x="497" y="265"/>
                  <a:pt x="497" y="266"/>
                </a:cubicBezTo>
                <a:cubicBezTo>
                  <a:pt x="496" y="268"/>
                  <a:pt x="496" y="270"/>
                  <a:pt x="497" y="273"/>
                </a:cubicBezTo>
                <a:cubicBezTo>
                  <a:pt x="497" y="273"/>
                  <a:pt x="497" y="273"/>
                  <a:pt x="497" y="273"/>
                </a:cubicBezTo>
                <a:cubicBezTo>
                  <a:pt x="497" y="274"/>
                  <a:pt x="498" y="274"/>
                  <a:pt x="498" y="275"/>
                </a:cubicBezTo>
                <a:cubicBezTo>
                  <a:pt x="498" y="275"/>
                  <a:pt x="497" y="276"/>
                  <a:pt x="497" y="277"/>
                </a:cubicBezTo>
                <a:cubicBezTo>
                  <a:pt x="497" y="277"/>
                  <a:pt x="497" y="277"/>
                  <a:pt x="497" y="277"/>
                </a:cubicBezTo>
                <a:cubicBezTo>
                  <a:pt x="497" y="278"/>
                  <a:pt x="497" y="278"/>
                  <a:pt x="497" y="278"/>
                </a:cubicBezTo>
                <a:cubicBezTo>
                  <a:pt x="496" y="280"/>
                  <a:pt x="496" y="280"/>
                  <a:pt x="496" y="280"/>
                </a:cubicBezTo>
                <a:cubicBezTo>
                  <a:pt x="496" y="280"/>
                  <a:pt x="496" y="280"/>
                  <a:pt x="496" y="280"/>
                </a:cubicBezTo>
                <a:cubicBezTo>
                  <a:pt x="494" y="284"/>
                  <a:pt x="494" y="284"/>
                  <a:pt x="493" y="284"/>
                </a:cubicBezTo>
                <a:cubicBezTo>
                  <a:pt x="492" y="285"/>
                  <a:pt x="492" y="285"/>
                  <a:pt x="492" y="285"/>
                </a:cubicBezTo>
                <a:cubicBezTo>
                  <a:pt x="492" y="285"/>
                  <a:pt x="492" y="285"/>
                  <a:pt x="492" y="285"/>
                </a:cubicBezTo>
                <a:cubicBezTo>
                  <a:pt x="492" y="286"/>
                  <a:pt x="492" y="286"/>
                  <a:pt x="492" y="286"/>
                </a:cubicBezTo>
                <a:cubicBezTo>
                  <a:pt x="514" y="287"/>
                  <a:pt x="537" y="287"/>
                  <a:pt x="558" y="288"/>
                </a:cubicBezTo>
                <a:cubicBezTo>
                  <a:pt x="575" y="288"/>
                  <a:pt x="590" y="288"/>
                  <a:pt x="605" y="288"/>
                </a:cubicBezTo>
                <a:moveTo>
                  <a:pt x="554" y="46"/>
                </a:moveTo>
                <a:cubicBezTo>
                  <a:pt x="531" y="34"/>
                  <a:pt x="531" y="34"/>
                  <a:pt x="531" y="34"/>
                </a:cubicBezTo>
                <a:cubicBezTo>
                  <a:pt x="531" y="34"/>
                  <a:pt x="531" y="34"/>
                  <a:pt x="531" y="34"/>
                </a:cubicBezTo>
                <a:cubicBezTo>
                  <a:pt x="532" y="34"/>
                  <a:pt x="532" y="34"/>
                  <a:pt x="532" y="34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2" y="35"/>
                  <a:pt x="532" y="35"/>
                  <a:pt x="532" y="35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4" y="35"/>
                  <a:pt x="534" y="35"/>
                  <a:pt x="534" y="35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2" y="35"/>
                  <a:pt x="530" y="34"/>
                  <a:pt x="529" y="33"/>
                </a:cubicBezTo>
                <a:cubicBezTo>
                  <a:pt x="530" y="33"/>
                  <a:pt x="530" y="34"/>
                  <a:pt x="531" y="34"/>
                </a:cubicBezTo>
                <a:cubicBezTo>
                  <a:pt x="531" y="34"/>
                  <a:pt x="530" y="34"/>
                  <a:pt x="529" y="33"/>
                </a:cubicBezTo>
                <a:cubicBezTo>
                  <a:pt x="528" y="33"/>
                  <a:pt x="528" y="33"/>
                  <a:pt x="525" y="31"/>
                </a:cubicBezTo>
                <a:cubicBezTo>
                  <a:pt x="524" y="31"/>
                  <a:pt x="524" y="31"/>
                  <a:pt x="524" y="31"/>
                </a:cubicBezTo>
                <a:cubicBezTo>
                  <a:pt x="523" y="31"/>
                  <a:pt x="523" y="31"/>
                  <a:pt x="523" y="31"/>
                </a:cubicBezTo>
                <a:cubicBezTo>
                  <a:pt x="525" y="32"/>
                  <a:pt x="527" y="32"/>
                  <a:pt x="529" y="33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0" y="34"/>
                  <a:pt x="531" y="34"/>
                  <a:pt x="532" y="35"/>
                </a:cubicBezTo>
                <a:cubicBezTo>
                  <a:pt x="532" y="35"/>
                  <a:pt x="532" y="35"/>
                  <a:pt x="533" y="35"/>
                </a:cubicBezTo>
                <a:cubicBezTo>
                  <a:pt x="533" y="35"/>
                  <a:pt x="534" y="36"/>
                  <a:pt x="534" y="36"/>
                </a:cubicBezTo>
                <a:cubicBezTo>
                  <a:pt x="534" y="36"/>
                  <a:pt x="534" y="36"/>
                  <a:pt x="534" y="36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6" y="37"/>
                  <a:pt x="536" y="37"/>
                  <a:pt x="536" y="37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5" y="37"/>
                  <a:pt x="529" y="34"/>
                  <a:pt x="526" y="32"/>
                </a:cubicBezTo>
                <a:cubicBezTo>
                  <a:pt x="526" y="32"/>
                  <a:pt x="526" y="32"/>
                  <a:pt x="526" y="32"/>
                </a:cubicBezTo>
                <a:cubicBezTo>
                  <a:pt x="525" y="32"/>
                  <a:pt x="524" y="31"/>
                  <a:pt x="524" y="31"/>
                </a:cubicBezTo>
                <a:cubicBezTo>
                  <a:pt x="523" y="31"/>
                  <a:pt x="523" y="31"/>
                  <a:pt x="522" y="30"/>
                </a:cubicBezTo>
                <a:cubicBezTo>
                  <a:pt x="522" y="30"/>
                  <a:pt x="522" y="30"/>
                  <a:pt x="522" y="30"/>
                </a:cubicBezTo>
                <a:cubicBezTo>
                  <a:pt x="521" y="30"/>
                  <a:pt x="521" y="30"/>
                  <a:pt x="517" y="28"/>
                </a:cubicBezTo>
                <a:cubicBezTo>
                  <a:pt x="517" y="28"/>
                  <a:pt x="517" y="28"/>
                  <a:pt x="517" y="28"/>
                </a:cubicBezTo>
                <a:cubicBezTo>
                  <a:pt x="516" y="27"/>
                  <a:pt x="514" y="27"/>
                  <a:pt x="513" y="26"/>
                </a:cubicBezTo>
                <a:cubicBezTo>
                  <a:pt x="513" y="26"/>
                  <a:pt x="513" y="26"/>
                  <a:pt x="513" y="26"/>
                </a:cubicBezTo>
                <a:cubicBezTo>
                  <a:pt x="511" y="25"/>
                  <a:pt x="509" y="25"/>
                  <a:pt x="507" y="24"/>
                </a:cubicBezTo>
                <a:cubicBezTo>
                  <a:pt x="507" y="24"/>
                  <a:pt x="507" y="24"/>
                  <a:pt x="507" y="24"/>
                </a:cubicBezTo>
                <a:cubicBezTo>
                  <a:pt x="504" y="23"/>
                  <a:pt x="502" y="22"/>
                  <a:pt x="499" y="21"/>
                </a:cubicBezTo>
                <a:cubicBezTo>
                  <a:pt x="498" y="21"/>
                  <a:pt x="498" y="21"/>
                  <a:pt x="498" y="21"/>
                </a:cubicBezTo>
                <a:cubicBezTo>
                  <a:pt x="498" y="21"/>
                  <a:pt x="498" y="21"/>
                  <a:pt x="498" y="21"/>
                </a:cubicBezTo>
                <a:cubicBezTo>
                  <a:pt x="498" y="21"/>
                  <a:pt x="499" y="21"/>
                  <a:pt x="499" y="21"/>
                </a:cubicBezTo>
                <a:cubicBezTo>
                  <a:pt x="499" y="21"/>
                  <a:pt x="498" y="21"/>
                  <a:pt x="497" y="21"/>
                </a:cubicBezTo>
                <a:cubicBezTo>
                  <a:pt x="498" y="21"/>
                  <a:pt x="499" y="21"/>
                  <a:pt x="500" y="22"/>
                </a:cubicBezTo>
                <a:cubicBezTo>
                  <a:pt x="500" y="22"/>
                  <a:pt x="500" y="22"/>
                  <a:pt x="500" y="22"/>
                </a:cubicBezTo>
                <a:cubicBezTo>
                  <a:pt x="499" y="22"/>
                  <a:pt x="499" y="22"/>
                  <a:pt x="499" y="22"/>
                </a:cubicBezTo>
                <a:cubicBezTo>
                  <a:pt x="499" y="21"/>
                  <a:pt x="498" y="21"/>
                  <a:pt x="498" y="21"/>
                </a:cubicBezTo>
                <a:cubicBezTo>
                  <a:pt x="497" y="21"/>
                  <a:pt x="496" y="20"/>
                  <a:pt x="494" y="20"/>
                </a:cubicBezTo>
                <a:cubicBezTo>
                  <a:pt x="494" y="20"/>
                  <a:pt x="494" y="20"/>
                  <a:pt x="494" y="20"/>
                </a:cubicBezTo>
                <a:cubicBezTo>
                  <a:pt x="494" y="20"/>
                  <a:pt x="493" y="20"/>
                  <a:pt x="489" y="18"/>
                </a:cubicBezTo>
                <a:cubicBezTo>
                  <a:pt x="489" y="18"/>
                  <a:pt x="488" y="18"/>
                  <a:pt x="487" y="17"/>
                </a:cubicBezTo>
                <a:cubicBezTo>
                  <a:pt x="486" y="18"/>
                  <a:pt x="486" y="18"/>
                  <a:pt x="486" y="18"/>
                </a:cubicBezTo>
                <a:cubicBezTo>
                  <a:pt x="497" y="21"/>
                  <a:pt x="497" y="21"/>
                  <a:pt x="499" y="22"/>
                </a:cubicBezTo>
                <a:cubicBezTo>
                  <a:pt x="498" y="22"/>
                  <a:pt x="498" y="22"/>
                  <a:pt x="498" y="22"/>
                </a:cubicBezTo>
                <a:cubicBezTo>
                  <a:pt x="498" y="22"/>
                  <a:pt x="499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1" y="24"/>
                  <a:pt x="501" y="24"/>
                  <a:pt x="502" y="24"/>
                </a:cubicBezTo>
                <a:cubicBezTo>
                  <a:pt x="502" y="24"/>
                  <a:pt x="503" y="24"/>
                  <a:pt x="503" y="25"/>
                </a:cubicBezTo>
                <a:cubicBezTo>
                  <a:pt x="503" y="24"/>
                  <a:pt x="503" y="24"/>
                  <a:pt x="500" y="24"/>
                </a:cubicBezTo>
                <a:cubicBezTo>
                  <a:pt x="499" y="24"/>
                  <a:pt x="499" y="24"/>
                  <a:pt x="499" y="24"/>
                </a:cubicBezTo>
                <a:cubicBezTo>
                  <a:pt x="498" y="23"/>
                  <a:pt x="498" y="23"/>
                  <a:pt x="498" y="23"/>
                </a:cubicBezTo>
                <a:cubicBezTo>
                  <a:pt x="500" y="24"/>
                  <a:pt x="501" y="25"/>
                  <a:pt x="502" y="25"/>
                </a:cubicBezTo>
                <a:cubicBezTo>
                  <a:pt x="502" y="25"/>
                  <a:pt x="502" y="25"/>
                  <a:pt x="502" y="25"/>
                </a:cubicBezTo>
                <a:cubicBezTo>
                  <a:pt x="503" y="26"/>
                  <a:pt x="504" y="26"/>
                  <a:pt x="504" y="27"/>
                </a:cubicBezTo>
                <a:cubicBezTo>
                  <a:pt x="504" y="27"/>
                  <a:pt x="504" y="27"/>
                  <a:pt x="504" y="27"/>
                </a:cubicBezTo>
                <a:cubicBezTo>
                  <a:pt x="506" y="29"/>
                  <a:pt x="506" y="29"/>
                  <a:pt x="515" y="34"/>
                </a:cubicBezTo>
                <a:cubicBezTo>
                  <a:pt x="516" y="34"/>
                  <a:pt x="516" y="34"/>
                  <a:pt x="517" y="34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6" y="35"/>
                  <a:pt x="516" y="35"/>
                  <a:pt x="515" y="35"/>
                </a:cubicBezTo>
                <a:cubicBezTo>
                  <a:pt x="515" y="36"/>
                  <a:pt x="515" y="36"/>
                  <a:pt x="514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7"/>
                  <a:pt x="515" y="37"/>
                  <a:pt x="515" y="37"/>
                </a:cubicBezTo>
                <a:cubicBezTo>
                  <a:pt x="515" y="37"/>
                  <a:pt x="515" y="37"/>
                  <a:pt x="514" y="37"/>
                </a:cubicBezTo>
                <a:cubicBezTo>
                  <a:pt x="515" y="37"/>
                  <a:pt x="524" y="42"/>
                  <a:pt x="525" y="43"/>
                </a:cubicBezTo>
                <a:cubicBezTo>
                  <a:pt x="526" y="43"/>
                  <a:pt x="526" y="43"/>
                  <a:pt x="526" y="43"/>
                </a:cubicBezTo>
                <a:cubicBezTo>
                  <a:pt x="526" y="43"/>
                  <a:pt x="527" y="43"/>
                  <a:pt x="530" y="44"/>
                </a:cubicBezTo>
                <a:cubicBezTo>
                  <a:pt x="530" y="45"/>
                  <a:pt x="531" y="45"/>
                  <a:pt x="531" y="45"/>
                </a:cubicBezTo>
                <a:cubicBezTo>
                  <a:pt x="532" y="46"/>
                  <a:pt x="532" y="46"/>
                  <a:pt x="532" y="46"/>
                </a:cubicBezTo>
                <a:cubicBezTo>
                  <a:pt x="531" y="46"/>
                  <a:pt x="531" y="46"/>
                  <a:pt x="524" y="43"/>
                </a:cubicBezTo>
                <a:cubicBezTo>
                  <a:pt x="524" y="43"/>
                  <a:pt x="523" y="43"/>
                  <a:pt x="523" y="43"/>
                </a:cubicBezTo>
                <a:cubicBezTo>
                  <a:pt x="522" y="43"/>
                  <a:pt x="521" y="42"/>
                  <a:pt x="520" y="42"/>
                </a:cubicBezTo>
                <a:cubicBezTo>
                  <a:pt x="519" y="41"/>
                  <a:pt x="519" y="41"/>
                  <a:pt x="519" y="41"/>
                </a:cubicBezTo>
                <a:cubicBezTo>
                  <a:pt x="519" y="42"/>
                  <a:pt x="519" y="42"/>
                  <a:pt x="519" y="42"/>
                </a:cubicBezTo>
                <a:cubicBezTo>
                  <a:pt x="520" y="43"/>
                  <a:pt x="520" y="43"/>
                  <a:pt x="520" y="43"/>
                </a:cubicBezTo>
                <a:cubicBezTo>
                  <a:pt x="522" y="43"/>
                  <a:pt x="522" y="43"/>
                  <a:pt x="524" y="45"/>
                </a:cubicBezTo>
                <a:cubicBezTo>
                  <a:pt x="524" y="45"/>
                  <a:pt x="524" y="45"/>
                  <a:pt x="522" y="44"/>
                </a:cubicBezTo>
                <a:cubicBezTo>
                  <a:pt x="521" y="44"/>
                  <a:pt x="521" y="44"/>
                  <a:pt x="521" y="44"/>
                </a:cubicBezTo>
                <a:cubicBezTo>
                  <a:pt x="523" y="46"/>
                  <a:pt x="525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30" y="48"/>
                  <a:pt x="533" y="50"/>
                  <a:pt x="533" y="50"/>
                </a:cubicBezTo>
                <a:cubicBezTo>
                  <a:pt x="530" y="48"/>
                  <a:pt x="526" y="48"/>
                  <a:pt x="523" y="46"/>
                </a:cubicBezTo>
                <a:cubicBezTo>
                  <a:pt x="522" y="46"/>
                  <a:pt x="521" y="45"/>
                  <a:pt x="521" y="45"/>
                </a:cubicBezTo>
                <a:cubicBezTo>
                  <a:pt x="515" y="41"/>
                  <a:pt x="515" y="41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7" y="43"/>
                  <a:pt x="517" y="43"/>
                  <a:pt x="517" y="43"/>
                </a:cubicBezTo>
                <a:cubicBezTo>
                  <a:pt x="518" y="44"/>
                  <a:pt x="518" y="44"/>
                  <a:pt x="519" y="44"/>
                </a:cubicBezTo>
                <a:cubicBezTo>
                  <a:pt x="518" y="44"/>
                  <a:pt x="518" y="44"/>
                  <a:pt x="518" y="44"/>
                </a:cubicBezTo>
                <a:cubicBezTo>
                  <a:pt x="519" y="46"/>
                  <a:pt x="521" y="47"/>
                  <a:pt x="521" y="47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30" y="53"/>
                  <a:pt x="530" y="53"/>
                  <a:pt x="532" y="54"/>
                </a:cubicBezTo>
                <a:cubicBezTo>
                  <a:pt x="532" y="55"/>
                  <a:pt x="532" y="55"/>
                  <a:pt x="532" y="55"/>
                </a:cubicBezTo>
                <a:cubicBezTo>
                  <a:pt x="534" y="56"/>
                  <a:pt x="537" y="58"/>
                  <a:pt x="539" y="60"/>
                </a:cubicBezTo>
                <a:cubicBezTo>
                  <a:pt x="540" y="60"/>
                  <a:pt x="541" y="60"/>
                  <a:pt x="541" y="60"/>
                </a:cubicBezTo>
                <a:cubicBezTo>
                  <a:pt x="541" y="59"/>
                  <a:pt x="540" y="59"/>
                  <a:pt x="540" y="58"/>
                </a:cubicBezTo>
                <a:cubicBezTo>
                  <a:pt x="540" y="58"/>
                  <a:pt x="540" y="58"/>
                  <a:pt x="540" y="58"/>
                </a:cubicBezTo>
                <a:cubicBezTo>
                  <a:pt x="546" y="60"/>
                  <a:pt x="550" y="65"/>
                  <a:pt x="556" y="67"/>
                </a:cubicBezTo>
                <a:cubicBezTo>
                  <a:pt x="557" y="68"/>
                  <a:pt x="558" y="68"/>
                  <a:pt x="559" y="69"/>
                </a:cubicBezTo>
                <a:cubicBezTo>
                  <a:pt x="558" y="70"/>
                  <a:pt x="558" y="70"/>
                  <a:pt x="558" y="70"/>
                </a:cubicBezTo>
                <a:cubicBezTo>
                  <a:pt x="555" y="68"/>
                  <a:pt x="555" y="68"/>
                  <a:pt x="553" y="67"/>
                </a:cubicBezTo>
                <a:cubicBezTo>
                  <a:pt x="553" y="66"/>
                  <a:pt x="553" y="66"/>
                  <a:pt x="552" y="66"/>
                </a:cubicBezTo>
                <a:cubicBezTo>
                  <a:pt x="552" y="66"/>
                  <a:pt x="546" y="61"/>
                  <a:pt x="544" y="62"/>
                </a:cubicBezTo>
                <a:cubicBezTo>
                  <a:pt x="543" y="62"/>
                  <a:pt x="543" y="62"/>
                  <a:pt x="543" y="62"/>
                </a:cubicBezTo>
                <a:cubicBezTo>
                  <a:pt x="544" y="64"/>
                  <a:pt x="554" y="73"/>
                  <a:pt x="554" y="73"/>
                </a:cubicBezTo>
                <a:cubicBezTo>
                  <a:pt x="553" y="73"/>
                  <a:pt x="553" y="73"/>
                  <a:pt x="553" y="73"/>
                </a:cubicBezTo>
                <a:cubicBezTo>
                  <a:pt x="553" y="73"/>
                  <a:pt x="553" y="74"/>
                  <a:pt x="553" y="75"/>
                </a:cubicBezTo>
                <a:cubicBezTo>
                  <a:pt x="553" y="75"/>
                  <a:pt x="554" y="76"/>
                  <a:pt x="554" y="76"/>
                </a:cubicBezTo>
                <a:cubicBezTo>
                  <a:pt x="554" y="76"/>
                  <a:pt x="554" y="76"/>
                  <a:pt x="554" y="76"/>
                </a:cubicBezTo>
                <a:cubicBezTo>
                  <a:pt x="553" y="76"/>
                  <a:pt x="553" y="76"/>
                  <a:pt x="551" y="76"/>
                </a:cubicBezTo>
                <a:cubicBezTo>
                  <a:pt x="550" y="75"/>
                  <a:pt x="549" y="75"/>
                  <a:pt x="548" y="75"/>
                </a:cubicBezTo>
                <a:cubicBezTo>
                  <a:pt x="547" y="75"/>
                  <a:pt x="547" y="75"/>
                  <a:pt x="547" y="75"/>
                </a:cubicBezTo>
                <a:cubicBezTo>
                  <a:pt x="547" y="74"/>
                  <a:pt x="546" y="74"/>
                  <a:pt x="546" y="73"/>
                </a:cubicBezTo>
                <a:cubicBezTo>
                  <a:pt x="547" y="73"/>
                  <a:pt x="548" y="74"/>
                  <a:pt x="550" y="74"/>
                </a:cubicBezTo>
                <a:cubicBezTo>
                  <a:pt x="550" y="73"/>
                  <a:pt x="550" y="72"/>
                  <a:pt x="547" y="68"/>
                </a:cubicBezTo>
                <a:cubicBezTo>
                  <a:pt x="547" y="68"/>
                  <a:pt x="547" y="68"/>
                  <a:pt x="533" y="57"/>
                </a:cubicBezTo>
                <a:cubicBezTo>
                  <a:pt x="532" y="56"/>
                  <a:pt x="532" y="56"/>
                  <a:pt x="531" y="56"/>
                </a:cubicBezTo>
                <a:cubicBezTo>
                  <a:pt x="527" y="52"/>
                  <a:pt x="527" y="52"/>
                  <a:pt x="520" y="48"/>
                </a:cubicBezTo>
                <a:cubicBezTo>
                  <a:pt x="518" y="47"/>
                  <a:pt x="516" y="45"/>
                  <a:pt x="515" y="44"/>
                </a:cubicBezTo>
                <a:cubicBezTo>
                  <a:pt x="515" y="44"/>
                  <a:pt x="515" y="44"/>
                  <a:pt x="516" y="44"/>
                </a:cubicBezTo>
                <a:cubicBezTo>
                  <a:pt x="510" y="41"/>
                  <a:pt x="510" y="41"/>
                  <a:pt x="510" y="41"/>
                </a:cubicBezTo>
                <a:cubicBezTo>
                  <a:pt x="509" y="41"/>
                  <a:pt x="508" y="40"/>
                  <a:pt x="507" y="40"/>
                </a:cubicBezTo>
                <a:cubicBezTo>
                  <a:pt x="506" y="40"/>
                  <a:pt x="506" y="40"/>
                  <a:pt x="506" y="40"/>
                </a:cubicBezTo>
                <a:cubicBezTo>
                  <a:pt x="505" y="40"/>
                  <a:pt x="505" y="40"/>
                  <a:pt x="505" y="40"/>
                </a:cubicBezTo>
                <a:cubicBezTo>
                  <a:pt x="506" y="41"/>
                  <a:pt x="506" y="41"/>
                  <a:pt x="506" y="41"/>
                </a:cubicBezTo>
                <a:cubicBezTo>
                  <a:pt x="505" y="41"/>
                  <a:pt x="505" y="41"/>
                  <a:pt x="505" y="41"/>
                </a:cubicBezTo>
                <a:cubicBezTo>
                  <a:pt x="506" y="43"/>
                  <a:pt x="513" y="48"/>
                  <a:pt x="513" y="48"/>
                </a:cubicBezTo>
                <a:cubicBezTo>
                  <a:pt x="512" y="48"/>
                  <a:pt x="512" y="48"/>
                  <a:pt x="512" y="48"/>
                </a:cubicBezTo>
                <a:cubicBezTo>
                  <a:pt x="512" y="49"/>
                  <a:pt x="512" y="49"/>
                  <a:pt x="512" y="49"/>
                </a:cubicBezTo>
                <a:cubicBezTo>
                  <a:pt x="513" y="50"/>
                  <a:pt x="513" y="50"/>
                  <a:pt x="513" y="50"/>
                </a:cubicBezTo>
                <a:cubicBezTo>
                  <a:pt x="514" y="50"/>
                  <a:pt x="514" y="50"/>
                  <a:pt x="514" y="50"/>
                </a:cubicBezTo>
                <a:cubicBezTo>
                  <a:pt x="514" y="51"/>
                  <a:pt x="515" y="51"/>
                  <a:pt x="515" y="51"/>
                </a:cubicBezTo>
                <a:cubicBezTo>
                  <a:pt x="516" y="51"/>
                  <a:pt x="519" y="53"/>
                  <a:pt x="520" y="54"/>
                </a:cubicBezTo>
                <a:cubicBezTo>
                  <a:pt x="521" y="56"/>
                  <a:pt x="523" y="57"/>
                  <a:pt x="530" y="60"/>
                </a:cubicBezTo>
                <a:cubicBezTo>
                  <a:pt x="532" y="62"/>
                  <a:pt x="532" y="62"/>
                  <a:pt x="535" y="65"/>
                </a:cubicBezTo>
                <a:cubicBezTo>
                  <a:pt x="535" y="65"/>
                  <a:pt x="534" y="65"/>
                  <a:pt x="534" y="65"/>
                </a:cubicBezTo>
                <a:cubicBezTo>
                  <a:pt x="533" y="65"/>
                  <a:pt x="533" y="65"/>
                  <a:pt x="516" y="57"/>
                </a:cubicBezTo>
                <a:cubicBezTo>
                  <a:pt x="515" y="57"/>
                  <a:pt x="515" y="57"/>
                  <a:pt x="514" y="57"/>
                </a:cubicBezTo>
                <a:cubicBezTo>
                  <a:pt x="513" y="57"/>
                  <a:pt x="512" y="56"/>
                  <a:pt x="511" y="56"/>
                </a:cubicBezTo>
                <a:cubicBezTo>
                  <a:pt x="510" y="56"/>
                  <a:pt x="510" y="56"/>
                  <a:pt x="509" y="56"/>
                </a:cubicBezTo>
                <a:cubicBezTo>
                  <a:pt x="507" y="55"/>
                  <a:pt x="505" y="54"/>
                  <a:pt x="503" y="53"/>
                </a:cubicBezTo>
                <a:cubicBezTo>
                  <a:pt x="502" y="53"/>
                  <a:pt x="502" y="52"/>
                  <a:pt x="501" y="52"/>
                </a:cubicBezTo>
                <a:cubicBezTo>
                  <a:pt x="500" y="52"/>
                  <a:pt x="500" y="52"/>
                  <a:pt x="500" y="52"/>
                </a:cubicBezTo>
                <a:cubicBezTo>
                  <a:pt x="500" y="53"/>
                  <a:pt x="500" y="53"/>
                  <a:pt x="500" y="53"/>
                </a:cubicBezTo>
                <a:cubicBezTo>
                  <a:pt x="504" y="57"/>
                  <a:pt x="511" y="56"/>
                  <a:pt x="514" y="62"/>
                </a:cubicBezTo>
                <a:cubicBezTo>
                  <a:pt x="514" y="62"/>
                  <a:pt x="514" y="62"/>
                  <a:pt x="514" y="62"/>
                </a:cubicBezTo>
                <a:cubicBezTo>
                  <a:pt x="514" y="63"/>
                  <a:pt x="514" y="64"/>
                  <a:pt x="514" y="65"/>
                </a:cubicBezTo>
                <a:cubicBezTo>
                  <a:pt x="514" y="65"/>
                  <a:pt x="514" y="65"/>
                  <a:pt x="514" y="65"/>
                </a:cubicBezTo>
                <a:cubicBezTo>
                  <a:pt x="510" y="61"/>
                  <a:pt x="510" y="61"/>
                  <a:pt x="510" y="61"/>
                </a:cubicBezTo>
                <a:cubicBezTo>
                  <a:pt x="509" y="61"/>
                  <a:pt x="509" y="61"/>
                  <a:pt x="509" y="61"/>
                </a:cubicBezTo>
                <a:cubicBezTo>
                  <a:pt x="509" y="61"/>
                  <a:pt x="509" y="61"/>
                  <a:pt x="509" y="61"/>
                </a:cubicBezTo>
                <a:cubicBezTo>
                  <a:pt x="509" y="62"/>
                  <a:pt x="509" y="62"/>
                  <a:pt x="509" y="62"/>
                </a:cubicBezTo>
                <a:cubicBezTo>
                  <a:pt x="508" y="63"/>
                  <a:pt x="508" y="63"/>
                  <a:pt x="508" y="63"/>
                </a:cubicBezTo>
                <a:cubicBezTo>
                  <a:pt x="508" y="63"/>
                  <a:pt x="508" y="63"/>
                  <a:pt x="508" y="63"/>
                </a:cubicBezTo>
                <a:cubicBezTo>
                  <a:pt x="507" y="62"/>
                  <a:pt x="507" y="62"/>
                  <a:pt x="507" y="62"/>
                </a:cubicBezTo>
                <a:cubicBezTo>
                  <a:pt x="522" y="79"/>
                  <a:pt x="537" y="99"/>
                  <a:pt x="550" y="121"/>
                </a:cubicBezTo>
                <a:cubicBezTo>
                  <a:pt x="614" y="121"/>
                  <a:pt x="649" y="120"/>
                  <a:pt x="646" y="118"/>
                </a:cubicBezTo>
                <a:cubicBezTo>
                  <a:pt x="644" y="116"/>
                  <a:pt x="644" y="116"/>
                  <a:pt x="644" y="116"/>
                </a:cubicBezTo>
                <a:cubicBezTo>
                  <a:pt x="617" y="89"/>
                  <a:pt x="617" y="89"/>
                  <a:pt x="602" y="77"/>
                </a:cubicBezTo>
                <a:cubicBezTo>
                  <a:pt x="573" y="57"/>
                  <a:pt x="569" y="54"/>
                  <a:pt x="554" y="46"/>
                </a:cubicBezTo>
                <a:moveTo>
                  <a:pt x="624" y="357"/>
                </a:moveTo>
                <a:cubicBezTo>
                  <a:pt x="624" y="357"/>
                  <a:pt x="624" y="357"/>
                  <a:pt x="624" y="357"/>
                </a:cubicBezTo>
                <a:cubicBezTo>
                  <a:pt x="624" y="356"/>
                  <a:pt x="624" y="354"/>
                  <a:pt x="623" y="354"/>
                </a:cubicBezTo>
                <a:cubicBezTo>
                  <a:pt x="623" y="353"/>
                  <a:pt x="622" y="353"/>
                  <a:pt x="621" y="353"/>
                </a:cubicBezTo>
                <a:cubicBezTo>
                  <a:pt x="620" y="352"/>
                  <a:pt x="620" y="352"/>
                  <a:pt x="620" y="352"/>
                </a:cubicBezTo>
                <a:cubicBezTo>
                  <a:pt x="619" y="351"/>
                  <a:pt x="620" y="349"/>
                  <a:pt x="619" y="348"/>
                </a:cubicBezTo>
                <a:cubicBezTo>
                  <a:pt x="618" y="346"/>
                  <a:pt x="616" y="345"/>
                  <a:pt x="615" y="345"/>
                </a:cubicBezTo>
                <a:cubicBezTo>
                  <a:pt x="613" y="345"/>
                  <a:pt x="615" y="341"/>
                  <a:pt x="614" y="340"/>
                </a:cubicBezTo>
                <a:cubicBezTo>
                  <a:pt x="612" y="338"/>
                  <a:pt x="612" y="338"/>
                  <a:pt x="612" y="338"/>
                </a:cubicBezTo>
                <a:cubicBezTo>
                  <a:pt x="612" y="338"/>
                  <a:pt x="611" y="338"/>
                  <a:pt x="610" y="338"/>
                </a:cubicBezTo>
                <a:cubicBezTo>
                  <a:pt x="611" y="341"/>
                  <a:pt x="611" y="341"/>
                  <a:pt x="610" y="342"/>
                </a:cubicBezTo>
                <a:cubicBezTo>
                  <a:pt x="610" y="354"/>
                  <a:pt x="611" y="365"/>
                  <a:pt x="610" y="376"/>
                </a:cubicBezTo>
                <a:cubicBezTo>
                  <a:pt x="611" y="376"/>
                  <a:pt x="611" y="376"/>
                  <a:pt x="611" y="376"/>
                </a:cubicBezTo>
                <a:cubicBezTo>
                  <a:pt x="612" y="376"/>
                  <a:pt x="612" y="376"/>
                  <a:pt x="612" y="376"/>
                </a:cubicBezTo>
                <a:cubicBezTo>
                  <a:pt x="613" y="376"/>
                  <a:pt x="613" y="376"/>
                  <a:pt x="613" y="376"/>
                </a:cubicBezTo>
                <a:cubicBezTo>
                  <a:pt x="614" y="375"/>
                  <a:pt x="614" y="374"/>
                  <a:pt x="614" y="374"/>
                </a:cubicBezTo>
                <a:cubicBezTo>
                  <a:pt x="614" y="373"/>
                  <a:pt x="614" y="373"/>
                  <a:pt x="614" y="372"/>
                </a:cubicBezTo>
                <a:cubicBezTo>
                  <a:pt x="614" y="372"/>
                  <a:pt x="614" y="372"/>
                  <a:pt x="614" y="372"/>
                </a:cubicBezTo>
                <a:cubicBezTo>
                  <a:pt x="614" y="370"/>
                  <a:pt x="616" y="368"/>
                  <a:pt x="617" y="368"/>
                </a:cubicBezTo>
                <a:cubicBezTo>
                  <a:pt x="618" y="368"/>
                  <a:pt x="618" y="368"/>
                  <a:pt x="618" y="368"/>
                </a:cubicBezTo>
                <a:cubicBezTo>
                  <a:pt x="618" y="368"/>
                  <a:pt x="618" y="369"/>
                  <a:pt x="619" y="369"/>
                </a:cubicBezTo>
                <a:cubicBezTo>
                  <a:pt x="620" y="366"/>
                  <a:pt x="619" y="362"/>
                  <a:pt x="620" y="359"/>
                </a:cubicBezTo>
                <a:cubicBezTo>
                  <a:pt x="620" y="358"/>
                  <a:pt x="620" y="358"/>
                  <a:pt x="622" y="358"/>
                </a:cubicBezTo>
                <a:cubicBezTo>
                  <a:pt x="622" y="358"/>
                  <a:pt x="623" y="358"/>
                  <a:pt x="624" y="357"/>
                </a:cubicBezTo>
                <a:moveTo>
                  <a:pt x="743" y="321"/>
                </a:moveTo>
                <a:cubicBezTo>
                  <a:pt x="741" y="310"/>
                  <a:pt x="738" y="295"/>
                  <a:pt x="736" y="284"/>
                </a:cubicBezTo>
                <a:cubicBezTo>
                  <a:pt x="736" y="287"/>
                  <a:pt x="690" y="289"/>
                  <a:pt x="605" y="288"/>
                </a:cubicBezTo>
                <a:cubicBezTo>
                  <a:pt x="607" y="300"/>
                  <a:pt x="608" y="313"/>
                  <a:pt x="609" y="325"/>
                </a:cubicBezTo>
                <a:cubicBezTo>
                  <a:pt x="610" y="327"/>
                  <a:pt x="610" y="330"/>
                  <a:pt x="612" y="331"/>
                </a:cubicBezTo>
                <a:cubicBezTo>
                  <a:pt x="614" y="331"/>
                  <a:pt x="616" y="331"/>
                  <a:pt x="618" y="331"/>
                </a:cubicBezTo>
                <a:cubicBezTo>
                  <a:pt x="621" y="330"/>
                  <a:pt x="621" y="334"/>
                  <a:pt x="623" y="334"/>
                </a:cubicBezTo>
                <a:cubicBezTo>
                  <a:pt x="625" y="334"/>
                  <a:pt x="627" y="334"/>
                  <a:pt x="628" y="334"/>
                </a:cubicBezTo>
                <a:cubicBezTo>
                  <a:pt x="629" y="335"/>
                  <a:pt x="629" y="335"/>
                  <a:pt x="630" y="335"/>
                </a:cubicBezTo>
                <a:cubicBezTo>
                  <a:pt x="637" y="335"/>
                  <a:pt x="637" y="335"/>
                  <a:pt x="637" y="335"/>
                </a:cubicBezTo>
                <a:cubicBezTo>
                  <a:pt x="643" y="334"/>
                  <a:pt x="643" y="334"/>
                  <a:pt x="643" y="334"/>
                </a:cubicBezTo>
                <a:cubicBezTo>
                  <a:pt x="644" y="334"/>
                  <a:pt x="646" y="334"/>
                  <a:pt x="647" y="334"/>
                </a:cubicBezTo>
                <a:cubicBezTo>
                  <a:pt x="648" y="334"/>
                  <a:pt x="655" y="341"/>
                  <a:pt x="656" y="346"/>
                </a:cubicBezTo>
                <a:cubicBezTo>
                  <a:pt x="656" y="346"/>
                  <a:pt x="656" y="346"/>
                  <a:pt x="657" y="346"/>
                </a:cubicBezTo>
                <a:cubicBezTo>
                  <a:pt x="657" y="347"/>
                  <a:pt x="657" y="347"/>
                  <a:pt x="658" y="349"/>
                </a:cubicBezTo>
                <a:cubicBezTo>
                  <a:pt x="659" y="349"/>
                  <a:pt x="659" y="349"/>
                  <a:pt x="660" y="349"/>
                </a:cubicBezTo>
                <a:cubicBezTo>
                  <a:pt x="661" y="349"/>
                  <a:pt x="661" y="349"/>
                  <a:pt x="664" y="351"/>
                </a:cubicBezTo>
                <a:cubicBezTo>
                  <a:pt x="657" y="352"/>
                  <a:pt x="661" y="356"/>
                  <a:pt x="661" y="356"/>
                </a:cubicBezTo>
                <a:cubicBezTo>
                  <a:pt x="664" y="358"/>
                  <a:pt x="663" y="363"/>
                  <a:pt x="668" y="363"/>
                </a:cubicBezTo>
                <a:cubicBezTo>
                  <a:pt x="670" y="360"/>
                  <a:pt x="670" y="360"/>
                  <a:pt x="671" y="360"/>
                </a:cubicBezTo>
                <a:cubicBezTo>
                  <a:pt x="671" y="359"/>
                  <a:pt x="671" y="358"/>
                  <a:pt x="672" y="358"/>
                </a:cubicBezTo>
                <a:cubicBezTo>
                  <a:pt x="672" y="358"/>
                  <a:pt x="672" y="357"/>
                  <a:pt x="673" y="357"/>
                </a:cubicBezTo>
                <a:cubicBezTo>
                  <a:pt x="676" y="360"/>
                  <a:pt x="676" y="371"/>
                  <a:pt x="676" y="372"/>
                </a:cubicBezTo>
                <a:cubicBezTo>
                  <a:pt x="676" y="373"/>
                  <a:pt x="676" y="374"/>
                  <a:pt x="676" y="375"/>
                </a:cubicBezTo>
                <a:cubicBezTo>
                  <a:pt x="674" y="389"/>
                  <a:pt x="682" y="401"/>
                  <a:pt x="681" y="415"/>
                </a:cubicBezTo>
                <a:cubicBezTo>
                  <a:pt x="681" y="416"/>
                  <a:pt x="681" y="416"/>
                  <a:pt x="681" y="416"/>
                </a:cubicBezTo>
                <a:cubicBezTo>
                  <a:pt x="680" y="424"/>
                  <a:pt x="683" y="431"/>
                  <a:pt x="683" y="439"/>
                </a:cubicBezTo>
                <a:cubicBezTo>
                  <a:pt x="684" y="439"/>
                  <a:pt x="684" y="440"/>
                  <a:pt x="684" y="441"/>
                </a:cubicBezTo>
                <a:cubicBezTo>
                  <a:pt x="684" y="441"/>
                  <a:pt x="685" y="441"/>
                  <a:pt x="685" y="441"/>
                </a:cubicBezTo>
                <a:cubicBezTo>
                  <a:pt x="690" y="437"/>
                  <a:pt x="690" y="437"/>
                  <a:pt x="696" y="409"/>
                </a:cubicBezTo>
                <a:cubicBezTo>
                  <a:pt x="696" y="407"/>
                  <a:pt x="697" y="405"/>
                  <a:pt x="697" y="402"/>
                </a:cubicBezTo>
                <a:cubicBezTo>
                  <a:pt x="697" y="395"/>
                  <a:pt x="697" y="395"/>
                  <a:pt x="698" y="394"/>
                </a:cubicBezTo>
                <a:cubicBezTo>
                  <a:pt x="705" y="394"/>
                  <a:pt x="710" y="372"/>
                  <a:pt x="710" y="371"/>
                </a:cubicBezTo>
                <a:cubicBezTo>
                  <a:pt x="710" y="371"/>
                  <a:pt x="710" y="371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4" y="367"/>
                  <a:pt x="714" y="367"/>
                  <a:pt x="714" y="367"/>
                </a:cubicBezTo>
                <a:cubicBezTo>
                  <a:pt x="715" y="366"/>
                  <a:pt x="715" y="366"/>
                  <a:pt x="715" y="358"/>
                </a:cubicBezTo>
                <a:cubicBezTo>
                  <a:pt x="716" y="357"/>
                  <a:pt x="716" y="357"/>
                  <a:pt x="717" y="357"/>
                </a:cubicBezTo>
                <a:cubicBezTo>
                  <a:pt x="718" y="358"/>
                  <a:pt x="718" y="358"/>
                  <a:pt x="718" y="358"/>
                </a:cubicBezTo>
                <a:cubicBezTo>
                  <a:pt x="718" y="358"/>
                  <a:pt x="718" y="358"/>
                  <a:pt x="718" y="358"/>
                </a:cubicBezTo>
                <a:cubicBezTo>
                  <a:pt x="719" y="357"/>
                  <a:pt x="720" y="355"/>
                  <a:pt x="721" y="354"/>
                </a:cubicBezTo>
                <a:cubicBezTo>
                  <a:pt x="721" y="353"/>
                  <a:pt x="722" y="353"/>
                  <a:pt x="723" y="353"/>
                </a:cubicBezTo>
                <a:cubicBezTo>
                  <a:pt x="723" y="352"/>
                  <a:pt x="723" y="351"/>
                  <a:pt x="723" y="350"/>
                </a:cubicBezTo>
                <a:cubicBezTo>
                  <a:pt x="724" y="350"/>
                  <a:pt x="724" y="350"/>
                  <a:pt x="724" y="350"/>
                </a:cubicBezTo>
                <a:cubicBezTo>
                  <a:pt x="725" y="353"/>
                  <a:pt x="726" y="358"/>
                  <a:pt x="727" y="365"/>
                </a:cubicBezTo>
                <a:cubicBezTo>
                  <a:pt x="728" y="369"/>
                  <a:pt x="728" y="369"/>
                  <a:pt x="728" y="370"/>
                </a:cubicBezTo>
                <a:cubicBezTo>
                  <a:pt x="728" y="371"/>
                  <a:pt x="728" y="371"/>
                  <a:pt x="728" y="372"/>
                </a:cubicBezTo>
                <a:cubicBezTo>
                  <a:pt x="728" y="373"/>
                  <a:pt x="728" y="373"/>
                  <a:pt x="728" y="375"/>
                </a:cubicBezTo>
                <a:cubicBezTo>
                  <a:pt x="728" y="376"/>
                  <a:pt x="728" y="376"/>
                  <a:pt x="728" y="376"/>
                </a:cubicBezTo>
                <a:cubicBezTo>
                  <a:pt x="729" y="376"/>
                  <a:pt x="729" y="376"/>
                  <a:pt x="729" y="376"/>
                </a:cubicBezTo>
                <a:cubicBezTo>
                  <a:pt x="732" y="381"/>
                  <a:pt x="727" y="387"/>
                  <a:pt x="730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1"/>
                  <a:pt x="732" y="391"/>
                  <a:pt x="733" y="389"/>
                </a:cubicBezTo>
                <a:cubicBezTo>
                  <a:pt x="733" y="389"/>
                  <a:pt x="733" y="388"/>
                  <a:pt x="733" y="388"/>
                </a:cubicBezTo>
                <a:cubicBezTo>
                  <a:pt x="733" y="387"/>
                  <a:pt x="733" y="387"/>
                  <a:pt x="733" y="387"/>
                </a:cubicBezTo>
                <a:cubicBezTo>
                  <a:pt x="733" y="386"/>
                  <a:pt x="733" y="386"/>
                  <a:pt x="733" y="385"/>
                </a:cubicBezTo>
                <a:cubicBezTo>
                  <a:pt x="737" y="389"/>
                  <a:pt x="735" y="403"/>
                  <a:pt x="731" y="428"/>
                </a:cubicBezTo>
                <a:cubicBezTo>
                  <a:pt x="731" y="429"/>
                  <a:pt x="731" y="430"/>
                  <a:pt x="731" y="430"/>
                </a:cubicBezTo>
                <a:cubicBezTo>
                  <a:pt x="730" y="436"/>
                  <a:pt x="731" y="442"/>
                  <a:pt x="730" y="448"/>
                </a:cubicBezTo>
                <a:cubicBezTo>
                  <a:pt x="730" y="449"/>
                  <a:pt x="730" y="449"/>
                  <a:pt x="730" y="449"/>
                </a:cubicBezTo>
                <a:cubicBezTo>
                  <a:pt x="729" y="453"/>
                  <a:pt x="729" y="456"/>
                  <a:pt x="729" y="459"/>
                </a:cubicBezTo>
                <a:cubicBezTo>
                  <a:pt x="728" y="462"/>
                  <a:pt x="728" y="464"/>
                  <a:pt x="727" y="467"/>
                </a:cubicBezTo>
                <a:cubicBezTo>
                  <a:pt x="726" y="470"/>
                  <a:pt x="725" y="476"/>
                  <a:pt x="726" y="480"/>
                </a:cubicBezTo>
                <a:cubicBezTo>
                  <a:pt x="726" y="480"/>
                  <a:pt x="726" y="480"/>
                  <a:pt x="726" y="480"/>
                </a:cubicBezTo>
                <a:cubicBezTo>
                  <a:pt x="727" y="478"/>
                  <a:pt x="727" y="476"/>
                  <a:pt x="727" y="476"/>
                </a:cubicBezTo>
                <a:cubicBezTo>
                  <a:pt x="728" y="473"/>
                  <a:pt x="731" y="459"/>
                  <a:pt x="731" y="459"/>
                </a:cubicBezTo>
                <a:cubicBezTo>
                  <a:pt x="731" y="458"/>
                  <a:pt x="731" y="458"/>
                  <a:pt x="731" y="458"/>
                </a:cubicBezTo>
                <a:cubicBezTo>
                  <a:pt x="731" y="457"/>
                  <a:pt x="731" y="457"/>
                  <a:pt x="732" y="457"/>
                </a:cubicBezTo>
                <a:cubicBezTo>
                  <a:pt x="732" y="456"/>
                  <a:pt x="732" y="456"/>
                  <a:pt x="732" y="455"/>
                </a:cubicBezTo>
                <a:cubicBezTo>
                  <a:pt x="732" y="455"/>
                  <a:pt x="732" y="454"/>
                  <a:pt x="732" y="454"/>
                </a:cubicBezTo>
                <a:cubicBezTo>
                  <a:pt x="732" y="453"/>
                  <a:pt x="733" y="452"/>
                  <a:pt x="733" y="451"/>
                </a:cubicBezTo>
                <a:cubicBezTo>
                  <a:pt x="732" y="450"/>
                  <a:pt x="732" y="438"/>
                  <a:pt x="733" y="434"/>
                </a:cubicBezTo>
                <a:cubicBezTo>
                  <a:pt x="733" y="433"/>
                  <a:pt x="733" y="433"/>
                  <a:pt x="733" y="432"/>
                </a:cubicBezTo>
                <a:cubicBezTo>
                  <a:pt x="733" y="431"/>
                  <a:pt x="733" y="431"/>
                  <a:pt x="733" y="430"/>
                </a:cubicBezTo>
                <a:cubicBezTo>
                  <a:pt x="733" y="428"/>
                  <a:pt x="733" y="426"/>
                  <a:pt x="733" y="424"/>
                </a:cubicBezTo>
                <a:cubicBezTo>
                  <a:pt x="734" y="421"/>
                  <a:pt x="737" y="408"/>
                  <a:pt x="737" y="407"/>
                </a:cubicBezTo>
                <a:cubicBezTo>
                  <a:pt x="738" y="410"/>
                  <a:pt x="737" y="412"/>
                  <a:pt x="737" y="414"/>
                </a:cubicBezTo>
                <a:cubicBezTo>
                  <a:pt x="738" y="414"/>
                  <a:pt x="738" y="414"/>
                  <a:pt x="738" y="414"/>
                </a:cubicBezTo>
                <a:cubicBezTo>
                  <a:pt x="738" y="413"/>
                  <a:pt x="738" y="413"/>
                  <a:pt x="738" y="413"/>
                </a:cubicBezTo>
                <a:cubicBezTo>
                  <a:pt x="739" y="417"/>
                  <a:pt x="739" y="417"/>
                  <a:pt x="737" y="440"/>
                </a:cubicBezTo>
                <a:cubicBezTo>
                  <a:pt x="742" y="419"/>
                  <a:pt x="742" y="419"/>
                  <a:pt x="743" y="409"/>
                </a:cubicBezTo>
                <a:cubicBezTo>
                  <a:pt x="743" y="407"/>
                  <a:pt x="744" y="406"/>
                  <a:pt x="744" y="404"/>
                </a:cubicBezTo>
                <a:cubicBezTo>
                  <a:pt x="745" y="395"/>
                  <a:pt x="745" y="395"/>
                  <a:pt x="744" y="385"/>
                </a:cubicBezTo>
                <a:cubicBezTo>
                  <a:pt x="743" y="379"/>
                  <a:pt x="743" y="364"/>
                  <a:pt x="744" y="355"/>
                </a:cubicBezTo>
                <a:cubicBezTo>
                  <a:pt x="745" y="355"/>
                  <a:pt x="745" y="356"/>
                  <a:pt x="745" y="356"/>
                </a:cubicBezTo>
                <a:cubicBezTo>
                  <a:pt x="745" y="357"/>
                  <a:pt x="745" y="357"/>
                  <a:pt x="745" y="357"/>
                </a:cubicBezTo>
                <a:cubicBezTo>
                  <a:pt x="745" y="360"/>
                  <a:pt x="745" y="362"/>
                  <a:pt x="745" y="364"/>
                </a:cubicBezTo>
                <a:cubicBezTo>
                  <a:pt x="745" y="368"/>
                  <a:pt x="745" y="371"/>
                  <a:pt x="745" y="374"/>
                </a:cubicBezTo>
                <a:cubicBezTo>
                  <a:pt x="745" y="375"/>
                  <a:pt x="745" y="375"/>
                  <a:pt x="746" y="375"/>
                </a:cubicBezTo>
                <a:cubicBezTo>
                  <a:pt x="746" y="365"/>
                  <a:pt x="746" y="365"/>
                  <a:pt x="745" y="364"/>
                </a:cubicBezTo>
                <a:cubicBezTo>
                  <a:pt x="745" y="361"/>
                  <a:pt x="745" y="359"/>
                  <a:pt x="745" y="356"/>
                </a:cubicBezTo>
                <a:cubicBezTo>
                  <a:pt x="745" y="356"/>
                  <a:pt x="745" y="356"/>
                  <a:pt x="745" y="356"/>
                </a:cubicBezTo>
                <a:cubicBezTo>
                  <a:pt x="745" y="355"/>
                  <a:pt x="745" y="354"/>
                  <a:pt x="745" y="353"/>
                </a:cubicBezTo>
                <a:cubicBezTo>
                  <a:pt x="745" y="352"/>
                  <a:pt x="745" y="352"/>
                  <a:pt x="745" y="352"/>
                </a:cubicBezTo>
                <a:cubicBezTo>
                  <a:pt x="745" y="343"/>
                  <a:pt x="744" y="330"/>
                  <a:pt x="743" y="321"/>
                </a:cubicBezTo>
                <a:moveTo>
                  <a:pt x="299" y="117"/>
                </a:moveTo>
                <a:cubicBezTo>
                  <a:pt x="299" y="117"/>
                  <a:pt x="299" y="117"/>
                  <a:pt x="299" y="117"/>
                </a:cubicBezTo>
                <a:cubicBezTo>
                  <a:pt x="297" y="117"/>
                  <a:pt x="297" y="117"/>
                  <a:pt x="297" y="117"/>
                </a:cubicBezTo>
                <a:cubicBezTo>
                  <a:pt x="297" y="118"/>
                  <a:pt x="296" y="118"/>
                  <a:pt x="296" y="118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294" y="119"/>
                  <a:pt x="294" y="119"/>
                  <a:pt x="294" y="119"/>
                </a:cubicBezTo>
                <a:cubicBezTo>
                  <a:pt x="293" y="120"/>
                  <a:pt x="293" y="120"/>
                  <a:pt x="292" y="121"/>
                </a:cubicBezTo>
                <a:cubicBezTo>
                  <a:pt x="292" y="121"/>
                  <a:pt x="292" y="122"/>
                  <a:pt x="292" y="122"/>
                </a:cubicBezTo>
                <a:cubicBezTo>
                  <a:pt x="292" y="123"/>
                  <a:pt x="292" y="123"/>
                  <a:pt x="292" y="123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5" y="120"/>
                  <a:pt x="295" y="120"/>
                  <a:pt x="295" y="120"/>
                </a:cubicBezTo>
                <a:cubicBezTo>
                  <a:pt x="295" y="120"/>
                  <a:pt x="295" y="120"/>
                  <a:pt x="295" y="120"/>
                </a:cubicBezTo>
                <a:cubicBezTo>
                  <a:pt x="296" y="121"/>
                  <a:pt x="297" y="120"/>
                  <a:pt x="297" y="120"/>
                </a:cubicBezTo>
                <a:cubicBezTo>
                  <a:pt x="297" y="119"/>
                  <a:pt x="297" y="119"/>
                  <a:pt x="297" y="119"/>
                </a:cubicBezTo>
                <a:cubicBezTo>
                  <a:pt x="297" y="119"/>
                  <a:pt x="298" y="119"/>
                  <a:pt x="298" y="118"/>
                </a:cubicBezTo>
                <a:cubicBezTo>
                  <a:pt x="298" y="118"/>
                  <a:pt x="298" y="118"/>
                  <a:pt x="298" y="118"/>
                </a:cubicBezTo>
                <a:cubicBezTo>
                  <a:pt x="298" y="118"/>
                  <a:pt x="299" y="117"/>
                  <a:pt x="299" y="117"/>
                </a:cubicBezTo>
                <a:moveTo>
                  <a:pt x="324" y="158"/>
                </a:moveTo>
                <a:cubicBezTo>
                  <a:pt x="324" y="157"/>
                  <a:pt x="324" y="156"/>
                  <a:pt x="324" y="156"/>
                </a:cubicBezTo>
                <a:cubicBezTo>
                  <a:pt x="323" y="155"/>
                  <a:pt x="323" y="153"/>
                  <a:pt x="323" y="153"/>
                </a:cubicBezTo>
                <a:cubicBezTo>
                  <a:pt x="323" y="152"/>
                  <a:pt x="322" y="152"/>
                  <a:pt x="322" y="151"/>
                </a:cubicBezTo>
                <a:cubicBezTo>
                  <a:pt x="321" y="152"/>
                  <a:pt x="321" y="152"/>
                  <a:pt x="321" y="152"/>
                </a:cubicBezTo>
                <a:cubicBezTo>
                  <a:pt x="321" y="152"/>
                  <a:pt x="321" y="153"/>
                  <a:pt x="319" y="154"/>
                </a:cubicBezTo>
                <a:cubicBezTo>
                  <a:pt x="318" y="155"/>
                  <a:pt x="318" y="155"/>
                  <a:pt x="318" y="149"/>
                </a:cubicBezTo>
                <a:cubicBezTo>
                  <a:pt x="317" y="149"/>
                  <a:pt x="316" y="149"/>
                  <a:pt x="315" y="149"/>
                </a:cubicBezTo>
                <a:cubicBezTo>
                  <a:pt x="316" y="145"/>
                  <a:pt x="317" y="144"/>
                  <a:pt x="314" y="143"/>
                </a:cubicBezTo>
                <a:cubicBezTo>
                  <a:pt x="314" y="143"/>
                  <a:pt x="314" y="143"/>
                  <a:pt x="314" y="142"/>
                </a:cubicBezTo>
                <a:cubicBezTo>
                  <a:pt x="313" y="142"/>
                  <a:pt x="313" y="142"/>
                  <a:pt x="313" y="142"/>
                </a:cubicBezTo>
                <a:cubicBezTo>
                  <a:pt x="313" y="141"/>
                  <a:pt x="313" y="140"/>
                  <a:pt x="312" y="139"/>
                </a:cubicBezTo>
                <a:cubicBezTo>
                  <a:pt x="312" y="139"/>
                  <a:pt x="312" y="139"/>
                  <a:pt x="312" y="139"/>
                </a:cubicBezTo>
                <a:cubicBezTo>
                  <a:pt x="312" y="138"/>
                  <a:pt x="311" y="135"/>
                  <a:pt x="310" y="135"/>
                </a:cubicBezTo>
                <a:cubicBezTo>
                  <a:pt x="306" y="135"/>
                  <a:pt x="306" y="135"/>
                  <a:pt x="306" y="134"/>
                </a:cubicBezTo>
                <a:cubicBezTo>
                  <a:pt x="307" y="131"/>
                  <a:pt x="307" y="131"/>
                  <a:pt x="310" y="131"/>
                </a:cubicBezTo>
                <a:cubicBezTo>
                  <a:pt x="310" y="131"/>
                  <a:pt x="310" y="130"/>
                  <a:pt x="310" y="130"/>
                </a:cubicBezTo>
                <a:cubicBezTo>
                  <a:pt x="310" y="128"/>
                  <a:pt x="312" y="128"/>
                  <a:pt x="313" y="127"/>
                </a:cubicBezTo>
                <a:cubicBezTo>
                  <a:pt x="313" y="126"/>
                  <a:pt x="313" y="125"/>
                  <a:pt x="314" y="123"/>
                </a:cubicBezTo>
                <a:cubicBezTo>
                  <a:pt x="311" y="123"/>
                  <a:pt x="308" y="123"/>
                  <a:pt x="305" y="123"/>
                </a:cubicBezTo>
                <a:cubicBezTo>
                  <a:pt x="307" y="120"/>
                  <a:pt x="307" y="120"/>
                  <a:pt x="307" y="120"/>
                </a:cubicBezTo>
                <a:cubicBezTo>
                  <a:pt x="308" y="119"/>
                  <a:pt x="310" y="119"/>
                  <a:pt x="310" y="118"/>
                </a:cubicBezTo>
                <a:cubicBezTo>
                  <a:pt x="310" y="117"/>
                  <a:pt x="310" y="117"/>
                  <a:pt x="309" y="117"/>
                </a:cubicBezTo>
                <a:cubicBezTo>
                  <a:pt x="309" y="117"/>
                  <a:pt x="309" y="117"/>
                  <a:pt x="309" y="117"/>
                </a:cubicBezTo>
                <a:cubicBezTo>
                  <a:pt x="308" y="117"/>
                  <a:pt x="308" y="117"/>
                  <a:pt x="307" y="117"/>
                </a:cubicBezTo>
                <a:cubicBezTo>
                  <a:pt x="306" y="117"/>
                  <a:pt x="304" y="116"/>
                  <a:pt x="303" y="117"/>
                </a:cubicBezTo>
                <a:cubicBezTo>
                  <a:pt x="303" y="118"/>
                  <a:pt x="302" y="119"/>
                  <a:pt x="301" y="120"/>
                </a:cubicBezTo>
                <a:cubicBezTo>
                  <a:pt x="301" y="121"/>
                  <a:pt x="301" y="122"/>
                  <a:pt x="300" y="123"/>
                </a:cubicBezTo>
                <a:cubicBezTo>
                  <a:pt x="298" y="124"/>
                  <a:pt x="298" y="124"/>
                  <a:pt x="298" y="124"/>
                </a:cubicBezTo>
                <a:cubicBezTo>
                  <a:pt x="297" y="123"/>
                  <a:pt x="297" y="123"/>
                  <a:pt x="297" y="122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94" y="123"/>
                  <a:pt x="294" y="126"/>
                  <a:pt x="294" y="126"/>
                </a:cubicBezTo>
                <a:cubicBezTo>
                  <a:pt x="295" y="127"/>
                  <a:pt x="296" y="126"/>
                  <a:pt x="297" y="127"/>
                </a:cubicBezTo>
                <a:cubicBezTo>
                  <a:pt x="296" y="128"/>
                  <a:pt x="296" y="128"/>
                  <a:pt x="296" y="128"/>
                </a:cubicBezTo>
                <a:cubicBezTo>
                  <a:pt x="296" y="128"/>
                  <a:pt x="296" y="128"/>
                  <a:pt x="296" y="129"/>
                </a:cubicBezTo>
                <a:cubicBezTo>
                  <a:pt x="295" y="130"/>
                  <a:pt x="296" y="131"/>
                  <a:pt x="294" y="131"/>
                </a:cubicBezTo>
                <a:cubicBezTo>
                  <a:pt x="292" y="132"/>
                  <a:pt x="292" y="133"/>
                  <a:pt x="292" y="133"/>
                </a:cubicBezTo>
                <a:cubicBezTo>
                  <a:pt x="292" y="134"/>
                  <a:pt x="292" y="134"/>
                  <a:pt x="292" y="134"/>
                </a:cubicBezTo>
                <a:cubicBezTo>
                  <a:pt x="292" y="134"/>
                  <a:pt x="293" y="134"/>
                  <a:pt x="294" y="134"/>
                </a:cubicBezTo>
                <a:cubicBezTo>
                  <a:pt x="294" y="134"/>
                  <a:pt x="294" y="133"/>
                  <a:pt x="295" y="134"/>
                </a:cubicBezTo>
                <a:cubicBezTo>
                  <a:pt x="295" y="135"/>
                  <a:pt x="295" y="135"/>
                  <a:pt x="296" y="135"/>
                </a:cubicBezTo>
                <a:cubicBezTo>
                  <a:pt x="296" y="136"/>
                  <a:pt x="297" y="136"/>
                  <a:pt x="297" y="135"/>
                </a:cubicBezTo>
                <a:cubicBezTo>
                  <a:pt x="297" y="135"/>
                  <a:pt x="297" y="135"/>
                  <a:pt x="298" y="134"/>
                </a:cubicBezTo>
                <a:cubicBezTo>
                  <a:pt x="299" y="135"/>
                  <a:pt x="299" y="135"/>
                  <a:pt x="299" y="135"/>
                </a:cubicBezTo>
                <a:cubicBezTo>
                  <a:pt x="298" y="136"/>
                  <a:pt x="299" y="137"/>
                  <a:pt x="299" y="138"/>
                </a:cubicBezTo>
                <a:cubicBezTo>
                  <a:pt x="298" y="139"/>
                  <a:pt x="297" y="138"/>
                  <a:pt x="296" y="139"/>
                </a:cubicBezTo>
                <a:cubicBezTo>
                  <a:pt x="296" y="140"/>
                  <a:pt x="296" y="140"/>
                  <a:pt x="296" y="141"/>
                </a:cubicBezTo>
                <a:cubicBezTo>
                  <a:pt x="298" y="141"/>
                  <a:pt x="299" y="141"/>
                  <a:pt x="301" y="141"/>
                </a:cubicBezTo>
                <a:cubicBezTo>
                  <a:pt x="302" y="140"/>
                  <a:pt x="302" y="140"/>
                  <a:pt x="302" y="140"/>
                </a:cubicBezTo>
                <a:cubicBezTo>
                  <a:pt x="304" y="142"/>
                  <a:pt x="301" y="145"/>
                  <a:pt x="304" y="146"/>
                </a:cubicBezTo>
                <a:cubicBezTo>
                  <a:pt x="304" y="146"/>
                  <a:pt x="304" y="146"/>
                  <a:pt x="304" y="146"/>
                </a:cubicBezTo>
                <a:cubicBezTo>
                  <a:pt x="304" y="147"/>
                  <a:pt x="303" y="148"/>
                  <a:pt x="303" y="149"/>
                </a:cubicBezTo>
                <a:cubicBezTo>
                  <a:pt x="304" y="150"/>
                  <a:pt x="303" y="151"/>
                  <a:pt x="302" y="151"/>
                </a:cubicBezTo>
                <a:cubicBezTo>
                  <a:pt x="300" y="152"/>
                  <a:pt x="299" y="150"/>
                  <a:pt x="297" y="150"/>
                </a:cubicBezTo>
                <a:cubicBezTo>
                  <a:pt x="297" y="150"/>
                  <a:pt x="297" y="150"/>
                  <a:pt x="297" y="150"/>
                </a:cubicBezTo>
                <a:cubicBezTo>
                  <a:pt x="296" y="150"/>
                  <a:pt x="296" y="150"/>
                  <a:pt x="295" y="151"/>
                </a:cubicBezTo>
                <a:cubicBezTo>
                  <a:pt x="295" y="152"/>
                  <a:pt x="295" y="152"/>
                  <a:pt x="295" y="152"/>
                </a:cubicBezTo>
                <a:cubicBezTo>
                  <a:pt x="294" y="152"/>
                  <a:pt x="294" y="152"/>
                  <a:pt x="293" y="152"/>
                </a:cubicBezTo>
                <a:cubicBezTo>
                  <a:pt x="292" y="153"/>
                  <a:pt x="292" y="153"/>
                  <a:pt x="292" y="153"/>
                </a:cubicBezTo>
                <a:cubicBezTo>
                  <a:pt x="294" y="154"/>
                  <a:pt x="295" y="153"/>
                  <a:pt x="297" y="154"/>
                </a:cubicBezTo>
                <a:cubicBezTo>
                  <a:pt x="297" y="154"/>
                  <a:pt x="297" y="155"/>
                  <a:pt x="296" y="156"/>
                </a:cubicBezTo>
                <a:cubicBezTo>
                  <a:pt x="296" y="156"/>
                  <a:pt x="296" y="156"/>
                  <a:pt x="295" y="156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1" y="159"/>
                  <a:pt x="291" y="159"/>
                  <a:pt x="291" y="160"/>
                </a:cubicBezTo>
                <a:cubicBezTo>
                  <a:pt x="293" y="161"/>
                  <a:pt x="295" y="159"/>
                  <a:pt x="296" y="160"/>
                </a:cubicBezTo>
                <a:cubicBezTo>
                  <a:pt x="298" y="161"/>
                  <a:pt x="299" y="160"/>
                  <a:pt x="301" y="161"/>
                </a:cubicBezTo>
                <a:cubicBezTo>
                  <a:pt x="301" y="162"/>
                  <a:pt x="301" y="162"/>
                  <a:pt x="300" y="163"/>
                </a:cubicBezTo>
                <a:cubicBezTo>
                  <a:pt x="300" y="163"/>
                  <a:pt x="299" y="163"/>
                  <a:pt x="296" y="163"/>
                </a:cubicBezTo>
                <a:cubicBezTo>
                  <a:pt x="295" y="163"/>
                  <a:pt x="295" y="164"/>
                  <a:pt x="294" y="165"/>
                </a:cubicBezTo>
                <a:cubicBezTo>
                  <a:pt x="293" y="165"/>
                  <a:pt x="292" y="165"/>
                  <a:pt x="291" y="165"/>
                </a:cubicBezTo>
                <a:cubicBezTo>
                  <a:pt x="291" y="168"/>
                  <a:pt x="291" y="168"/>
                  <a:pt x="287" y="169"/>
                </a:cubicBezTo>
                <a:cubicBezTo>
                  <a:pt x="288" y="170"/>
                  <a:pt x="288" y="170"/>
                  <a:pt x="291" y="169"/>
                </a:cubicBezTo>
                <a:cubicBezTo>
                  <a:pt x="292" y="169"/>
                  <a:pt x="292" y="169"/>
                  <a:pt x="293" y="168"/>
                </a:cubicBezTo>
                <a:cubicBezTo>
                  <a:pt x="293" y="168"/>
                  <a:pt x="293" y="168"/>
                  <a:pt x="295" y="169"/>
                </a:cubicBezTo>
                <a:cubicBezTo>
                  <a:pt x="296" y="169"/>
                  <a:pt x="296" y="169"/>
                  <a:pt x="297" y="169"/>
                </a:cubicBezTo>
                <a:cubicBezTo>
                  <a:pt x="298" y="167"/>
                  <a:pt x="298" y="167"/>
                  <a:pt x="298" y="166"/>
                </a:cubicBezTo>
                <a:cubicBezTo>
                  <a:pt x="300" y="167"/>
                  <a:pt x="302" y="166"/>
                  <a:pt x="304" y="167"/>
                </a:cubicBezTo>
                <a:cubicBezTo>
                  <a:pt x="306" y="167"/>
                  <a:pt x="306" y="165"/>
                  <a:pt x="307" y="165"/>
                </a:cubicBezTo>
                <a:cubicBezTo>
                  <a:pt x="309" y="165"/>
                  <a:pt x="309" y="167"/>
                  <a:pt x="310" y="167"/>
                </a:cubicBezTo>
                <a:cubicBezTo>
                  <a:pt x="311" y="167"/>
                  <a:pt x="311" y="167"/>
                  <a:pt x="311" y="167"/>
                </a:cubicBezTo>
                <a:cubicBezTo>
                  <a:pt x="312" y="167"/>
                  <a:pt x="314" y="167"/>
                  <a:pt x="316" y="166"/>
                </a:cubicBezTo>
                <a:cubicBezTo>
                  <a:pt x="317" y="165"/>
                  <a:pt x="317" y="165"/>
                  <a:pt x="317" y="165"/>
                </a:cubicBezTo>
                <a:cubicBezTo>
                  <a:pt x="319" y="165"/>
                  <a:pt x="319" y="165"/>
                  <a:pt x="320" y="165"/>
                </a:cubicBezTo>
                <a:cubicBezTo>
                  <a:pt x="320" y="164"/>
                  <a:pt x="320" y="164"/>
                  <a:pt x="320" y="164"/>
                </a:cubicBezTo>
                <a:cubicBezTo>
                  <a:pt x="320" y="163"/>
                  <a:pt x="319" y="162"/>
                  <a:pt x="319" y="161"/>
                </a:cubicBezTo>
                <a:cubicBezTo>
                  <a:pt x="319" y="161"/>
                  <a:pt x="319" y="161"/>
                  <a:pt x="319" y="161"/>
                </a:cubicBezTo>
                <a:cubicBezTo>
                  <a:pt x="319" y="160"/>
                  <a:pt x="319" y="159"/>
                  <a:pt x="321" y="160"/>
                </a:cubicBezTo>
                <a:cubicBezTo>
                  <a:pt x="321" y="160"/>
                  <a:pt x="321" y="160"/>
                  <a:pt x="322" y="158"/>
                </a:cubicBezTo>
                <a:cubicBezTo>
                  <a:pt x="323" y="158"/>
                  <a:pt x="323" y="158"/>
                  <a:pt x="324" y="158"/>
                </a:cubicBezTo>
                <a:moveTo>
                  <a:pt x="281" y="142"/>
                </a:moveTo>
                <a:cubicBezTo>
                  <a:pt x="281" y="142"/>
                  <a:pt x="281" y="142"/>
                  <a:pt x="281" y="142"/>
                </a:cubicBezTo>
                <a:cubicBezTo>
                  <a:pt x="281" y="142"/>
                  <a:pt x="281" y="142"/>
                  <a:pt x="281" y="142"/>
                </a:cubicBezTo>
                <a:cubicBezTo>
                  <a:pt x="281" y="142"/>
                  <a:pt x="281" y="142"/>
                  <a:pt x="281" y="142"/>
                </a:cubicBezTo>
                <a:moveTo>
                  <a:pt x="293" y="143"/>
                </a:moveTo>
                <a:cubicBezTo>
                  <a:pt x="293" y="143"/>
                  <a:pt x="294" y="142"/>
                  <a:pt x="293" y="141"/>
                </a:cubicBezTo>
                <a:cubicBezTo>
                  <a:pt x="292" y="140"/>
                  <a:pt x="293" y="139"/>
                  <a:pt x="293" y="139"/>
                </a:cubicBezTo>
                <a:cubicBezTo>
                  <a:pt x="293" y="139"/>
                  <a:pt x="293" y="138"/>
                  <a:pt x="292" y="138"/>
                </a:cubicBezTo>
                <a:cubicBezTo>
                  <a:pt x="292" y="138"/>
                  <a:pt x="291" y="138"/>
                  <a:pt x="291" y="138"/>
                </a:cubicBezTo>
                <a:cubicBezTo>
                  <a:pt x="291" y="137"/>
                  <a:pt x="291" y="137"/>
                  <a:pt x="291" y="137"/>
                </a:cubicBezTo>
                <a:cubicBezTo>
                  <a:pt x="290" y="137"/>
                  <a:pt x="290" y="137"/>
                  <a:pt x="290" y="137"/>
                </a:cubicBezTo>
                <a:cubicBezTo>
                  <a:pt x="289" y="137"/>
                  <a:pt x="288" y="138"/>
                  <a:pt x="288" y="138"/>
                </a:cubicBezTo>
                <a:cubicBezTo>
                  <a:pt x="287" y="138"/>
                  <a:pt x="287" y="138"/>
                  <a:pt x="287" y="139"/>
                </a:cubicBezTo>
                <a:cubicBezTo>
                  <a:pt x="287" y="139"/>
                  <a:pt x="286" y="139"/>
                  <a:pt x="286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8"/>
                  <a:pt x="285" y="138"/>
                  <a:pt x="285" y="137"/>
                </a:cubicBezTo>
                <a:cubicBezTo>
                  <a:pt x="284" y="137"/>
                  <a:pt x="284" y="137"/>
                  <a:pt x="282" y="137"/>
                </a:cubicBezTo>
                <a:cubicBezTo>
                  <a:pt x="282" y="139"/>
                  <a:pt x="281" y="140"/>
                  <a:pt x="281" y="142"/>
                </a:cubicBezTo>
                <a:cubicBezTo>
                  <a:pt x="280" y="142"/>
                  <a:pt x="280" y="143"/>
                  <a:pt x="279" y="142"/>
                </a:cubicBezTo>
                <a:cubicBezTo>
                  <a:pt x="278" y="142"/>
                  <a:pt x="278" y="143"/>
                  <a:pt x="277" y="143"/>
                </a:cubicBezTo>
                <a:cubicBezTo>
                  <a:pt x="277" y="143"/>
                  <a:pt x="277" y="143"/>
                  <a:pt x="276" y="142"/>
                </a:cubicBezTo>
                <a:cubicBezTo>
                  <a:pt x="275" y="142"/>
                  <a:pt x="275" y="142"/>
                  <a:pt x="275" y="142"/>
                </a:cubicBezTo>
                <a:cubicBezTo>
                  <a:pt x="274" y="145"/>
                  <a:pt x="273" y="147"/>
                  <a:pt x="273" y="149"/>
                </a:cubicBezTo>
                <a:cubicBezTo>
                  <a:pt x="274" y="149"/>
                  <a:pt x="274" y="149"/>
                  <a:pt x="276" y="149"/>
                </a:cubicBezTo>
                <a:cubicBezTo>
                  <a:pt x="275" y="150"/>
                  <a:pt x="275" y="151"/>
                  <a:pt x="275" y="152"/>
                </a:cubicBezTo>
                <a:cubicBezTo>
                  <a:pt x="272" y="153"/>
                  <a:pt x="272" y="153"/>
                  <a:pt x="271" y="154"/>
                </a:cubicBezTo>
                <a:cubicBezTo>
                  <a:pt x="271" y="154"/>
                  <a:pt x="271" y="154"/>
                  <a:pt x="271" y="154"/>
                </a:cubicBezTo>
                <a:cubicBezTo>
                  <a:pt x="271" y="155"/>
                  <a:pt x="271" y="156"/>
                  <a:pt x="270" y="156"/>
                </a:cubicBezTo>
                <a:cubicBezTo>
                  <a:pt x="270" y="157"/>
                  <a:pt x="269" y="157"/>
                  <a:pt x="269" y="157"/>
                </a:cubicBezTo>
                <a:cubicBezTo>
                  <a:pt x="269" y="158"/>
                  <a:pt x="269" y="158"/>
                  <a:pt x="269" y="158"/>
                </a:cubicBezTo>
                <a:cubicBezTo>
                  <a:pt x="269" y="158"/>
                  <a:pt x="268" y="159"/>
                  <a:pt x="269" y="159"/>
                </a:cubicBezTo>
                <a:cubicBezTo>
                  <a:pt x="270" y="160"/>
                  <a:pt x="271" y="160"/>
                  <a:pt x="271" y="160"/>
                </a:cubicBezTo>
                <a:cubicBezTo>
                  <a:pt x="273" y="159"/>
                  <a:pt x="274" y="160"/>
                  <a:pt x="274" y="160"/>
                </a:cubicBezTo>
                <a:cubicBezTo>
                  <a:pt x="275" y="160"/>
                  <a:pt x="277" y="159"/>
                  <a:pt x="277" y="159"/>
                </a:cubicBezTo>
                <a:cubicBezTo>
                  <a:pt x="277" y="159"/>
                  <a:pt x="277" y="159"/>
                  <a:pt x="277" y="158"/>
                </a:cubicBezTo>
                <a:cubicBezTo>
                  <a:pt x="278" y="157"/>
                  <a:pt x="278" y="157"/>
                  <a:pt x="278" y="157"/>
                </a:cubicBezTo>
                <a:cubicBezTo>
                  <a:pt x="281" y="157"/>
                  <a:pt x="284" y="157"/>
                  <a:pt x="286" y="157"/>
                </a:cubicBezTo>
                <a:cubicBezTo>
                  <a:pt x="286" y="157"/>
                  <a:pt x="287" y="156"/>
                  <a:pt x="287" y="156"/>
                </a:cubicBezTo>
                <a:cubicBezTo>
                  <a:pt x="287" y="155"/>
                  <a:pt x="286" y="155"/>
                  <a:pt x="286" y="154"/>
                </a:cubicBezTo>
                <a:cubicBezTo>
                  <a:pt x="287" y="153"/>
                  <a:pt x="287" y="154"/>
                  <a:pt x="288" y="153"/>
                </a:cubicBezTo>
                <a:cubicBezTo>
                  <a:pt x="288" y="152"/>
                  <a:pt x="288" y="152"/>
                  <a:pt x="289" y="150"/>
                </a:cubicBezTo>
                <a:cubicBezTo>
                  <a:pt x="289" y="149"/>
                  <a:pt x="290" y="148"/>
                  <a:pt x="290" y="147"/>
                </a:cubicBezTo>
                <a:cubicBezTo>
                  <a:pt x="290" y="146"/>
                  <a:pt x="290" y="145"/>
                  <a:pt x="290" y="145"/>
                </a:cubicBezTo>
                <a:cubicBezTo>
                  <a:pt x="292" y="145"/>
                  <a:pt x="293" y="144"/>
                  <a:pt x="293" y="143"/>
                </a:cubicBezTo>
                <a:moveTo>
                  <a:pt x="544" y="571"/>
                </a:moveTo>
                <a:cubicBezTo>
                  <a:pt x="544" y="571"/>
                  <a:pt x="544" y="570"/>
                  <a:pt x="545" y="570"/>
                </a:cubicBezTo>
                <a:cubicBezTo>
                  <a:pt x="548" y="559"/>
                  <a:pt x="548" y="559"/>
                  <a:pt x="548" y="559"/>
                </a:cubicBezTo>
                <a:cubicBezTo>
                  <a:pt x="547" y="558"/>
                  <a:pt x="547" y="556"/>
                  <a:pt x="543" y="555"/>
                </a:cubicBezTo>
                <a:cubicBezTo>
                  <a:pt x="542" y="559"/>
                  <a:pt x="542" y="559"/>
                  <a:pt x="542" y="559"/>
                </a:cubicBezTo>
                <a:cubicBezTo>
                  <a:pt x="541" y="560"/>
                  <a:pt x="541" y="560"/>
                  <a:pt x="535" y="564"/>
                </a:cubicBezTo>
                <a:cubicBezTo>
                  <a:pt x="535" y="564"/>
                  <a:pt x="533" y="567"/>
                  <a:pt x="533" y="567"/>
                </a:cubicBezTo>
                <a:cubicBezTo>
                  <a:pt x="533" y="568"/>
                  <a:pt x="533" y="568"/>
                  <a:pt x="533" y="568"/>
                </a:cubicBezTo>
                <a:cubicBezTo>
                  <a:pt x="532" y="569"/>
                  <a:pt x="531" y="568"/>
                  <a:pt x="531" y="569"/>
                </a:cubicBezTo>
                <a:cubicBezTo>
                  <a:pt x="530" y="570"/>
                  <a:pt x="530" y="571"/>
                  <a:pt x="528" y="572"/>
                </a:cubicBezTo>
                <a:cubicBezTo>
                  <a:pt x="525" y="575"/>
                  <a:pt x="522" y="572"/>
                  <a:pt x="518" y="573"/>
                </a:cubicBezTo>
                <a:cubicBezTo>
                  <a:pt x="517" y="574"/>
                  <a:pt x="516" y="574"/>
                  <a:pt x="516" y="575"/>
                </a:cubicBezTo>
                <a:cubicBezTo>
                  <a:pt x="515" y="576"/>
                  <a:pt x="515" y="577"/>
                  <a:pt x="514" y="579"/>
                </a:cubicBezTo>
                <a:cubicBezTo>
                  <a:pt x="513" y="580"/>
                  <a:pt x="512" y="581"/>
                  <a:pt x="511" y="582"/>
                </a:cubicBezTo>
                <a:cubicBezTo>
                  <a:pt x="511" y="582"/>
                  <a:pt x="509" y="588"/>
                  <a:pt x="510" y="589"/>
                </a:cubicBezTo>
                <a:cubicBezTo>
                  <a:pt x="510" y="590"/>
                  <a:pt x="510" y="590"/>
                  <a:pt x="510" y="591"/>
                </a:cubicBezTo>
                <a:cubicBezTo>
                  <a:pt x="510" y="591"/>
                  <a:pt x="509" y="594"/>
                  <a:pt x="509" y="594"/>
                </a:cubicBezTo>
                <a:cubicBezTo>
                  <a:pt x="509" y="595"/>
                  <a:pt x="508" y="595"/>
                  <a:pt x="508" y="594"/>
                </a:cubicBezTo>
                <a:cubicBezTo>
                  <a:pt x="507" y="594"/>
                  <a:pt x="507" y="594"/>
                  <a:pt x="504" y="597"/>
                </a:cubicBezTo>
                <a:cubicBezTo>
                  <a:pt x="503" y="599"/>
                  <a:pt x="503" y="601"/>
                  <a:pt x="501" y="603"/>
                </a:cubicBezTo>
                <a:cubicBezTo>
                  <a:pt x="501" y="603"/>
                  <a:pt x="501" y="603"/>
                  <a:pt x="500" y="604"/>
                </a:cubicBezTo>
                <a:cubicBezTo>
                  <a:pt x="500" y="604"/>
                  <a:pt x="500" y="604"/>
                  <a:pt x="500" y="605"/>
                </a:cubicBezTo>
                <a:cubicBezTo>
                  <a:pt x="500" y="606"/>
                  <a:pt x="500" y="608"/>
                  <a:pt x="500" y="609"/>
                </a:cubicBezTo>
                <a:cubicBezTo>
                  <a:pt x="499" y="610"/>
                  <a:pt x="499" y="610"/>
                  <a:pt x="499" y="611"/>
                </a:cubicBezTo>
                <a:cubicBezTo>
                  <a:pt x="498" y="614"/>
                  <a:pt x="498" y="614"/>
                  <a:pt x="497" y="616"/>
                </a:cubicBezTo>
                <a:cubicBezTo>
                  <a:pt x="499" y="617"/>
                  <a:pt x="501" y="616"/>
                  <a:pt x="503" y="616"/>
                </a:cubicBezTo>
                <a:cubicBezTo>
                  <a:pt x="503" y="617"/>
                  <a:pt x="503" y="617"/>
                  <a:pt x="503" y="618"/>
                </a:cubicBezTo>
                <a:cubicBezTo>
                  <a:pt x="505" y="619"/>
                  <a:pt x="510" y="620"/>
                  <a:pt x="515" y="615"/>
                </a:cubicBezTo>
                <a:cubicBezTo>
                  <a:pt x="517" y="612"/>
                  <a:pt x="517" y="609"/>
                  <a:pt x="519" y="606"/>
                </a:cubicBezTo>
                <a:cubicBezTo>
                  <a:pt x="521" y="604"/>
                  <a:pt x="523" y="603"/>
                  <a:pt x="524" y="601"/>
                </a:cubicBezTo>
                <a:cubicBezTo>
                  <a:pt x="526" y="599"/>
                  <a:pt x="526" y="596"/>
                  <a:pt x="528" y="593"/>
                </a:cubicBezTo>
                <a:cubicBezTo>
                  <a:pt x="529" y="592"/>
                  <a:pt x="531" y="592"/>
                  <a:pt x="532" y="591"/>
                </a:cubicBezTo>
                <a:cubicBezTo>
                  <a:pt x="533" y="590"/>
                  <a:pt x="534" y="591"/>
                  <a:pt x="535" y="590"/>
                </a:cubicBezTo>
                <a:cubicBezTo>
                  <a:pt x="536" y="588"/>
                  <a:pt x="535" y="585"/>
                  <a:pt x="536" y="583"/>
                </a:cubicBezTo>
                <a:cubicBezTo>
                  <a:pt x="537" y="582"/>
                  <a:pt x="539" y="581"/>
                  <a:pt x="539" y="579"/>
                </a:cubicBezTo>
                <a:cubicBezTo>
                  <a:pt x="539" y="579"/>
                  <a:pt x="540" y="578"/>
                  <a:pt x="540" y="577"/>
                </a:cubicBezTo>
                <a:cubicBezTo>
                  <a:pt x="540" y="577"/>
                  <a:pt x="540" y="576"/>
                  <a:pt x="540" y="575"/>
                </a:cubicBezTo>
                <a:cubicBezTo>
                  <a:pt x="540" y="575"/>
                  <a:pt x="541" y="575"/>
                  <a:pt x="541" y="574"/>
                </a:cubicBezTo>
                <a:cubicBezTo>
                  <a:pt x="541" y="573"/>
                  <a:pt x="543" y="572"/>
                  <a:pt x="544" y="571"/>
                </a:cubicBezTo>
                <a:moveTo>
                  <a:pt x="577" y="426"/>
                </a:moveTo>
                <a:cubicBezTo>
                  <a:pt x="577" y="425"/>
                  <a:pt x="577" y="423"/>
                  <a:pt x="575" y="421"/>
                </a:cubicBezTo>
                <a:cubicBezTo>
                  <a:pt x="568" y="420"/>
                  <a:pt x="563" y="428"/>
                  <a:pt x="556" y="426"/>
                </a:cubicBezTo>
                <a:cubicBezTo>
                  <a:pt x="555" y="426"/>
                  <a:pt x="554" y="426"/>
                  <a:pt x="552" y="426"/>
                </a:cubicBezTo>
                <a:cubicBezTo>
                  <a:pt x="546" y="427"/>
                  <a:pt x="544" y="426"/>
                  <a:pt x="541" y="425"/>
                </a:cubicBezTo>
                <a:cubicBezTo>
                  <a:pt x="539" y="419"/>
                  <a:pt x="539" y="419"/>
                  <a:pt x="539" y="417"/>
                </a:cubicBezTo>
                <a:cubicBezTo>
                  <a:pt x="538" y="417"/>
                  <a:pt x="537" y="416"/>
                  <a:pt x="537" y="416"/>
                </a:cubicBezTo>
                <a:cubicBezTo>
                  <a:pt x="536" y="414"/>
                  <a:pt x="536" y="412"/>
                  <a:pt x="536" y="411"/>
                </a:cubicBezTo>
                <a:cubicBezTo>
                  <a:pt x="519" y="396"/>
                  <a:pt x="504" y="384"/>
                  <a:pt x="507" y="371"/>
                </a:cubicBezTo>
                <a:cubicBezTo>
                  <a:pt x="507" y="371"/>
                  <a:pt x="507" y="370"/>
                  <a:pt x="507" y="367"/>
                </a:cubicBezTo>
                <a:cubicBezTo>
                  <a:pt x="507" y="365"/>
                  <a:pt x="507" y="364"/>
                  <a:pt x="506" y="362"/>
                </a:cubicBezTo>
                <a:cubicBezTo>
                  <a:pt x="506" y="362"/>
                  <a:pt x="477" y="309"/>
                  <a:pt x="477" y="300"/>
                </a:cubicBezTo>
                <a:cubicBezTo>
                  <a:pt x="474" y="297"/>
                  <a:pt x="470" y="297"/>
                  <a:pt x="468" y="295"/>
                </a:cubicBezTo>
                <a:cubicBezTo>
                  <a:pt x="467" y="295"/>
                  <a:pt x="467" y="295"/>
                  <a:pt x="465" y="295"/>
                </a:cubicBezTo>
                <a:cubicBezTo>
                  <a:pt x="464" y="295"/>
                  <a:pt x="462" y="296"/>
                  <a:pt x="461" y="297"/>
                </a:cubicBezTo>
                <a:cubicBezTo>
                  <a:pt x="460" y="297"/>
                  <a:pt x="460" y="297"/>
                  <a:pt x="460" y="297"/>
                </a:cubicBezTo>
                <a:cubicBezTo>
                  <a:pt x="443" y="293"/>
                  <a:pt x="427" y="284"/>
                  <a:pt x="410" y="284"/>
                </a:cubicBezTo>
                <a:cubicBezTo>
                  <a:pt x="409" y="297"/>
                  <a:pt x="409" y="297"/>
                  <a:pt x="408" y="299"/>
                </a:cubicBezTo>
                <a:cubicBezTo>
                  <a:pt x="408" y="299"/>
                  <a:pt x="407" y="299"/>
                  <a:pt x="406" y="299"/>
                </a:cubicBezTo>
                <a:cubicBezTo>
                  <a:pt x="405" y="299"/>
                  <a:pt x="405" y="299"/>
                  <a:pt x="403" y="299"/>
                </a:cubicBezTo>
                <a:cubicBezTo>
                  <a:pt x="399" y="298"/>
                  <a:pt x="397" y="294"/>
                  <a:pt x="394" y="293"/>
                </a:cubicBezTo>
                <a:cubicBezTo>
                  <a:pt x="390" y="293"/>
                  <a:pt x="386" y="293"/>
                  <a:pt x="381" y="291"/>
                </a:cubicBezTo>
                <a:cubicBezTo>
                  <a:pt x="379" y="283"/>
                  <a:pt x="367" y="283"/>
                  <a:pt x="367" y="283"/>
                </a:cubicBezTo>
                <a:cubicBezTo>
                  <a:pt x="361" y="283"/>
                  <a:pt x="361" y="283"/>
                  <a:pt x="354" y="261"/>
                </a:cubicBezTo>
                <a:cubicBezTo>
                  <a:pt x="355" y="260"/>
                  <a:pt x="355" y="260"/>
                  <a:pt x="360" y="258"/>
                </a:cubicBezTo>
                <a:cubicBezTo>
                  <a:pt x="360" y="258"/>
                  <a:pt x="359" y="257"/>
                  <a:pt x="359" y="256"/>
                </a:cubicBezTo>
                <a:cubicBezTo>
                  <a:pt x="357" y="255"/>
                  <a:pt x="355" y="254"/>
                  <a:pt x="353" y="254"/>
                </a:cubicBezTo>
                <a:cubicBezTo>
                  <a:pt x="337" y="254"/>
                  <a:pt x="337" y="254"/>
                  <a:pt x="329" y="258"/>
                </a:cubicBezTo>
                <a:cubicBezTo>
                  <a:pt x="325" y="255"/>
                  <a:pt x="318" y="249"/>
                  <a:pt x="310" y="257"/>
                </a:cubicBezTo>
                <a:cubicBezTo>
                  <a:pt x="306" y="257"/>
                  <a:pt x="303" y="257"/>
                  <a:pt x="299" y="257"/>
                </a:cubicBezTo>
                <a:cubicBezTo>
                  <a:pt x="299" y="258"/>
                  <a:pt x="299" y="258"/>
                  <a:pt x="285" y="264"/>
                </a:cubicBezTo>
                <a:cubicBezTo>
                  <a:pt x="285" y="264"/>
                  <a:pt x="285" y="264"/>
                  <a:pt x="284" y="264"/>
                </a:cubicBezTo>
                <a:cubicBezTo>
                  <a:pt x="279" y="263"/>
                  <a:pt x="274" y="265"/>
                  <a:pt x="270" y="261"/>
                </a:cubicBezTo>
                <a:cubicBezTo>
                  <a:pt x="270" y="261"/>
                  <a:pt x="268" y="260"/>
                  <a:pt x="268" y="260"/>
                </a:cubicBezTo>
                <a:cubicBezTo>
                  <a:pt x="266" y="263"/>
                  <a:pt x="265" y="269"/>
                  <a:pt x="265" y="269"/>
                </a:cubicBezTo>
                <a:cubicBezTo>
                  <a:pt x="263" y="270"/>
                  <a:pt x="262" y="271"/>
                  <a:pt x="257" y="270"/>
                </a:cubicBezTo>
                <a:cubicBezTo>
                  <a:pt x="256" y="273"/>
                  <a:pt x="256" y="276"/>
                  <a:pt x="255" y="280"/>
                </a:cubicBezTo>
                <a:cubicBezTo>
                  <a:pt x="253" y="280"/>
                  <a:pt x="250" y="279"/>
                  <a:pt x="247" y="281"/>
                </a:cubicBezTo>
                <a:cubicBezTo>
                  <a:pt x="246" y="286"/>
                  <a:pt x="244" y="291"/>
                  <a:pt x="243" y="297"/>
                </a:cubicBezTo>
                <a:cubicBezTo>
                  <a:pt x="243" y="298"/>
                  <a:pt x="243" y="299"/>
                  <a:pt x="243" y="301"/>
                </a:cubicBezTo>
                <a:cubicBezTo>
                  <a:pt x="240" y="301"/>
                  <a:pt x="238" y="301"/>
                  <a:pt x="236" y="301"/>
                </a:cubicBezTo>
                <a:cubicBezTo>
                  <a:pt x="235" y="307"/>
                  <a:pt x="227" y="311"/>
                  <a:pt x="224" y="311"/>
                </a:cubicBezTo>
                <a:cubicBezTo>
                  <a:pt x="220" y="319"/>
                  <a:pt x="213" y="326"/>
                  <a:pt x="211" y="334"/>
                </a:cubicBezTo>
                <a:cubicBezTo>
                  <a:pt x="210" y="334"/>
                  <a:pt x="210" y="334"/>
                  <a:pt x="209" y="334"/>
                </a:cubicBezTo>
                <a:cubicBezTo>
                  <a:pt x="209" y="334"/>
                  <a:pt x="209" y="334"/>
                  <a:pt x="207" y="335"/>
                </a:cubicBezTo>
                <a:cubicBezTo>
                  <a:pt x="207" y="335"/>
                  <a:pt x="206" y="335"/>
                  <a:pt x="205" y="335"/>
                </a:cubicBezTo>
                <a:cubicBezTo>
                  <a:pt x="204" y="348"/>
                  <a:pt x="204" y="349"/>
                  <a:pt x="198" y="351"/>
                </a:cubicBezTo>
                <a:cubicBezTo>
                  <a:pt x="198" y="351"/>
                  <a:pt x="198" y="352"/>
                  <a:pt x="197" y="353"/>
                </a:cubicBezTo>
                <a:cubicBezTo>
                  <a:pt x="197" y="354"/>
                  <a:pt x="197" y="356"/>
                  <a:pt x="198" y="357"/>
                </a:cubicBezTo>
                <a:cubicBezTo>
                  <a:pt x="206" y="359"/>
                  <a:pt x="206" y="359"/>
                  <a:pt x="207" y="361"/>
                </a:cubicBezTo>
                <a:cubicBezTo>
                  <a:pt x="204" y="366"/>
                  <a:pt x="204" y="366"/>
                  <a:pt x="204" y="381"/>
                </a:cubicBezTo>
                <a:cubicBezTo>
                  <a:pt x="204" y="382"/>
                  <a:pt x="204" y="383"/>
                  <a:pt x="204" y="386"/>
                </a:cubicBezTo>
                <a:cubicBezTo>
                  <a:pt x="204" y="386"/>
                  <a:pt x="204" y="386"/>
                  <a:pt x="200" y="390"/>
                </a:cubicBezTo>
                <a:cubicBezTo>
                  <a:pt x="200" y="393"/>
                  <a:pt x="201" y="396"/>
                  <a:pt x="202" y="399"/>
                </a:cubicBezTo>
                <a:cubicBezTo>
                  <a:pt x="202" y="402"/>
                  <a:pt x="202" y="402"/>
                  <a:pt x="202" y="402"/>
                </a:cubicBezTo>
                <a:cubicBezTo>
                  <a:pt x="202" y="413"/>
                  <a:pt x="220" y="423"/>
                  <a:pt x="220" y="424"/>
                </a:cubicBezTo>
                <a:cubicBezTo>
                  <a:pt x="220" y="430"/>
                  <a:pt x="220" y="435"/>
                  <a:pt x="234" y="438"/>
                </a:cubicBezTo>
                <a:cubicBezTo>
                  <a:pt x="235" y="441"/>
                  <a:pt x="235" y="441"/>
                  <a:pt x="235" y="445"/>
                </a:cubicBezTo>
                <a:cubicBezTo>
                  <a:pt x="247" y="456"/>
                  <a:pt x="255" y="455"/>
                  <a:pt x="255" y="455"/>
                </a:cubicBezTo>
                <a:cubicBezTo>
                  <a:pt x="255" y="454"/>
                  <a:pt x="256" y="452"/>
                  <a:pt x="257" y="451"/>
                </a:cubicBezTo>
                <a:cubicBezTo>
                  <a:pt x="260" y="450"/>
                  <a:pt x="262" y="451"/>
                  <a:pt x="265" y="451"/>
                </a:cubicBezTo>
                <a:cubicBezTo>
                  <a:pt x="266" y="451"/>
                  <a:pt x="266" y="451"/>
                  <a:pt x="268" y="451"/>
                </a:cubicBezTo>
                <a:cubicBezTo>
                  <a:pt x="270" y="451"/>
                  <a:pt x="273" y="451"/>
                  <a:pt x="275" y="451"/>
                </a:cubicBezTo>
                <a:cubicBezTo>
                  <a:pt x="277" y="456"/>
                  <a:pt x="281" y="455"/>
                  <a:pt x="290" y="453"/>
                </a:cubicBezTo>
                <a:cubicBezTo>
                  <a:pt x="293" y="447"/>
                  <a:pt x="295" y="447"/>
                  <a:pt x="305" y="449"/>
                </a:cubicBezTo>
                <a:cubicBezTo>
                  <a:pt x="305" y="449"/>
                  <a:pt x="306" y="449"/>
                  <a:pt x="306" y="449"/>
                </a:cubicBezTo>
                <a:cubicBezTo>
                  <a:pt x="312" y="443"/>
                  <a:pt x="317" y="446"/>
                  <a:pt x="319" y="446"/>
                </a:cubicBezTo>
                <a:cubicBezTo>
                  <a:pt x="321" y="456"/>
                  <a:pt x="323" y="457"/>
                  <a:pt x="327" y="458"/>
                </a:cubicBezTo>
                <a:cubicBezTo>
                  <a:pt x="334" y="458"/>
                  <a:pt x="341" y="458"/>
                  <a:pt x="347" y="459"/>
                </a:cubicBezTo>
                <a:cubicBezTo>
                  <a:pt x="347" y="461"/>
                  <a:pt x="347" y="463"/>
                  <a:pt x="347" y="467"/>
                </a:cubicBezTo>
                <a:cubicBezTo>
                  <a:pt x="347" y="467"/>
                  <a:pt x="345" y="485"/>
                  <a:pt x="343" y="489"/>
                </a:cubicBezTo>
                <a:cubicBezTo>
                  <a:pt x="342" y="489"/>
                  <a:pt x="341" y="489"/>
                  <a:pt x="341" y="489"/>
                </a:cubicBezTo>
                <a:cubicBezTo>
                  <a:pt x="340" y="490"/>
                  <a:pt x="340" y="491"/>
                  <a:pt x="340" y="491"/>
                </a:cubicBezTo>
                <a:cubicBezTo>
                  <a:pt x="355" y="500"/>
                  <a:pt x="356" y="518"/>
                  <a:pt x="365" y="531"/>
                </a:cubicBezTo>
                <a:cubicBezTo>
                  <a:pt x="364" y="532"/>
                  <a:pt x="364" y="533"/>
                  <a:pt x="364" y="533"/>
                </a:cubicBezTo>
                <a:cubicBezTo>
                  <a:pt x="364" y="534"/>
                  <a:pt x="364" y="535"/>
                  <a:pt x="364" y="536"/>
                </a:cubicBezTo>
                <a:cubicBezTo>
                  <a:pt x="364" y="540"/>
                  <a:pt x="365" y="540"/>
                  <a:pt x="367" y="541"/>
                </a:cubicBezTo>
                <a:cubicBezTo>
                  <a:pt x="367" y="553"/>
                  <a:pt x="357" y="562"/>
                  <a:pt x="356" y="574"/>
                </a:cubicBezTo>
                <a:cubicBezTo>
                  <a:pt x="356" y="580"/>
                  <a:pt x="357" y="580"/>
                  <a:pt x="361" y="583"/>
                </a:cubicBezTo>
                <a:cubicBezTo>
                  <a:pt x="361" y="589"/>
                  <a:pt x="361" y="591"/>
                  <a:pt x="366" y="594"/>
                </a:cubicBezTo>
                <a:cubicBezTo>
                  <a:pt x="368" y="603"/>
                  <a:pt x="368" y="603"/>
                  <a:pt x="370" y="604"/>
                </a:cubicBezTo>
                <a:cubicBezTo>
                  <a:pt x="370" y="607"/>
                  <a:pt x="369" y="610"/>
                  <a:pt x="369" y="613"/>
                </a:cubicBezTo>
                <a:cubicBezTo>
                  <a:pt x="369" y="614"/>
                  <a:pt x="375" y="632"/>
                  <a:pt x="382" y="639"/>
                </a:cubicBezTo>
                <a:cubicBezTo>
                  <a:pt x="381" y="642"/>
                  <a:pt x="381" y="642"/>
                  <a:pt x="383" y="645"/>
                </a:cubicBezTo>
                <a:cubicBezTo>
                  <a:pt x="383" y="646"/>
                  <a:pt x="383" y="646"/>
                  <a:pt x="383" y="647"/>
                </a:cubicBezTo>
                <a:cubicBezTo>
                  <a:pt x="382" y="648"/>
                  <a:pt x="380" y="649"/>
                  <a:pt x="380" y="650"/>
                </a:cubicBezTo>
                <a:cubicBezTo>
                  <a:pt x="380" y="650"/>
                  <a:pt x="381" y="651"/>
                  <a:pt x="381" y="651"/>
                </a:cubicBezTo>
                <a:cubicBezTo>
                  <a:pt x="382" y="651"/>
                  <a:pt x="383" y="651"/>
                  <a:pt x="383" y="651"/>
                </a:cubicBezTo>
                <a:cubicBezTo>
                  <a:pt x="383" y="654"/>
                  <a:pt x="383" y="654"/>
                  <a:pt x="386" y="656"/>
                </a:cubicBezTo>
                <a:cubicBezTo>
                  <a:pt x="389" y="656"/>
                  <a:pt x="391" y="656"/>
                  <a:pt x="394" y="656"/>
                </a:cubicBezTo>
                <a:cubicBezTo>
                  <a:pt x="398" y="655"/>
                  <a:pt x="398" y="655"/>
                  <a:pt x="401" y="654"/>
                </a:cubicBezTo>
                <a:cubicBezTo>
                  <a:pt x="404" y="654"/>
                  <a:pt x="408" y="654"/>
                  <a:pt x="412" y="653"/>
                </a:cubicBezTo>
                <a:cubicBezTo>
                  <a:pt x="413" y="653"/>
                  <a:pt x="413" y="652"/>
                  <a:pt x="413" y="651"/>
                </a:cubicBezTo>
                <a:cubicBezTo>
                  <a:pt x="422" y="650"/>
                  <a:pt x="422" y="650"/>
                  <a:pt x="424" y="647"/>
                </a:cubicBezTo>
                <a:cubicBezTo>
                  <a:pt x="424" y="647"/>
                  <a:pt x="451" y="634"/>
                  <a:pt x="448" y="620"/>
                </a:cubicBezTo>
                <a:cubicBezTo>
                  <a:pt x="448" y="619"/>
                  <a:pt x="460" y="612"/>
                  <a:pt x="465" y="610"/>
                </a:cubicBezTo>
                <a:cubicBezTo>
                  <a:pt x="466" y="606"/>
                  <a:pt x="466" y="606"/>
                  <a:pt x="464" y="592"/>
                </a:cubicBezTo>
                <a:cubicBezTo>
                  <a:pt x="476" y="582"/>
                  <a:pt x="492" y="578"/>
                  <a:pt x="500" y="564"/>
                </a:cubicBezTo>
                <a:cubicBezTo>
                  <a:pt x="500" y="563"/>
                  <a:pt x="501" y="562"/>
                  <a:pt x="501" y="560"/>
                </a:cubicBezTo>
                <a:cubicBezTo>
                  <a:pt x="502" y="558"/>
                  <a:pt x="502" y="557"/>
                  <a:pt x="501" y="555"/>
                </a:cubicBezTo>
                <a:cubicBezTo>
                  <a:pt x="502" y="551"/>
                  <a:pt x="503" y="547"/>
                  <a:pt x="503" y="542"/>
                </a:cubicBezTo>
                <a:cubicBezTo>
                  <a:pt x="499" y="535"/>
                  <a:pt x="505" y="528"/>
                  <a:pt x="502" y="521"/>
                </a:cubicBezTo>
                <a:cubicBezTo>
                  <a:pt x="502" y="519"/>
                  <a:pt x="502" y="519"/>
                  <a:pt x="502" y="519"/>
                </a:cubicBezTo>
                <a:cubicBezTo>
                  <a:pt x="515" y="479"/>
                  <a:pt x="568" y="470"/>
                  <a:pt x="577" y="426"/>
                </a:cubicBezTo>
                <a:moveTo>
                  <a:pt x="133" y="516"/>
                </a:moveTo>
                <a:cubicBezTo>
                  <a:pt x="132" y="514"/>
                  <a:pt x="129" y="503"/>
                  <a:pt x="124" y="501"/>
                </a:cubicBezTo>
                <a:cubicBezTo>
                  <a:pt x="123" y="501"/>
                  <a:pt x="122" y="501"/>
                  <a:pt x="120" y="501"/>
                </a:cubicBezTo>
                <a:cubicBezTo>
                  <a:pt x="114" y="498"/>
                  <a:pt x="113" y="486"/>
                  <a:pt x="105" y="490"/>
                </a:cubicBezTo>
                <a:cubicBezTo>
                  <a:pt x="103" y="490"/>
                  <a:pt x="101" y="490"/>
                  <a:pt x="99" y="489"/>
                </a:cubicBezTo>
                <a:cubicBezTo>
                  <a:pt x="96" y="486"/>
                  <a:pt x="96" y="486"/>
                  <a:pt x="93" y="486"/>
                </a:cubicBezTo>
                <a:cubicBezTo>
                  <a:pt x="93" y="487"/>
                  <a:pt x="93" y="489"/>
                  <a:pt x="93" y="490"/>
                </a:cubicBezTo>
                <a:cubicBezTo>
                  <a:pt x="89" y="489"/>
                  <a:pt x="89" y="488"/>
                  <a:pt x="89" y="486"/>
                </a:cubicBezTo>
                <a:cubicBezTo>
                  <a:pt x="89" y="486"/>
                  <a:pt x="90" y="485"/>
                  <a:pt x="90" y="485"/>
                </a:cubicBezTo>
                <a:cubicBezTo>
                  <a:pt x="83" y="478"/>
                  <a:pt x="82" y="478"/>
                  <a:pt x="80" y="478"/>
                </a:cubicBezTo>
                <a:cubicBezTo>
                  <a:pt x="80" y="478"/>
                  <a:pt x="80" y="478"/>
                  <a:pt x="79" y="477"/>
                </a:cubicBezTo>
                <a:cubicBezTo>
                  <a:pt x="77" y="475"/>
                  <a:pt x="77" y="475"/>
                  <a:pt x="74" y="476"/>
                </a:cubicBezTo>
                <a:cubicBezTo>
                  <a:pt x="75" y="477"/>
                  <a:pt x="75" y="479"/>
                  <a:pt x="76" y="481"/>
                </a:cubicBezTo>
                <a:cubicBezTo>
                  <a:pt x="75" y="481"/>
                  <a:pt x="74" y="481"/>
                  <a:pt x="73" y="481"/>
                </a:cubicBezTo>
                <a:cubicBezTo>
                  <a:pt x="73" y="480"/>
                  <a:pt x="73" y="479"/>
                  <a:pt x="72" y="478"/>
                </a:cubicBezTo>
                <a:cubicBezTo>
                  <a:pt x="72" y="477"/>
                  <a:pt x="73" y="476"/>
                  <a:pt x="73" y="475"/>
                </a:cubicBezTo>
                <a:cubicBezTo>
                  <a:pt x="73" y="475"/>
                  <a:pt x="73" y="474"/>
                  <a:pt x="73" y="474"/>
                </a:cubicBezTo>
                <a:cubicBezTo>
                  <a:pt x="73" y="472"/>
                  <a:pt x="73" y="472"/>
                  <a:pt x="68" y="470"/>
                </a:cubicBezTo>
                <a:cubicBezTo>
                  <a:pt x="68" y="470"/>
                  <a:pt x="68" y="470"/>
                  <a:pt x="68" y="470"/>
                </a:cubicBezTo>
                <a:cubicBezTo>
                  <a:pt x="68" y="470"/>
                  <a:pt x="67" y="470"/>
                  <a:pt x="66" y="470"/>
                </a:cubicBezTo>
                <a:cubicBezTo>
                  <a:pt x="67" y="474"/>
                  <a:pt x="67" y="474"/>
                  <a:pt x="67" y="475"/>
                </a:cubicBezTo>
                <a:cubicBezTo>
                  <a:pt x="66" y="475"/>
                  <a:pt x="65" y="475"/>
                  <a:pt x="65" y="475"/>
                </a:cubicBezTo>
                <a:cubicBezTo>
                  <a:pt x="65" y="474"/>
                  <a:pt x="64" y="473"/>
                  <a:pt x="64" y="472"/>
                </a:cubicBezTo>
                <a:cubicBezTo>
                  <a:pt x="65" y="471"/>
                  <a:pt x="66" y="470"/>
                  <a:pt x="66" y="469"/>
                </a:cubicBezTo>
                <a:cubicBezTo>
                  <a:pt x="65" y="461"/>
                  <a:pt x="65" y="461"/>
                  <a:pt x="64" y="459"/>
                </a:cubicBezTo>
                <a:cubicBezTo>
                  <a:pt x="64" y="459"/>
                  <a:pt x="63" y="459"/>
                  <a:pt x="62" y="459"/>
                </a:cubicBezTo>
                <a:cubicBezTo>
                  <a:pt x="62" y="457"/>
                  <a:pt x="62" y="454"/>
                  <a:pt x="61" y="451"/>
                </a:cubicBezTo>
                <a:cubicBezTo>
                  <a:pt x="59" y="446"/>
                  <a:pt x="55" y="442"/>
                  <a:pt x="52" y="437"/>
                </a:cubicBezTo>
                <a:cubicBezTo>
                  <a:pt x="51" y="437"/>
                  <a:pt x="50" y="436"/>
                  <a:pt x="49" y="436"/>
                </a:cubicBezTo>
                <a:cubicBezTo>
                  <a:pt x="49" y="435"/>
                  <a:pt x="48" y="435"/>
                  <a:pt x="48" y="434"/>
                </a:cubicBezTo>
                <a:cubicBezTo>
                  <a:pt x="47" y="435"/>
                  <a:pt x="45" y="435"/>
                  <a:pt x="45" y="435"/>
                </a:cubicBezTo>
                <a:cubicBezTo>
                  <a:pt x="44" y="435"/>
                  <a:pt x="44" y="435"/>
                  <a:pt x="44" y="435"/>
                </a:cubicBezTo>
                <a:cubicBezTo>
                  <a:pt x="44" y="435"/>
                  <a:pt x="34" y="422"/>
                  <a:pt x="32" y="419"/>
                </a:cubicBezTo>
                <a:cubicBezTo>
                  <a:pt x="32" y="419"/>
                  <a:pt x="32" y="418"/>
                  <a:pt x="31" y="417"/>
                </a:cubicBezTo>
                <a:cubicBezTo>
                  <a:pt x="30" y="415"/>
                  <a:pt x="30" y="415"/>
                  <a:pt x="30" y="412"/>
                </a:cubicBezTo>
                <a:cubicBezTo>
                  <a:pt x="30" y="412"/>
                  <a:pt x="30" y="412"/>
                  <a:pt x="29" y="412"/>
                </a:cubicBezTo>
                <a:cubicBezTo>
                  <a:pt x="29" y="412"/>
                  <a:pt x="28" y="413"/>
                  <a:pt x="28" y="413"/>
                </a:cubicBezTo>
                <a:cubicBezTo>
                  <a:pt x="27" y="412"/>
                  <a:pt x="27" y="412"/>
                  <a:pt x="26" y="408"/>
                </a:cubicBezTo>
                <a:cubicBezTo>
                  <a:pt x="26" y="408"/>
                  <a:pt x="27" y="407"/>
                  <a:pt x="27" y="407"/>
                </a:cubicBezTo>
                <a:cubicBezTo>
                  <a:pt x="26" y="406"/>
                  <a:pt x="26" y="405"/>
                  <a:pt x="25" y="404"/>
                </a:cubicBezTo>
                <a:cubicBezTo>
                  <a:pt x="24" y="406"/>
                  <a:pt x="24" y="406"/>
                  <a:pt x="24" y="406"/>
                </a:cubicBezTo>
                <a:cubicBezTo>
                  <a:pt x="24" y="406"/>
                  <a:pt x="24" y="406"/>
                  <a:pt x="24" y="406"/>
                </a:cubicBezTo>
                <a:cubicBezTo>
                  <a:pt x="23" y="405"/>
                  <a:pt x="22" y="405"/>
                  <a:pt x="22" y="405"/>
                </a:cubicBezTo>
                <a:cubicBezTo>
                  <a:pt x="22" y="406"/>
                  <a:pt x="22" y="407"/>
                  <a:pt x="22" y="409"/>
                </a:cubicBezTo>
                <a:cubicBezTo>
                  <a:pt x="21" y="409"/>
                  <a:pt x="21" y="409"/>
                  <a:pt x="21" y="410"/>
                </a:cubicBezTo>
                <a:cubicBezTo>
                  <a:pt x="20" y="406"/>
                  <a:pt x="20" y="406"/>
                  <a:pt x="18" y="405"/>
                </a:cubicBezTo>
                <a:cubicBezTo>
                  <a:pt x="18" y="405"/>
                  <a:pt x="17" y="405"/>
                  <a:pt x="16" y="405"/>
                </a:cubicBezTo>
                <a:cubicBezTo>
                  <a:pt x="16" y="404"/>
                  <a:pt x="15" y="404"/>
                  <a:pt x="15" y="403"/>
                </a:cubicBezTo>
                <a:cubicBezTo>
                  <a:pt x="15" y="402"/>
                  <a:pt x="15" y="401"/>
                  <a:pt x="14" y="399"/>
                </a:cubicBezTo>
                <a:cubicBezTo>
                  <a:pt x="13" y="398"/>
                  <a:pt x="12" y="397"/>
                  <a:pt x="12" y="396"/>
                </a:cubicBezTo>
                <a:cubicBezTo>
                  <a:pt x="12" y="396"/>
                  <a:pt x="12" y="409"/>
                  <a:pt x="11" y="413"/>
                </a:cubicBezTo>
                <a:cubicBezTo>
                  <a:pt x="9" y="402"/>
                  <a:pt x="10" y="396"/>
                  <a:pt x="10" y="393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9" y="392"/>
                </a:cubicBezTo>
                <a:cubicBezTo>
                  <a:pt x="9" y="394"/>
                  <a:pt x="9" y="394"/>
                  <a:pt x="9" y="397"/>
                </a:cubicBezTo>
                <a:cubicBezTo>
                  <a:pt x="8" y="397"/>
                  <a:pt x="8" y="397"/>
                  <a:pt x="7" y="398"/>
                </a:cubicBezTo>
                <a:cubicBezTo>
                  <a:pt x="7" y="399"/>
                  <a:pt x="6" y="401"/>
                  <a:pt x="6" y="401"/>
                </a:cubicBezTo>
                <a:cubicBezTo>
                  <a:pt x="6" y="404"/>
                  <a:pt x="6" y="406"/>
                  <a:pt x="6" y="410"/>
                </a:cubicBezTo>
                <a:cubicBezTo>
                  <a:pt x="2" y="424"/>
                  <a:pt x="12" y="436"/>
                  <a:pt x="10" y="449"/>
                </a:cubicBezTo>
                <a:cubicBezTo>
                  <a:pt x="11" y="454"/>
                  <a:pt x="11" y="454"/>
                  <a:pt x="11" y="456"/>
                </a:cubicBezTo>
                <a:cubicBezTo>
                  <a:pt x="12" y="461"/>
                  <a:pt x="12" y="461"/>
                  <a:pt x="13" y="465"/>
                </a:cubicBezTo>
                <a:cubicBezTo>
                  <a:pt x="13" y="465"/>
                  <a:pt x="13" y="465"/>
                  <a:pt x="13" y="466"/>
                </a:cubicBezTo>
                <a:cubicBezTo>
                  <a:pt x="16" y="475"/>
                  <a:pt x="16" y="475"/>
                  <a:pt x="16" y="476"/>
                </a:cubicBezTo>
                <a:cubicBezTo>
                  <a:pt x="17" y="477"/>
                  <a:pt x="17" y="478"/>
                  <a:pt x="17" y="479"/>
                </a:cubicBezTo>
                <a:cubicBezTo>
                  <a:pt x="17" y="479"/>
                  <a:pt x="18" y="484"/>
                  <a:pt x="21" y="492"/>
                </a:cubicBezTo>
                <a:cubicBezTo>
                  <a:pt x="21" y="493"/>
                  <a:pt x="21" y="493"/>
                  <a:pt x="22" y="494"/>
                </a:cubicBezTo>
                <a:cubicBezTo>
                  <a:pt x="25" y="502"/>
                  <a:pt x="28" y="509"/>
                  <a:pt x="32" y="517"/>
                </a:cubicBezTo>
                <a:cubicBezTo>
                  <a:pt x="32" y="518"/>
                  <a:pt x="32" y="519"/>
                  <a:pt x="33" y="520"/>
                </a:cubicBezTo>
                <a:cubicBezTo>
                  <a:pt x="38" y="531"/>
                  <a:pt x="50" y="555"/>
                  <a:pt x="61" y="564"/>
                </a:cubicBezTo>
                <a:cubicBezTo>
                  <a:pt x="64" y="567"/>
                  <a:pt x="66" y="571"/>
                  <a:pt x="68" y="575"/>
                </a:cubicBezTo>
                <a:cubicBezTo>
                  <a:pt x="69" y="576"/>
                  <a:pt x="70" y="577"/>
                  <a:pt x="70" y="578"/>
                </a:cubicBezTo>
                <a:cubicBezTo>
                  <a:pt x="70" y="579"/>
                  <a:pt x="70" y="579"/>
                  <a:pt x="70" y="579"/>
                </a:cubicBezTo>
                <a:cubicBezTo>
                  <a:pt x="71" y="579"/>
                  <a:pt x="71" y="579"/>
                  <a:pt x="72" y="580"/>
                </a:cubicBezTo>
                <a:cubicBezTo>
                  <a:pt x="72" y="581"/>
                  <a:pt x="72" y="581"/>
                  <a:pt x="73" y="582"/>
                </a:cubicBezTo>
                <a:cubicBezTo>
                  <a:pt x="73" y="582"/>
                  <a:pt x="73" y="582"/>
                  <a:pt x="73" y="583"/>
                </a:cubicBezTo>
                <a:cubicBezTo>
                  <a:pt x="75" y="586"/>
                  <a:pt x="75" y="586"/>
                  <a:pt x="76" y="587"/>
                </a:cubicBezTo>
                <a:cubicBezTo>
                  <a:pt x="76" y="587"/>
                  <a:pt x="76" y="587"/>
                  <a:pt x="76" y="587"/>
                </a:cubicBezTo>
                <a:cubicBezTo>
                  <a:pt x="77" y="588"/>
                  <a:pt x="77" y="588"/>
                  <a:pt x="78" y="590"/>
                </a:cubicBezTo>
                <a:cubicBezTo>
                  <a:pt x="78" y="590"/>
                  <a:pt x="79" y="591"/>
                  <a:pt x="79" y="591"/>
                </a:cubicBezTo>
                <a:cubicBezTo>
                  <a:pt x="79" y="592"/>
                  <a:pt x="79" y="592"/>
                  <a:pt x="79" y="592"/>
                </a:cubicBezTo>
                <a:cubicBezTo>
                  <a:pt x="79" y="592"/>
                  <a:pt x="80" y="592"/>
                  <a:pt x="80" y="592"/>
                </a:cubicBezTo>
                <a:cubicBezTo>
                  <a:pt x="81" y="594"/>
                  <a:pt x="81" y="595"/>
                  <a:pt x="83" y="597"/>
                </a:cubicBezTo>
                <a:cubicBezTo>
                  <a:pt x="83" y="597"/>
                  <a:pt x="84" y="598"/>
                  <a:pt x="84" y="598"/>
                </a:cubicBezTo>
                <a:cubicBezTo>
                  <a:pt x="84" y="598"/>
                  <a:pt x="84" y="599"/>
                  <a:pt x="85" y="599"/>
                </a:cubicBezTo>
                <a:cubicBezTo>
                  <a:pt x="87" y="602"/>
                  <a:pt x="89" y="606"/>
                  <a:pt x="92" y="609"/>
                </a:cubicBezTo>
                <a:cubicBezTo>
                  <a:pt x="92" y="609"/>
                  <a:pt x="100" y="619"/>
                  <a:pt x="102" y="622"/>
                </a:cubicBezTo>
                <a:cubicBezTo>
                  <a:pt x="103" y="622"/>
                  <a:pt x="103" y="623"/>
                  <a:pt x="103" y="623"/>
                </a:cubicBezTo>
                <a:cubicBezTo>
                  <a:pt x="110" y="630"/>
                  <a:pt x="117" y="637"/>
                  <a:pt x="123" y="644"/>
                </a:cubicBezTo>
                <a:cubicBezTo>
                  <a:pt x="124" y="645"/>
                  <a:pt x="124" y="645"/>
                  <a:pt x="126" y="647"/>
                </a:cubicBezTo>
                <a:cubicBezTo>
                  <a:pt x="126" y="647"/>
                  <a:pt x="127" y="648"/>
                  <a:pt x="127" y="648"/>
                </a:cubicBezTo>
                <a:cubicBezTo>
                  <a:pt x="148" y="666"/>
                  <a:pt x="148" y="666"/>
                  <a:pt x="152" y="669"/>
                </a:cubicBezTo>
                <a:cubicBezTo>
                  <a:pt x="156" y="672"/>
                  <a:pt x="160" y="675"/>
                  <a:pt x="165" y="678"/>
                </a:cubicBezTo>
                <a:cubicBezTo>
                  <a:pt x="165" y="678"/>
                  <a:pt x="165" y="678"/>
                  <a:pt x="165" y="678"/>
                </a:cubicBezTo>
                <a:cubicBezTo>
                  <a:pt x="156" y="672"/>
                  <a:pt x="156" y="672"/>
                  <a:pt x="156" y="672"/>
                </a:cubicBezTo>
                <a:cubicBezTo>
                  <a:pt x="157" y="672"/>
                  <a:pt x="157" y="672"/>
                  <a:pt x="157" y="672"/>
                </a:cubicBezTo>
                <a:cubicBezTo>
                  <a:pt x="158" y="673"/>
                  <a:pt x="159" y="674"/>
                  <a:pt x="161" y="675"/>
                </a:cubicBezTo>
                <a:cubicBezTo>
                  <a:pt x="161" y="675"/>
                  <a:pt x="161" y="676"/>
                  <a:pt x="162" y="676"/>
                </a:cubicBezTo>
                <a:cubicBezTo>
                  <a:pt x="163" y="677"/>
                  <a:pt x="165" y="678"/>
                  <a:pt x="167" y="680"/>
                </a:cubicBezTo>
                <a:cubicBezTo>
                  <a:pt x="169" y="681"/>
                  <a:pt x="169" y="681"/>
                  <a:pt x="178" y="687"/>
                </a:cubicBezTo>
                <a:cubicBezTo>
                  <a:pt x="177" y="686"/>
                  <a:pt x="175" y="685"/>
                  <a:pt x="174" y="685"/>
                </a:cubicBezTo>
                <a:cubicBezTo>
                  <a:pt x="174" y="684"/>
                  <a:pt x="174" y="684"/>
                  <a:pt x="173" y="684"/>
                </a:cubicBezTo>
                <a:cubicBezTo>
                  <a:pt x="172" y="683"/>
                  <a:pt x="172" y="683"/>
                  <a:pt x="171" y="683"/>
                </a:cubicBezTo>
                <a:cubicBezTo>
                  <a:pt x="172" y="683"/>
                  <a:pt x="172" y="683"/>
                  <a:pt x="172" y="683"/>
                </a:cubicBezTo>
                <a:cubicBezTo>
                  <a:pt x="173" y="684"/>
                  <a:pt x="174" y="684"/>
                  <a:pt x="175" y="685"/>
                </a:cubicBezTo>
                <a:cubicBezTo>
                  <a:pt x="177" y="686"/>
                  <a:pt x="180" y="688"/>
                  <a:pt x="182" y="689"/>
                </a:cubicBezTo>
                <a:cubicBezTo>
                  <a:pt x="181" y="689"/>
                  <a:pt x="179" y="688"/>
                  <a:pt x="178" y="687"/>
                </a:cubicBezTo>
                <a:cubicBezTo>
                  <a:pt x="179" y="688"/>
                  <a:pt x="180" y="688"/>
                  <a:pt x="181" y="689"/>
                </a:cubicBezTo>
                <a:cubicBezTo>
                  <a:pt x="186" y="692"/>
                  <a:pt x="191" y="695"/>
                  <a:pt x="196" y="698"/>
                </a:cubicBezTo>
                <a:cubicBezTo>
                  <a:pt x="197" y="698"/>
                  <a:pt x="197" y="698"/>
                  <a:pt x="198" y="699"/>
                </a:cubicBezTo>
                <a:cubicBezTo>
                  <a:pt x="199" y="700"/>
                  <a:pt x="201" y="700"/>
                  <a:pt x="202" y="701"/>
                </a:cubicBezTo>
                <a:cubicBezTo>
                  <a:pt x="203" y="701"/>
                  <a:pt x="203" y="701"/>
                  <a:pt x="203" y="702"/>
                </a:cubicBezTo>
                <a:cubicBezTo>
                  <a:pt x="207" y="703"/>
                  <a:pt x="210" y="705"/>
                  <a:pt x="213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15" y="707"/>
                  <a:pt x="215" y="707"/>
                  <a:pt x="215" y="707"/>
                </a:cubicBezTo>
                <a:cubicBezTo>
                  <a:pt x="215" y="708"/>
                  <a:pt x="215" y="708"/>
                  <a:pt x="215" y="708"/>
                </a:cubicBezTo>
                <a:cubicBezTo>
                  <a:pt x="219" y="709"/>
                  <a:pt x="219" y="709"/>
                  <a:pt x="220" y="710"/>
                </a:cubicBezTo>
                <a:cubicBezTo>
                  <a:pt x="221" y="710"/>
                  <a:pt x="221" y="710"/>
                  <a:pt x="221" y="710"/>
                </a:cubicBezTo>
                <a:cubicBezTo>
                  <a:pt x="228" y="713"/>
                  <a:pt x="237" y="717"/>
                  <a:pt x="237" y="717"/>
                </a:cubicBezTo>
                <a:cubicBezTo>
                  <a:pt x="237" y="717"/>
                  <a:pt x="238" y="717"/>
                  <a:pt x="238" y="717"/>
                </a:cubicBezTo>
                <a:cubicBezTo>
                  <a:pt x="240" y="718"/>
                  <a:pt x="240" y="718"/>
                  <a:pt x="243" y="719"/>
                </a:cubicBezTo>
                <a:cubicBezTo>
                  <a:pt x="243" y="719"/>
                  <a:pt x="243" y="719"/>
                  <a:pt x="245" y="719"/>
                </a:cubicBezTo>
                <a:cubicBezTo>
                  <a:pt x="245" y="719"/>
                  <a:pt x="245" y="719"/>
                  <a:pt x="245" y="719"/>
                </a:cubicBezTo>
                <a:cubicBezTo>
                  <a:pt x="241" y="717"/>
                  <a:pt x="241" y="717"/>
                  <a:pt x="239" y="717"/>
                </a:cubicBezTo>
                <a:cubicBezTo>
                  <a:pt x="238" y="717"/>
                  <a:pt x="238" y="716"/>
                  <a:pt x="236" y="716"/>
                </a:cubicBezTo>
                <a:cubicBezTo>
                  <a:pt x="236" y="716"/>
                  <a:pt x="230" y="713"/>
                  <a:pt x="227" y="712"/>
                </a:cubicBezTo>
                <a:cubicBezTo>
                  <a:pt x="226" y="712"/>
                  <a:pt x="226" y="712"/>
                  <a:pt x="225" y="711"/>
                </a:cubicBezTo>
                <a:cubicBezTo>
                  <a:pt x="218" y="708"/>
                  <a:pt x="218" y="708"/>
                  <a:pt x="217" y="707"/>
                </a:cubicBezTo>
                <a:cubicBezTo>
                  <a:pt x="217" y="707"/>
                  <a:pt x="216" y="707"/>
                  <a:pt x="215" y="706"/>
                </a:cubicBezTo>
                <a:cubicBezTo>
                  <a:pt x="214" y="706"/>
                  <a:pt x="212" y="705"/>
                  <a:pt x="210" y="704"/>
                </a:cubicBezTo>
                <a:cubicBezTo>
                  <a:pt x="210" y="704"/>
                  <a:pt x="209" y="704"/>
                  <a:pt x="209" y="703"/>
                </a:cubicBezTo>
                <a:cubicBezTo>
                  <a:pt x="209" y="703"/>
                  <a:pt x="209" y="704"/>
                  <a:pt x="208" y="703"/>
                </a:cubicBezTo>
                <a:cubicBezTo>
                  <a:pt x="203" y="700"/>
                  <a:pt x="196" y="695"/>
                  <a:pt x="196" y="695"/>
                </a:cubicBezTo>
                <a:cubicBezTo>
                  <a:pt x="195" y="695"/>
                  <a:pt x="194" y="694"/>
                  <a:pt x="194" y="694"/>
                </a:cubicBezTo>
                <a:cubicBezTo>
                  <a:pt x="193" y="694"/>
                  <a:pt x="193" y="694"/>
                  <a:pt x="192" y="693"/>
                </a:cubicBezTo>
                <a:cubicBezTo>
                  <a:pt x="190" y="692"/>
                  <a:pt x="187" y="691"/>
                  <a:pt x="184" y="689"/>
                </a:cubicBezTo>
                <a:cubicBezTo>
                  <a:pt x="184" y="689"/>
                  <a:pt x="184" y="689"/>
                  <a:pt x="183" y="688"/>
                </a:cubicBezTo>
                <a:cubicBezTo>
                  <a:pt x="182" y="688"/>
                  <a:pt x="181" y="687"/>
                  <a:pt x="180" y="686"/>
                </a:cubicBezTo>
                <a:cubicBezTo>
                  <a:pt x="181" y="686"/>
                  <a:pt x="181" y="686"/>
                  <a:pt x="182" y="686"/>
                </a:cubicBezTo>
                <a:cubicBezTo>
                  <a:pt x="180" y="685"/>
                  <a:pt x="178" y="684"/>
                  <a:pt x="176" y="682"/>
                </a:cubicBezTo>
                <a:cubicBezTo>
                  <a:pt x="173" y="680"/>
                  <a:pt x="171" y="678"/>
                  <a:pt x="168" y="676"/>
                </a:cubicBezTo>
                <a:cubicBezTo>
                  <a:pt x="168" y="675"/>
                  <a:pt x="168" y="675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7" y="675"/>
                </a:cubicBezTo>
                <a:cubicBezTo>
                  <a:pt x="165" y="675"/>
                  <a:pt x="165" y="675"/>
                  <a:pt x="161" y="671"/>
                </a:cubicBezTo>
                <a:cubicBezTo>
                  <a:pt x="160" y="671"/>
                  <a:pt x="159" y="670"/>
                  <a:pt x="158" y="669"/>
                </a:cubicBezTo>
                <a:cubicBezTo>
                  <a:pt x="158" y="669"/>
                  <a:pt x="158" y="669"/>
                  <a:pt x="160" y="670"/>
                </a:cubicBezTo>
                <a:cubicBezTo>
                  <a:pt x="161" y="670"/>
                  <a:pt x="161" y="671"/>
                  <a:pt x="162" y="671"/>
                </a:cubicBezTo>
                <a:cubicBezTo>
                  <a:pt x="162" y="671"/>
                  <a:pt x="163" y="671"/>
                  <a:pt x="163" y="671"/>
                </a:cubicBezTo>
                <a:cubicBezTo>
                  <a:pt x="162" y="670"/>
                  <a:pt x="162" y="670"/>
                  <a:pt x="161" y="670"/>
                </a:cubicBezTo>
                <a:cubicBezTo>
                  <a:pt x="161" y="669"/>
                  <a:pt x="161" y="669"/>
                  <a:pt x="159" y="668"/>
                </a:cubicBezTo>
                <a:cubicBezTo>
                  <a:pt x="158" y="667"/>
                  <a:pt x="158" y="667"/>
                  <a:pt x="154" y="663"/>
                </a:cubicBezTo>
                <a:cubicBezTo>
                  <a:pt x="153" y="663"/>
                  <a:pt x="153" y="662"/>
                  <a:pt x="152" y="662"/>
                </a:cubicBezTo>
                <a:cubicBezTo>
                  <a:pt x="152" y="662"/>
                  <a:pt x="153" y="662"/>
                  <a:pt x="153" y="662"/>
                </a:cubicBezTo>
                <a:cubicBezTo>
                  <a:pt x="154" y="662"/>
                  <a:pt x="154" y="662"/>
                  <a:pt x="154" y="661"/>
                </a:cubicBezTo>
                <a:cubicBezTo>
                  <a:pt x="155" y="661"/>
                  <a:pt x="155" y="661"/>
                  <a:pt x="157" y="662"/>
                </a:cubicBezTo>
                <a:cubicBezTo>
                  <a:pt x="155" y="660"/>
                  <a:pt x="153" y="657"/>
                  <a:pt x="152" y="655"/>
                </a:cubicBezTo>
                <a:cubicBezTo>
                  <a:pt x="151" y="653"/>
                  <a:pt x="151" y="653"/>
                  <a:pt x="151" y="653"/>
                </a:cubicBezTo>
                <a:cubicBezTo>
                  <a:pt x="150" y="653"/>
                  <a:pt x="149" y="652"/>
                  <a:pt x="148" y="651"/>
                </a:cubicBezTo>
                <a:cubicBezTo>
                  <a:pt x="148" y="651"/>
                  <a:pt x="148" y="651"/>
                  <a:pt x="147" y="651"/>
                </a:cubicBezTo>
                <a:cubicBezTo>
                  <a:pt x="147" y="650"/>
                  <a:pt x="146" y="650"/>
                  <a:pt x="145" y="648"/>
                </a:cubicBezTo>
                <a:cubicBezTo>
                  <a:pt x="142" y="646"/>
                  <a:pt x="139" y="645"/>
                  <a:pt x="137" y="643"/>
                </a:cubicBezTo>
                <a:cubicBezTo>
                  <a:pt x="138" y="643"/>
                  <a:pt x="138" y="643"/>
                  <a:pt x="139" y="643"/>
                </a:cubicBezTo>
                <a:cubicBezTo>
                  <a:pt x="145" y="646"/>
                  <a:pt x="145" y="646"/>
                  <a:pt x="146" y="644"/>
                </a:cubicBezTo>
                <a:cubicBezTo>
                  <a:pt x="137" y="630"/>
                  <a:pt x="137" y="628"/>
                  <a:pt x="137" y="627"/>
                </a:cubicBezTo>
                <a:cubicBezTo>
                  <a:pt x="138" y="628"/>
                  <a:pt x="139" y="630"/>
                  <a:pt x="140" y="631"/>
                </a:cubicBezTo>
                <a:cubicBezTo>
                  <a:pt x="137" y="619"/>
                  <a:pt x="125" y="611"/>
                  <a:pt x="127" y="597"/>
                </a:cubicBezTo>
                <a:cubicBezTo>
                  <a:pt x="128" y="597"/>
                  <a:pt x="129" y="597"/>
                  <a:pt x="130" y="597"/>
                </a:cubicBezTo>
                <a:cubicBezTo>
                  <a:pt x="130" y="596"/>
                  <a:pt x="131" y="594"/>
                  <a:pt x="131" y="593"/>
                </a:cubicBezTo>
                <a:cubicBezTo>
                  <a:pt x="133" y="594"/>
                  <a:pt x="136" y="594"/>
                  <a:pt x="138" y="594"/>
                </a:cubicBezTo>
                <a:cubicBezTo>
                  <a:pt x="138" y="593"/>
                  <a:pt x="138" y="592"/>
                  <a:pt x="137" y="591"/>
                </a:cubicBezTo>
                <a:cubicBezTo>
                  <a:pt x="138" y="590"/>
                  <a:pt x="138" y="590"/>
                  <a:pt x="138" y="590"/>
                </a:cubicBezTo>
                <a:cubicBezTo>
                  <a:pt x="137" y="585"/>
                  <a:pt x="137" y="585"/>
                  <a:pt x="137" y="584"/>
                </a:cubicBezTo>
                <a:cubicBezTo>
                  <a:pt x="137" y="583"/>
                  <a:pt x="138" y="583"/>
                  <a:pt x="138" y="583"/>
                </a:cubicBezTo>
                <a:cubicBezTo>
                  <a:pt x="136" y="579"/>
                  <a:pt x="136" y="578"/>
                  <a:pt x="136" y="575"/>
                </a:cubicBezTo>
                <a:cubicBezTo>
                  <a:pt x="136" y="575"/>
                  <a:pt x="136" y="575"/>
                  <a:pt x="136" y="575"/>
                </a:cubicBezTo>
                <a:cubicBezTo>
                  <a:pt x="136" y="572"/>
                  <a:pt x="134" y="569"/>
                  <a:pt x="133" y="566"/>
                </a:cubicBezTo>
                <a:cubicBezTo>
                  <a:pt x="133" y="566"/>
                  <a:pt x="133" y="566"/>
                  <a:pt x="133" y="564"/>
                </a:cubicBezTo>
                <a:cubicBezTo>
                  <a:pt x="133" y="561"/>
                  <a:pt x="132" y="559"/>
                  <a:pt x="131" y="557"/>
                </a:cubicBezTo>
                <a:cubicBezTo>
                  <a:pt x="131" y="557"/>
                  <a:pt x="131" y="556"/>
                  <a:pt x="130" y="555"/>
                </a:cubicBezTo>
                <a:cubicBezTo>
                  <a:pt x="130" y="554"/>
                  <a:pt x="130" y="554"/>
                  <a:pt x="129" y="553"/>
                </a:cubicBezTo>
                <a:cubicBezTo>
                  <a:pt x="129" y="552"/>
                  <a:pt x="129" y="552"/>
                  <a:pt x="128" y="550"/>
                </a:cubicBezTo>
                <a:cubicBezTo>
                  <a:pt x="127" y="548"/>
                  <a:pt x="126" y="545"/>
                  <a:pt x="126" y="543"/>
                </a:cubicBezTo>
                <a:cubicBezTo>
                  <a:pt x="126" y="543"/>
                  <a:pt x="126" y="543"/>
                  <a:pt x="129" y="535"/>
                </a:cubicBezTo>
                <a:cubicBezTo>
                  <a:pt x="129" y="534"/>
                  <a:pt x="130" y="534"/>
                  <a:pt x="130" y="534"/>
                </a:cubicBezTo>
                <a:cubicBezTo>
                  <a:pt x="130" y="533"/>
                  <a:pt x="131" y="533"/>
                  <a:pt x="131" y="532"/>
                </a:cubicBezTo>
                <a:cubicBezTo>
                  <a:pt x="131" y="532"/>
                  <a:pt x="132" y="525"/>
                  <a:pt x="133" y="522"/>
                </a:cubicBezTo>
                <a:cubicBezTo>
                  <a:pt x="134" y="519"/>
                  <a:pt x="134" y="519"/>
                  <a:pt x="133" y="516"/>
                </a:cubicBezTo>
                <a:moveTo>
                  <a:pt x="19" y="357"/>
                </a:moveTo>
                <a:cubicBezTo>
                  <a:pt x="20" y="357"/>
                  <a:pt x="20" y="357"/>
                  <a:pt x="20" y="357"/>
                </a:cubicBezTo>
                <a:cubicBezTo>
                  <a:pt x="19" y="357"/>
                  <a:pt x="19" y="356"/>
                  <a:pt x="19" y="356"/>
                </a:cubicBezTo>
                <a:cubicBezTo>
                  <a:pt x="19" y="355"/>
                  <a:pt x="19" y="353"/>
                  <a:pt x="19" y="352"/>
                </a:cubicBezTo>
                <a:cubicBezTo>
                  <a:pt x="17" y="353"/>
                  <a:pt x="17" y="353"/>
                  <a:pt x="17" y="353"/>
                </a:cubicBezTo>
                <a:cubicBezTo>
                  <a:pt x="16" y="353"/>
                  <a:pt x="16" y="353"/>
                  <a:pt x="16" y="353"/>
                </a:cubicBezTo>
                <a:cubicBezTo>
                  <a:pt x="16" y="352"/>
                  <a:pt x="16" y="352"/>
                  <a:pt x="15" y="351"/>
                </a:cubicBezTo>
                <a:cubicBezTo>
                  <a:pt x="15" y="351"/>
                  <a:pt x="15" y="351"/>
                  <a:pt x="15" y="351"/>
                </a:cubicBezTo>
                <a:cubicBezTo>
                  <a:pt x="14" y="352"/>
                  <a:pt x="14" y="353"/>
                  <a:pt x="14" y="353"/>
                </a:cubicBezTo>
                <a:cubicBezTo>
                  <a:pt x="13" y="353"/>
                  <a:pt x="13" y="353"/>
                  <a:pt x="13" y="353"/>
                </a:cubicBezTo>
                <a:cubicBezTo>
                  <a:pt x="13" y="353"/>
                  <a:pt x="13" y="353"/>
                  <a:pt x="12" y="352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0"/>
                  <a:pt x="12" y="350"/>
                  <a:pt x="11" y="349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10" y="348"/>
                  <a:pt x="10" y="348"/>
                  <a:pt x="10" y="348"/>
                </a:cubicBezTo>
                <a:cubicBezTo>
                  <a:pt x="10" y="348"/>
                  <a:pt x="10" y="347"/>
                  <a:pt x="9" y="347"/>
                </a:cubicBezTo>
                <a:cubicBezTo>
                  <a:pt x="9" y="347"/>
                  <a:pt x="9" y="347"/>
                  <a:pt x="8" y="348"/>
                </a:cubicBezTo>
                <a:cubicBezTo>
                  <a:pt x="8" y="350"/>
                  <a:pt x="8" y="353"/>
                  <a:pt x="8" y="355"/>
                </a:cubicBezTo>
                <a:cubicBezTo>
                  <a:pt x="8" y="359"/>
                  <a:pt x="8" y="360"/>
                  <a:pt x="8" y="360"/>
                </a:cubicBezTo>
                <a:cubicBezTo>
                  <a:pt x="9" y="360"/>
                  <a:pt x="9" y="360"/>
                  <a:pt x="9" y="360"/>
                </a:cubicBezTo>
                <a:cubicBezTo>
                  <a:pt x="9" y="360"/>
                  <a:pt x="9" y="360"/>
                  <a:pt x="10" y="358"/>
                </a:cubicBezTo>
                <a:cubicBezTo>
                  <a:pt x="10" y="357"/>
                  <a:pt x="11" y="357"/>
                  <a:pt x="11" y="357"/>
                </a:cubicBezTo>
                <a:cubicBezTo>
                  <a:pt x="11" y="357"/>
                  <a:pt x="11" y="357"/>
                  <a:pt x="12" y="358"/>
                </a:cubicBezTo>
                <a:cubicBezTo>
                  <a:pt x="12" y="358"/>
                  <a:pt x="12" y="358"/>
                  <a:pt x="12" y="358"/>
                </a:cubicBezTo>
                <a:cubicBezTo>
                  <a:pt x="12" y="358"/>
                  <a:pt x="12" y="358"/>
                  <a:pt x="12" y="358"/>
                </a:cubicBezTo>
                <a:cubicBezTo>
                  <a:pt x="12" y="357"/>
                  <a:pt x="12" y="357"/>
                  <a:pt x="13" y="358"/>
                </a:cubicBezTo>
                <a:cubicBezTo>
                  <a:pt x="14" y="358"/>
                  <a:pt x="15" y="357"/>
                  <a:pt x="15" y="357"/>
                </a:cubicBezTo>
                <a:cubicBezTo>
                  <a:pt x="16" y="357"/>
                  <a:pt x="16" y="357"/>
                  <a:pt x="16" y="357"/>
                </a:cubicBezTo>
                <a:cubicBezTo>
                  <a:pt x="17" y="358"/>
                  <a:pt x="18" y="358"/>
                  <a:pt x="18" y="358"/>
                </a:cubicBezTo>
                <a:cubicBezTo>
                  <a:pt x="19" y="358"/>
                  <a:pt x="19" y="358"/>
                  <a:pt x="19" y="358"/>
                </a:cubicBezTo>
                <a:cubicBezTo>
                  <a:pt x="19" y="358"/>
                  <a:pt x="19" y="358"/>
                  <a:pt x="19" y="357"/>
                </a:cubicBezTo>
                <a:moveTo>
                  <a:pt x="4" y="358"/>
                </a:moveTo>
                <a:cubicBezTo>
                  <a:pt x="4" y="357"/>
                  <a:pt x="4" y="355"/>
                  <a:pt x="4" y="355"/>
                </a:cubicBezTo>
                <a:cubicBezTo>
                  <a:pt x="4" y="354"/>
                  <a:pt x="4" y="354"/>
                  <a:pt x="4" y="354"/>
                </a:cubicBezTo>
                <a:cubicBezTo>
                  <a:pt x="4" y="354"/>
                  <a:pt x="4" y="353"/>
                  <a:pt x="4" y="353"/>
                </a:cubicBezTo>
                <a:cubicBezTo>
                  <a:pt x="4" y="353"/>
                  <a:pt x="4" y="353"/>
                  <a:pt x="4" y="353"/>
                </a:cubicBezTo>
                <a:cubicBezTo>
                  <a:pt x="3" y="353"/>
                  <a:pt x="3" y="352"/>
                  <a:pt x="3" y="352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4" y="357"/>
                  <a:pt x="4" y="357"/>
                </a:cubicBezTo>
                <a:cubicBezTo>
                  <a:pt x="4" y="358"/>
                  <a:pt x="4" y="359"/>
                  <a:pt x="4" y="360"/>
                </a:cubicBezTo>
                <a:cubicBezTo>
                  <a:pt x="4" y="360"/>
                  <a:pt x="4" y="360"/>
                  <a:pt x="4" y="360"/>
                </a:cubicBezTo>
                <a:cubicBezTo>
                  <a:pt x="4" y="360"/>
                  <a:pt x="4" y="360"/>
                  <a:pt x="4" y="358"/>
                </a:cubicBezTo>
                <a:moveTo>
                  <a:pt x="4" y="343"/>
                </a:moveTo>
                <a:cubicBezTo>
                  <a:pt x="5" y="343"/>
                  <a:pt x="6" y="343"/>
                  <a:pt x="7" y="343"/>
                </a:cubicBezTo>
                <a:cubicBezTo>
                  <a:pt x="7" y="342"/>
                  <a:pt x="7" y="336"/>
                  <a:pt x="6" y="335"/>
                </a:cubicBezTo>
                <a:cubicBezTo>
                  <a:pt x="6" y="335"/>
                  <a:pt x="6" y="335"/>
                  <a:pt x="6" y="335"/>
                </a:cubicBezTo>
                <a:cubicBezTo>
                  <a:pt x="5" y="335"/>
                  <a:pt x="5" y="335"/>
                  <a:pt x="5" y="335"/>
                </a:cubicBezTo>
                <a:cubicBezTo>
                  <a:pt x="5" y="335"/>
                  <a:pt x="5" y="335"/>
                  <a:pt x="5" y="335"/>
                </a:cubicBezTo>
                <a:cubicBezTo>
                  <a:pt x="5" y="335"/>
                  <a:pt x="5" y="335"/>
                  <a:pt x="4" y="327"/>
                </a:cubicBezTo>
                <a:cubicBezTo>
                  <a:pt x="4" y="325"/>
                  <a:pt x="4" y="325"/>
                  <a:pt x="4" y="324"/>
                </a:cubicBezTo>
                <a:cubicBezTo>
                  <a:pt x="5" y="323"/>
                  <a:pt x="5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4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2" y="331"/>
                  <a:pt x="3" y="332"/>
                </a:cubicBezTo>
                <a:cubicBezTo>
                  <a:pt x="3" y="331"/>
                  <a:pt x="3" y="330"/>
                  <a:pt x="3" y="329"/>
                </a:cubicBezTo>
                <a:cubicBezTo>
                  <a:pt x="4" y="329"/>
                  <a:pt x="3" y="332"/>
                  <a:pt x="3" y="334"/>
                </a:cubicBezTo>
                <a:cubicBezTo>
                  <a:pt x="3" y="335"/>
                  <a:pt x="3" y="337"/>
                  <a:pt x="4" y="337"/>
                </a:cubicBezTo>
                <a:cubicBezTo>
                  <a:pt x="4" y="337"/>
                  <a:pt x="4" y="337"/>
                  <a:pt x="4" y="337"/>
                </a:cubicBezTo>
                <a:cubicBezTo>
                  <a:pt x="4" y="337"/>
                  <a:pt x="4" y="337"/>
                  <a:pt x="4" y="339"/>
                </a:cubicBezTo>
                <a:cubicBezTo>
                  <a:pt x="4" y="339"/>
                  <a:pt x="4" y="342"/>
                  <a:pt x="4" y="343"/>
                </a:cubicBezTo>
                <a:moveTo>
                  <a:pt x="287" y="80"/>
                </a:moveTo>
                <a:cubicBezTo>
                  <a:pt x="287" y="79"/>
                  <a:pt x="288" y="78"/>
                  <a:pt x="289" y="77"/>
                </a:cubicBezTo>
                <a:cubicBezTo>
                  <a:pt x="289" y="76"/>
                  <a:pt x="289" y="76"/>
                  <a:pt x="289" y="75"/>
                </a:cubicBezTo>
                <a:cubicBezTo>
                  <a:pt x="288" y="75"/>
                  <a:pt x="288" y="75"/>
                  <a:pt x="287" y="74"/>
                </a:cubicBezTo>
                <a:cubicBezTo>
                  <a:pt x="289" y="71"/>
                  <a:pt x="289" y="71"/>
                  <a:pt x="290" y="70"/>
                </a:cubicBezTo>
                <a:cubicBezTo>
                  <a:pt x="289" y="70"/>
                  <a:pt x="288" y="70"/>
                  <a:pt x="287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4" y="70"/>
                  <a:pt x="282" y="72"/>
                  <a:pt x="280" y="72"/>
                </a:cubicBezTo>
                <a:cubicBezTo>
                  <a:pt x="279" y="72"/>
                  <a:pt x="279" y="72"/>
                  <a:pt x="278" y="72"/>
                </a:cubicBezTo>
                <a:cubicBezTo>
                  <a:pt x="278" y="71"/>
                  <a:pt x="277" y="71"/>
                  <a:pt x="276" y="71"/>
                </a:cubicBezTo>
                <a:cubicBezTo>
                  <a:pt x="274" y="71"/>
                  <a:pt x="272" y="73"/>
                  <a:pt x="270" y="73"/>
                </a:cubicBezTo>
                <a:cubicBezTo>
                  <a:pt x="270" y="73"/>
                  <a:pt x="269" y="73"/>
                  <a:pt x="268" y="73"/>
                </a:cubicBezTo>
                <a:cubicBezTo>
                  <a:pt x="268" y="72"/>
                  <a:pt x="269" y="72"/>
                  <a:pt x="269" y="71"/>
                </a:cubicBezTo>
                <a:cubicBezTo>
                  <a:pt x="269" y="71"/>
                  <a:pt x="270" y="70"/>
                  <a:pt x="270" y="70"/>
                </a:cubicBezTo>
                <a:cubicBezTo>
                  <a:pt x="270" y="69"/>
                  <a:pt x="270" y="69"/>
                  <a:pt x="270" y="68"/>
                </a:cubicBezTo>
                <a:cubicBezTo>
                  <a:pt x="269" y="69"/>
                  <a:pt x="269" y="69"/>
                  <a:pt x="269" y="69"/>
                </a:cubicBezTo>
                <a:cubicBezTo>
                  <a:pt x="268" y="69"/>
                  <a:pt x="268" y="70"/>
                  <a:pt x="268" y="70"/>
                </a:cubicBezTo>
                <a:cubicBezTo>
                  <a:pt x="268" y="70"/>
                  <a:pt x="262" y="67"/>
                  <a:pt x="258" y="73"/>
                </a:cubicBezTo>
                <a:cubicBezTo>
                  <a:pt x="259" y="73"/>
                  <a:pt x="260" y="73"/>
                  <a:pt x="261" y="73"/>
                </a:cubicBezTo>
                <a:cubicBezTo>
                  <a:pt x="263" y="73"/>
                  <a:pt x="263" y="73"/>
                  <a:pt x="263" y="73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4" y="76"/>
                  <a:pt x="262" y="76"/>
                  <a:pt x="262" y="77"/>
                </a:cubicBezTo>
                <a:cubicBezTo>
                  <a:pt x="260" y="76"/>
                  <a:pt x="257" y="76"/>
                  <a:pt x="256" y="76"/>
                </a:cubicBezTo>
                <a:cubicBezTo>
                  <a:pt x="255" y="77"/>
                  <a:pt x="255" y="78"/>
                  <a:pt x="254" y="79"/>
                </a:cubicBezTo>
                <a:cubicBezTo>
                  <a:pt x="255" y="78"/>
                  <a:pt x="255" y="78"/>
                  <a:pt x="256" y="78"/>
                </a:cubicBezTo>
                <a:cubicBezTo>
                  <a:pt x="257" y="78"/>
                  <a:pt x="258" y="78"/>
                  <a:pt x="258" y="78"/>
                </a:cubicBezTo>
                <a:cubicBezTo>
                  <a:pt x="259" y="79"/>
                  <a:pt x="259" y="79"/>
                  <a:pt x="259" y="79"/>
                </a:cubicBezTo>
                <a:cubicBezTo>
                  <a:pt x="258" y="80"/>
                  <a:pt x="257" y="81"/>
                  <a:pt x="256" y="82"/>
                </a:cubicBezTo>
                <a:cubicBezTo>
                  <a:pt x="256" y="83"/>
                  <a:pt x="256" y="83"/>
                  <a:pt x="256" y="83"/>
                </a:cubicBezTo>
                <a:cubicBezTo>
                  <a:pt x="256" y="83"/>
                  <a:pt x="257" y="83"/>
                  <a:pt x="257" y="83"/>
                </a:cubicBezTo>
                <a:cubicBezTo>
                  <a:pt x="259" y="83"/>
                  <a:pt x="260" y="83"/>
                  <a:pt x="261" y="83"/>
                </a:cubicBezTo>
                <a:cubicBezTo>
                  <a:pt x="262" y="83"/>
                  <a:pt x="262" y="83"/>
                  <a:pt x="263" y="83"/>
                </a:cubicBezTo>
                <a:cubicBezTo>
                  <a:pt x="264" y="83"/>
                  <a:pt x="264" y="83"/>
                  <a:pt x="264" y="84"/>
                </a:cubicBezTo>
                <a:cubicBezTo>
                  <a:pt x="264" y="84"/>
                  <a:pt x="264" y="86"/>
                  <a:pt x="266" y="86"/>
                </a:cubicBezTo>
                <a:cubicBezTo>
                  <a:pt x="267" y="86"/>
                  <a:pt x="268" y="86"/>
                  <a:pt x="269" y="86"/>
                </a:cubicBezTo>
                <a:cubicBezTo>
                  <a:pt x="270" y="85"/>
                  <a:pt x="270" y="85"/>
                  <a:pt x="272" y="83"/>
                </a:cubicBezTo>
                <a:cubicBezTo>
                  <a:pt x="273" y="83"/>
                  <a:pt x="275" y="82"/>
                  <a:pt x="275" y="82"/>
                </a:cubicBezTo>
                <a:cubicBezTo>
                  <a:pt x="276" y="82"/>
                  <a:pt x="277" y="82"/>
                  <a:pt x="277" y="81"/>
                </a:cubicBezTo>
                <a:cubicBezTo>
                  <a:pt x="278" y="80"/>
                  <a:pt x="279" y="80"/>
                  <a:pt x="281" y="80"/>
                </a:cubicBezTo>
                <a:cubicBezTo>
                  <a:pt x="282" y="79"/>
                  <a:pt x="282" y="79"/>
                  <a:pt x="287" y="80"/>
                </a:cubicBezTo>
                <a:moveTo>
                  <a:pt x="103" y="171"/>
                </a:moveTo>
                <a:cubicBezTo>
                  <a:pt x="104" y="170"/>
                  <a:pt x="104" y="170"/>
                  <a:pt x="104" y="170"/>
                </a:cubicBezTo>
                <a:cubicBezTo>
                  <a:pt x="104" y="169"/>
                  <a:pt x="104" y="169"/>
                  <a:pt x="104" y="168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103" y="168"/>
                  <a:pt x="103" y="164"/>
                  <a:pt x="103" y="164"/>
                </a:cubicBezTo>
                <a:cubicBezTo>
                  <a:pt x="103" y="163"/>
                  <a:pt x="103" y="163"/>
                  <a:pt x="101" y="162"/>
                </a:cubicBezTo>
                <a:cubicBezTo>
                  <a:pt x="101" y="162"/>
                  <a:pt x="101" y="162"/>
                  <a:pt x="101" y="161"/>
                </a:cubicBezTo>
                <a:cubicBezTo>
                  <a:pt x="104" y="158"/>
                  <a:pt x="104" y="158"/>
                  <a:pt x="104" y="158"/>
                </a:cubicBezTo>
                <a:cubicBezTo>
                  <a:pt x="105" y="157"/>
                  <a:pt x="106" y="157"/>
                  <a:pt x="106" y="157"/>
                </a:cubicBezTo>
                <a:cubicBezTo>
                  <a:pt x="108" y="155"/>
                  <a:pt x="108" y="154"/>
                  <a:pt x="108" y="153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152"/>
                  <a:pt x="106" y="153"/>
                  <a:pt x="106" y="153"/>
                </a:cubicBezTo>
                <a:cubicBezTo>
                  <a:pt x="104" y="155"/>
                  <a:pt x="104" y="157"/>
                  <a:pt x="102" y="158"/>
                </a:cubicBezTo>
                <a:cubicBezTo>
                  <a:pt x="99" y="162"/>
                  <a:pt x="95" y="165"/>
                  <a:pt x="92" y="168"/>
                </a:cubicBezTo>
                <a:cubicBezTo>
                  <a:pt x="90" y="170"/>
                  <a:pt x="90" y="170"/>
                  <a:pt x="88" y="174"/>
                </a:cubicBezTo>
                <a:cubicBezTo>
                  <a:pt x="90" y="175"/>
                  <a:pt x="92" y="175"/>
                  <a:pt x="94" y="175"/>
                </a:cubicBezTo>
                <a:cubicBezTo>
                  <a:pt x="95" y="175"/>
                  <a:pt x="95" y="175"/>
                  <a:pt x="95" y="177"/>
                </a:cubicBezTo>
                <a:cubicBezTo>
                  <a:pt x="94" y="180"/>
                  <a:pt x="95" y="181"/>
                  <a:pt x="95" y="182"/>
                </a:cubicBezTo>
                <a:cubicBezTo>
                  <a:pt x="96" y="181"/>
                  <a:pt x="96" y="181"/>
                  <a:pt x="96" y="181"/>
                </a:cubicBezTo>
                <a:cubicBezTo>
                  <a:pt x="97" y="181"/>
                  <a:pt x="97" y="180"/>
                  <a:pt x="99" y="176"/>
                </a:cubicBezTo>
                <a:cubicBezTo>
                  <a:pt x="101" y="173"/>
                  <a:pt x="101" y="173"/>
                  <a:pt x="103" y="171"/>
                </a:cubicBezTo>
                <a:moveTo>
                  <a:pt x="89" y="162"/>
                </a:moveTo>
                <a:cubicBezTo>
                  <a:pt x="89" y="162"/>
                  <a:pt x="89" y="162"/>
                  <a:pt x="89" y="162"/>
                </a:cubicBezTo>
                <a:cubicBezTo>
                  <a:pt x="89" y="162"/>
                  <a:pt x="89" y="161"/>
                  <a:pt x="88" y="161"/>
                </a:cubicBezTo>
                <a:cubicBezTo>
                  <a:pt x="88" y="161"/>
                  <a:pt x="88" y="161"/>
                  <a:pt x="88" y="161"/>
                </a:cubicBezTo>
                <a:cubicBezTo>
                  <a:pt x="88" y="160"/>
                  <a:pt x="88" y="160"/>
                  <a:pt x="88" y="159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7" y="158"/>
                  <a:pt x="87" y="159"/>
                  <a:pt x="86" y="159"/>
                </a:cubicBezTo>
                <a:cubicBezTo>
                  <a:pt x="86" y="159"/>
                  <a:pt x="86" y="160"/>
                  <a:pt x="86" y="160"/>
                </a:cubicBezTo>
                <a:cubicBezTo>
                  <a:pt x="86" y="161"/>
                  <a:pt x="86" y="161"/>
                  <a:pt x="86" y="162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6"/>
                  <a:pt x="85" y="166"/>
                  <a:pt x="89" y="162"/>
                </a:cubicBezTo>
                <a:moveTo>
                  <a:pt x="363" y="4"/>
                </a:move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1" y="3"/>
                </a:cubicBezTo>
                <a:cubicBezTo>
                  <a:pt x="361" y="3"/>
                  <a:pt x="356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3" y="4"/>
                </a:cubicBezTo>
                <a:cubicBezTo>
                  <a:pt x="351" y="5"/>
                  <a:pt x="349" y="5"/>
                  <a:pt x="348" y="6"/>
                </a:cubicBezTo>
                <a:cubicBezTo>
                  <a:pt x="350" y="5"/>
                  <a:pt x="352" y="5"/>
                  <a:pt x="354" y="4"/>
                </a:cubicBezTo>
                <a:cubicBezTo>
                  <a:pt x="354" y="4"/>
                  <a:pt x="355" y="4"/>
                  <a:pt x="355" y="4"/>
                </a:cubicBezTo>
                <a:cubicBezTo>
                  <a:pt x="358" y="3"/>
                  <a:pt x="358" y="3"/>
                  <a:pt x="360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7" y="3"/>
                  <a:pt x="354" y="3"/>
                  <a:pt x="352" y="4"/>
                </a:cubicBezTo>
                <a:cubicBezTo>
                  <a:pt x="354" y="3"/>
                  <a:pt x="354" y="3"/>
                  <a:pt x="355" y="3"/>
                </a:cubicBezTo>
                <a:cubicBezTo>
                  <a:pt x="355" y="3"/>
                  <a:pt x="355" y="3"/>
                  <a:pt x="356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6" y="3"/>
                  <a:pt x="356" y="3"/>
                </a:cubicBezTo>
                <a:cubicBezTo>
                  <a:pt x="355" y="3"/>
                  <a:pt x="355" y="3"/>
                  <a:pt x="354" y="3"/>
                </a:cubicBezTo>
                <a:cubicBezTo>
                  <a:pt x="354" y="3"/>
                  <a:pt x="353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0" y="3"/>
                  <a:pt x="350" y="3"/>
                </a:cubicBezTo>
                <a:cubicBezTo>
                  <a:pt x="351" y="3"/>
                  <a:pt x="353" y="2"/>
                  <a:pt x="355" y="2"/>
                </a:cubicBezTo>
                <a:cubicBezTo>
                  <a:pt x="356" y="2"/>
                  <a:pt x="356" y="2"/>
                  <a:pt x="358" y="2"/>
                </a:cubicBezTo>
                <a:cubicBezTo>
                  <a:pt x="359" y="2"/>
                  <a:pt x="359" y="2"/>
                  <a:pt x="359" y="2"/>
                </a:cubicBezTo>
                <a:cubicBezTo>
                  <a:pt x="359" y="2"/>
                  <a:pt x="360" y="2"/>
                  <a:pt x="361" y="2"/>
                </a:cubicBezTo>
                <a:cubicBezTo>
                  <a:pt x="362" y="2"/>
                  <a:pt x="362" y="2"/>
                  <a:pt x="364" y="2"/>
                </a:cubicBezTo>
                <a:cubicBezTo>
                  <a:pt x="364" y="2"/>
                  <a:pt x="365" y="2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6" y="1"/>
                  <a:pt x="365" y="1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4" y="1"/>
                  <a:pt x="364" y="1"/>
                  <a:pt x="364" y="1"/>
                </a:cubicBezTo>
                <a:cubicBezTo>
                  <a:pt x="363" y="1"/>
                  <a:pt x="363" y="1"/>
                  <a:pt x="363" y="1"/>
                </a:cubicBezTo>
                <a:cubicBezTo>
                  <a:pt x="364" y="1"/>
                  <a:pt x="364" y="1"/>
                  <a:pt x="364" y="1"/>
                </a:cubicBezTo>
                <a:cubicBezTo>
                  <a:pt x="364" y="1"/>
                  <a:pt x="364" y="1"/>
                  <a:pt x="365" y="1"/>
                </a:cubicBezTo>
                <a:cubicBezTo>
                  <a:pt x="365" y="1"/>
                  <a:pt x="366" y="1"/>
                  <a:pt x="366" y="1"/>
                </a:cubicBezTo>
                <a:cubicBezTo>
                  <a:pt x="367" y="1"/>
                  <a:pt x="367" y="1"/>
                  <a:pt x="368" y="1"/>
                </a:cubicBezTo>
                <a:cubicBezTo>
                  <a:pt x="369" y="1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69" y="0"/>
                </a:cubicBezTo>
                <a:cubicBezTo>
                  <a:pt x="369" y="0"/>
                  <a:pt x="368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5" y="0"/>
                  <a:pt x="363" y="1"/>
                  <a:pt x="362" y="1"/>
                </a:cubicBezTo>
                <a:cubicBezTo>
                  <a:pt x="361" y="1"/>
                  <a:pt x="361" y="1"/>
                  <a:pt x="362" y="0"/>
                </a:cubicBezTo>
                <a:cubicBezTo>
                  <a:pt x="362" y="0"/>
                  <a:pt x="363" y="0"/>
                  <a:pt x="363" y="0"/>
                </a:cubicBezTo>
                <a:cubicBezTo>
                  <a:pt x="363" y="0"/>
                  <a:pt x="362" y="0"/>
                  <a:pt x="361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59" y="0"/>
                  <a:pt x="359" y="1"/>
                  <a:pt x="358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5" y="1"/>
                  <a:pt x="354" y="1"/>
                  <a:pt x="353" y="1"/>
                </a:cubicBezTo>
                <a:cubicBezTo>
                  <a:pt x="353" y="1"/>
                  <a:pt x="353" y="1"/>
                  <a:pt x="353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2" y="1"/>
                  <a:pt x="352" y="1"/>
                  <a:pt x="352" y="1"/>
                </a:cubicBezTo>
                <a:cubicBezTo>
                  <a:pt x="352" y="1"/>
                  <a:pt x="352" y="1"/>
                  <a:pt x="352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7" y="2"/>
                  <a:pt x="347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1" y="1"/>
                  <a:pt x="350" y="1"/>
                  <a:pt x="350" y="1"/>
                </a:cubicBezTo>
                <a:cubicBezTo>
                  <a:pt x="349" y="1"/>
                  <a:pt x="348" y="1"/>
                  <a:pt x="348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4" y="2"/>
                  <a:pt x="344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2" y="2"/>
                  <a:pt x="341" y="2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7" y="1"/>
                  <a:pt x="347" y="1"/>
                  <a:pt x="347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8" y="1"/>
                  <a:pt x="348" y="1"/>
                  <a:pt x="346" y="1"/>
                </a:cubicBezTo>
                <a:cubicBezTo>
                  <a:pt x="345" y="2"/>
                  <a:pt x="344" y="2"/>
                  <a:pt x="343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39" y="2"/>
                  <a:pt x="338" y="3"/>
                </a:cubicBezTo>
                <a:cubicBezTo>
                  <a:pt x="338" y="3"/>
                  <a:pt x="338" y="3"/>
                  <a:pt x="338" y="3"/>
                </a:cubicBezTo>
                <a:cubicBezTo>
                  <a:pt x="337" y="3"/>
                  <a:pt x="337" y="3"/>
                  <a:pt x="337" y="3"/>
                </a:cubicBezTo>
                <a:cubicBezTo>
                  <a:pt x="338" y="2"/>
                  <a:pt x="338" y="2"/>
                  <a:pt x="338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9" y="2"/>
                  <a:pt x="340" y="2"/>
                  <a:pt x="340" y="2"/>
                </a:cubicBezTo>
                <a:cubicBezTo>
                  <a:pt x="341" y="2"/>
                  <a:pt x="341" y="2"/>
                  <a:pt x="342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1"/>
                  <a:pt x="346" y="1"/>
                  <a:pt x="346" y="1"/>
                </a:cubicBezTo>
                <a:cubicBezTo>
                  <a:pt x="347" y="1"/>
                  <a:pt x="347" y="1"/>
                  <a:pt x="348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4" y="1"/>
                  <a:pt x="344" y="1"/>
                  <a:pt x="344" y="1"/>
                </a:cubicBezTo>
                <a:cubicBezTo>
                  <a:pt x="344" y="1"/>
                  <a:pt x="344" y="1"/>
                  <a:pt x="344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2"/>
                  <a:pt x="343" y="2"/>
                  <a:pt x="343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6" y="2"/>
                  <a:pt x="336" y="2"/>
                  <a:pt x="336" y="2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6" y="3"/>
                  <a:pt x="336" y="3"/>
                  <a:pt x="336" y="3"/>
                </a:cubicBezTo>
                <a:cubicBezTo>
                  <a:pt x="336" y="2"/>
                  <a:pt x="336" y="2"/>
                  <a:pt x="336" y="2"/>
                </a:cubicBezTo>
                <a:cubicBezTo>
                  <a:pt x="336" y="2"/>
                  <a:pt x="336" y="2"/>
                  <a:pt x="336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7" y="2"/>
                  <a:pt x="336" y="2"/>
                  <a:pt x="336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4" y="2"/>
                  <a:pt x="334" y="2"/>
                  <a:pt x="334" y="2"/>
                </a:cubicBezTo>
                <a:cubicBezTo>
                  <a:pt x="332" y="3"/>
                  <a:pt x="331" y="3"/>
                  <a:pt x="329" y="3"/>
                </a:cubicBezTo>
                <a:cubicBezTo>
                  <a:pt x="329" y="3"/>
                  <a:pt x="329" y="3"/>
                  <a:pt x="329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29" y="3"/>
                  <a:pt x="328" y="3"/>
                </a:cubicBezTo>
                <a:cubicBezTo>
                  <a:pt x="327" y="3"/>
                  <a:pt x="326" y="3"/>
                  <a:pt x="325" y="3"/>
                </a:cubicBezTo>
                <a:cubicBezTo>
                  <a:pt x="325" y="3"/>
                  <a:pt x="324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19" y="4"/>
                  <a:pt x="319" y="4"/>
                  <a:pt x="319" y="4"/>
                </a:cubicBezTo>
                <a:cubicBezTo>
                  <a:pt x="319" y="4"/>
                  <a:pt x="318" y="4"/>
                  <a:pt x="317" y="5"/>
                </a:cubicBezTo>
                <a:cubicBezTo>
                  <a:pt x="317" y="5"/>
                  <a:pt x="317" y="5"/>
                  <a:pt x="317" y="5"/>
                </a:cubicBezTo>
                <a:cubicBezTo>
                  <a:pt x="316" y="5"/>
                  <a:pt x="315" y="5"/>
                  <a:pt x="315" y="5"/>
                </a:cubicBezTo>
                <a:cubicBezTo>
                  <a:pt x="315" y="5"/>
                  <a:pt x="315" y="5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3" y="5"/>
                  <a:pt x="313" y="5"/>
                  <a:pt x="313" y="5"/>
                </a:cubicBezTo>
                <a:cubicBezTo>
                  <a:pt x="313" y="5"/>
                  <a:pt x="313" y="5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5" y="5"/>
                  <a:pt x="315" y="5"/>
                  <a:pt x="315" y="5"/>
                </a:cubicBezTo>
                <a:cubicBezTo>
                  <a:pt x="314" y="5"/>
                  <a:pt x="313" y="6"/>
                  <a:pt x="312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310" y="6"/>
                  <a:pt x="310" y="6"/>
                  <a:pt x="310" y="6"/>
                </a:cubicBezTo>
                <a:cubicBezTo>
                  <a:pt x="309" y="6"/>
                  <a:pt x="308" y="6"/>
                  <a:pt x="307" y="7"/>
                </a:cubicBezTo>
                <a:cubicBezTo>
                  <a:pt x="306" y="7"/>
                  <a:pt x="305" y="7"/>
                  <a:pt x="305" y="7"/>
                </a:cubicBezTo>
                <a:cubicBezTo>
                  <a:pt x="304" y="7"/>
                  <a:pt x="304" y="7"/>
                  <a:pt x="304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2" y="8"/>
                  <a:pt x="302" y="8"/>
                  <a:pt x="302" y="8"/>
                </a:cubicBezTo>
                <a:cubicBezTo>
                  <a:pt x="302" y="8"/>
                  <a:pt x="302" y="8"/>
                  <a:pt x="302" y="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7"/>
                  <a:pt x="302" y="7"/>
                  <a:pt x="302" y="7"/>
                </a:cubicBezTo>
                <a:cubicBezTo>
                  <a:pt x="301" y="8"/>
                  <a:pt x="301" y="8"/>
                  <a:pt x="301" y="8"/>
                </a:cubicBezTo>
                <a:cubicBezTo>
                  <a:pt x="300" y="8"/>
                  <a:pt x="300" y="8"/>
                  <a:pt x="300" y="8"/>
                </a:cubicBezTo>
                <a:cubicBezTo>
                  <a:pt x="300" y="8"/>
                  <a:pt x="300" y="8"/>
                  <a:pt x="299" y="8"/>
                </a:cubicBezTo>
                <a:cubicBezTo>
                  <a:pt x="299" y="8"/>
                  <a:pt x="298" y="8"/>
                  <a:pt x="298" y="8"/>
                </a:cubicBezTo>
                <a:cubicBezTo>
                  <a:pt x="298" y="8"/>
                  <a:pt x="298" y="8"/>
                  <a:pt x="298" y="8"/>
                </a:cubicBezTo>
                <a:cubicBezTo>
                  <a:pt x="298" y="8"/>
                  <a:pt x="298" y="8"/>
                  <a:pt x="297" y="8"/>
                </a:cubicBezTo>
                <a:cubicBezTo>
                  <a:pt x="296" y="8"/>
                  <a:pt x="296" y="8"/>
                  <a:pt x="296" y="8"/>
                </a:cubicBezTo>
                <a:cubicBezTo>
                  <a:pt x="295" y="8"/>
                  <a:pt x="295" y="8"/>
                  <a:pt x="295" y="8"/>
                </a:cubicBezTo>
                <a:cubicBezTo>
                  <a:pt x="295" y="8"/>
                  <a:pt x="295" y="8"/>
                  <a:pt x="295" y="8"/>
                </a:cubicBezTo>
                <a:cubicBezTo>
                  <a:pt x="295" y="9"/>
                  <a:pt x="295" y="9"/>
                  <a:pt x="295" y="9"/>
                </a:cubicBezTo>
                <a:cubicBezTo>
                  <a:pt x="294" y="9"/>
                  <a:pt x="294" y="9"/>
                  <a:pt x="294" y="9"/>
                </a:cubicBezTo>
                <a:cubicBezTo>
                  <a:pt x="294" y="9"/>
                  <a:pt x="294" y="9"/>
                  <a:pt x="294" y="9"/>
                </a:cubicBezTo>
                <a:cubicBezTo>
                  <a:pt x="293" y="9"/>
                  <a:pt x="293" y="9"/>
                  <a:pt x="293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89" y="10"/>
                  <a:pt x="287" y="11"/>
                  <a:pt x="284" y="11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2" y="12"/>
                  <a:pt x="282" y="12"/>
                  <a:pt x="282" y="12"/>
                </a:cubicBezTo>
                <a:cubicBezTo>
                  <a:pt x="282" y="12"/>
                  <a:pt x="282" y="12"/>
                  <a:pt x="282" y="12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4" y="12"/>
                  <a:pt x="284" y="12"/>
                  <a:pt x="285" y="12"/>
                </a:cubicBezTo>
                <a:cubicBezTo>
                  <a:pt x="285" y="12"/>
                  <a:pt x="285" y="12"/>
                  <a:pt x="285" y="12"/>
                </a:cubicBezTo>
                <a:cubicBezTo>
                  <a:pt x="285" y="12"/>
                  <a:pt x="285" y="12"/>
                  <a:pt x="285" y="12"/>
                </a:cubicBezTo>
                <a:cubicBezTo>
                  <a:pt x="284" y="12"/>
                  <a:pt x="283" y="12"/>
                  <a:pt x="282" y="13"/>
                </a:cubicBezTo>
                <a:cubicBezTo>
                  <a:pt x="282" y="13"/>
                  <a:pt x="282" y="13"/>
                  <a:pt x="281" y="13"/>
                </a:cubicBezTo>
                <a:cubicBezTo>
                  <a:pt x="281" y="13"/>
                  <a:pt x="281" y="13"/>
                  <a:pt x="281" y="13"/>
                </a:cubicBezTo>
                <a:cubicBezTo>
                  <a:pt x="280" y="13"/>
                  <a:pt x="280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8" y="13"/>
                  <a:pt x="278" y="13"/>
                  <a:pt x="278" y="13"/>
                </a:cubicBezTo>
                <a:cubicBezTo>
                  <a:pt x="278" y="13"/>
                  <a:pt x="278" y="13"/>
                  <a:pt x="278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8" y="13"/>
                  <a:pt x="278" y="13"/>
                  <a:pt x="277" y="13"/>
                </a:cubicBezTo>
                <a:cubicBezTo>
                  <a:pt x="277" y="13"/>
                  <a:pt x="277" y="13"/>
                  <a:pt x="277" y="13"/>
                </a:cubicBezTo>
                <a:cubicBezTo>
                  <a:pt x="276" y="14"/>
                  <a:pt x="275" y="14"/>
                  <a:pt x="274" y="14"/>
                </a:cubicBezTo>
                <a:cubicBezTo>
                  <a:pt x="274" y="14"/>
                  <a:pt x="274" y="14"/>
                  <a:pt x="274" y="14"/>
                </a:cubicBezTo>
                <a:cubicBezTo>
                  <a:pt x="273" y="15"/>
                  <a:pt x="273" y="15"/>
                  <a:pt x="271" y="15"/>
                </a:cubicBezTo>
                <a:cubicBezTo>
                  <a:pt x="271" y="16"/>
                  <a:pt x="271" y="16"/>
                  <a:pt x="271" y="16"/>
                </a:cubicBezTo>
                <a:cubicBezTo>
                  <a:pt x="270" y="16"/>
                  <a:pt x="270" y="16"/>
                  <a:pt x="270" y="16"/>
                </a:cubicBezTo>
                <a:cubicBezTo>
                  <a:pt x="270" y="16"/>
                  <a:pt x="270" y="16"/>
                  <a:pt x="270" y="16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8" y="16"/>
                  <a:pt x="268" y="16"/>
                  <a:pt x="268" y="16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17"/>
                  <a:pt x="267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2" y="16"/>
                  <a:pt x="272" y="16"/>
                  <a:pt x="272" y="16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20"/>
                  <a:pt x="268" y="20"/>
                  <a:pt x="268" y="20"/>
                </a:cubicBezTo>
                <a:cubicBezTo>
                  <a:pt x="267" y="20"/>
                  <a:pt x="267" y="20"/>
                  <a:pt x="267" y="20"/>
                </a:cubicBezTo>
                <a:cubicBezTo>
                  <a:pt x="266" y="21"/>
                  <a:pt x="264" y="21"/>
                  <a:pt x="263" y="22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0" y="23"/>
                  <a:pt x="260" y="23"/>
                  <a:pt x="259" y="24"/>
                </a:cubicBezTo>
                <a:cubicBezTo>
                  <a:pt x="259" y="24"/>
                  <a:pt x="259" y="24"/>
                  <a:pt x="259" y="24"/>
                </a:cubicBezTo>
                <a:cubicBezTo>
                  <a:pt x="259" y="24"/>
                  <a:pt x="258" y="24"/>
                  <a:pt x="258" y="24"/>
                </a:cubicBezTo>
                <a:cubicBezTo>
                  <a:pt x="257" y="25"/>
                  <a:pt x="257" y="25"/>
                  <a:pt x="257" y="25"/>
                </a:cubicBezTo>
                <a:cubicBezTo>
                  <a:pt x="257" y="25"/>
                  <a:pt x="257" y="25"/>
                  <a:pt x="257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26"/>
                  <a:pt x="255" y="26"/>
                  <a:pt x="254" y="26"/>
                </a:cubicBezTo>
                <a:cubicBezTo>
                  <a:pt x="254" y="27"/>
                  <a:pt x="253" y="27"/>
                  <a:pt x="252" y="27"/>
                </a:cubicBezTo>
                <a:cubicBezTo>
                  <a:pt x="252" y="28"/>
                  <a:pt x="252" y="28"/>
                  <a:pt x="252" y="28"/>
                </a:cubicBezTo>
                <a:cubicBezTo>
                  <a:pt x="251" y="28"/>
                  <a:pt x="251" y="28"/>
                  <a:pt x="251" y="28"/>
                </a:cubicBezTo>
                <a:cubicBezTo>
                  <a:pt x="251" y="28"/>
                  <a:pt x="251" y="28"/>
                  <a:pt x="250" y="29"/>
                </a:cubicBezTo>
                <a:cubicBezTo>
                  <a:pt x="249" y="29"/>
                  <a:pt x="249" y="29"/>
                  <a:pt x="247" y="30"/>
                </a:cubicBezTo>
                <a:cubicBezTo>
                  <a:pt x="246" y="31"/>
                  <a:pt x="245" y="31"/>
                  <a:pt x="244" y="32"/>
                </a:cubicBezTo>
                <a:cubicBezTo>
                  <a:pt x="243" y="32"/>
                  <a:pt x="242" y="32"/>
                  <a:pt x="242" y="33"/>
                </a:cubicBezTo>
                <a:cubicBezTo>
                  <a:pt x="242" y="33"/>
                  <a:pt x="242" y="33"/>
                  <a:pt x="242" y="33"/>
                </a:cubicBezTo>
                <a:cubicBezTo>
                  <a:pt x="242" y="33"/>
                  <a:pt x="241" y="33"/>
                  <a:pt x="240" y="34"/>
                </a:cubicBezTo>
                <a:cubicBezTo>
                  <a:pt x="239" y="34"/>
                  <a:pt x="239" y="34"/>
                  <a:pt x="239" y="34"/>
                </a:cubicBezTo>
                <a:cubicBezTo>
                  <a:pt x="238" y="35"/>
                  <a:pt x="237" y="35"/>
                  <a:pt x="235" y="36"/>
                </a:cubicBezTo>
                <a:cubicBezTo>
                  <a:pt x="235" y="36"/>
                  <a:pt x="235" y="36"/>
                  <a:pt x="235" y="36"/>
                </a:cubicBezTo>
                <a:cubicBezTo>
                  <a:pt x="234" y="36"/>
                  <a:pt x="233" y="37"/>
                  <a:pt x="233" y="37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3" y="38"/>
                  <a:pt x="233" y="38"/>
                  <a:pt x="234" y="38"/>
                </a:cubicBezTo>
                <a:cubicBezTo>
                  <a:pt x="235" y="37"/>
                  <a:pt x="235" y="37"/>
                  <a:pt x="237" y="38"/>
                </a:cubicBezTo>
                <a:cubicBezTo>
                  <a:pt x="234" y="39"/>
                  <a:pt x="234" y="39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2" y="42"/>
                  <a:pt x="232" y="42"/>
                  <a:pt x="231" y="43"/>
                </a:cubicBezTo>
                <a:cubicBezTo>
                  <a:pt x="230" y="43"/>
                  <a:pt x="230" y="43"/>
                  <a:pt x="230" y="43"/>
                </a:cubicBezTo>
                <a:cubicBezTo>
                  <a:pt x="230" y="43"/>
                  <a:pt x="230" y="43"/>
                  <a:pt x="229" y="43"/>
                </a:cubicBezTo>
                <a:cubicBezTo>
                  <a:pt x="229" y="43"/>
                  <a:pt x="229" y="43"/>
                  <a:pt x="229" y="43"/>
                </a:cubicBezTo>
                <a:cubicBezTo>
                  <a:pt x="229" y="43"/>
                  <a:pt x="229" y="43"/>
                  <a:pt x="228" y="42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7"/>
                  <a:pt x="219" y="47"/>
                  <a:pt x="217" y="49"/>
                </a:cubicBezTo>
                <a:cubicBezTo>
                  <a:pt x="220" y="48"/>
                  <a:pt x="220" y="48"/>
                  <a:pt x="221" y="48"/>
                </a:cubicBezTo>
                <a:cubicBezTo>
                  <a:pt x="222" y="47"/>
                  <a:pt x="223" y="46"/>
                  <a:pt x="224" y="46"/>
                </a:cubicBezTo>
                <a:cubicBezTo>
                  <a:pt x="224" y="45"/>
                  <a:pt x="224" y="45"/>
                  <a:pt x="224" y="45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4"/>
                  <a:pt x="225" y="44"/>
                  <a:pt x="226" y="44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26" y="45"/>
                  <a:pt x="226" y="45"/>
                  <a:pt x="227" y="46"/>
                </a:cubicBezTo>
                <a:cubicBezTo>
                  <a:pt x="226" y="46"/>
                  <a:pt x="226" y="46"/>
                  <a:pt x="226" y="46"/>
                </a:cubicBezTo>
                <a:cubicBezTo>
                  <a:pt x="226" y="46"/>
                  <a:pt x="225" y="47"/>
                  <a:pt x="225" y="47"/>
                </a:cubicBezTo>
                <a:cubicBezTo>
                  <a:pt x="224" y="47"/>
                  <a:pt x="223" y="48"/>
                  <a:pt x="222" y="48"/>
                </a:cubicBezTo>
                <a:cubicBezTo>
                  <a:pt x="222" y="48"/>
                  <a:pt x="222" y="48"/>
                  <a:pt x="221" y="49"/>
                </a:cubicBezTo>
                <a:cubicBezTo>
                  <a:pt x="221" y="49"/>
                  <a:pt x="220" y="50"/>
                  <a:pt x="220" y="50"/>
                </a:cubicBezTo>
                <a:cubicBezTo>
                  <a:pt x="219" y="51"/>
                  <a:pt x="218" y="52"/>
                  <a:pt x="217" y="52"/>
                </a:cubicBezTo>
                <a:cubicBezTo>
                  <a:pt x="217" y="52"/>
                  <a:pt x="216" y="52"/>
                  <a:pt x="215" y="52"/>
                </a:cubicBezTo>
                <a:cubicBezTo>
                  <a:pt x="215" y="52"/>
                  <a:pt x="214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2" y="53"/>
                </a:cubicBezTo>
                <a:cubicBezTo>
                  <a:pt x="211" y="54"/>
                  <a:pt x="209" y="55"/>
                  <a:pt x="208" y="55"/>
                </a:cubicBezTo>
                <a:cubicBezTo>
                  <a:pt x="206" y="56"/>
                  <a:pt x="204" y="56"/>
                  <a:pt x="203" y="58"/>
                </a:cubicBezTo>
                <a:cubicBezTo>
                  <a:pt x="203" y="58"/>
                  <a:pt x="203" y="58"/>
                  <a:pt x="202" y="59"/>
                </a:cubicBezTo>
                <a:cubicBezTo>
                  <a:pt x="193" y="66"/>
                  <a:pt x="193" y="66"/>
                  <a:pt x="193" y="67"/>
                </a:cubicBezTo>
                <a:cubicBezTo>
                  <a:pt x="194" y="67"/>
                  <a:pt x="194" y="67"/>
                  <a:pt x="195" y="67"/>
                </a:cubicBezTo>
                <a:cubicBezTo>
                  <a:pt x="195" y="67"/>
                  <a:pt x="195" y="67"/>
                  <a:pt x="195" y="67"/>
                </a:cubicBezTo>
                <a:cubicBezTo>
                  <a:pt x="195" y="68"/>
                  <a:pt x="194" y="68"/>
                  <a:pt x="194" y="69"/>
                </a:cubicBezTo>
                <a:cubicBezTo>
                  <a:pt x="193" y="69"/>
                  <a:pt x="193" y="68"/>
                  <a:pt x="193" y="69"/>
                </a:cubicBezTo>
                <a:cubicBezTo>
                  <a:pt x="187" y="73"/>
                  <a:pt x="187" y="73"/>
                  <a:pt x="186" y="74"/>
                </a:cubicBezTo>
                <a:cubicBezTo>
                  <a:pt x="188" y="74"/>
                  <a:pt x="189" y="72"/>
                  <a:pt x="191" y="73"/>
                </a:cubicBezTo>
                <a:cubicBezTo>
                  <a:pt x="190" y="73"/>
                  <a:pt x="189" y="74"/>
                  <a:pt x="187" y="76"/>
                </a:cubicBezTo>
                <a:cubicBezTo>
                  <a:pt x="182" y="79"/>
                  <a:pt x="178" y="81"/>
                  <a:pt x="173" y="94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95"/>
                  <a:pt x="173" y="96"/>
                  <a:pt x="173" y="97"/>
                </a:cubicBezTo>
                <a:cubicBezTo>
                  <a:pt x="174" y="97"/>
                  <a:pt x="174" y="97"/>
                  <a:pt x="175" y="96"/>
                </a:cubicBezTo>
                <a:cubicBezTo>
                  <a:pt x="175" y="96"/>
                  <a:pt x="175" y="96"/>
                  <a:pt x="176" y="96"/>
                </a:cubicBezTo>
                <a:cubicBezTo>
                  <a:pt x="176" y="96"/>
                  <a:pt x="176" y="96"/>
                  <a:pt x="177" y="97"/>
                </a:cubicBezTo>
                <a:cubicBezTo>
                  <a:pt x="176" y="97"/>
                  <a:pt x="176" y="98"/>
                  <a:pt x="175" y="99"/>
                </a:cubicBezTo>
                <a:cubicBezTo>
                  <a:pt x="176" y="99"/>
                  <a:pt x="176" y="100"/>
                  <a:pt x="177" y="100"/>
                </a:cubicBezTo>
                <a:cubicBezTo>
                  <a:pt x="176" y="101"/>
                  <a:pt x="176" y="102"/>
                  <a:pt x="176" y="102"/>
                </a:cubicBezTo>
                <a:cubicBezTo>
                  <a:pt x="177" y="102"/>
                  <a:pt x="180" y="102"/>
                  <a:pt x="182" y="100"/>
                </a:cubicBezTo>
                <a:cubicBezTo>
                  <a:pt x="182" y="100"/>
                  <a:pt x="182" y="99"/>
                  <a:pt x="183" y="99"/>
                </a:cubicBezTo>
                <a:cubicBezTo>
                  <a:pt x="194" y="85"/>
                  <a:pt x="196" y="85"/>
                  <a:pt x="197" y="85"/>
                </a:cubicBezTo>
                <a:cubicBezTo>
                  <a:pt x="197" y="85"/>
                  <a:pt x="198" y="85"/>
                  <a:pt x="198" y="85"/>
                </a:cubicBezTo>
                <a:cubicBezTo>
                  <a:pt x="201" y="85"/>
                  <a:pt x="203" y="82"/>
                  <a:pt x="205" y="81"/>
                </a:cubicBezTo>
                <a:cubicBezTo>
                  <a:pt x="206" y="80"/>
                  <a:pt x="208" y="79"/>
                  <a:pt x="209" y="77"/>
                </a:cubicBezTo>
                <a:cubicBezTo>
                  <a:pt x="211" y="76"/>
                  <a:pt x="211" y="76"/>
                  <a:pt x="220" y="70"/>
                </a:cubicBezTo>
                <a:cubicBezTo>
                  <a:pt x="221" y="70"/>
                  <a:pt x="222" y="70"/>
                  <a:pt x="223" y="70"/>
                </a:cubicBezTo>
                <a:cubicBezTo>
                  <a:pt x="224" y="68"/>
                  <a:pt x="224" y="68"/>
                  <a:pt x="225" y="67"/>
                </a:cubicBezTo>
                <a:cubicBezTo>
                  <a:pt x="226" y="67"/>
                  <a:pt x="226" y="67"/>
                  <a:pt x="227" y="68"/>
                </a:cubicBezTo>
                <a:cubicBezTo>
                  <a:pt x="225" y="69"/>
                  <a:pt x="225" y="69"/>
                  <a:pt x="225" y="70"/>
                </a:cubicBezTo>
                <a:cubicBezTo>
                  <a:pt x="228" y="71"/>
                  <a:pt x="229" y="68"/>
                  <a:pt x="232" y="67"/>
                </a:cubicBezTo>
                <a:cubicBezTo>
                  <a:pt x="232" y="67"/>
                  <a:pt x="232" y="67"/>
                  <a:pt x="233" y="67"/>
                </a:cubicBezTo>
                <a:cubicBezTo>
                  <a:pt x="234" y="67"/>
                  <a:pt x="234" y="67"/>
                  <a:pt x="235" y="66"/>
                </a:cubicBezTo>
                <a:cubicBezTo>
                  <a:pt x="237" y="65"/>
                  <a:pt x="239" y="64"/>
                  <a:pt x="241" y="63"/>
                </a:cubicBezTo>
                <a:cubicBezTo>
                  <a:pt x="242" y="63"/>
                  <a:pt x="242" y="63"/>
                  <a:pt x="245" y="61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7" y="60"/>
                  <a:pt x="247" y="60"/>
                  <a:pt x="248" y="60"/>
                </a:cubicBezTo>
                <a:cubicBezTo>
                  <a:pt x="251" y="58"/>
                  <a:pt x="251" y="58"/>
                  <a:pt x="252" y="57"/>
                </a:cubicBezTo>
                <a:cubicBezTo>
                  <a:pt x="252" y="56"/>
                  <a:pt x="252" y="56"/>
                  <a:pt x="252" y="56"/>
                </a:cubicBezTo>
                <a:cubicBezTo>
                  <a:pt x="252" y="56"/>
                  <a:pt x="252" y="56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8"/>
                  <a:pt x="254" y="58"/>
                  <a:pt x="255" y="58"/>
                </a:cubicBezTo>
                <a:cubicBezTo>
                  <a:pt x="255" y="59"/>
                  <a:pt x="255" y="59"/>
                  <a:pt x="255" y="59"/>
                </a:cubicBezTo>
                <a:cubicBezTo>
                  <a:pt x="263" y="59"/>
                  <a:pt x="269" y="53"/>
                  <a:pt x="276" y="51"/>
                </a:cubicBezTo>
                <a:cubicBezTo>
                  <a:pt x="277" y="51"/>
                  <a:pt x="278" y="51"/>
                  <a:pt x="280" y="51"/>
                </a:cubicBezTo>
                <a:cubicBezTo>
                  <a:pt x="283" y="50"/>
                  <a:pt x="283" y="50"/>
                  <a:pt x="284" y="49"/>
                </a:cubicBezTo>
                <a:cubicBezTo>
                  <a:pt x="283" y="49"/>
                  <a:pt x="283" y="49"/>
                  <a:pt x="283" y="49"/>
                </a:cubicBezTo>
                <a:cubicBezTo>
                  <a:pt x="283" y="49"/>
                  <a:pt x="282" y="49"/>
                  <a:pt x="281" y="50"/>
                </a:cubicBezTo>
                <a:cubicBezTo>
                  <a:pt x="280" y="50"/>
                  <a:pt x="280" y="50"/>
                  <a:pt x="280" y="50"/>
                </a:cubicBezTo>
                <a:cubicBezTo>
                  <a:pt x="280" y="50"/>
                  <a:pt x="280" y="50"/>
                  <a:pt x="279" y="50"/>
                </a:cubicBezTo>
                <a:cubicBezTo>
                  <a:pt x="279" y="49"/>
                  <a:pt x="279" y="49"/>
                  <a:pt x="279" y="49"/>
                </a:cubicBezTo>
                <a:cubicBezTo>
                  <a:pt x="279" y="49"/>
                  <a:pt x="278" y="49"/>
                  <a:pt x="278" y="49"/>
                </a:cubicBezTo>
                <a:cubicBezTo>
                  <a:pt x="277" y="48"/>
                  <a:pt x="277" y="48"/>
                  <a:pt x="276" y="48"/>
                </a:cubicBezTo>
                <a:cubicBezTo>
                  <a:pt x="276" y="47"/>
                  <a:pt x="276" y="47"/>
                  <a:pt x="276" y="47"/>
                </a:cubicBezTo>
                <a:cubicBezTo>
                  <a:pt x="277" y="46"/>
                  <a:pt x="277" y="46"/>
                  <a:pt x="277" y="46"/>
                </a:cubicBezTo>
                <a:cubicBezTo>
                  <a:pt x="277" y="46"/>
                  <a:pt x="278" y="46"/>
                  <a:pt x="279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1" y="45"/>
                  <a:pt x="283" y="44"/>
                  <a:pt x="285" y="44"/>
                </a:cubicBezTo>
                <a:cubicBezTo>
                  <a:pt x="283" y="46"/>
                  <a:pt x="283" y="46"/>
                  <a:pt x="283" y="47"/>
                </a:cubicBezTo>
                <a:cubicBezTo>
                  <a:pt x="283" y="48"/>
                  <a:pt x="283" y="48"/>
                  <a:pt x="283" y="48"/>
                </a:cubicBezTo>
                <a:cubicBezTo>
                  <a:pt x="284" y="47"/>
                  <a:pt x="284" y="47"/>
                  <a:pt x="284" y="47"/>
                </a:cubicBezTo>
                <a:cubicBezTo>
                  <a:pt x="286" y="45"/>
                  <a:pt x="293" y="46"/>
                  <a:pt x="291" y="42"/>
                </a:cubicBezTo>
                <a:cubicBezTo>
                  <a:pt x="293" y="38"/>
                  <a:pt x="293" y="38"/>
                  <a:pt x="293" y="37"/>
                </a:cubicBezTo>
                <a:cubicBezTo>
                  <a:pt x="294" y="37"/>
                  <a:pt x="294" y="37"/>
                  <a:pt x="294" y="37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5" y="38"/>
                  <a:pt x="295" y="38"/>
                  <a:pt x="296" y="38"/>
                </a:cubicBezTo>
                <a:cubicBezTo>
                  <a:pt x="297" y="38"/>
                  <a:pt x="297" y="38"/>
                  <a:pt x="298" y="36"/>
                </a:cubicBezTo>
                <a:cubicBezTo>
                  <a:pt x="299" y="36"/>
                  <a:pt x="299" y="36"/>
                  <a:pt x="299" y="35"/>
                </a:cubicBezTo>
                <a:cubicBezTo>
                  <a:pt x="300" y="35"/>
                  <a:pt x="301" y="34"/>
                  <a:pt x="301" y="34"/>
                </a:cubicBezTo>
                <a:cubicBezTo>
                  <a:pt x="300" y="34"/>
                  <a:pt x="300" y="34"/>
                  <a:pt x="298" y="34"/>
                </a:cubicBezTo>
                <a:cubicBezTo>
                  <a:pt x="297" y="34"/>
                  <a:pt x="297" y="34"/>
                  <a:pt x="296" y="34"/>
                </a:cubicBezTo>
                <a:cubicBezTo>
                  <a:pt x="297" y="34"/>
                  <a:pt x="297" y="34"/>
                  <a:pt x="299" y="33"/>
                </a:cubicBezTo>
                <a:cubicBezTo>
                  <a:pt x="299" y="33"/>
                  <a:pt x="299" y="32"/>
                  <a:pt x="299" y="32"/>
                </a:cubicBezTo>
                <a:cubicBezTo>
                  <a:pt x="300" y="32"/>
                  <a:pt x="300" y="32"/>
                  <a:pt x="300" y="32"/>
                </a:cubicBezTo>
                <a:cubicBezTo>
                  <a:pt x="301" y="32"/>
                  <a:pt x="301" y="32"/>
                  <a:pt x="302" y="32"/>
                </a:cubicBezTo>
                <a:cubicBezTo>
                  <a:pt x="301" y="32"/>
                  <a:pt x="301" y="33"/>
                  <a:pt x="300" y="33"/>
                </a:cubicBezTo>
                <a:cubicBezTo>
                  <a:pt x="300" y="33"/>
                  <a:pt x="301" y="33"/>
                  <a:pt x="302" y="33"/>
                </a:cubicBezTo>
                <a:cubicBezTo>
                  <a:pt x="303" y="33"/>
                  <a:pt x="303" y="32"/>
                  <a:pt x="304" y="32"/>
                </a:cubicBezTo>
                <a:cubicBezTo>
                  <a:pt x="304" y="32"/>
                  <a:pt x="304" y="32"/>
                  <a:pt x="305" y="33"/>
                </a:cubicBezTo>
                <a:cubicBezTo>
                  <a:pt x="308" y="32"/>
                  <a:pt x="309" y="31"/>
                  <a:pt x="309" y="30"/>
                </a:cubicBezTo>
                <a:cubicBezTo>
                  <a:pt x="308" y="30"/>
                  <a:pt x="307" y="30"/>
                  <a:pt x="307" y="30"/>
                </a:cubicBezTo>
                <a:cubicBezTo>
                  <a:pt x="307" y="30"/>
                  <a:pt x="307" y="30"/>
                  <a:pt x="311" y="29"/>
                </a:cubicBezTo>
                <a:cubicBezTo>
                  <a:pt x="311" y="29"/>
                  <a:pt x="312" y="29"/>
                  <a:pt x="313" y="29"/>
                </a:cubicBezTo>
                <a:cubicBezTo>
                  <a:pt x="313" y="29"/>
                  <a:pt x="313" y="29"/>
                  <a:pt x="313" y="29"/>
                </a:cubicBezTo>
                <a:cubicBezTo>
                  <a:pt x="314" y="29"/>
                  <a:pt x="315" y="28"/>
                  <a:pt x="315" y="28"/>
                </a:cubicBezTo>
                <a:cubicBezTo>
                  <a:pt x="315" y="27"/>
                  <a:pt x="315" y="27"/>
                  <a:pt x="315" y="27"/>
                </a:cubicBezTo>
                <a:cubicBezTo>
                  <a:pt x="316" y="26"/>
                  <a:pt x="316" y="26"/>
                  <a:pt x="318" y="24"/>
                </a:cubicBezTo>
                <a:cubicBezTo>
                  <a:pt x="318" y="24"/>
                  <a:pt x="319" y="24"/>
                  <a:pt x="320" y="24"/>
                </a:cubicBezTo>
                <a:cubicBezTo>
                  <a:pt x="320" y="24"/>
                  <a:pt x="321" y="23"/>
                  <a:pt x="322" y="22"/>
                </a:cubicBezTo>
                <a:cubicBezTo>
                  <a:pt x="322" y="22"/>
                  <a:pt x="323" y="21"/>
                  <a:pt x="324" y="20"/>
                </a:cubicBezTo>
                <a:cubicBezTo>
                  <a:pt x="323" y="20"/>
                  <a:pt x="323" y="20"/>
                  <a:pt x="322" y="20"/>
                </a:cubicBezTo>
                <a:cubicBezTo>
                  <a:pt x="323" y="20"/>
                  <a:pt x="323" y="20"/>
                  <a:pt x="323" y="19"/>
                </a:cubicBezTo>
                <a:cubicBezTo>
                  <a:pt x="323" y="19"/>
                  <a:pt x="323" y="19"/>
                  <a:pt x="323" y="19"/>
                </a:cubicBezTo>
                <a:cubicBezTo>
                  <a:pt x="324" y="19"/>
                  <a:pt x="324" y="19"/>
                  <a:pt x="324" y="19"/>
                </a:cubicBezTo>
                <a:cubicBezTo>
                  <a:pt x="325" y="18"/>
                  <a:pt x="325" y="18"/>
                  <a:pt x="327" y="18"/>
                </a:cubicBezTo>
                <a:cubicBezTo>
                  <a:pt x="327" y="18"/>
                  <a:pt x="327" y="18"/>
                  <a:pt x="328" y="19"/>
                </a:cubicBezTo>
                <a:cubicBezTo>
                  <a:pt x="327" y="19"/>
                  <a:pt x="327" y="19"/>
                  <a:pt x="327" y="19"/>
                </a:cubicBezTo>
                <a:cubicBezTo>
                  <a:pt x="325" y="20"/>
                  <a:pt x="325" y="20"/>
                  <a:pt x="324" y="21"/>
                </a:cubicBezTo>
                <a:cubicBezTo>
                  <a:pt x="324" y="21"/>
                  <a:pt x="324" y="21"/>
                  <a:pt x="324" y="21"/>
                </a:cubicBezTo>
                <a:cubicBezTo>
                  <a:pt x="326" y="20"/>
                  <a:pt x="327" y="19"/>
                  <a:pt x="330" y="18"/>
                </a:cubicBezTo>
                <a:cubicBezTo>
                  <a:pt x="330" y="18"/>
                  <a:pt x="330" y="17"/>
                  <a:pt x="331" y="17"/>
                </a:cubicBezTo>
                <a:cubicBezTo>
                  <a:pt x="331" y="17"/>
                  <a:pt x="331" y="17"/>
                  <a:pt x="331" y="16"/>
                </a:cubicBezTo>
                <a:cubicBezTo>
                  <a:pt x="331" y="16"/>
                  <a:pt x="330" y="16"/>
                  <a:pt x="330" y="16"/>
                </a:cubicBezTo>
                <a:cubicBezTo>
                  <a:pt x="330" y="16"/>
                  <a:pt x="330" y="16"/>
                  <a:pt x="329" y="16"/>
                </a:cubicBezTo>
                <a:cubicBezTo>
                  <a:pt x="330" y="16"/>
                  <a:pt x="330" y="16"/>
                  <a:pt x="331" y="15"/>
                </a:cubicBezTo>
                <a:cubicBezTo>
                  <a:pt x="332" y="15"/>
                  <a:pt x="332" y="15"/>
                  <a:pt x="332" y="15"/>
                </a:cubicBezTo>
                <a:cubicBezTo>
                  <a:pt x="333" y="15"/>
                  <a:pt x="333" y="15"/>
                  <a:pt x="334" y="14"/>
                </a:cubicBezTo>
                <a:cubicBezTo>
                  <a:pt x="333" y="14"/>
                  <a:pt x="333" y="14"/>
                  <a:pt x="330" y="15"/>
                </a:cubicBezTo>
                <a:cubicBezTo>
                  <a:pt x="331" y="14"/>
                  <a:pt x="332" y="14"/>
                  <a:pt x="333" y="13"/>
                </a:cubicBezTo>
                <a:cubicBezTo>
                  <a:pt x="333" y="13"/>
                  <a:pt x="333" y="13"/>
                  <a:pt x="338" y="11"/>
                </a:cubicBezTo>
                <a:cubicBezTo>
                  <a:pt x="339" y="11"/>
                  <a:pt x="339" y="11"/>
                  <a:pt x="339" y="11"/>
                </a:cubicBezTo>
                <a:cubicBezTo>
                  <a:pt x="340" y="10"/>
                  <a:pt x="340" y="10"/>
                  <a:pt x="342" y="10"/>
                </a:cubicBezTo>
                <a:cubicBezTo>
                  <a:pt x="342" y="10"/>
                  <a:pt x="342" y="10"/>
                  <a:pt x="343" y="10"/>
                </a:cubicBezTo>
                <a:cubicBezTo>
                  <a:pt x="343" y="10"/>
                  <a:pt x="346" y="8"/>
                  <a:pt x="353" y="6"/>
                </a:cubicBezTo>
                <a:cubicBezTo>
                  <a:pt x="354" y="6"/>
                  <a:pt x="354" y="6"/>
                  <a:pt x="354" y="6"/>
                </a:cubicBezTo>
                <a:cubicBezTo>
                  <a:pt x="354" y="6"/>
                  <a:pt x="353" y="6"/>
                  <a:pt x="352" y="6"/>
                </a:cubicBezTo>
                <a:cubicBezTo>
                  <a:pt x="352" y="6"/>
                  <a:pt x="352" y="6"/>
                  <a:pt x="352" y="6"/>
                </a:cubicBezTo>
                <a:cubicBezTo>
                  <a:pt x="353" y="6"/>
                  <a:pt x="354" y="6"/>
                  <a:pt x="354" y="6"/>
                </a:cubicBezTo>
                <a:cubicBezTo>
                  <a:pt x="355" y="6"/>
                  <a:pt x="355" y="6"/>
                  <a:pt x="355" y="6"/>
                </a:cubicBezTo>
                <a:cubicBezTo>
                  <a:pt x="356" y="5"/>
                  <a:pt x="358" y="5"/>
                  <a:pt x="359" y="5"/>
                </a:cubicBezTo>
                <a:cubicBezTo>
                  <a:pt x="359" y="5"/>
                  <a:pt x="359" y="5"/>
                  <a:pt x="360" y="5"/>
                </a:cubicBezTo>
                <a:cubicBezTo>
                  <a:pt x="361" y="5"/>
                  <a:pt x="361" y="5"/>
                  <a:pt x="363" y="4"/>
                </a:cubicBezTo>
                <a:moveTo>
                  <a:pt x="346" y="1"/>
                </a:moveTo>
                <a:cubicBezTo>
                  <a:pt x="347" y="1"/>
                  <a:pt x="348" y="1"/>
                  <a:pt x="349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51" y="0"/>
                  <a:pt x="351" y="0"/>
                  <a:pt x="351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53" y="0"/>
                  <a:pt x="354" y="0"/>
                  <a:pt x="355" y="0"/>
                </a:cubicBezTo>
                <a:cubicBezTo>
                  <a:pt x="355" y="0"/>
                  <a:pt x="356" y="0"/>
                  <a:pt x="356" y="0"/>
                </a:cubicBezTo>
                <a:cubicBezTo>
                  <a:pt x="355" y="0"/>
                  <a:pt x="353" y="0"/>
                  <a:pt x="352" y="0"/>
                </a:cubicBezTo>
                <a:cubicBezTo>
                  <a:pt x="353" y="0"/>
                  <a:pt x="353" y="0"/>
                  <a:pt x="354" y="0"/>
                </a:cubicBezTo>
                <a:cubicBezTo>
                  <a:pt x="353" y="0"/>
                  <a:pt x="352" y="0"/>
                  <a:pt x="351" y="0"/>
                </a:cubicBezTo>
                <a:cubicBezTo>
                  <a:pt x="352" y="0"/>
                  <a:pt x="353" y="0"/>
                  <a:pt x="355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54" y="0"/>
                  <a:pt x="352" y="0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50" y="0"/>
                  <a:pt x="351" y="0"/>
                  <a:pt x="3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49" y="0"/>
                  <a:pt x="348" y="0"/>
                  <a:pt x="34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1" y="1"/>
                  <a:pt x="339" y="1"/>
                  <a:pt x="336" y="1"/>
                </a:cubicBezTo>
                <a:cubicBezTo>
                  <a:pt x="337" y="1"/>
                  <a:pt x="339" y="1"/>
                  <a:pt x="340" y="1"/>
                </a:cubicBezTo>
                <a:cubicBezTo>
                  <a:pt x="340" y="1"/>
                  <a:pt x="340" y="1"/>
                  <a:pt x="340" y="1"/>
                </a:cubicBezTo>
                <a:cubicBezTo>
                  <a:pt x="341" y="1"/>
                  <a:pt x="343" y="1"/>
                  <a:pt x="345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3" y="0"/>
                  <a:pt x="341" y="1"/>
                  <a:pt x="339" y="1"/>
                </a:cubicBezTo>
                <a:cubicBezTo>
                  <a:pt x="339" y="1"/>
                  <a:pt x="339" y="1"/>
                  <a:pt x="339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341" y="1"/>
                  <a:pt x="341" y="1"/>
                  <a:pt x="337" y="1"/>
                </a:cubicBezTo>
                <a:cubicBezTo>
                  <a:pt x="337" y="1"/>
                  <a:pt x="337" y="1"/>
                  <a:pt x="337" y="1"/>
                </a:cubicBezTo>
                <a:cubicBezTo>
                  <a:pt x="337" y="1"/>
                  <a:pt x="337" y="1"/>
                  <a:pt x="337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31" y="2"/>
                  <a:pt x="331" y="2"/>
                  <a:pt x="331" y="2"/>
                </a:cubicBezTo>
                <a:cubicBezTo>
                  <a:pt x="327" y="2"/>
                  <a:pt x="327" y="2"/>
                  <a:pt x="327" y="2"/>
                </a:cubicBezTo>
                <a:cubicBezTo>
                  <a:pt x="321" y="3"/>
                  <a:pt x="321" y="3"/>
                  <a:pt x="320" y="3"/>
                </a:cubicBezTo>
                <a:cubicBezTo>
                  <a:pt x="324" y="2"/>
                  <a:pt x="324" y="2"/>
                  <a:pt x="324" y="2"/>
                </a:cubicBezTo>
                <a:cubicBezTo>
                  <a:pt x="326" y="2"/>
                  <a:pt x="326" y="2"/>
                  <a:pt x="326" y="2"/>
                </a:cubicBezTo>
                <a:cubicBezTo>
                  <a:pt x="327" y="2"/>
                  <a:pt x="327" y="2"/>
                  <a:pt x="327" y="2"/>
                </a:cubicBezTo>
                <a:cubicBezTo>
                  <a:pt x="324" y="2"/>
                  <a:pt x="324" y="2"/>
                  <a:pt x="324" y="2"/>
                </a:cubicBezTo>
                <a:cubicBezTo>
                  <a:pt x="320" y="3"/>
                  <a:pt x="320" y="3"/>
                  <a:pt x="320" y="3"/>
                </a:cubicBezTo>
                <a:cubicBezTo>
                  <a:pt x="316" y="4"/>
                  <a:pt x="316" y="4"/>
                  <a:pt x="316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6" y="4"/>
                  <a:pt x="316" y="4"/>
                  <a:pt x="316" y="4"/>
                </a:cubicBezTo>
                <a:cubicBezTo>
                  <a:pt x="318" y="3"/>
                  <a:pt x="319" y="3"/>
                  <a:pt x="321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6" y="2"/>
                  <a:pt x="326" y="2"/>
                  <a:pt x="326" y="2"/>
                </a:cubicBezTo>
                <a:cubicBezTo>
                  <a:pt x="328" y="2"/>
                  <a:pt x="329" y="2"/>
                  <a:pt x="331" y="2"/>
                </a:cubicBezTo>
                <a:cubicBezTo>
                  <a:pt x="330" y="2"/>
                  <a:pt x="330" y="2"/>
                  <a:pt x="330" y="2"/>
                </a:cubicBezTo>
                <a:cubicBezTo>
                  <a:pt x="330" y="2"/>
                  <a:pt x="330" y="2"/>
                  <a:pt x="330" y="2"/>
                </a:cubicBezTo>
                <a:cubicBezTo>
                  <a:pt x="328" y="2"/>
                  <a:pt x="326" y="3"/>
                  <a:pt x="324" y="3"/>
                </a:cubicBezTo>
                <a:cubicBezTo>
                  <a:pt x="324" y="3"/>
                  <a:pt x="324" y="3"/>
                  <a:pt x="324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1" y="3"/>
                  <a:pt x="321" y="3"/>
                  <a:pt x="321" y="3"/>
                </a:cubicBezTo>
                <a:cubicBezTo>
                  <a:pt x="321" y="3"/>
                  <a:pt x="321" y="3"/>
                  <a:pt x="321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8" y="3"/>
                  <a:pt x="317" y="4"/>
                  <a:pt x="317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6" y="4"/>
                  <a:pt x="316" y="4"/>
                  <a:pt x="316" y="4"/>
                </a:cubicBezTo>
                <a:cubicBezTo>
                  <a:pt x="315" y="4"/>
                  <a:pt x="314" y="4"/>
                  <a:pt x="313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0" y="5"/>
                  <a:pt x="310" y="5"/>
                  <a:pt x="310" y="5"/>
                </a:cubicBezTo>
                <a:cubicBezTo>
                  <a:pt x="307" y="5"/>
                  <a:pt x="307" y="5"/>
                  <a:pt x="307" y="5"/>
                </a:cubicBezTo>
                <a:cubicBezTo>
                  <a:pt x="306" y="5"/>
                  <a:pt x="306" y="5"/>
                  <a:pt x="306" y="5"/>
                </a:cubicBezTo>
                <a:cubicBezTo>
                  <a:pt x="306" y="6"/>
                  <a:pt x="306" y="6"/>
                  <a:pt x="306" y="6"/>
                </a:cubicBezTo>
                <a:cubicBezTo>
                  <a:pt x="308" y="4"/>
                  <a:pt x="311" y="5"/>
                  <a:pt x="314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09" y="5"/>
                  <a:pt x="309" y="5"/>
                  <a:pt x="309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0" y="6"/>
                  <a:pt x="300" y="6"/>
                  <a:pt x="300" y="6"/>
                </a:cubicBezTo>
                <a:cubicBezTo>
                  <a:pt x="298" y="7"/>
                  <a:pt x="298" y="7"/>
                  <a:pt x="298" y="7"/>
                </a:cubicBezTo>
                <a:cubicBezTo>
                  <a:pt x="297" y="7"/>
                  <a:pt x="296" y="7"/>
                  <a:pt x="294" y="8"/>
                </a:cubicBezTo>
                <a:cubicBezTo>
                  <a:pt x="293" y="8"/>
                  <a:pt x="292" y="8"/>
                  <a:pt x="291" y="9"/>
                </a:cubicBezTo>
                <a:cubicBezTo>
                  <a:pt x="296" y="7"/>
                  <a:pt x="296" y="7"/>
                  <a:pt x="296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7"/>
                  <a:pt x="296" y="7"/>
                  <a:pt x="296" y="7"/>
                </a:cubicBezTo>
                <a:cubicBezTo>
                  <a:pt x="295" y="7"/>
                  <a:pt x="295" y="7"/>
                  <a:pt x="295" y="7"/>
                </a:cubicBezTo>
                <a:cubicBezTo>
                  <a:pt x="293" y="8"/>
                  <a:pt x="293" y="8"/>
                  <a:pt x="293" y="8"/>
                </a:cubicBezTo>
                <a:cubicBezTo>
                  <a:pt x="292" y="8"/>
                  <a:pt x="291" y="8"/>
                  <a:pt x="29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2" y="11"/>
                  <a:pt x="284" y="10"/>
                  <a:pt x="285" y="10"/>
                </a:cubicBezTo>
                <a:cubicBezTo>
                  <a:pt x="282" y="11"/>
                  <a:pt x="282" y="11"/>
                  <a:pt x="282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2"/>
                  <a:pt x="278" y="12"/>
                  <a:pt x="278" y="12"/>
                </a:cubicBezTo>
                <a:cubicBezTo>
                  <a:pt x="280" y="11"/>
                  <a:pt x="282" y="11"/>
                  <a:pt x="283" y="10"/>
                </a:cubicBezTo>
                <a:cubicBezTo>
                  <a:pt x="280" y="11"/>
                  <a:pt x="277" y="12"/>
                  <a:pt x="274" y="12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65" y="15"/>
                  <a:pt x="266" y="15"/>
                  <a:pt x="267" y="15"/>
                </a:cubicBezTo>
                <a:cubicBezTo>
                  <a:pt x="266" y="15"/>
                  <a:pt x="265" y="15"/>
                  <a:pt x="265" y="15"/>
                </a:cubicBezTo>
                <a:cubicBezTo>
                  <a:pt x="266" y="15"/>
                  <a:pt x="267" y="15"/>
                  <a:pt x="267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66" y="15"/>
                  <a:pt x="266" y="15"/>
                  <a:pt x="267" y="15"/>
                </a:cubicBezTo>
                <a:cubicBezTo>
                  <a:pt x="267" y="15"/>
                  <a:pt x="267" y="15"/>
                  <a:pt x="267" y="15"/>
                </a:cubicBezTo>
                <a:cubicBezTo>
                  <a:pt x="264" y="16"/>
                  <a:pt x="264" y="16"/>
                  <a:pt x="263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8" y="15"/>
                  <a:pt x="268" y="15"/>
                  <a:pt x="271" y="14"/>
                </a:cubicBezTo>
                <a:cubicBezTo>
                  <a:pt x="274" y="13"/>
                  <a:pt x="274" y="13"/>
                  <a:pt x="274" y="13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76" y="12"/>
                  <a:pt x="276" y="12"/>
                  <a:pt x="276" y="12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8" y="10"/>
                  <a:pt x="291" y="9"/>
                  <a:pt x="293" y="8"/>
                </a:cubicBezTo>
                <a:cubicBezTo>
                  <a:pt x="294" y="8"/>
                  <a:pt x="294" y="8"/>
                  <a:pt x="294" y="8"/>
                </a:cubicBezTo>
                <a:cubicBezTo>
                  <a:pt x="294" y="8"/>
                  <a:pt x="299" y="7"/>
                  <a:pt x="300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8"/>
                  <a:pt x="296" y="8"/>
                  <a:pt x="296" y="8"/>
                </a:cubicBezTo>
                <a:cubicBezTo>
                  <a:pt x="299" y="7"/>
                  <a:pt x="299" y="7"/>
                  <a:pt x="299" y="7"/>
                </a:cubicBezTo>
                <a:cubicBezTo>
                  <a:pt x="300" y="7"/>
                  <a:pt x="302" y="6"/>
                  <a:pt x="304" y="6"/>
                </a:cubicBezTo>
                <a:cubicBezTo>
                  <a:pt x="304" y="6"/>
                  <a:pt x="304" y="6"/>
                  <a:pt x="304" y="6"/>
                </a:cubicBezTo>
                <a:cubicBezTo>
                  <a:pt x="302" y="7"/>
                  <a:pt x="302" y="7"/>
                  <a:pt x="302" y="7"/>
                </a:cubicBezTo>
                <a:cubicBezTo>
                  <a:pt x="301" y="7"/>
                  <a:pt x="301" y="7"/>
                  <a:pt x="301" y="7"/>
                </a:cubicBezTo>
                <a:cubicBezTo>
                  <a:pt x="302" y="7"/>
                  <a:pt x="304" y="6"/>
                  <a:pt x="305" y="6"/>
                </a:cubicBezTo>
                <a:cubicBezTo>
                  <a:pt x="309" y="5"/>
                  <a:pt x="309" y="5"/>
                  <a:pt x="309" y="5"/>
                </a:cubicBezTo>
                <a:cubicBezTo>
                  <a:pt x="309" y="5"/>
                  <a:pt x="309" y="5"/>
                  <a:pt x="309" y="5"/>
                </a:cubicBezTo>
                <a:cubicBezTo>
                  <a:pt x="307" y="6"/>
                  <a:pt x="307" y="6"/>
                  <a:pt x="307" y="6"/>
                </a:cubicBezTo>
                <a:cubicBezTo>
                  <a:pt x="307" y="6"/>
                  <a:pt x="307" y="6"/>
                  <a:pt x="307" y="6"/>
                </a:cubicBezTo>
                <a:cubicBezTo>
                  <a:pt x="309" y="6"/>
                  <a:pt x="309" y="6"/>
                  <a:pt x="309" y="6"/>
                </a:cubicBezTo>
                <a:cubicBezTo>
                  <a:pt x="314" y="5"/>
                  <a:pt x="314" y="5"/>
                  <a:pt x="314" y="5"/>
                </a:cubicBezTo>
                <a:cubicBezTo>
                  <a:pt x="315" y="4"/>
                  <a:pt x="315" y="4"/>
                  <a:pt x="315" y="4"/>
                </a:cubicBezTo>
                <a:cubicBezTo>
                  <a:pt x="315" y="5"/>
                  <a:pt x="315" y="5"/>
                  <a:pt x="315" y="5"/>
                </a:cubicBezTo>
                <a:cubicBezTo>
                  <a:pt x="315" y="5"/>
                  <a:pt x="315" y="5"/>
                  <a:pt x="315" y="5"/>
                </a:cubicBezTo>
                <a:cubicBezTo>
                  <a:pt x="318" y="4"/>
                  <a:pt x="318" y="4"/>
                  <a:pt x="318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3" y="3"/>
                  <a:pt x="327" y="3"/>
                  <a:pt x="330" y="3"/>
                </a:cubicBezTo>
                <a:cubicBezTo>
                  <a:pt x="331" y="3"/>
                  <a:pt x="331" y="3"/>
                  <a:pt x="331" y="3"/>
                </a:cubicBezTo>
                <a:cubicBezTo>
                  <a:pt x="332" y="2"/>
                  <a:pt x="332" y="2"/>
                  <a:pt x="332" y="2"/>
                </a:cubicBezTo>
                <a:cubicBezTo>
                  <a:pt x="333" y="2"/>
                  <a:pt x="334" y="2"/>
                  <a:pt x="335" y="2"/>
                </a:cubicBezTo>
                <a:cubicBezTo>
                  <a:pt x="333" y="2"/>
                  <a:pt x="333" y="2"/>
                  <a:pt x="332" y="2"/>
                </a:cubicBezTo>
                <a:cubicBezTo>
                  <a:pt x="333" y="2"/>
                  <a:pt x="333" y="2"/>
                  <a:pt x="333" y="2"/>
                </a:cubicBezTo>
                <a:cubicBezTo>
                  <a:pt x="332" y="2"/>
                  <a:pt x="332" y="2"/>
                  <a:pt x="332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8" y="2"/>
                  <a:pt x="340" y="2"/>
                  <a:pt x="341" y="1"/>
                </a:cubicBezTo>
                <a:cubicBezTo>
                  <a:pt x="342" y="1"/>
                  <a:pt x="342" y="1"/>
                  <a:pt x="346" y="1"/>
                </a:cubicBezTo>
                <a:moveTo>
                  <a:pt x="300" y="6"/>
                </a:moveTo>
                <a:cubicBezTo>
                  <a:pt x="301" y="6"/>
                  <a:pt x="303" y="6"/>
                  <a:pt x="304" y="6"/>
                </a:cubicBezTo>
                <a:cubicBezTo>
                  <a:pt x="305" y="5"/>
                  <a:pt x="306" y="5"/>
                  <a:pt x="308" y="5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2" y="4"/>
                  <a:pt x="313" y="4"/>
                </a:cubicBezTo>
                <a:cubicBezTo>
                  <a:pt x="314" y="4"/>
                  <a:pt x="315" y="4"/>
                  <a:pt x="315" y="4"/>
                </a:cubicBezTo>
                <a:cubicBezTo>
                  <a:pt x="315" y="4"/>
                  <a:pt x="314" y="4"/>
                  <a:pt x="313" y="4"/>
                </a:cubicBezTo>
                <a:cubicBezTo>
                  <a:pt x="313" y="4"/>
                  <a:pt x="319" y="3"/>
                  <a:pt x="324" y="2"/>
                </a:cubicBezTo>
                <a:cubicBezTo>
                  <a:pt x="326" y="2"/>
                  <a:pt x="328" y="2"/>
                  <a:pt x="331" y="2"/>
                </a:cubicBezTo>
                <a:cubicBezTo>
                  <a:pt x="330" y="2"/>
                  <a:pt x="329" y="2"/>
                  <a:pt x="328" y="2"/>
                </a:cubicBezTo>
                <a:cubicBezTo>
                  <a:pt x="328" y="2"/>
                  <a:pt x="328" y="2"/>
                  <a:pt x="328" y="2"/>
                </a:cubicBezTo>
                <a:cubicBezTo>
                  <a:pt x="327" y="2"/>
                  <a:pt x="326" y="2"/>
                  <a:pt x="325" y="2"/>
                </a:cubicBezTo>
                <a:cubicBezTo>
                  <a:pt x="325" y="2"/>
                  <a:pt x="325" y="2"/>
                  <a:pt x="325" y="2"/>
                </a:cubicBezTo>
                <a:cubicBezTo>
                  <a:pt x="323" y="2"/>
                  <a:pt x="321" y="3"/>
                  <a:pt x="319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5" y="4"/>
                  <a:pt x="315" y="4"/>
                  <a:pt x="315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09" y="5"/>
                  <a:pt x="309" y="5"/>
                  <a:pt x="309" y="5"/>
                </a:cubicBezTo>
                <a:cubicBezTo>
                  <a:pt x="309" y="5"/>
                  <a:pt x="309" y="5"/>
                  <a:pt x="309" y="5"/>
                </a:cubicBezTo>
                <a:cubicBezTo>
                  <a:pt x="308" y="5"/>
                  <a:pt x="308" y="5"/>
                  <a:pt x="307" y="5"/>
                </a:cubicBezTo>
                <a:cubicBezTo>
                  <a:pt x="304" y="5"/>
                  <a:pt x="304" y="5"/>
                  <a:pt x="304" y="5"/>
                </a:cubicBezTo>
                <a:cubicBezTo>
                  <a:pt x="303" y="6"/>
                  <a:pt x="303" y="6"/>
                  <a:pt x="303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4" y="5"/>
                  <a:pt x="304" y="5"/>
                  <a:pt x="304" y="5"/>
                </a:cubicBezTo>
                <a:cubicBezTo>
                  <a:pt x="304" y="5"/>
                  <a:pt x="304" y="5"/>
                  <a:pt x="304" y="5"/>
                </a:cubicBezTo>
                <a:cubicBezTo>
                  <a:pt x="303" y="6"/>
                  <a:pt x="301" y="6"/>
                  <a:pt x="300" y="6"/>
                </a:cubicBezTo>
                <a:cubicBezTo>
                  <a:pt x="300" y="6"/>
                  <a:pt x="300" y="6"/>
                  <a:pt x="300" y="6"/>
                </a:cubicBezTo>
                <a:cubicBezTo>
                  <a:pt x="298" y="7"/>
                  <a:pt x="298" y="7"/>
                  <a:pt x="298" y="7"/>
                </a:cubicBezTo>
                <a:cubicBezTo>
                  <a:pt x="295" y="7"/>
                  <a:pt x="295" y="7"/>
                  <a:pt x="295" y="7"/>
                </a:cubicBezTo>
                <a:cubicBezTo>
                  <a:pt x="291" y="8"/>
                  <a:pt x="291" y="8"/>
                  <a:pt x="291" y="8"/>
                </a:cubicBezTo>
                <a:cubicBezTo>
                  <a:pt x="289" y="9"/>
                  <a:pt x="289" y="9"/>
                  <a:pt x="289" y="9"/>
                </a:cubicBezTo>
                <a:cubicBezTo>
                  <a:pt x="290" y="8"/>
                  <a:pt x="290" y="8"/>
                  <a:pt x="290" y="8"/>
                </a:cubicBezTo>
                <a:cubicBezTo>
                  <a:pt x="288" y="9"/>
                  <a:pt x="288" y="9"/>
                  <a:pt x="288" y="9"/>
                </a:cubicBezTo>
                <a:cubicBezTo>
                  <a:pt x="291" y="8"/>
                  <a:pt x="291" y="8"/>
                  <a:pt x="291" y="8"/>
                </a:cubicBezTo>
                <a:cubicBezTo>
                  <a:pt x="291" y="8"/>
                  <a:pt x="291" y="8"/>
                  <a:pt x="291" y="8"/>
                </a:cubicBezTo>
                <a:cubicBezTo>
                  <a:pt x="292" y="8"/>
                  <a:pt x="293" y="8"/>
                  <a:pt x="294" y="8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7"/>
                  <a:pt x="296" y="7"/>
                  <a:pt x="295" y="7"/>
                </a:cubicBezTo>
                <a:cubicBezTo>
                  <a:pt x="296" y="7"/>
                  <a:pt x="297" y="7"/>
                  <a:pt x="298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8" y="7"/>
                  <a:pt x="299" y="7"/>
                  <a:pt x="300" y="6"/>
                </a:cubicBezTo>
                <a:moveTo>
                  <a:pt x="275" y="12"/>
                </a:moveTo>
                <a:cubicBezTo>
                  <a:pt x="277" y="11"/>
                  <a:pt x="280" y="11"/>
                  <a:pt x="282" y="10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75" y="12"/>
                  <a:pt x="275" y="12"/>
                  <a:pt x="275" y="12"/>
                </a:cubicBezTo>
                <a:moveTo>
                  <a:pt x="251" y="20"/>
                </a:moveTo>
                <a:cubicBezTo>
                  <a:pt x="251" y="20"/>
                  <a:pt x="251" y="20"/>
                  <a:pt x="251" y="20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58" y="18"/>
                  <a:pt x="258" y="18"/>
                  <a:pt x="258" y="18"/>
                </a:cubicBezTo>
                <a:cubicBezTo>
                  <a:pt x="259" y="17"/>
                  <a:pt x="259" y="17"/>
                  <a:pt x="259" y="17"/>
                </a:cubicBezTo>
                <a:cubicBezTo>
                  <a:pt x="257" y="18"/>
                  <a:pt x="257" y="18"/>
                  <a:pt x="257" y="18"/>
                </a:cubicBezTo>
                <a:cubicBezTo>
                  <a:pt x="255" y="18"/>
                  <a:pt x="255" y="18"/>
                  <a:pt x="255" y="18"/>
                </a:cubicBezTo>
                <a:cubicBezTo>
                  <a:pt x="255" y="18"/>
                  <a:pt x="255" y="18"/>
                  <a:pt x="255" y="18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60" y="16"/>
                  <a:pt x="260" y="16"/>
                  <a:pt x="260" y="16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45" y="21"/>
                  <a:pt x="245" y="21"/>
                  <a:pt x="245" y="21"/>
                </a:cubicBezTo>
                <a:cubicBezTo>
                  <a:pt x="246" y="21"/>
                  <a:pt x="246" y="21"/>
                  <a:pt x="246" y="21"/>
                </a:cubicBezTo>
                <a:cubicBezTo>
                  <a:pt x="246" y="21"/>
                  <a:pt x="247" y="21"/>
                  <a:pt x="248" y="21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5" y="22"/>
                  <a:pt x="245" y="22"/>
                  <a:pt x="245" y="22"/>
                </a:cubicBezTo>
                <a:cubicBezTo>
                  <a:pt x="247" y="21"/>
                  <a:pt x="247" y="21"/>
                  <a:pt x="247" y="21"/>
                </a:cubicBezTo>
                <a:cubicBezTo>
                  <a:pt x="245" y="22"/>
                  <a:pt x="245" y="22"/>
                  <a:pt x="245" y="22"/>
                </a:cubicBezTo>
                <a:cubicBezTo>
                  <a:pt x="247" y="22"/>
                  <a:pt x="249" y="21"/>
                  <a:pt x="251" y="20"/>
                </a:cubicBezTo>
                <a:moveTo>
                  <a:pt x="179" y="56"/>
                </a:moveTo>
                <a:cubicBezTo>
                  <a:pt x="182" y="54"/>
                  <a:pt x="182" y="54"/>
                  <a:pt x="182" y="54"/>
                </a:cubicBezTo>
                <a:cubicBezTo>
                  <a:pt x="186" y="52"/>
                  <a:pt x="186" y="52"/>
                  <a:pt x="186" y="52"/>
                </a:cubicBezTo>
                <a:cubicBezTo>
                  <a:pt x="185" y="52"/>
                  <a:pt x="185" y="52"/>
                  <a:pt x="180" y="54"/>
                </a:cubicBezTo>
                <a:cubicBezTo>
                  <a:pt x="177" y="56"/>
                  <a:pt x="177" y="56"/>
                  <a:pt x="177" y="56"/>
                </a:cubicBezTo>
                <a:cubicBezTo>
                  <a:pt x="177" y="57"/>
                  <a:pt x="177" y="57"/>
                  <a:pt x="177" y="57"/>
                </a:cubicBezTo>
                <a:cubicBezTo>
                  <a:pt x="179" y="56"/>
                  <a:pt x="179" y="56"/>
                  <a:pt x="179" y="56"/>
                </a:cubicBezTo>
                <a:moveTo>
                  <a:pt x="156" y="69"/>
                </a:moveTo>
                <a:cubicBezTo>
                  <a:pt x="154" y="70"/>
                  <a:pt x="154" y="70"/>
                  <a:pt x="154" y="70"/>
                </a:cubicBezTo>
                <a:cubicBezTo>
                  <a:pt x="153" y="71"/>
                  <a:pt x="153" y="71"/>
                  <a:pt x="153" y="71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59" y="66"/>
                  <a:pt x="159" y="66"/>
                  <a:pt x="159" y="66"/>
                </a:cubicBezTo>
                <a:cubicBezTo>
                  <a:pt x="156" y="69"/>
                  <a:pt x="156" y="69"/>
                  <a:pt x="156" y="69"/>
                </a:cubicBezTo>
                <a:close/>
                <a:moveTo>
                  <a:pt x="6" y="417"/>
                </a:moveTo>
                <a:cubicBezTo>
                  <a:pt x="5" y="413"/>
                  <a:pt x="5" y="413"/>
                  <a:pt x="5" y="413"/>
                </a:cubicBezTo>
                <a:cubicBezTo>
                  <a:pt x="5" y="409"/>
                  <a:pt x="5" y="409"/>
                  <a:pt x="5" y="409"/>
                </a:cubicBezTo>
                <a:cubicBezTo>
                  <a:pt x="4" y="409"/>
                  <a:pt x="4" y="409"/>
                  <a:pt x="4" y="409"/>
                </a:cubicBezTo>
                <a:cubicBezTo>
                  <a:pt x="3" y="408"/>
                  <a:pt x="3" y="408"/>
                  <a:pt x="3" y="408"/>
                </a:cubicBezTo>
                <a:cubicBezTo>
                  <a:pt x="2" y="407"/>
                  <a:pt x="2" y="407"/>
                  <a:pt x="2" y="407"/>
                </a:cubicBezTo>
                <a:cubicBezTo>
                  <a:pt x="2" y="405"/>
                  <a:pt x="2" y="405"/>
                  <a:pt x="2" y="405"/>
                </a:cubicBezTo>
                <a:cubicBezTo>
                  <a:pt x="1" y="398"/>
                  <a:pt x="1" y="398"/>
                  <a:pt x="1" y="398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2"/>
                  <a:pt x="1" y="389"/>
                  <a:pt x="1" y="387"/>
                </a:cubicBezTo>
                <a:cubicBezTo>
                  <a:pt x="1" y="379"/>
                  <a:pt x="1" y="379"/>
                  <a:pt x="1" y="379"/>
                </a:cubicBezTo>
                <a:cubicBezTo>
                  <a:pt x="1" y="378"/>
                  <a:pt x="1" y="376"/>
                  <a:pt x="1" y="374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76"/>
                  <a:pt x="1" y="389"/>
                  <a:pt x="1" y="399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7"/>
                  <a:pt x="2" y="407"/>
                  <a:pt x="2" y="407"/>
                </a:cubicBezTo>
                <a:cubicBezTo>
                  <a:pt x="3" y="414"/>
                  <a:pt x="3" y="414"/>
                  <a:pt x="3" y="414"/>
                </a:cubicBezTo>
                <a:cubicBezTo>
                  <a:pt x="3" y="414"/>
                  <a:pt x="3" y="414"/>
                  <a:pt x="3" y="414"/>
                </a:cubicBezTo>
                <a:cubicBezTo>
                  <a:pt x="4" y="419"/>
                  <a:pt x="4" y="419"/>
                  <a:pt x="4" y="419"/>
                </a:cubicBezTo>
                <a:cubicBezTo>
                  <a:pt x="5" y="421"/>
                  <a:pt x="5" y="421"/>
                  <a:pt x="5" y="421"/>
                </a:cubicBezTo>
                <a:cubicBezTo>
                  <a:pt x="4" y="416"/>
                  <a:pt x="4" y="416"/>
                  <a:pt x="4" y="416"/>
                </a:cubicBezTo>
                <a:cubicBezTo>
                  <a:pt x="4" y="413"/>
                  <a:pt x="4" y="413"/>
                  <a:pt x="4" y="413"/>
                </a:cubicBezTo>
                <a:cubicBezTo>
                  <a:pt x="5" y="414"/>
                  <a:pt x="5" y="414"/>
                  <a:pt x="5" y="414"/>
                </a:cubicBezTo>
                <a:cubicBezTo>
                  <a:pt x="5" y="417"/>
                  <a:pt x="5" y="417"/>
                  <a:pt x="5" y="417"/>
                </a:cubicBezTo>
                <a:cubicBezTo>
                  <a:pt x="6" y="417"/>
                  <a:pt x="6" y="417"/>
                  <a:pt x="6" y="417"/>
                </a:cubicBezTo>
                <a:moveTo>
                  <a:pt x="182" y="64"/>
                </a:moveTo>
                <a:cubicBezTo>
                  <a:pt x="185" y="62"/>
                  <a:pt x="185" y="62"/>
                  <a:pt x="185" y="62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8" y="60"/>
                  <a:pt x="187" y="60"/>
                  <a:pt x="187" y="60"/>
                </a:cubicBezTo>
                <a:cubicBezTo>
                  <a:pt x="187" y="59"/>
                  <a:pt x="188" y="59"/>
                  <a:pt x="189" y="58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3" y="52"/>
                  <a:pt x="193" y="52"/>
                  <a:pt x="193" y="52"/>
                </a:cubicBezTo>
                <a:cubicBezTo>
                  <a:pt x="196" y="51"/>
                  <a:pt x="196" y="51"/>
                  <a:pt x="196" y="51"/>
                </a:cubicBezTo>
                <a:cubicBezTo>
                  <a:pt x="195" y="51"/>
                  <a:pt x="195" y="51"/>
                  <a:pt x="194" y="51"/>
                </a:cubicBezTo>
                <a:cubicBezTo>
                  <a:pt x="194" y="51"/>
                  <a:pt x="194" y="51"/>
                  <a:pt x="194" y="51"/>
                </a:cubicBezTo>
                <a:cubicBezTo>
                  <a:pt x="196" y="50"/>
                  <a:pt x="197" y="49"/>
                  <a:pt x="199" y="48"/>
                </a:cubicBezTo>
                <a:cubicBezTo>
                  <a:pt x="199" y="48"/>
                  <a:pt x="199" y="48"/>
                  <a:pt x="199" y="48"/>
                </a:cubicBezTo>
                <a:cubicBezTo>
                  <a:pt x="202" y="47"/>
                  <a:pt x="202" y="47"/>
                  <a:pt x="202" y="47"/>
                </a:cubicBezTo>
                <a:cubicBezTo>
                  <a:pt x="202" y="46"/>
                  <a:pt x="202" y="46"/>
                  <a:pt x="202" y="46"/>
                </a:cubicBezTo>
                <a:cubicBezTo>
                  <a:pt x="204" y="45"/>
                  <a:pt x="204" y="45"/>
                  <a:pt x="204" y="45"/>
                </a:cubicBezTo>
                <a:cubicBezTo>
                  <a:pt x="205" y="45"/>
                  <a:pt x="205" y="45"/>
                  <a:pt x="205" y="45"/>
                </a:cubicBezTo>
                <a:cubicBezTo>
                  <a:pt x="208" y="43"/>
                  <a:pt x="208" y="43"/>
                  <a:pt x="208" y="43"/>
                </a:cubicBezTo>
                <a:cubicBezTo>
                  <a:pt x="208" y="42"/>
                  <a:pt x="208" y="42"/>
                  <a:pt x="208" y="42"/>
                </a:cubicBezTo>
                <a:cubicBezTo>
                  <a:pt x="211" y="41"/>
                  <a:pt x="211" y="41"/>
                  <a:pt x="211" y="41"/>
                </a:cubicBezTo>
                <a:cubicBezTo>
                  <a:pt x="213" y="39"/>
                  <a:pt x="213" y="39"/>
                  <a:pt x="213" y="39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18" y="36"/>
                  <a:pt x="218" y="36"/>
                  <a:pt x="218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20" y="34"/>
                  <a:pt x="220" y="34"/>
                  <a:pt x="220" y="34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5" y="31"/>
                  <a:pt x="225" y="31"/>
                  <a:pt x="225" y="31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6" y="30"/>
                  <a:pt x="226" y="30"/>
                  <a:pt x="226" y="30"/>
                </a:cubicBezTo>
                <a:cubicBezTo>
                  <a:pt x="224" y="31"/>
                  <a:pt x="224" y="31"/>
                  <a:pt x="224" y="31"/>
                </a:cubicBezTo>
                <a:cubicBezTo>
                  <a:pt x="223" y="31"/>
                  <a:pt x="223" y="31"/>
                  <a:pt x="223" y="31"/>
                </a:cubicBezTo>
                <a:cubicBezTo>
                  <a:pt x="223" y="31"/>
                  <a:pt x="223" y="31"/>
                  <a:pt x="223" y="31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4" y="31"/>
                  <a:pt x="224" y="31"/>
                  <a:pt x="224" y="31"/>
                </a:cubicBezTo>
                <a:cubicBezTo>
                  <a:pt x="227" y="29"/>
                  <a:pt x="227" y="29"/>
                  <a:pt x="227" y="29"/>
                </a:cubicBezTo>
                <a:cubicBezTo>
                  <a:pt x="232" y="27"/>
                  <a:pt x="232" y="27"/>
                  <a:pt x="232" y="27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26" y="29"/>
                  <a:pt x="226" y="29"/>
                  <a:pt x="226" y="29"/>
                </a:cubicBezTo>
                <a:cubicBezTo>
                  <a:pt x="221" y="31"/>
                  <a:pt x="221" y="31"/>
                  <a:pt x="221" y="31"/>
                </a:cubicBezTo>
                <a:cubicBezTo>
                  <a:pt x="218" y="33"/>
                  <a:pt x="218" y="33"/>
                  <a:pt x="218" y="33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24" y="30"/>
                  <a:pt x="224" y="30"/>
                  <a:pt x="224" y="30"/>
                </a:cubicBezTo>
                <a:cubicBezTo>
                  <a:pt x="228" y="28"/>
                  <a:pt x="228" y="28"/>
                  <a:pt x="228" y="28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24" y="30"/>
                  <a:pt x="224" y="30"/>
                  <a:pt x="224" y="30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2" y="35"/>
                  <a:pt x="212" y="35"/>
                  <a:pt x="212" y="35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9" y="37"/>
                  <a:pt x="209" y="37"/>
                  <a:pt x="209" y="37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6" y="38"/>
                  <a:pt x="206" y="38"/>
                  <a:pt x="206" y="38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199" y="42"/>
                  <a:pt x="199" y="42"/>
                  <a:pt x="199" y="42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79" y="53"/>
                  <a:pt x="179" y="53"/>
                  <a:pt x="179" y="53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7" y="54"/>
                  <a:pt x="177" y="54"/>
                  <a:pt x="177" y="54"/>
                </a:cubicBezTo>
                <a:cubicBezTo>
                  <a:pt x="183" y="51"/>
                  <a:pt x="183" y="51"/>
                  <a:pt x="183" y="51"/>
                </a:cubicBezTo>
                <a:cubicBezTo>
                  <a:pt x="187" y="49"/>
                  <a:pt x="187" y="49"/>
                  <a:pt x="187" y="49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82" y="51"/>
                  <a:pt x="171" y="59"/>
                  <a:pt x="162" y="64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4" y="63"/>
                  <a:pt x="164" y="63"/>
                  <a:pt x="164" y="63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56" y="68"/>
                  <a:pt x="154" y="70"/>
                  <a:pt x="152" y="71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47" y="76"/>
                  <a:pt x="146" y="76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2" y="65"/>
                  <a:pt x="163" y="64"/>
                  <a:pt x="164" y="63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74" y="57"/>
                  <a:pt x="174" y="57"/>
                  <a:pt x="174" y="57"/>
                </a:cubicBezTo>
                <a:cubicBezTo>
                  <a:pt x="177" y="55"/>
                  <a:pt x="177" y="55"/>
                  <a:pt x="177" y="55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6" y="50"/>
                  <a:pt x="186" y="50"/>
                  <a:pt x="186" y="50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199" y="42"/>
                  <a:pt x="199" y="42"/>
                  <a:pt x="199" y="42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201" y="42"/>
                  <a:pt x="201" y="42"/>
                  <a:pt x="201" y="42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204" y="40"/>
                  <a:pt x="204" y="40"/>
                  <a:pt x="204" y="40"/>
                </a:cubicBezTo>
                <a:cubicBezTo>
                  <a:pt x="205" y="40"/>
                  <a:pt x="205" y="40"/>
                  <a:pt x="205" y="40"/>
                </a:cubicBezTo>
                <a:cubicBezTo>
                  <a:pt x="201" y="43"/>
                  <a:pt x="201" y="43"/>
                  <a:pt x="201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196" y="45"/>
                  <a:pt x="196" y="45"/>
                  <a:pt x="196" y="45"/>
                </a:cubicBezTo>
                <a:cubicBezTo>
                  <a:pt x="196" y="46"/>
                  <a:pt x="196" y="46"/>
                  <a:pt x="196" y="46"/>
                </a:cubicBezTo>
                <a:cubicBezTo>
                  <a:pt x="193" y="48"/>
                  <a:pt x="193" y="48"/>
                  <a:pt x="193" y="4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88" y="51"/>
                  <a:pt x="188" y="51"/>
                  <a:pt x="188" y="51"/>
                </a:cubicBezTo>
                <a:cubicBezTo>
                  <a:pt x="187" y="52"/>
                  <a:pt x="187" y="52"/>
                  <a:pt x="187" y="52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79" y="57"/>
                  <a:pt x="179" y="57"/>
                  <a:pt x="179" y="57"/>
                </a:cubicBezTo>
                <a:cubicBezTo>
                  <a:pt x="174" y="60"/>
                  <a:pt x="174" y="60"/>
                  <a:pt x="174" y="60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66"/>
                  <a:pt x="163" y="66"/>
                  <a:pt x="163" y="66"/>
                </a:cubicBezTo>
                <a:cubicBezTo>
                  <a:pt x="163" y="66"/>
                  <a:pt x="163" y="66"/>
                  <a:pt x="163" y="66"/>
                </a:cubicBezTo>
                <a:cubicBezTo>
                  <a:pt x="159" y="68"/>
                  <a:pt x="159" y="68"/>
                  <a:pt x="159" y="68"/>
                </a:cubicBezTo>
                <a:cubicBezTo>
                  <a:pt x="157" y="69"/>
                  <a:pt x="156" y="70"/>
                  <a:pt x="155" y="71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5" y="72"/>
                  <a:pt x="155" y="72"/>
                  <a:pt x="155" y="72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8" y="72"/>
                  <a:pt x="158" y="72"/>
                  <a:pt x="158" y="72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1" y="78"/>
                  <a:pt x="151" y="78"/>
                  <a:pt x="151" y="78"/>
                </a:cubicBezTo>
                <a:cubicBezTo>
                  <a:pt x="148" y="81"/>
                  <a:pt x="148" y="81"/>
                  <a:pt x="148" y="81"/>
                </a:cubicBezTo>
                <a:cubicBezTo>
                  <a:pt x="148" y="81"/>
                  <a:pt x="149" y="81"/>
                  <a:pt x="149" y="81"/>
                </a:cubicBezTo>
                <a:cubicBezTo>
                  <a:pt x="145" y="85"/>
                  <a:pt x="145" y="85"/>
                  <a:pt x="145" y="85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6" y="87"/>
                  <a:pt x="146" y="87"/>
                  <a:pt x="146" y="87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4" y="78"/>
                  <a:pt x="154" y="78"/>
                  <a:pt x="154" y="78"/>
                </a:cubicBezTo>
                <a:cubicBezTo>
                  <a:pt x="157" y="76"/>
                  <a:pt x="157" y="76"/>
                  <a:pt x="157" y="76"/>
                </a:cubicBezTo>
                <a:cubicBezTo>
                  <a:pt x="155" y="78"/>
                  <a:pt x="155" y="78"/>
                  <a:pt x="155" y="78"/>
                </a:cubicBezTo>
                <a:cubicBezTo>
                  <a:pt x="153" y="82"/>
                  <a:pt x="153" y="82"/>
                  <a:pt x="153" y="82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3"/>
                  <a:pt x="155" y="82"/>
                  <a:pt x="156" y="80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67" y="71"/>
                  <a:pt x="167" y="71"/>
                  <a:pt x="167" y="71"/>
                </a:cubicBezTo>
                <a:cubicBezTo>
                  <a:pt x="168" y="69"/>
                  <a:pt x="168" y="69"/>
                  <a:pt x="168" y="69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74" y="66"/>
                  <a:pt x="174" y="66"/>
                  <a:pt x="174" y="66"/>
                </a:cubicBezTo>
                <a:cubicBezTo>
                  <a:pt x="170" y="70"/>
                  <a:pt x="170" y="70"/>
                  <a:pt x="170" y="70"/>
                </a:cubicBezTo>
                <a:cubicBezTo>
                  <a:pt x="171" y="70"/>
                  <a:pt x="171" y="70"/>
                  <a:pt x="171" y="70"/>
                </a:cubicBezTo>
                <a:cubicBezTo>
                  <a:pt x="176" y="67"/>
                  <a:pt x="176" y="67"/>
                  <a:pt x="176" y="67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82" y="64"/>
                  <a:pt x="182" y="64"/>
                  <a:pt x="182" y="64"/>
                </a:cubicBezTo>
                <a:cubicBezTo>
                  <a:pt x="182" y="64"/>
                  <a:pt x="182" y="64"/>
                  <a:pt x="182" y="64"/>
                </a:cubicBezTo>
                <a:moveTo>
                  <a:pt x="110" y="148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5" y="143"/>
                  <a:pt x="115" y="143"/>
                  <a:pt x="115" y="143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16" y="138"/>
                  <a:pt x="116" y="138"/>
                  <a:pt x="116" y="138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6" y="135"/>
                  <a:pt x="115" y="135"/>
                  <a:pt x="115" y="135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08" y="139"/>
                  <a:pt x="108" y="139"/>
                  <a:pt x="108" y="139"/>
                </a:cubicBezTo>
                <a:cubicBezTo>
                  <a:pt x="108" y="138"/>
                  <a:pt x="108" y="138"/>
                  <a:pt x="108" y="138"/>
                </a:cubicBezTo>
                <a:cubicBezTo>
                  <a:pt x="111" y="135"/>
                  <a:pt x="111" y="135"/>
                  <a:pt x="111" y="135"/>
                </a:cubicBezTo>
                <a:cubicBezTo>
                  <a:pt x="114" y="134"/>
                  <a:pt x="114" y="134"/>
                  <a:pt x="114" y="134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21" y="131"/>
                  <a:pt x="121" y="131"/>
                  <a:pt x="121" y="131"/>
                </a:cubicBezTo>
                <a:cubicBezTo>
                  <a:pt x="119" y="130"/>
                  <a:pt x="119" y="130"/>
                  <a:pt x="119" y="130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20" y="121"/>
                  <a:pt x="120" y="121"/>
                  <a:pt x="120" y="121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3" y="118"/>
                  <a:pt x="123" y="118"/>
                  <a:pt x="123" y="118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7" y="112"/>
                  <a:pt x="127" y="112"/>
                  <a:pt x="127" y="112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9" y="96"/>
                  <a:pt x="139" y="96"/>
                  <a:pt x="139" y="96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2" y="102"/>
                  <a:pt x="130" y="103"/>
                  <a:pt x="129" y="104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5" y="103"/>
                  <a:pt x="125" y="103"/>
                  <a:pt x="125" y="103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8"/>
                  <a:pt x="132" y="96"/>
                  <a:pt x="134" y="94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2" y="83"/>
                  <a:pt x="142" y="83"/>
                  <a:pt x="142" y="83"/>
                </a:cubicBezTo>
                <a:cubicBezTo>
                  <a:pt x="141" y="83"/>
                  <a:pt x="141" y="83"/>
                  <a:pt x="141" y="83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23" y="98"/>
                  <a:pt x="123" y="98"/>
                  <a:pt x="123" y="98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09" y="113"/>
                  <a:pt x="109" y="113"/>
                  <a:pt x="109" y="113"/>
                </a:cubicBezTo>
                <a:cubicBezTo>
                  <a:pt x="107" y="115"/>
                  <a:pt x="105" y="116"/>
                  <a:pt x="103" y="118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5" y="126"/>
                  <a:pt x="95" y="126"/>
                  <a:pt x="95" y="126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89" y="133"/>
                  <a:pt x="87" y="135"/>
                  <a:pt x="85" y="137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4" y="137"/>
                  <a:pt x="85" y="135"/>
                  <a:pt x="86" y="134"/>
                </a:cubicBezTo>
                <a:cubicBezTo>
                  <a:pt x="91" y="128"/>
                  <a:pt x="91" y="128"/>
                  <a:pt x="91" y="128"/>
                </a:cubicBezTo>
                <a:cubicBezTo>
                  <a:pt x="95" y="124"/>
                  <a:pt x="95" y="124"/>
                  <a:pt x="95" y="124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2" y="126"/>
                  <a:pt x="85" y="135"/>
                  <a:pt x="79" y="142"/>
                </a:cubicBezTo>
                <a:cubicBezTo>
                  <a:pt x="67" y="158"/>
                  <a:pt x="67" y="158"/>
                  <a:pt x="47" y="190"/>
                </a:cubicBezTo>
                <a:cubicBezTo>
                  <a:pt x="37" y="208"/>
                  <a:pt x="37" y="208"/>
                  <a:pt x="23" y="243"/>
                </a:cubicBezTo>
                <a:cubicBezTo>
                  <a:pt x="19" y="253"/>
                  <a:pt x="15" y="267"/>
                  <a:pt x="12" y="277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2" y="278"/>
                  <a:pt x="12" y="278"/>
                  <a:pt x="12" y="278"/>
                </a:cubicBezTo>
                <a:cubicBezTo>
                  <a:pt x="12" y="277"/>
                  <a:pt x="12" y="277"/>
                  <a:pt x="12" y="277"/>
                </a:cubicBezTo>
                <a:cubicBezTo>
                  <a:pt x="11" y="281"/>
                  <a:pt x="11" y="281"/>
                  <a:pt x="11" y="281"/>
                </a:cubicBezTo>
                <a:cubicBezTo>
                  <a:pt x="10" y="286"/>
                  <a:pt x="10" y="286"/>
                  <a:pt x="10" y="286"/>
                </a:cubicBezTo>
                <a:cubicBezTo>
                  <a:pt x="10" y="288"/>
                  <a:pt x="10" y="289"/>
                  <a:pt x="9" y="291"/>
                </a:cubicBezTo>
                <a:cubicBezTo>
                  <a:pt x="9" y="294"/>
                  <a:pt x="9" y="294"/>
                  <a:pt x="9" y="294"/>
                </a:cubicBezTo>
                <a:cubicBezTo>
                  <a:pt x="8" y="297"/>
                  <a:pt x="8" y="297"/>
                  <a:pt x="8" y="297"/>
                </a:cubicBezTo>
                <a:cubicBezTo>
                  <a:pt x="8" y="300"/>
                  <a:pt x="8" y="300"/>
                  <a:pt x="8" y="300"/>
                </a:cubicBezTo>
                <a:cubicBezTo>
                  <a:pt x="7" y="304"/>
                  <a:pt x="7" y="304"/>
                  <a:pt x="7" y="304"/>
                </a:cubicBezTo>
                <a:cubicBezTo>
                  <a:pt x="7" y="306"/>
                  <a:pt x="7" y="306"/>
                  <a:pt x="7" y="306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11"/>
                  <a:pt x="6" y="311"/>
                  <a:pt x="6" y="311"/>
                </a:cubicBezTo>
                <a:cubicBezTo>
                  <a:pt x="7" y="308"/>
                  <a:pt x="7" y="308"/>
                  <a:pt x="7" y="308"/>
                </a:cubicBezTo>
                <a:cubicBezTo>
                  <a:pt x="8" y="304"/>
                  <a:pt x="8" y="304"/>
                  <a:pt x="8" y="304"/>
                </a:cubicBezTo>
                <a:cubicBezTo>
                  <a:pt x="9" y="298"/>
                  <a:pt x="9" y="298"/>
                  <a:pt x="9" y="298"/>
                </a:cubicBezTo>
                <a:cubicBezTo>
                  <a:pt x="10" y="291"/>
                  <a:pt x="10" y="291"/>
                  <a:pt x="10" y="291"/>
                </a:cubicBezTo>
                <a:cubicBezTo>
                  <a:pt x="12" y="283"/>
                  <a:pt x="12" y="283"/>
                  <a:pt x="12" y="283"/>
                </a:cubicBezTo>
                <a:cubicBezTo>
                  <a:pt x="12" y="280"/>
                  <a:pt x="13" y="277"/>
                  <a:pt x="14" y="274"/>
                </a:cubicBezTo>
                <a:cubicBezTo>
                  <a:pt x="15" y="272"/>
                  <a:pt x="15" y="270"/>
                  <a:pt x="16" y="268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19" y="260"/>
                  <a:pt x="19" y="260"/>
                  <a:pt x="19" y="260"/>
                </a:cubicBezTo>
                <a:cubicBezTo>
                  <a:pt x="21" y="255"/>
                  <a:pt x="21" y="255"/>
                  <a:pt x="21" y="255"/>
                </a:cubicBezTo>
                <a:cubicBezTo>
                  <a:pt x="23" y="252"/>
                  <a:pt x="23" y="252"/>
                  <a:pt x="23" y="252"/>
                </a:cubicBezTo>
                <a:cubicBezTo>
                  <a:pt x="24" y="250"/>
                  <a:pt x="24" y="250"/>
                  <a:pt x="24" y="250"/>
                </a:cubicBezTo>
                <a:cubicBezTo>
                  <a:pt x="26" y="246"/>
                  <a:pt x="26" y="246"/>
                  <a:pt x="26" y="246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29" y="237"/>
                  <a:pt x="29" y="237"/>
                  <a:pt x="29" y="237"/>
                </a:cubicBezTo>
                <a:cubicBezTo>
                  <a:pt x="30" y="235"/>
                  <a:pt x="30" y="235"/>
                  <a:pt x="30" y="235"/>
                </a:cubicBezTo>
                <a:cubicBezTo>
                  <a:pt x="31" y="231"/>
                  <a:pt x="31" y="231"/>
                  <a:pt x="31" y="231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32" y="231"/>
                  <a:pt x="32" y="231"/>
                  <a:pt x="32" y="231"/>
                </a:cubicBezTo>
                <a:cubicBezTo>
                  <a:pt x="35" y="226"/>
                  <a:pt x="35" y="226"/>
                  <a:pt x="35" y="226"/>
                </a:cubicBezTo>
                <a:cubicBezTo>
                  <a:pt x="37" y="223"/>
                  <a:pt x="37" y="223"/>
                  <a:pt x="37" y="223"/>
                </a:cubicBezTo>
                <a:cubicBezTo>
                  <a:pt x="38" y="220"/>
                  <a:pt x="38" y="220"/>
                  <a:pt x="38" y="220"/>
                </a:cubicBezTo>
                <a:cubicBezTo>
                  <a:pt x="42" y="212"/>
                  <a:pt x="42" y="212"/>
                  <a:pt x="42" y="212"/>
                </a:cubicBezTo>
                <a:cubicBezTo>
                  <a:pt x="43" y="212"/>
                  <a:pt x="43" y="212"/>
                  <a:pt x="44" y="212"/>
                </a:cubicBezTo>
                <a:cubicBezTo>
                  <a:pt x="46" y="210"/>
                  <a:pt x="46" y="210"/>
                  <a:pt x="46" y="210"/>
                </a:cubicBezTo>
                <a:cubicBezTo>
                  <a:pt x="48" y="209"/>
                  <a:pt x="48" y="209"/>
                  <a:pt x="48" y="209"/>
                </a:cubicBezTo>
                <a:cubicBezTo>
                  <a:pt x="49" y="206"/>
                  <a:pt x="49" y="206"/>
                  <a:pt x="49" y="206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56" y="194"/>
                  <a:pt x="56" y="194"/>
                  <a:pt x="56" y="194"/>
                </a:cubicBezTo>
                <a:cubicBezTo>
                  <a:pt x="56" y="194"/>
                  <a:pt x="57" y="194"/>
                  <a:pt x="57" y="194"/>
                </a:cubicBezTo>
                <a:cubicBezTo>
                  <a:pt x="59" y="192"/>
                  <a:pt x="59" y="192"/>
                  <a:pt x="59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6" y="186"/>
                  <a:pt x="66" y="186"/>
                  <a:pt x="66" y="186"/>
                </a:cubicBezTo>
                <a:cubicBezTo>
                  <a:pt x="68" y="186"/>
                  <a:pt x="69" y="186"/>
                  <a:pt x="70" y="187"/>
                </a:cubicBezTo>
                <a:cubicBezTo>
                  <a:pt x="70" y="188"/>
                  <a:pt x="69" y="188"/>
                  <a:pt x="69" y="189"/>
                </a:cubicBezTo>
                <a:cubicBezTo>
                  <a:pt x="68" y="189"/>
                  <a:pt x="67" y="189"/>
                  <a:pt x="66" y="189"/>
                </a:cubicBezTo>
                <a:cubicBezTo>
                  <a:pt x="63" y="192"/>
                  <a:pt x="63" y="192"/>
                  <a:pt x="61" y="196"/>
                </a:cubicBezTo>
                <a:cubicBezTo>
                  <a:pt x="61" y="197"/>
                  <a:pt x="61" y="197"/>
                  <a:pt x="61" y="197"/>
                </a:cubicBezTo>
                <a:cubicBezTo>
                  <a:pt x="64" y="195"/>
                  <a:pt x="64" y="195"/>
                  <a:pt x="64" y="195"/>
                </a:cubicBezTo>
                <a:cubicBezTo>
                  <a:pt x="66" y="193"/>
                  <a:pt x="66" y="193"/>
                  <a:pt x="66" y="193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1" y="190"/>
                  <a:pt x="71" y="190"/>
                  <a:pt x="71" y="190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3" y="178"/>
                  <a:pt x="83" y="178"/>
                  <a:pt x="83" y="178"/>
                </a:cubicBezTo>
                <a:cubicBezTo>
                  <a:pt x="80" y="179"/>
                  <a:pt x="80" y="179"/>
                  <a:pt x="80" y="179"/>
                </a:cubicBezTo>
                <a:cubicBezTo>
                  <a:pt x="75" y="184"/>
                  <a:pt x="75" y="184"/>
                  <a:pt x="75" y="184"/>
                </a:cubicBezTo>
                <a:cubicBezTo>
                  <a:pt x="73" y="184"/>
                  <a:pt x="73" y="184"/>
                  <a:pt x="73" y="184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73" y="178"/>
                  <a:pt x="73" y="178"/>
                  <a:pt x="73" y="178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83" y="163"/>
                  <a:pt x="83" y="163"/>
                  <a:pt x="83" y="163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8" y="164"/>
                  <a:pt x="78" y="164"/>
                  <a:pt x="78" y="164"/>
                </a:cubicBezTo>
                <a:cubicBezTo>
                  <a:pt x="73" y="168"/>
                  <a:pt x="73" y="168"/>
                  <a:pt x="73" y="168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6" y="175"/>
                  <a:pt x="66" y="175"/>
                  <a:pt x="66" y="175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69"/>
                  <a:pt x="71" y="169"/>
                  <a:pt x="71" y="169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67"/>
                  <a:pt x="72" y="167"/>
                  <a:pt x="72" y="167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83" y="157"/>
                  <a:pt x="83" y="157"/>
                  <a:pt x="83" y="15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7" y="156"/>
                  <a:pt x="87" y="156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3" y="157"/>
                  <a:pt x="93" y="157"/>
                  <a:pt x="93" y="157"/>
                </a:cubicBezTo>
                <a:cubicBezTo>
                  <a:pt x="95" y="157"/>
                  <a:pt x="95" y="157"/>
                  <a:pt x="95" y="157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104" y="150"/>
                  <a:pt x="104" y="150"/>
                  <a:pt x="104" y="150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10" y="148"/>
                  <a:pt x="110" y="148"/>
                  <a:pt x="110" y="14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930">
              <a:defRPr/>
            </a:pPr>
            <a:endParaRPr lang="en-US" sz="3190" kern="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Freeform 32"/>
          <p:cNvSpPr/>
          <p:nvPr/>
        </p:nvSpPr>
        <p:spPr>
          <a:xfrm rot="5400000">
            <a:off x="5781838" y="4772006"/>
            <a:ext cx="511768" cy="85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Freeform 33"/>
          <p:cNvSpPr/>
          <p:nvPr/>
        </p:nvSpPr>
        <p:spPr>
          <a:xfrm rot="1255098">
            <a:off x="7034086" y="3999833"/>
            <a:ext cx="560182" cy="85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Freeform 34"/>
          <p:cNvSpPr/>
          <p:nvPr/>
        </p:nvSpPr>
        <p:spPr>
          <a:xfrm rot="20196483">
            <a:off x="7057547" y="2759731"/>
            <a:ext cx="511768" cy="85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Freeform 35"/>
          <p:cNvSpPr/>
          <p:nvPr/>
        </p:nvSpPr>
        <p:spPr>
          <a:xfrm rot="19283161" flipH="1">
            <a:off x="4640014" y="4192837"/>
            <a:ext cx="511768" cy="85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Freeform 37"/>
          <p:cNvSpPr/>
          <p:nvPr/>
        </p:nvSpPr>
        <p:spPr>
          <a:xfrm rot="1328443" flipH="1">
            <a:off x="4445799" y="2900517"/>
            <a:ext cx="511768" cy="85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1318900" y="1716005"/>
            <a:ext cx="1434383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altLang="zh-CN" sz="160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localStorage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3"/>
          <p:cNvSpPr txBox="1"/>
          <p:nvPr/>
        </p:nvSpPr>
        <p:spPr>
          <a:xfrm>
            <a:off x="355510" y="2083966"/>
            <a:ext cx="2397773" cy="1551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长期缓存，只要不手动清除，则一直存在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存数据大小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5MB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660">
              <a:spcBef>
                <a:spcPct val="20000"/>
              </a:spcBef>
              <a:defRPr/>
            </a:pPr>
            <a:r>
              <a:rPr lang="en-US" altLang="zh-CN" sz="1200" dirty="0" err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localStorage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常用于长期登录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判断用户是否已登录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，合适长期保存在本地使用，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存的数据可以在同一个浏览器中任何地方使用，包括不同标签打开的浏览器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"/>
          <p:cNvSpPr txBox="1"/>
          <p:nvPr/>
        </p:nvSpPr>
        <p:spPr>
          <a:xfrm>
            <a:off x="9219887" y="1592895"/>
            <a:ext cx="163231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altLang="zh-CN" sz="1600" b="1" dirty="0" err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sessionStorage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3"/>
          <p:cNvSpPr txBox="1"/>
          <p:nvPr/>
        </p:nvSpPr>
        <p:spPr>
          <a:xfrm>
            <a:off x="9315004" y="1907879"/>
            <a:ext cx="2608579" cy="15881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会话存储，存数据大小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5MB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打开浏览器则进行缓存，关闭浏览器则缓存消失</a:t>
            </a: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 err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sessionStorage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存储的数据，同一个浏览器同一个会话内可以共享数据，适用于敏感账户一次性登录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1200" dirty="0" err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localStorage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200" dirty="0" err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sessionStorage</a:t>
            </a:r>
            <a:r>
              <a: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共同点：都存在于客户端，不与服务器交互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13"/>
          <p:cNvSpPr txBox="1"/>
          <p:nvPr/>
        </p:nvSpPr>
        <p:spPr>
          <a:xfrm>
            <a:off x="2540680" y="4428476"/>
            <a:ext cx="80262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altLang="zh-CN" sz="16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13"/>
          <p:cNvSpPr txBox="1"/>
          <p:nvPr/>
        </p:nvSpPr>
        <p:spPr>
          <a:xfrm>
            <a:off x="1351697" y="4748527"/>
            <a:ext cx="1991611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本地缓存，可以设置它的过期时间等等。（存储字符串信息</a:t>
            </a:r>
            <a:r>
              <a:rPr lang="zh-CN" altLang="en-US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13"/>
          <p:cNvSpPr txBox="1"/>
          <p:nvPr/>
        </p:nvSpPr>
        <p:spPr>
          <a:xfrm>
            <a:off x="8908398" y="4360506"/>
            <a:ext cx="2060668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前端模拟的小数据库，不用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13"/>
          <p:cNvSpPr txBox="1"/>
          <p:nvPr/>
        </p:nvSpPr>
        <p:spPr>
          <a:xfrm>
            <a:off x="6662018" y="5511578"/>
            <a:ext cx="2060668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前端模拟的小数据库，不用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381264" y="1146918"/>
            <a:ext cx="849751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1.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之前一直使用的本地存储，多用于电商网络，存储用户信息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2.cookie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是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document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对象的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API,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用于浏览器存储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3.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存储大小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4KB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4.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和服务端浏览器进行交互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5.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是字符串信息，主要配合序列化和反序列化进行存储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获取数据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6.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删除数据，主要是设置当前商品或用户过期时间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7.cookies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是需要开发者封装的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【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非常好用的封装好的库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: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js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-cookie】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8.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封装依据：（存 取 删）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document.cookie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= "name=value[;expires=date]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[;path=path-to-source][;domain=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域名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][;secure]";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name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：存储的数据名，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value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是存储的值 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expires: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设置的过期时间名，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date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过期时间具体时间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path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：存储的路径，把数据存在哪个网站里面了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4284" y="1146918"/>
            <a:ext cx="240980" cy="4980385"/>
            <a:chOff x="1284284" y="1146918"/>
            <a:chExt cx="240980" cy="498038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381264" y="1340879"/>
              <a:ext cx="1" cy="4668982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87871" y="1146918"/>
              <a:ext cx="193961" cy="193961"/>
              <a:chOff x="8188039" y="1257876"/>
              <a:chExt cx="193961" cy="19396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87870" y="2393313"/>
              <a:ext cx="193961" cy="193961"/>
              <a:chOff x="8188039" y="1257876"/>
              <a:chExt cx="193961" cy="19396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84284" y="3802792"/>
              <a:ext cx="193961" cy="193961"/>
              <a:chOff x="8188039" y="1257876"/>
              <a:chExt cx="193961" cy="19396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381264" y="156514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81264" y="1862597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81264" y="277716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81264" y="4153605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81264" y="3315962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287870" y="5204654"/>
              <a:ext cx="193961" cy="193961"/>
              <a:chOff x="8188039" y="1257876"/>
              <a:chExt cx="193961" cy="19396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381264" y="5588501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81264" y="6127303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本地缓存</a:t>
            </a:r>
            <a:r>
              <a:rPr lang="en-US" altLang="zh-CN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--cookie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WEB  Storage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13391" y="1259174"/>
            <a:ext cx="11765217" cy="5757023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976185" y="2032121"/>
            <a:ext cx="658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565" y="1785237"/>
            <a:ext cx="133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ode Bold" panose="020B0604020202020204" pitchFamily="50" charset="0"/>
              </a:rPr>
              <a:t>强缓存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ode Bold" panose="020B0604020202020204" pitchFamily="50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 rot="20700788">
            <a:off x="660824" y="1419111"/>
            <a:ext cx="1223086" cy="1223086"/>
            <a:chOff x="1139483" y="1048115"/>
            <a:chExt cx="1195754" cy="1195754"/>
          </a:xfrm>
        </p:grpSpPr>
        <p:sp>
          <p:nvSpPr>
            <p:cNvPr id="13" name="任意多边形 12"/>
            <p:cNvSpPr/>
            <p:nvPr/>
          </p:nvSpPr>
          <p:spPr>
            <a:xfrm>
              <a:off x="1896306" y="1080885"/>
              <a:ext cx="427526" cy="451977"/>
            </a:xfrm>
            <a:custGeom>
              <a:avLst/>
              <a:gdLst>
                <a:gd name="connsiteX0" fmla="*/ 27985 w 427526"/>
                <a:gd name="connsiteY0" fmla="*/ 0 h 451977"/>
                <a:gd name="connsiteX1" fmla="*/ 73775 w 427526"/>
                <a:gd name="connsiteY1" fmla="*/ 14214 h 451977"/>
                <a:gd name="connsiteX2" fmla="*/ 426784 w 427526"/>
                <a:gd name="connsiteY2" fmla="*/ 444614 h 451977"/>
                <a:gd name="connsiteX3" fmla="*/ 427526 w 427526"/>
                <a:gd name="connsiteY3" fmla="*/ 451977 h 451977"/>
                <a:gd name="connsiteX4" fmla="*/ 378146 w 427526"/>
                <a:gd name="connsiteY4" fmla="*/ 451977 h 451977"/>
                <a:gd name="connsiteX5" fmla="*/ 346926 w 427526"/>
                <a:gd name="connsiteY5" fmla="*/ 351405 h 451977"/>
                <a:gd name="connsiteX6" fmla="*/ 54755 w 427526"/>
                <a:gd name="connsiteY6" fmla="*/ 59234 h 451977"/>
                <a:gd name="connsiteX7" fmla="*/ 0 w 427526"/>
                <a:gd name="connsiteY7" fmla="*/ 42237 h 451977"/>
                <a:gd name="connsiteX8" fmla="*/ 27985 w 427526"/>
                <a:gd name="connsiteY8" fmla="*/ 0 h 4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526" h="451977">
                  <a:moveTo>
                    <a:pt x="27985" y="0"/>
                  </a:moveTo>
                  <a:lnTo>
                    <a:pt x="73775" y="14214"/>
                  </a:lnTo>
                  <a:cubicBezTo>
                    <a:pt x="252597" y="89850"/>
                    <a:pt x="386963" y="250012"/>
                    <a:pt x="426784" y="444614"/>
                  </a:cubicBezTo>
                  <a:lnTo>
                    <a:pt x="427526" y="451977"/>
                  </a:lnTo>
                  <a:lnTo>
                    <a:pt x="378146" y="451977"/>
                  </a:lnTo>
                  <a:lnTo>
                    <a:pt x="346926" y="351405"/>
                  </a:lnTo>
                  <a:cubicBezTo>
                    <a:pt x="291363" y="220037"/>
                    <a:pt x="186123" y="114797"/>
                    <a:pt x="54755" y="59234"/>
                  </a:cubicBezTo>
                  <a:lnTo>
                    <a:pt x="0" y="42237"/>
                  </a:lnTo>
                  <a:lnTo>
                    <a:pt x="2798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781543" y="1532863"/>
              <a:ext cx="553694" cy="706553"/>
            </a:xfrm>
            <a:custGeom>
              <a:avLst/>
              <a:gdLst>
                <a:gd name="connsiteX0" fmla="*/ 492909 w 553694"/>
                <a:gd name="connsiteY0" fmla="*/ 0 h 706553"/>
                <a:gd name="connsiteX1" fmla="*/ 542289 w 553694"/>
                <a:gd name="connsiteY1" fmla="*/ 0 h 706553"/>
                <a:gd name="connsiteX2" fmla="*/ 553694 w 553694"/>
                <a:gd name="connsiteY2" fmla="*/ 113130 h 706553"/>
                <a:gd name="connsiteX3" fmla="*/ 76310 w 553694"/>
                <a:gd name="connsiteY3" fmla="*/ 698860 h 706553"/>
                <a:gd name="connsiteX4" fmla="*/ 0 w 553694"/>
                <a:gd name="connsiteY4" fmla="*/ 706553 h 706553"/>
                <a:gd name="connsiteX5" fmla="*/ 34758 w 553694"/>
                <a:gd name="connsiteY5" fmla="*/ 654190 h 706553"/>
                <a:gd name="connsiteX6" fmla="*/ 66462 w 553694"/>
                <a:gd name="connsiteY6" fmla="*/ 650994 h 706553"/>
                <a:gd name="connsiteX7" fmla="*/ 504834 w 553694"/>
                <a:gd name="connsiteY7" fmla="*/ 113130 h 706553"/>
                <a:gd name="connsiteX8" fmla="*/ 493680 w 553694"/>
                <a:gd name="connsiteY8" fmla="*/ 2484 h 706553"/>
                <a:gd name="connsiteX9" fmla="*/ 492909 w 553694"/>
                <a:gd name="connsiteY9" fmla="*/ 0 h 7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694" h="706553">
                  <a:moveTo>
                    <a:pt x="492909" y="0"/>
                  </a:moveTo>
                  <a:lnTo>
                    <a:pt x="542289" y="0"/>
                  </a:lnTo>
                  <a:lnTo>
                    <a:pt x="553694" y="113130"/>
                  </a:lnTo>
                  <a:cubicBezTo>
                    <a:pt x="553694" y="402053"/>
                    <a:pt x="348752" y="643111"/>
                    <a:pt x="76310" y="698860"/>
                  </a:cubicBezTo>
                  <a:lnTo>
                    <a:pt x="0" y="706553"/>
                  </a:lnTo>
                  <a:lnTo>
                    <a:pt x="34758" y="654190"/>
                  </a:lnTo>
                  <a:lnTo>
                    <a:pt x="66462" y="650994"/>
                  </a:lnTo>
                  <a:cubicBezTo>
                    <a:pt x="316640" y="599800"/>
                    <a:pt x="504834" y="378442"/>
                    <a:pt x="504834" y="113130"/>
                  </a:cubicBezTo>
                  <a:cubicBezTo>
                    <a:pt x="504834" y="75228"/>
                    <a:pt x="500993" y="38224"/>
                    <a:pt x="493680" y="2484"/>
                  </a:cubicBezTo>
                  <a:lnTo>
                    <a:pt x="49290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139483" y="1048115"/>
              <a:ext cx="784808" cy="1195754"/>
            </a:xfrm>
            <a:custGeom>
              <a:avLst/>
              <a:gdLst>
                <a:gd name="connsiteX0" fmla="*/ 597877 w 784808"/>
                <a:gd name="connsiteY0" fmla="*/ 0 h 1195754"/>
                <a:gd name="connsiteX1" fmla="*/ 718370 w 784808"/>
                <a:gd name="connsiteY1" fmla="*/ 12147 h 1195754"/>
                <a:gd name="connsiteX2" fmla="*/ 784808 w 784808"/>
                <a:gd name="connsiteY2" fmla="*/ 32770 h 1195754"/>
                <a:gd name="connsiteX3" fmla="*/ 756823 w 784808"/>
                <a:gd name="connsiteY3" fmla="*/ 75007 h 1195754"/>
                <a:gd name="connsiteX4" fmla="*/ 708522 w 784808"/>
                <a:gd name="connsiteY4" fmla="*/ 60013 h 1195754"/>
                <a:gd name="connsiteX5" fmla="*/ 597876 w 784808"/>
                <a:gd name="connsiteY5" fmla="*/ 48859 h 1195754"/>
                <a:gd name="connsiteX6" fmla="*/ 48858 w 784808"/>
                <a:gd name="connsiteY6" fmla="*/ 597877 h 1195754"/>
                <a:gd name="connsiteX7" fmla="*/ 597876 w 784808"/>
                <a:gd name="connsiteY7" fmla="*/ 1146895 h 1195754"/>
                <a:gd name="connsiteX8" fmla="*/ 676818 w 784808"/>
                <a:gd name="connsiteY8" fmla="*/ 1138937 h 1195754"/>
                <a:gd name="connsiteX9" fmla="*/ 642060 w 784808"/>
                <a:gd name="connsiteY9" fmla="*/ 1191300 h 1195754"/>
                <a:gd name="connsiteX10" fmla="*/ 597877 w 784808"/>
                <a:gd name="connsiteY10" fmla="*/ 1195754 h 1195754"/>
                <a:gd name="connsiteX11" fmla="*/ 0 w 784808"/>
                <a:gd name="connsiteY11" fmla="*/ 597877 h 1195754"/>
                <a:gd name="connsiteX12" fmla="*/ 597877 w 784808"/>
                <a:gd name="connsiteY12" fmla="*/ 0 h 119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4808" h="1195754">
                  <a:moveTo>
                    <a:pt x="597877" y="0"/>
                  </a:moveTo>
                  <a:cubicBezTo>
                    <a:pt x="639152" y="0"/>
                    <a:pt x="679450" y="4183"/>
                    <a:pt x="718370" y="12147"/>
                  </a:cubicBezTo>
                  <a:lnTo>
                    <a:pt x="784808" y="32770"/>
                  </a:lnTo>
                  <a:lnTo>
                    <a:pt x="756823" y="75007"/>
                  </a:lnTo>
                  <a:lnTo>
                    <a:pt x="708522" y="60013"/>
                  </a:lnTo>
                  <a:cubicBezTo>
                    <a:pt x="672783" y="52700"/>
                    <a:pt x="635778" y="48859"/>
                    <a:pt x="597876" y="48859"/>
                  </a:cubicBezTo>
                  <a:cubicBezTo>
                    <a:pt x="294662" y="48859"/>
                    <a:pt x="48858" y="294663"/>
                    <a:pt x="48858" y="597877"/>
                  </a:cubicBezTo>
                  <a:cubicBezTo>
                    <a:pt x="48858" y="901091"/>
                    <a:pt x="294662" y="1146895"/>
                    <a:pt x="597876" y="1146895"/>
                  </a:cubicBezTo>
                  <a:lnTo>
                    <a:pt x="676818" y="1138937"/>
                  </a:lnTo>
                  <a:lnTo>
                    <a:pt x="642060" y="1191300"/>
                  </a:lnTo>
                  <a:lnTo>
                    <a:pt x="597877" y="1195754"/>
                  </a:lnTo>
                  <a:cubicBezTo>
                    <a:pt x="267679" y="1195754"/>
                    <a:pt x="0" y="928075"/>
                    <a:pt x="0" y="597877"/>
                  </a:cubicBezTo>
                  <a:cubicBezTo>
                    <a:pt x="0" y="267679"/>
                    <a:pt x="267679" y="0"/>
                    <a:pt x="5978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78029" y="1857489"/>
            <a:ext cx="247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de Light" panose="020B0604020202020204" pitchFamily="50" charset="0"/>
              </a:rPr>
              <a:t>强缓存的状态码：</a:t>
            </a:r>
            <a:r>
              <a:rPr lang="en-US" altLang="zh-CN" dirty="0">
                <a:solidFill>
                  <a:schemeClr val="bg1"/>
                </a:solidFill>
                <a:latin typeface="Code Light" panose="020B0604020202020204" pitchFamily="50" charset="0"/>
              </a:rPr>
              <a:t>200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028" y="2245833"/>
            <a:ext cx="3186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直接缓存到本地，哪里需要当前数据，直接在本地获取即可</a:t>
            </a:r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，不用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和服务端进行交互了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不用商量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936075" y="4234949"/>
            <a:ext cx="658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16042" y="3937905"/>
            <a:ext cx="99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ode Bold" panose="020B0604020202020204" pitchFamily="50" charset="0"/>
              </a:rPr>
              <a:t>协商缓存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ode Bold" panose="020B0604020202020204" pitchFamily="50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37918" y="4060316"/>
            <a:ext cx="22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de Light" panose="020B0604020202020204" pitchFamily="50" charset="0"/>
              </a:rPr>
              <a:t>状态码：</a:t>
            </a:r>
            <a:r>
              <a:rPr lang="en-US" altLang="zh-CN" dirty="0" smtClean="0">
                <a:solidFill>
                  <a:schemeClr val="bg1"/>
                </a:solidFill>
                <a:latin typeface="Code Light" panose="020B0604020202020204" pitchFamily="50" charset="0"/>
              </a:rPr>
              <a:t>304&amp;200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37917" y="4448660"/>
            <a:ext cx="31861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直接缓存到本地，根据一些过期时间等等的字段判断后台数据是否有更新，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 如果有更新，则前端浏览器获取后台返回的最新字段，根据字段更新</a:t>
            </a:r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前端缓存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数据，然后可以使用了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5562" y="5497380"/>
            <a:ext cx="204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de Light" panose="020B0604020202020204" pitchFamily="50" charset="0"/>
              </a:rPr>
              <a:t>协商缓存过程：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5562" y="5846646"/>
            <a:ext cx="58749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200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：发请求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-》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对比，资源是否过期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-》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过期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-》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再次请求服务器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-》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   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变化更新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-》 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前端本地获取最新数据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304: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发请求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-》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对比，资源是否过期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-》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没有过期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-》 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没有变化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-》 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前端本地获取数据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1060255" y="5012563"/>
            <a:ext cx="0" cy="442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05" y="583056"/>
            <a:ext cx="5912125" cy="59121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809701" y="266709"/>
            <a:ext cx="8952354" cy="932789"/>
            <a:chOff x="1809701" y="266709"/>
            <a:chExt cx="8952354" cy="932789"/>
          </a:xfrm>
        </p:grpSpPr>
        <p:sp>
          <p:nvSpPr>
            <p:cNvPr id="29" name="文本框 28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缓存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809701" y="799388"/>
              <a:ext cx="895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不管什么缓存，都是由服务端控制，</a:t>
              </a:r>
              <a:r>
                <a:rPr lang="en-US" altLang="zh-CN" sz="2000" dirty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【response headers】</a:t>
              </a:r>
              <a:r>
                <a:rPr lang="zh-CN" altLang="en-US" sz="2000" dirty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响应的字段决定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0901" y="3732240"/>
            <a:ext cx="1224000" cy="1224000"/>
            <a:chOff x="2190583" y="-298938"/>
            <a:chExt cx="1224000" cy="1224000"/>
          </a:xfrm>
        </p:grpSpPr>
        <p:sp>
          <p:nvSpPr>
            <p:cNvPr id="38" name="任意多边形 37"/>
            <p:cNvSpPr/>
            <p:nvPr/>
          </p:nvSpPr>
          <p:spPr>
            <a:xfrm>
              <a:off x="2190583" y="-298938"/>
              <a:ext cx="1218417" cy="1224000"/>
            </a:xfrm>
            <a:custGeom>
              <a:avLst/>
              <a:gdLst>
                <a:gd name="connsiteX0" fmla="*/ 612000 w 1218417"/>
                <a:gd name="connsiteY0" fmla="*/ 0 h 1224000"/>
                <a:gd name="connsiteX1" fmla="*/ 684456 w 1218417"/>
                <a:gd name="connsiteY1" fmla="*/ 7304 h 1224000"/>
                <a:gd name="connsiteX2" fmla="*/ 684456 w 1218417"/>
                <a:gd name="connsiteY2" fmla="*/ 62017 h 1224000"/>
                <a:gd name="connsiteX3" fmla="*/ 612000 w 1218417"/>
                <a:gd name="connsiteY3" fmla="*/ 54713 h 1224000"/>
                <a:gd name="connsiteX4" fmla="*/ 54713 w 1218417"/>
                <a:gd name="connsiteY4" fmla="*/ 612000 h 1224000"/>
                <a:gd name="connsiteX5" fmla="*/ 612000 w 1218417"/>
                <a:gd name="connsiteY5" fmla="*/ 1169287 h 1224000"/>
                <a:gd name="connsiteX6" fmla="*/ 1157965 w 1218417"/>
                <a:gd name="connsiteY6" fmla="*/ 724313 h 1224000"/>
                <a:gd name="connsiteX7" fmla="*/ 1163704 w 1218417"/>
                <a:gd name="connsiteY7" fmla="*/ 667380 h 1224000"/>
                <a:gd name="connsiteX8" fmla="*/ 1218417 w 1218417"/>
                <a:gd name="connsiteY8" fmla="*/ 667380 h 1224000"/>
                <a:gd name="connsiteX9" fmla="*/ 1211566 w 1218417"/>
                <a:gd name="connsiteY9" fmla="*/ 735339 h 1224000"/>
                <a:gd name="connsiteX10" fmla="*/ 612000 w 1218417"/>
                <a:gd name="connsiteY10" fmla="*/ 1224000 h 1224000"/>
                <a:gd name="connsiteX11" fmla="*/ 0 w 1218417"/>
                <a:gd name="connsiteY11" fmla="*/ 612000 h 1224000"/>
                <a:gd name="connsiteX12" fmla="*/ 612000 w 1218417"/>
                <a:gd name="connsiteY12" fmla="*/ 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8417" h="1224000">
                  <a:moveTo>
                    <a:pt x="612000" y="0"/>
                  </a:moveTo>
                  <a:lnTo>
                    <a:pt x="684456" y="7304"/>
                  </a:lnTo>
                  <a:lnTo>
                    <a:pt x="684456" y="62017"/>
                  </a:lnTo>
                  <a:lnTo>
                    <a:pt x="612000" y="54713"/>
                  </a:lnTo>
                  <a:cubicBezTo>
                    <a:pt x="304219" y="54713"/>
                    <a:pt x="54713" y="304219"/>
                    <a:pt x="54713" y="612000"/>
                  </a:cubicBezTo>
                  <a:cubicBezTo>
                    <a:pt x="54713" y="919781"/>
                    <a:pt x="304219" y="1169287"/>
                    <a:pt x="612000" y="1169287"/>
                  </a:cubicBezTo>
                  <a:cubicBezTo>
                    <a:pt x="881309" y="1169287"/>
                    <a:pt x="1106000" y="978259"/>
                    <a:pt x="1157965" y="724313"/>
                  </a:cubicBezTo>
                  <a:lnTo>
                    <a:pt x="1163704" y="667380"/>
                  </a:lnTo>
                  <a:lnTo>
                    <a:pt x="1218417" y="667380"/>
                  </a:lnTo>
                  <a:lnTo>
                    <a:pt x="1211566" y="735339"/>
                  </a:lnTo>
                  <a:cubicBezTo>
                    <a:pt x="1154500" y="1014217"/>
                    <a:pt x="907748" y="1224000"/>
                    <a:pt x="612000" y="1224000"/>
                  </a:cubicBezTo>
                  <a:cubicBezTo>
                    <a:pt x="274002" y="1224000"/>
                    <a:pt x="0" y="949998"/>
                    <a:pt x="0" y="612000"/>
                  </a:cubicBezTo>
                  <a:cubicBezTo>
                    <a:pt x="0" y="274002"/>
                    <a:pt x="274002" y="0"/>
                    <a:pt x="612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875039" y="-291634"/>
              <a:ext cx="539544" cy="660076"/>
            </a:xfrm>
            <a:custGeom>
              <a:avLst/>
              <a:gdLst>
                <a:gd name="connsiteX0" fmla="*/ 0 w 539544"/>
                <a:gd name="connsiteY0" fmla="*/ 0 h 660076"/>
                <a:gd name="connsiteX1" fmla="*/ 50883 w 539544"/>
                <a:gd name="connsiteY1" fmla="*/ 5130 h 660076"/>
                <a:gd name="connsiteX2" fmla="*/ 539544 w 539544"/>
                <a:gd name="connsiteY2" fmla="*/ 604696 h 660076"/>
                <a:gd name="connsiteX3" fmla="*/ 533961 w 539544"/>
                <a:gd name="connsiteY3" fmla="*/ 660076 h 660076"/>
                <a:gd name="connsiteX4" fmla="*/ 479248 w 539544"/>
                <a:gd name="connsiteY4" fmla="*/ 660076 h 660076"/>
                <a:gd name="connsiteX5" fmla="*/ 484831 w 539544"/>
                <a:gd name="connsiteY5" fmla="*/ 604696 h 660076"/>
                <a:gd name="connsiteX6" fmla="*/ 39857 w 539544"/>
                <a:gd name="connsiteY6" fmla="*/ 58731 h 660076"/>
                <a:gd name="connsiteX7" fmla="*/ 0 w 539544"/>
                <a:gd name="connsiteY7" fmla="*/ 54713 h 660076"/>
                <a:gd name="connsiteX8" fmla="*/ 0 w 539544"/>
                <a:gd name="connsiteY8" fmla="*/ 0 h 66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544" h="660076">
                  <a:moveTo>
                    <a:pt x="0" y="0"/>
                  </a:moveTo>
                  <a:lnTo>
                    <a:pt x="50883" y="5130"/>
                  </a:lnTo>
                  <a:cubicBezTo>
                    <a:pt x="329761" y="62196"/>
                    <a:pt x="539544" y="308948"/>
                    <a:pt x="539544" y="604696"/>
                  </a:cubicBezTo>
                  <a:lnTo>
                    <a:pt x="533961" y="660076"/>
                  </a:lnTo>
                  <a:lnTo>
                    <a:pt x="479248" y="660076"/>
                  </a:lnTo>
                  <a:lnTo>
                    <a:pt x="484831" y="604696"/>
                  </a:lnTo>
                  <a:cubicBezTo>
                    <a:pt x="484831" y="335388"/>
                    <a:pt x="293803" y="110696"/>
                    <a:pt x="39857" y="58731"/>
                  </a:cubicBezTo>
                  <a:lnTo>
                    <a:pt x="0" y="54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B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13391" y="1259174"/>
            <a:ext cx="11765217" cy="5236007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976185" y="2032121"/>
            <a:ext cx="658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565" y="1785237"/>
            <a:ext cx="133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ode Bold" panose="020B0604020202020204" pitchFamily="50" charset="0"/>
              </a:rPr>
              <a:t>强缓存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ode Bold" panose="020B0604020202020204" pitchFamily="50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 rot="20700788">
            <a:off x="660824" y="1419111"/>
            <a:ext cx="1223086" cy="1223086"/>
            <a:chOff x="1139483" y="1048115"/>
            <a:chExt cx="1195754" cy="1195754"/>
          </a:xfrm>
        </p:grpSpPr>
        <p:sp>
          <p:nvSpPr>
            <p:cNvPr id="13" name="任意多边形 12"/>
            <p:cNvSpPr/>
            <p:nvPr/>
          </p:nvSpPr>
          <p:spPr>
            <a:xfrm>
              <a:off x="1896306" y="1080885"/>
              <a:ext cx="427526" cy="451977"/>
            </a:xfrm>
            <a:custGeom>
              <a:avLst/>
              <a:gdLst>
                <a:gd name="connsiteX0" fmla="*/ 27985 w 427526"/>
                <a:gd name="connsiteY0" fmla="*/ 0 h 451977"/>
                <a:gd name="connsiteX1" fmla="*/ 73775 w 427526"/>
                <a:gd name="connsiteY1" fmla="*/ 14214 h 451977"/>
                <a:gd name="connsiteX2" fmla="*/ 426784 w 427526"/>
                <a:gd name="connsiteY2" fmla="*/ 444614 h 451977"/>
                <a:gd name="connsiteX3" fmla="*/ 427526 w 427526"/>
                <a:gd name="connsiteY3" fmla="*/ 451977 h 451977"/>
                <a:gd name="connsiteX4" fmla="*/ 378146 w 427526"/>
                <a:gd name="connsiteY4" fmla="*/ 451977 h 451977"/>
                <a:gd name="connsiteX5" fmla="*/ 346926 w 427526"/>
                <a:gd name="connsiteY5" fmla="*/ 351405 h 451977"/>
                <a:gd name="connsiteX6" fmla="*/ 54755 w 427526"/>
                <a:gd name="connsiteY6" fmla="*/ 59234 h 451977"/>
                <a:gd name="connsiteX7" fmla="*/ 0 w 427526"/>
                <a:gd name="connsiteY7" fmla="*/ 42237 h 451977"/>
                <a:gd name="connsiteX8" fmla="*/ 27985 w 427526"/>
                <a:gd name="connsiteY8" fmla="*/ 0 h 4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526" h="451977">
                  <a:moveTo>
                    <a:pt x="27985" y="0"/>
                  </a:moveTo>
                  <a:lnTo>
                    <a:pt x="73775" y="14214"/>
                  </a:lnTo>
                  <a:cubicBezTo>
                    <a:pt x="252597" y="89850"/>
                    <a:pt x="386963" y="250012"/>
                    <a:pt x="426784" y="444614"/>
                  </a:cubicBezTo>
                  <a:lnTo>
                    <a:pt x="427526" y="451977"/>
                  </a:lnTo>
                  <a:lnTo>
                    <a:pt x="378146" y="451977"/>
                  </a:lnTo>
                  <a:lnTo>
                    <a:pt x="346926" y="351405"/>
                  </a:lnTo>
                  <a:cubicBezTo>
                    <a:pt x="291363" y="220037"/>
                    <a:pt x="186123" y="114797"/>
                    <a:pt x="54755" y="59234"/>
                  </a:cubicBezTo>
                  <a:lnTo>
                    <a:pt x="0" y="42237"/>
                  </a:lnTo>
                  <a:lnTo>
                    <a:pt x="2798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781543" y="1532863"/>
              <a:ext cx="553694" cy="706553"/>
            </a:xfrm>
            <a:custGeom>
              <a:avLst/>
              <a:gdLst>
                <a:gd name="connsiteX0" fmla="*/ 492909 w 553694"/>
                <a:gd name="connsiteY0" fmla="*/ 0 h 706553"/>
                <a:gd name="connsiteX1" fmla="*/ 542289 w 553694"/>
                <a:gd name="connsiteY1" fmla="*/ 0 h 706553"/>
                <a:gd name="connsiteX2" fmla="*/ 553694 w 553694"/>
                <a:gd name="connsiteY2" fmla="*/ 113130 h 706553"/>
                <a:gd name="connsiteX3" fmla="*/ 76310 w 553694"/>
                <a:gd name="connsiteY3" fmla="*/ 698860 h 706553"/>
                <a:gd name="connsiteX4" fmla="*/ 0 w 553694"/>
                <a:gd name="connsiteY4" fmla="*/ 706553 h 706553"/>
                <a:gd name="connsiteX5" fmla="*/ 34758 w 553694"/>
                <a:gd name="connsiteY5" fmla="*/ 654190 h 706553"/>
                <a:gd name="connsiteX6" fmla="*/ 66462 w 553694"/>
                <a:gd name="connsiteY6" fmla="*/ 650994 h 706553"/>
                <a:gd name="connsiteX7" fmla="*/ 504834 w 553694"/>
                <a:gd name="connsiteY7" fmla="*/ 113130 h 706553"/>
                <a:gd name="connsiteX8" fmla="*/ 493680 w 553694"/>
                <a:gd name="connsiteY8" fmla="*/ 2484 h 706553"/>
                <a:gd name="connsiteX9" fmla="*/ 492909 w 553694"/>
                <a:gd name="connsiteY9" fmla="*/ 0 h 7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694" h="706553">
                  <a:moveTo>
                    <a:pt x="492909" y="0"/>
                  </a:moveTo>
                  <a:lnTo>
                    <a:pt x="542289" y="0"/>
                  </a:lnTo>
                  <a:lnTo>
                    <a:pt x="553694" y="113130"/>
                  </a:lnTo>
                  <a:cubicBezTo>
                    <a:pt x="553694" y="402053"/>
                    <a:pt x="348752" y="643111"/>
                    <a:pt x="76310" y="698860"/>
                  </a:cubicBezTo>
                  <a:lnTo>
                    <a:pt x="0" y="706553"/>
                  </a:lnTo>
                  <a:lnTo>
                    <a:pt x="34758" y="654190"/>
                  </a:lnTo>
                  <a:lnTo>
                    <a:pt x="66462" y="650994"/>
                  </a:lnTo>
                  <a:cubicBezTo>
                    <a:pt x="316640" y="599800"/>
                    <a:pt x="504834" y="378442"/>
                    <a:pt x="504834" y="113130"/>
                  </a:cubicBezTo>
                  <a:cubicBezTo>
                    <a:pt x="504834" y="75228"/>
                    <a:pt x="500993" y="38224"/>
                    <a:pt x="493680" y="2484"/>
                  </a:cubicBezTo>
                  <a:lnTo>
                    <a:pt x="49290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139483" y="1048115"/>
              <a:ext cx="784808" cy="1195754"/>
            </a:xfrm>
            <a:custGeom>
              <a:avLst/>
              <a:gdLst>
                <a:gd name="connsiteX0" fmla="*/ 597877 w 784808"/>
                <a:gd name="connsiteY0" fmla="*/ 0 h 1195754"/>
                <a:gd name="connsiteX1" fmla="*/ 718370 w 784808"/>
                <a:gd name="connsiteY1" fmla="*/ 12147 h 1195754"/>
                <a:gd name="connsiteX2" fmla="*/ 784808 w 784808"/>
                <a:gd name="connsiteY2" fmla="*/ 32770 h 1195754"/>
                <a:gd name="connsiteX3" fmla="*/ 756823 w 784808"/>
                <a:gd name="connsiteY3" fmla="*/ 75007 h 1195754"/>
                <a:gd name="connsiteX4" fmla="*/ 708522 w 784808"/>
                <a:gd name="connsiteY4" fmla="*/ 60013 h 1195754"/>
                <a:gd name="connsiteX5" fmla="*/ 597876 w 784808"/>
                <a:gd name="connsiteY5" fmla="*/ 48859 h 1195754"/>
                <a:gd name="connsiteX6" fmla="*/ 48858 w 784808"/>
                <a:gd name="connsiteY6" fmla="*/ 597877 h 1195754"/>
                <a:gd name="connsiteX7" fmla="*/ 597876 w 784808"/>
                <a:gd name="connsiteY7" fmla="*/ 1146895 h 1195754"/>
                <a:gd name="connsiteX8" fmla="*/ 676818 w 784808"/>
                <a:gd name="connsiteY8" fmla="*/ 1138937 h 1195754"/>
                <a:gd name="connsiteX9" fmla="*/ 642060 w 784808"/>
                <a:gd name="connsiteY9" fmla="*/ 1191300 h 1195754"/>
                <a:gd name="connsiteX10" fmla="*/ 597877 w 784808"/>
                <a:gd name="connsiteY10" fmla="*/ 1195754 h 1195754"/>
                <a:gd name="connsiteX11" fmla="*/ 0 w 784808"/>
                <a:gd name="connsiteY11" fmla="*/ 597877 h 1195754"/>
                <a:gd name="connsiteX12" fmla="*/ 597877 w 784808"/>
                <a:gd name="connsiteY12" fmla="*/ 0 h 119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4808" h="1195754">
                  <a:moveTo>
                    <a:pt x="597877" y="0"/>
                  </a:moveTo>
                  <a:cubicBezTo>
                    <a:pt x="639152" y="0"/>
                    <a:pt x="679450" y="4183"/>
                    <a:pt x="718370" y="12147"/>
                  </a:cubicBezTo>
                  <a:lnTo>
                    <a:pt x="784808" y="32770"/>
                  </a:lnTo>
                  <a:lnTo>
                    <a:pt x="756823" y="75007"/>
                  </a:lnTo>
                  <a:lnTo>
                    <a:pt x="708522" y="60013"/>
                  </a:lnTo>
                  <a:cubicBezTo>
                    <a:pt x="672783" y="52700"/>
                    <a:pt x="635778" y="48859"/>
                    <a:pt x="597876" y="48859"/>
                  </a:cubicBezTo>
                  <a:cubicBezTo>
                    <a:pt x="294662" y="48859"/>
                    <a:pt x="48858" y="294663"/>
                    <a:pt x="48858" y="597877"/>
                  </a:cubicBezTo>
                  <a:cubicBezTo>
                    <a:pt x="48858" y="901091"/>
                    <a:pt x="294662" y="1146895"/>
                    <a:pt x="597876" y="1146895"/>
                  </a:cubicBezTo>
                  <a:lnTo>
                    <a:pt x="676818" y="1138937"/>
                  </a:lnTo>
                  <a:lnTo>
                    <a:pt x="642060" y="1191300"/>
                  </a:lnTo>
                  <a:lnTo>
                    <a:pt x="597877" y="1195754"/>
                  </a:lnTo>
                  <a:cubicBezTo>
                    <a:pt x="267679" y="1195754"/>
                    <a:pt x="0" y="928075"/>
                    <a:pt x="0" y="597877"/>
                  </a:cubicBezTo>
                  <a:cubicBezTo>
                    <a:pt x="0" y="267679"/>
                    <a:pt x="267679" y="0"/>
                    <a:pt x="5978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78029" y="1858819"/>
            <a:ext cx="546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de Light" panose="020B0604020202020204" pitchFamily="50" charset="0"/>
              </a:rPr>
              <a:t>字段</a:t>
            </a:r>
            <a:r>
              <a:rPr lang="en-US" altLang="zh-CN" dirty="0">
                <a:solidFill>
                  <a:schemeClr val="bg1"/>
                </a:solidFill>
                <a:latin typeface="Code Light" panose="020B0604020202020204" pitchFamily="50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Code Light" panose="020B0604020202020204" pitchFamily="50" charset="0"/>
              </a:rPr>
              <a:t>主要就两个字段 </a:t>
            </a:r>
            <a:r>
              <a:rPr lang="en-US" altLang="zh-CN" dirty="0">
                <a:solidFill>
                  <a:schemeClr val="bg1"/>
                </a:solidFill>
                <a:latin typeface="Code Light" panose="020B0604020202020204" pitchFamily="50" charset="0"/>
              </a:rPr>
              <a:t>Expires </a:t>
            </a:r>
            <a:r>
              <a:rPr lang="zh-CN" altLang="en-US" dirty="0">
                <a:solidFill>
                  <a:schemeClr val="bg1"/>
                </a:solidFill>
                <a:latin typeface="Code Light" panose="020B0604020202020204" pitchFamily="50" charset="0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Code Light" panose="020B0604020202020204" pitchFamily="50" charset="0"/>
              </a:rPr>
              <a:t>Cache-Control 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9935" y="2245904"/>
            <a:ext cx="52725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Cache-Control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的优先级高于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Expires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优先级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cache-control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 max-age=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xxxx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，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public  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xxxx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：代表的是秒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cache-control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 max-age=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xxxx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，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private 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cache-control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 max-age=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xxxx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，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immutable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cache-control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 no-cache  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跳过了强缓存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cache-control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 no-store  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没有任何缓存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936075" y="4234949"/>
            <a:ext cx="658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16042" y="3937905"/>
            <a:ext cx="99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ode Bold" panose="020B0604020202020204" pitchFamily="50" charset="0"/>
              </a:rPr>
              <a:t>协商缓存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ode Bold" panose="020B0604020202020204" pitchFamily="50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37918" y="4060316"/>
            <a:ext cx="13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de Light" panose="020B0604020202020204" pitchFamily="50" charset="0"/>
              </a:rPr>
              <a:t>字段：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7533" y="4408977"/>
            <a:ext cx="45207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etag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每个文件有唯一值，一旦文件有修改，则说明数据变化了，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etag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值</a:t>
            </a:r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跟着变化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，每次值都是不一样的，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hash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值：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5c20abbd-e2e8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last-modified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：记录文件最后修改的时间，精确到秒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expires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过期时间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2960" y="5727076"/>
            <a:ext cx="451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de Light" panose="020B0604020202020204" pitchFamily="50" charset="0"/>
              </a:rPr>
              <a:t>etag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last-modified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是服务端返回给前端的，文件变化了，</a:t>
            </a:r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hash</a:t>
            </a:r>
            <a:r>
              <a:rPr lang="zh-CN" altLang="en-US" sz="1600" dirty="0" smtClean="0">
                <a:solidFill>
                  <a:schemeClr val="bg1"/>
                </a:solidFill>
                <a:latin typeface="Code Light" panose="020B0604020202020204" pitchFamily="50" charset="0"/>
              </a:rPr>
              <a:t>变化</a:t>
            </a:r>
            <a:endParaRPr lang="zh-CN" altLang="en-US" sz="1600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1060255" y="5012563"/>
            <a:ext cx="0" cy="442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9" y="436425"/>
            <a:ext cx="5912125" cy="59121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809701" y="266709"/>
            <a:ext cx="8952354" cy="932789"/>
            <a:chOff x="1809701" y="266709"/>
            <a:chExt cx="8952354" cy="932789"/>
          </a:xfrm>
        </p:grpSpPr>
        <p:sp>
          <p:nvSpPr>
            <p:cNvPr id="29" name="文本框 28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缓存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809701" y="799388"/>
              <a:ext cx="895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不管什么缓存，都是由服务端控制，</a:t>
              </a:r>
              <a:r>
                <a:rPr lang="en-US" altLang="zh-CN" sz="2000" dirty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【response headers】</a:t>
              </a:r>
              <a:r>
                <a:rPr lang="zh-CN" altLang="en-US" sz="2000" dirty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响应的字段决定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0901" y="3732240"/>
            <a:ext cx="1224000" cy="1224000"/>
            <a:chOff x="2190583" y="-298938"/>
            <a:chExt cx="1224000" cy="1224000"/>
          </a:xfrm>
        </p:grpSpPr>
        <p:sp>
          <p:nvSpPr>
            <p:cNvPr id="38" name="任意多边形 37"/>
            <p:cNvSpPr/>
            <p:nvPr/>
          </p:nvSpPr>
          <p:spPr>
            <a:xfrm>
              <a:off x="2190583" y="-298938"/>
              <a:ext cx="1218417" cy="1224000"/>
            </a:xfrm>
            <a:custGeom>
              <a:avLst/>
              <a:gdLst>
                <a:gd name="connsiteX0" fmla="*/ 612000 w 1218417"/>
                <a:gd name="connsiteY0" fmla="*/ 0 h 1224000"/>
                <a:gd name="connsiteX1" fmla="*/ 684456 w 1218417"/>
                <a:gd name="connsiteY1" fmla="*/ 7304 h 1224000"/>
                <a:gd name="connsiteX2" fmla="*/ 684456 w 1218417"/>
                <a:gd name="connsiteY2" fmla="*/ 62017 h 1224000"/>
                <a:gd name="connsiteX3" fmla="*/ 612000 w 1218417"/>
                <a:gd name="connsiteY3" fmla="*/ 54713 h 1224000"/>
                <a:gd name="connsiteX4" fmla="*/ 54713 w 1218417"/>
                <a:gd name="connsiteY4" fmla="*/ 612000 h 1224000"/>
                <a:gd name="connsiteX5" fmla="*/ 612000 w 1218417"/>
                <a:gd name="connsiteY5" fmla="*/ 1169287 h 1224000"/>
                <a:gd name="connsiteX6" fmla="*/ 1157965 w 1218417"/>
                <a:gd name="connsiteY6" fmla="*/ 724313 h 1224000"/>
                <a:gd name="connsiteX7" fmla="*/ 1163704 w 1218417"/>
                <a:gd name="connsiteY7" fmla="*/ 667380 h 1224000"/>
                <a:gd name="connsiteX8" fmla="*/ 1218417 w 1218417"/>
                <a:gd name="connsiteY8" fmla="*/ 667380 h 1224000"/>
                <a:gd name="connsiteX9" fmla="*/ 1211566 w 1218417"/>
                <a:gd name="connsiteY9" fmla="*/ 735339 h 1224000"/>
                <a:gd name="connsiteX10" fmla="*/ 612000 w 1218417"/>
                <a:gd name="connsiteY10" fmla="*/ 1224000 h 1224000"/>
                <a:gd name="connsiteX11" fmla="*/ 0 w 1218417"/>
                <a:gd name="connsiteY11" fmla="*/ 612000 h 1224000"/>
                <a:gd name="connsiteX12" fmla="*/ 612000 w 1218417"/>
                <a:gd name="connsiteY12" fmla="*/ 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8417" h="1224000">
                  <a:moveTo>
                    <a:pt x="612000" y="0"/>
                  </a:moveTo>
                  <a:lnTo>
                    <a:pt x="684456" y="7304"/>
                  </a:lnTo>
                  <a:lnTo>
                    <a:pt x="684456" y="62017"/>
                  </a:lnTo>
                  <a:lnTo>
                    <a:pt x="612000" y="54713"/>
                  </a:lnTo>
                  <a:cubicBezTo>
                    <a:pt x="304219" y="54713"/>
                    <a:pt x="54713" y="304219"/>
                    <a:pt x="54713" y="612000"/>
                  </a:cubicBezTo>
                  <a:cubicBezTo>
                    <a:pt x="54713" y="919781"/>
                    <a:pt x="304219" y="1169287"/>
                    <a:pt x="612000" y="1169287"/>
                  </a:cubicBezTo>
                  <a:cubicBezTo>
                    <a:pt x="881309" y="1169287"/>
                    <a:pt x="1106000" y="978259"/>
                    <a:pt x="1157965" y="724313"/>
                  </a:cubicBezTo>
                  <a:lnTo>
                    <a:pt x="1163704" y="667380"/>
                  </a:lnTo>
                  <a:lnTo>
                    <a:pt x="1218417" y="667380"/>
                  </a:lnTo>
                  <a:lnTo>
                    <a:pt x="1211566" y="735339"/>
                  </a:lnTo>
                  <a:cubicBezTo>
                    <a:pt x="1154500" y="1014217"/>
                    <a:pt x="907748" y="1224000"/>
                    <a:pt x="612000" y="1224000"/>
                  </a:cubicBezTo>
                  <a:cubicBezTo>
                    <a:pt x="274002" y="1224000"/>
                    <a:pt x="0" y="949998"/>
                    <a:pt x="0" y="612000"/>
                  </a:cubicBezTo>
                  <a:cubicBezTo>
                    <a:pt x="0" y="274002"/>
                    <a:pt x="274002" y="0"/>
                    <a:pt x="612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875039" y="-291634"/>
              <a:ext cx="539544" cy="660076"/>
            </a:xfrm>
            <a:custGeom>
              <a:avLst/>
              <a:gdLst>
                <a:gd name="connsiteX0" fmla="*/ 0 w 539544"/>
                <a:gd name="connsiteY0" fmla="*/ 0 h 660076"/>
                <a:gd name="connsiteX1" fmla="*/ 50883 w 539544"/>
                <a:gd name="connsiteY1" fmla="*/ 5130 h 660076"/>
                <a:gd name="connsiteX2" fmla="*/ 539544 w 539544"/>
                <a:gd name="connsiteY2" fmla="*/ 604696 h 660076"/>
                <a:gd name="connsiteX3" fmla="*/ 533961 w 539544"/>
                <a:gd name="connsiteY3" fmla="*/ 660076 h 660076"/>
                <a:gd name="connsiteX4" fmla="*/ 479248 w 539544"/>
                <a:gd name="connsiteY4" fmla="*/ 660076 h 660076"/>
                <a:gd name="connsiteX5" fmla="*/ 484831 w 539544"/>
                <a:gd name="connsiteY5" fmla="*/ 604696 h 660076"/>
                <a:gd name="connsiteX6" fmla="*/ 39857 w 539544"/>
                <a:gd name="connsiteY6" fmla="*/ 58731 h 660076"/>
                <a:gd name="connsiteX7" fmla="*/ 0 w 539544"/>
                <a:gd name="connsiteY7" fmla="*/ 54713 h 660076"/>
                <a:gd name="connsiteX8" fmla="*/ 0 w 539544"/>
                <a:gd name="connsiteY8" fmla="*/ 0 h 66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544" h="660076">
                  <a:moveTo>
                    <a:pt x="0" y="0"/>
                  </a:moveTo>
                  <a:lnTo>
                    <a:pt x="50883" y="5130"/>
                  </a:lnTo>
                  <a:cubicBezTo>
                    <a:pt x="329761" y="62196"/>
                    <a:pt x="539544" y="308948"/>
                    <a:pt x="539544" y="604696"/>
                  </a:cubicBezTo>
                  <a:lnTo>
                    <a:pt x="533961" y="660076"/>
                  </a:lnTo>
                  <a:lnTo>
                    <a:pt x="479248" y="660076"/>
                  </a:lnTo>
                  <a:lnTo>
                    <a:pt x="484831" y="604696"/>
                  </a:lnTo>
                  <a:cubicBezTo>
                    <a:pt x="484831" y="335388"/>
                    <a:pt x="293803" y="110696"/>
                    <a:pt x="39857" y="58731"/>
                  </a:cubicBezTo>
                  <a:lnTo>
                    <a:pt x="0" y="54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B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4284" y="1146918"/>
            <a:ext cx="240980" cy="4980385"/>
            <a:chOff x="1284284" y="1146918"/>
            <a:chExt cx="240980" cy="498038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381264" y="1340879"/>
              <a:ext cx="1" cy="4668982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87871" y="1146918"/>
              <a:ext cx="193961" cy="193961"/>
              <a:chOff x="8188039" y="1257876"/>
              <a:chExt cx="193961" cy="19396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87870" y="2393313"/>
              <a:ext cx="193961" cy="193961"/>
              <a:chOff x="8188039" y="1257876"/>
              <a:chExt cx="193961" cy="19396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84284" y="3802792"/>
              <a:ext cx="193961" cy="193961"/>
              <a:chOff x="8188039" y="1257876"/>
              <a:chExt cx="193961" cy="19396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381264" y="156514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81264" y="1862597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81264" y="277716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81264" y="4153605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81264" y="3315962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287870" y="5204654"/>
              <a:ext cx="193961" cy="193961"/>
              <a:chOff x="8188039" y="1257876"/>
              <a:chExt cx="193961" cy="19396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381264" y="5588501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81264" y="6127303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前后交互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70701" y="1154889"/>
            <a:ext cx="91272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前后端交互的过程：建立连接完成后才可以传输数据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三次握手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【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和服务端建立连接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】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：由客户端发起（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open()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、客户端发起连接请求，携带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SYN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标识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、服务端接收到了客户端的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SYN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标识，服务端重新给客户端返回当前标识，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     并且多携带一个确认码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[SYN+ACK]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3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、客户端收到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SYN+ACK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码，确认无误，再次给服务端发送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ACK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确认码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HTTP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包裹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TCP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建立通道，传输数据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四次挥手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【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和服务端断开连接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】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：客户端和服务端均可发起请求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（客户端发起为例，反之相同）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、当数据传输完毕后，客户端发起断开连接的请求，携带一个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FIN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结束码给服务端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、服务端或客户端接收到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FIN,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则询问是否真的断开，发送一个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ACK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确认码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、服务端再次发送一个最后的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FIN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结束码给客户端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4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、客户端确定结束，返回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ACK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确认码（断开连接了）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45367" y="-56269"/>
            <a:ext cx="4917369" cy="7024469"/>
            <a:chOff x="-345367" y="-56269"/>
            <a:chExt cx="4917369" cy="7024469"/>
          </a:xfrm>
        </p:grpSpPr>
        <p:sp>
          <p:nvSpPr>
            <p:cNvPr id="7" name="任意多边形 6"/>
            <p:cNvSpPr/>
            <p:nvPr/>
          </p:nvSpPr>
          <p:spPr>
            <a:xfrm>
              <a:off x="-345367" y="-56269"/>
              <a:ext cx="4917369" cy="7024469"/>
            </a:xfrm>
            <a:custGeom>
              <a:avLst/>
              <a:gdLst/>
              <a:ahLst/>
              <a:cxnLst/>
              <a:rect l="l" t="t" r="r" b="b"/>
              <a:pathLst>
                <a:path w="4917369" h="7024469">
                  <a:moveTo>
                    <a:pt x="4904937" y="0"/>
                  </a:moveTo>
                  <a:lnTo>
                    <a:pt x="4904814" y="155"/>
                  </a:lnTo>
                  <a:lnTo>
                    <a:pt x="4917369" y="0"/>
                  </a:lnTo>
                  <a:lnTo>
                    <a:pt x="3254576" y="2087044"/>
                  </a:lnTo>
                  <a:lnTo>
                    <a:pt x="3254576" y="1171896"/>
                  </a:lnTo>
                  <a:lnTo>
                    <a:pt x="2987337" y="1171896"/>
                  </a:lnTo>
                  <a:lnTo>
                    <a:pt x="2333628" y="2108262"/>
                  </a:lnTo>
                  <a:lnTo>
                    <a:pt x="2333628" y="2281968"/>
                  </a:lnTo>
                  <a:lnTo>
                    <a:pt x="2855773" y="2281968"/>
                  </a:lnTo>
                  <a:lnTo>
                    <a:pt x="2855773" y="2574903"/>
                  </a:lnTo>
                  <a:lnTo>
                    <a:pt x="2865889" y="2574903"/>
                  </a:lnTo>
                  <a:lnTo>
                    <a:pt x="1415724" y="4395068"/>
                  </a:lnTo>
                  <a:lnTo>
                    <a:pt x="4539175" y="7024468"/>
                  </a:lnTo>
                  <a:lnTo>
                    <a:pt x="3144837" y="7024468"/>
                  </a:lnTo>
                  <a:lnTo>
                    <a:pt x="3144838" y="7024469"/>
                  </a:lnTo>
                  <a:lnTo>
                    <a:pt x="3132406" y="7024469"/>
                  </a:lnTo>
                  <a:lnTo>
                    <a:pt x="12432" y="7024469"/>
                  </a:lnTo>
                  <a:lnTo>
                    <a:pt x="0" y="7024469"/>
                  </a:lnTo>
                  <a:lnTo>
                    <a:pt x="0" y="3448756"/>
                  </a:lnTo>
                  <a:lnTo>
                    <a:pt x="12432" y="3462948"/>
                  </a:lnTo>
                  <a:lnTo>
                    <a:pt x="12432" y="3448756"/>
                  </a:lnTo>
                  <a:lnTo>
                    <a:pt x="332932" y="3814615"/>
                  </a:lnTo>
                  <a:lnTo>
                    <a:pt x="332935" y="56270"/>
                  </a:lnTo>
                  <a:lnTo>
                    <a:pt x="4904937" y="0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170189" y="1530876"/>
              <a:ext cx="346384" cy="536534"/>
            </a:xfrm>
            <a:custGeom>
              <a:avLst/>
              <a:gdLst/>
              <a:ahLst/>
              <a:cxnLst/>
              <a:rect l="l" t="t" r="r" b="b"/>
              <a:pathLst>
                <a:path w="346384" h="536534">
                  <a:moveTo>
                    <a:pt x="346384" y="0"/>
                  </a:moveTo>
                  <a:lnTo>
                    <a:pt x="346384" y="536534"/>
                  </a:lnTo>
                  <a:lnTo>
                    <a:pt x="0" y="536534"/>
                  </a:lnTo>
                  <a:lnTo>
                    <a:pt x="346384" y="0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16573" y="2022440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Part four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73102" y="2535094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域名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13780" y="3176140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01238" y="3249790"/>
            <a:ext cx="7015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获取域名 跨域 </a:t>
            </a:r>
            <a:r>
              <a:rPr lang="en-US" altLang="zh-CN" sz="1400" dirty="0" err="1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url</a:t>
            </a:r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在地址栏经历的过程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477530" y="-190387"/>
            <a:ext cx="4904937" cy="7024469"/>
          </a:xfrm>
          <a:custGeom>
            <a:avLst/>
            <a:gdLst>
              <a:gd name="connsiteX0" fmla="*/ 4904937 w 4904937"/>
              <a:gd name="connsiteY0" fmla="*/ 0 h 7024469"/>
              <a:gd name="connsiteX1" fmla="*/ 876754 w 4904937"/>
              <a:gd name="connsiteY1" fmla="*/ 4449591 h 7024469"/>
              <a:gd name="connsiteX2" fmla="*/ 3132406 w 4904937"/>
              <a:gd name="connsiteY2" fmla="*/ 7024469 h 7024469"/>
              <a:gd name="connsiteX3" fmla="*/ 0 w 4904937"/>
              <a:gd name="connsiteY3" fmla="*/ 7024469 h 7024469"/>
              <a:gd name="connsiteX4" fmla="*/ 0 w 4904937"/>
              <a:gd name="connsiteY4" fmla="*/ 3448756 h 7024469"/>
              <a:gd name="connsiteX5" fmla="*/ 332932 w 4904937"/>
              <a:gd name="connsiteY5" fmla="*/ 3828806 h 7024469"/>
              <a:gd name="connsiteX6" fmla="*/ 332935 w 4904937"/>
              <a:gd name="connsiteY6" fmla="*/ 56270 h 7024469"/>
              <a:gd name="connsiteX0-1" fmla="*/ 4904937 w 4904937"/>
              <a:gd name="connsiteY0-2" fmla="*/ 0 h 7024469"/>
              <a:gd name="connsiteX1-3" fmla="*/ 1158108 w 4904937"/>
              <a:gd name="connsiteY1-4" fmla="*/ 4702809 h 7024469"/>
              <a:gd name="connsiteX2-5" fmla="*/ 3132406 w 4904937"/>
              <a:gd name="connsiteY2-6" fmla="*/ 7024469 h 7024469"/>
              <a:gd name="connsiteX3-7" fmla="*/ 0 w 4904937"/>
              <a:gd name="connsiteY3-8" fmla="*/ 7024469 h 7024469"/>
              <a:gd name="connsiteX4-9" fmla="*/ 0 w 4904937"/>
              <a:gd name="connsiteY4-10" fmla="*/ 3448756 h 7024469"/>
              <a:gd name="connsiteX5-11" fmla="*/ 332932 w 4904937"/>
              <a:gd name="connsiteY5-12" fmla="*/ 3828806 h 7024469"/>
              <a:gd name="connsiteX6-13" fmla="*/ 332935 w 4904937"/>
              <a:gd name="connsiteY6-14" fmla="*/ 56270 h 7024469"/>
              <a:gd name="connsiteX7" fmla="*/ 4904937 w 4904937"/>
              <a:gd name="connsiteY7" fmla="*/ 0 h 70244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904937" h="7024469">
                <a:moveTo>
                  <a:pt x="4904937" y="0"/>
                </a:moveTo>
                <a:lnTo>
                  <a:pt x="1158108" y="4702809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3738492" y="142194"/>
            <a:ext cx="10142499" cy="12434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zh-CN" sz="8800" i="1" dirty="0" smtClean="0">
                <a:solidFill>
                  <a:schemeClr val="bg1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造字工房尚雅体演示版常规体" pitchFamily="50" charset="-122"/>
                <a:cs typeface="Simplified Arabic" panose="02020603050405020304" pitchFamily="18" charset="-78"/>
              </a:rPr>
              <a:t>CONTENTS</a:t>
            </a:r>
            <a:endParaRPr lang="zh-CN" altLang="en-US" sz="8800" i="1" dirty="0">
              <a:solidFill>
                <a:schemeClr val="bg1"/>
              </a:solidFill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  <a:ea typeface="造字工房尚雅体演示版常规体" pitchFamily="50" charset="-122"/>
              <a:cs typeface="Simplified Arabic" panose="02020603050405020304" pitchFamily="18" charset="-78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670600" y="2063707"/>
            <a:ext cx="1213425" cy="1981455"/>
            <a:chOff x="3237457" y="2264412"/>
            <a:chExt cx="1213425" cy="1981455"/>
          </a:xfrm>
        </p:grpSpPr>
        <p:sp>
          <p:nvSpPr>
            <p:cNvPr id="24" name="椭圆 23"/>
            <p:cNvSpPr/>
            <p:nvPr/>
          </p:nvSpPr>
          <p:spPr>
            <a:xfrm>
              <a:off x="3832587" y="3195225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237457" y="4173867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378882" y="226441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16632" y="1409391"/>
            <a:ext cx="7329436" cy="1323439"/>
            <a:chOff x="4516632" y="1409391"/>
            <a:chExt cx="7329436" cy="1323439"/>
          </a:xfrm>
        </p:grpSpPr>
        <p:grpSp>
          <p:nvGrpSpPr>
            <p:cNvPr id="16" name="组合 15"/>
            <p:cNvGrpSpPr/>
            <p:nvPr/>
          </p:nvGrpSpPr>
          <p:grpSpPr>
            <a:xfrm>
              <a:off x="5086200" y="1771029"/>
              <a:ext cx="6759868" cy="646943"/>
              <a:chOff x="2653057" y="1971734"/>
              <a:chExt cx="6759868" cy="646943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688697" y="2282625"/>
                <a:ext cx="1692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任意多边形 17"/>
              <p:cNvSpPr/>
              <p:nvPr/>
            </p:nvSpPr>
            <p:spPr>
              <a:xfrm>
                <a:off x="4394985" y="2298762"/>
                <a:ext cx="3549724" cy="234507"/>
              </a:xfrm>
              <a:custGeom>
                <a:avLst/>
                <a:gdLst>
                  <a:gd name="connsiteX0" fmla="*/ 0 w 3414532"/>
                  <a:gd name="connsiteY0" fmla="*/ 0 h 347241"/>
                  <a:gd name="connsiteX1" fmla="*/ 358815 w 3414532"/>
                  <a:gd name="connsiteY1" fmla="*/ 347241 h 347241"/>
                  <a:gd name="connsiteX2" fmla="*/ 3391382 w 3414532"/>
                  <a:gd name="connsiteY2" fmla="*/ 347241 h 347241"/>
                  <a:gd name="connsiteX3" fmla="*/ 3414532 w 3414532"/>
                  <a:gd name="connsiteY3" fmla="*/ 335666 h 347241"/>
                  <a:gd name="connsiteX0-1" fmla="*/ 0 w 3251647"/>
                  <a:gd name="connsiteY0-2" fmla="*/ 0 h 326233"/>
                  <a:gd name="connsiteX1-3" fmla="*/ 195930 w 3251647"/>
                  <a:gd name="connsiteY1-4" fmla="*/ 326233 h 326233"/>
                  <a:gd name="connsiteX2-5" fmla="*/ 3228497 w 3251647"/>
                  <a:gd name="connsiteY2-6" fmla="*/ 326233 h 326233"/>
                  <a:gd name="connsiteX3-7" fmla="*/ 3251647 w 3251647"/>
                  <a:gd name="connsiteY3-8" fmla="*/ 314658 h 326233"/>
                  <a:gd name="connsiteX0-9" fmla="*/ 0 w 3196749"/>
                  <a:gd name="connsiteY0-10" fmla="*/ 0 h 245132"/>
                  <a:gd name="connsiteX1-11" fmla="*/ 141032 w 3196749"/>
                  <a:gd name="connsiteY1-12" fmla="*/ 245132 h 245132"/>
                  <a:gd name="connsiteX2-13" fmla="*/ 3173599 w 3196749"/>
                  <a:gd name="connsiteY2-14" fmla="*/ 245132 h 245132"/>
                  <a:gd name="connsiteX3-15" fmla="*/ 3196749 w 3196749"/>
                  <a:gd name="connsiteY3-16" fmla="*/ 233557 h 2451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196749" h="245132">
                    <a:moveTo>
                      <a:pt x="0" y="0"/>
                    </a:moveTo>
                    <a:lnTo>
                      <a:pt x="141032" y="245132"/>
                    </a:lnTo>
                    <a:lnTo>
                      <a:pt x="3173599" y="245132"/>
                    </a:lnTo>
                    <a:lnTo>
                      <a:pt x="3196749" y="233557"/>
                    </a:lnTo>
                  </a:path>
                </a:pathLst>
              </a:custGeom>
              <a:noFill/>
              <a:ln>
                <a:solidFill>
                  <a:schemeClr val="bg1">
                    <a:alpha val="3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/>
                  <a:latin typeface="Code Light" panose="020B0604020202020204" pitchFamily="50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567307" y="1971734"/>
                <a:ext cx="995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01</a:t>
                </a:r>
                <a:endParaRPr lang="zh-CN" alt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099396" y="2033289"/>
                <a:ext cx="4313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pc="300" dirty="0">
                    <a:solidFill>
                      <a:schemeClr val="bg1"/>
                    </a:solidFill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JS</a:t>
                </a:r>
                <a:r>
                  <a:rPr lang="zh-CN" altLang="en-US" sz="2000" spc="300" dirty="0">
                    <a:solidFill>
                      <a:schemeClr val="bg1"/>
                    </a:solidFill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的执行环境</a:t>
                </a:r>
                <a:endParaRPr lang="zh-CN" altLang="en-US" sz="2000" spc="300" dirty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653057" y="2311972"/>
                <a:ext cx="1856037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pc="300" dirty="0" smtClean="0">
                    <a:solidFill>
                      <a:schemeClr val="bg1">
                        <a:lumMod val="85000"/>
                      </a:schemeClr>
                    </a:solidFill>
                    <a:latin typeface="Code Light" panose="020B0604020202020204" pitchFamily="50" charset="0"/>
                    <a:ea typeface="Segoe UI Symbol" panose="020B0502040204020203" pitchFamily="34" charset="0"/>
                  </a:rPr>
                  <a:t>page</a:t>
                </a:r>
                <a:r>
                  <a:rPr lang="en-US" altLang="zh-CN" sz="1400" spc="300" dirty="0" smtClean="0">
                    <a:solidFill>
                      <a:schemeClr val="bg1">
                        <a:lumMod val="85000"/>
                      </a:schemeClr>
                    </a:solidFill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  03-06</a:t>
                </a:r>
                <a:endParaRPr lang="zh-CN" altLang="en-US" sz="1400" spc="300" dirty="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4516632" y="1409391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defRPr>
              </a:lvl1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086200" y="1731381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JS</a:t>
              </a:r>
              <a:r>
                <a:rPr lang="zh-CN" altLang="en-US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的理论知识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23045" y="2361269"/>
            <a:ext cx="7502443" cy="1323439"/>
            <a:chOff x="3823045" y="2361269"/>
            <a:chExt cx="7502443" cy="1323439"/>
          </a:xfrm>
        </p:grpSpPr>
        <p:sp>
          <p:nvSpPr>
            <p:cNvPr id="23" name="文本框 22"/>
            <p:cNvSpPr txBox="1"/>
            <p:nvPr/>
          </p:nvSpPr>
          <p:spPr>
            <a:xfrm>
              <a:off x="7011959" y="2776017"/>
              <a:ext cx="431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effectLst/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defRPr>
              </a:lvl1pPr>
            </a:lstStyle>
            <a:p>
              <a:r>
                <a:rPr lang="zh-CN" altLang="en-US" dirty="0" smtClean="0">
                  <a:latin typeface="Code Light" panose="020B0604020202020204" pitchFamily="50" charset="0"/>
                </a:rPr>
                <a:t>函数</a:t>
              </a:r>
              <a:endParaRPr lang="zh-CN" altLang="en-US" dirty="0">
                <a:latin typeface="Code Light" panose="020B0604020202020204" pitchFamily="50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6307548" y="3041490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-1" fmla="*/ 0 w 3251647"/>
                <a:gd name="connsiteY0-2" fmla="*/ 0 h 326233"/>
                <a:gd name="connsiteX1-3" fmla="*/ 195930 w 3251647"/>
                <a:gd name="connsiteY1-4" fmla="*/ 326233 h 326233"/>
                <a:gd name="connsiteX2-5" fmla="*/ 3228497 w 3251647"/>
                <a:gd name="connsiteY2-6" fmla="*/ 326233 h 326233"/>
                <a:gd name="connsiteX3-7" fmla="*/ 3251647 w 3251647"/>
                <a:gd name="connsiteY3-8" fmla="*/ 314658 h 326233"/>
                <a:gd name="connsiteX0-9" fmla="*/ 0 w 3196749"/>
                <a:gd name="connsiteY0-10" fmla="*/ 0 h 245132"/>
                <a:gd name="connsiteX1-11" fmla="*/ 141032 w 3196749"/>
                <a:gd name="connsiteY1-12" fmla="*/ 245132 h 245132"/>
                <a:gd name="connsiteX2-13" fmla="*/ 3173599 w 3196749"/>
                <a:gd name="connsiteY2-14" fmla="*/ 245132 h 245132"/>
                <a:gd name="connsiteX3-15" fmla="*/ 3196749 w 3196749"/>
                <a:gd name="connsiteY3-16" fmla="*/ 233557 h 24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79870" y="2714462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02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85557" y="3110899"/>
              <a:ext cx="185603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spc="30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Segoe UI Symbol" panose="020B0502040204020203" pitchFamily="34" charset="0"/>
                </a:defRPr>
              </a:lvl1pPr>
            </a:lstStyle>
            <a:p>
              <a:r>
                <a:rPr lang="en-US" altLang="zh-CN" dirty="0"/>
                <a:t>page  07-12</a:t>
              </a:r>
              <a:endParaRPr lang="zh-CN" altLang="en-US" dirty="0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598888" y="3030520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3823045" y="2361269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zh-CN" altLang="en-US" sz="80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485557" y="2698839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函数 闭包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45571" y="3386783"/>
            <a:ext cx="7473138" cy="1323439"/>
            <a:chOff x="3245571" y="3386783"/>
            <a:chExt cx="7473138" cy="1323439"/>
          </a:xfrm>
        </p:grpSpPr>
        <p:sp>
          <p:nvSpPr>
            <p:cNvPr id="30" name="文本框 29"/>
            <p:cNvSpPr txBox="1"/>
            <p:nvPr/>
          </p:nvSpPr>
          <p:spPr>
            <a:xfrm>
              <a:off x="6405180" y="3758000"/>
              <a:ext cx="431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effectLst/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defRPr>
              </a:lvl1pPr>
            </a:lstStyle>
            <a:p>
              <a:r>
                <a:rPr lang="zh-CN" altLang="en-US" dirty="0" smtClean="0">
                  <a:latin typeface="Code Light" panose="020B0604020202020204" pitchFamily="50" charset="0"/>
                </a:rPr>
                <a:t>前后端交互</a:t>
              </a:r>
              <a:endParaRPr lang="zh-CN" altLang="en-US" dirty="0">
                <a:latin typeface="Code Light" panose="020B0604020202020204" pitchFamily="50" charset="0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5700769" y="4023473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-1" fmla="*/ 0 w 3251647"/>
                <a:gd name="connsiteY0-2" fmla="*/ 0 h 326233"/>
                <a:gd name="connsiteX1-3" fmla="*/ 195930 w 3251647"/>
                <a:gd name="connsiteY1-4" fmla="*/ 326233 h 326233"/>
                <a:gd name="connsiteX2-5" fmla="*/ 3228497 w 3251647"/>
                <a:gd name="connsiteY2-6" fmla="*/ 326233 h 326233"/>
                <a:gd name="connsiteX3-7" fmla="*/ 3251647 w 3251647"/>
                <a:gd name="connsiteY3-8" fmla="*/ 314658 h 326233"/>
                <a:gd name="connsiteX0-9" fmla="*/ 0 w 3196749"/>
                <a:gd name="connsiteY0-10" fmla="*/ 0 h 245132"/>
                <a:gd name="connsiteX1-11" fmla="*/ 141032 w 3196749"/>
                <a:gd name="connsiteY1-12" fmla="*/ 245132 h 245132"/>
                <a:gd name="connsiteX2-13" fmla="*/ 3173599 w 3196749"/>
                <a:gd name="connsiteY2-14" fmla="*/ 245132 h 245132"/>
                <a:gd name="connsiteX3-15" fmla="*/ 3196749 w 3196749"/>
                <a:gd name="connsiteY3-16" fmla="*/ 233557 h 24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73091" y="3714461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03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41730" y="4024737"/>
              <a:ext cx="185603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spc="30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Segoe UI Symbol" panose="020B0502040204020203" pitchFamily="34" charset="0"/>
                </a:defRPr>
              </a:lvl1pPr>
            </a:lstStyle>
            <a:p>
              <a:r>
                <a:rPr lang="en-US" altLang="zh-CN" dirty="0"/>
                <a:t>page  13-18</a:t>
              </a:r>
              <a:endParaRPr lang="zh-CN" altLang="en-US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992109" y="4012503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245571" y="3386783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41730" y="3654415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前后端交互 缓存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29648" y="4411284"/>
            <a:ext cx="7473138" cy="1323439"/>
            <a:chOff x="2429648" y="4411284"/>
            <a:chExt cx="7473138" cy="1323439"/>
          </a:xfrm>
        </p:grpSpPr>
        <p:sp>
          <p:nvSpPr>
            <p:cNvPr id="49" name="文本框 48"/>
            <p:cNvSpPr txBox="1"/>
            <p:nvPr/>
          </p:nvSpPr>
          <p:spPr>
            <a:xfrm>
              <a:off x="5589257" y="4782501"/>
              <a:ext cx="431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effectLst/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defRPr>
              </a:lvl1pPr>
            </a:lstStyle>
            <a:p>
              <a:r>
                <a:rPr lang="zh-CN" altLang="en-US" dirty="0" smtClean="0">
                  <a:latin typeface="Code Light" panose="020B0604020202020204" pitchFamily="50" charset="0"/>
                </a:rPr>
                <a:t>跨域</a:t>
              </a:r>
              <a:endParaRPr lang="zh-CN" altLang="en-US" dirty="0">
                <a:latin typeface="Code Light" panose="020B0604020202020204" pitchFamily="50" charset="0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4884846" y="5047974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-1" fmla="*/ 0 w 3251647"/>
                <a:gd name="connsiteY0-2" fmla="*/ 0 h 326233"/>
                <a:gd name="connsiteX1-3" fmla="*/ 195930 w 3251647"/>
                <a:gd name="connsiteY1-4" fmla="*/ 326233 h 326233"/>
                <a:gd name="connsiteX2-5" fmla="*/ 3228497 w 3251647"/>
                <a:gd name="connsiteY2-6" fmla="*/ 326233 h 326233"/>
                <a:gd name="connsiteX3-7" fmla="*/ 3251647 w 3251647"/>
                <a:gd name="connsiteY3-8" fmla="*/ 314658 h 326233"/>
                <a:gd name="connsiteX0-9" fmla="*/ 0 w 3196749"/>
                <a:gd name="connsiteY0-10" fmla="*/ 0 h 245132"/>
                <a:gd name="connsiteX1-11" fmla="*/ 141032 w 3196749"/>
                <a:gd name="connsiteY1-12" fmla="*/ 245132 h 245132"/>
                <a:gd name="connsiteX2-13" fmla="*/ 3173599 w 3196749"/>
                <a:gd name="connsiteY2-14" fmla="*/ 245132 h 245132"/>
                <a:gd name="connsiteX3-15" fmla="*/ 3196749 w 3196749"/>
                <a:gd name="connsiteY3-16" fmla="*/ 233557 h 24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057168" y="4738962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04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125807" y="5049238"/>
              <a:ext cx="185603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spc="30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Segoe UI Symbol" panose="020B0502040204020203" pitchFamily="34" charset="0"/>
                </a:defRPr>
              </a:lvl1pPr>
            </a:lstStyle>
            <a:p>
              <a:r>
                <a:rPr lang="en-US" altLang="zh-CN" dirty="0"/>
                <a:t>page  19-24</a:t>
              </a:r>
              <a:endParaRPr lang="zh-CN" altLang="en-US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176186" y="5037004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429648" y="4411284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rPr>
                <a:t>4</a:t>
              </a:r>
              <a:endParaRPr lang="zh-CN" altLang="en-US" sz="80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125807" y="4678916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域名 跨域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836345" y="4998926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23698" y="2611528"/>
            <a:ext cx="10544605" cy="1561919"/>
            <a:chOff x="838736" y="2464976"/>
            <a:chExt cx="10544605" cy="1561919"/>
          </a:xfrm>
        </p:grpSpPr>
        <p:grpSp>
          <p:nvGrpSpPr>
            <p:cNvPr id="41" name="组合 40"/>
            <p:cNvGrpSpPr/>
            <p:nvPr/>
          </p:nvGrpSpPr>
          <p:grpSpPr>
            <a:xfrm>
              <a:off x="838736" y="2464976"/>
              <a:ext cx="2981740" cy="1561919"/>
              <a:chOff x="666851" y="2961933"/>
              <a:chExt cx="2981740" cy="15619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730339" y="2961933"/>
                <a:ext cx="854765" cy="854765"/>
                <a:chOff x="1418195" y="1449824"/>
                <a:chExt cx="854765" cy="854765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1418195" y="14498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Freeform 5"/>
                <p:cNvSpPr>
                  <a:spLocks noEditPoints="1"/>
                </p:cNvSpPr>
                <p:nvPr/>
              </p:nvSpPr>
              <p:spPr bwMode="auto">
                <a:xfrm>
                  <a:off x="1603808" y="1633758"/>
                  <a:ext cx="483537" cy="486895"/>
                </a:xfrm>
                <a:custGeom>
                  <a:avLst/>
                  <a:gdLst>
                    <a:gd name="T0" fmla="*/ 58 w 58"/>
                    <a:gd name="T1" fmla="*/ 42 h 58"/>
                    <a:gd name="T2" fmla="*/ 58 w 58"/>
                    <a:gd name="T3" fmla="*/ 5 h 58"/>
                    <a:gd name="T4" fmla="*/ 53 w 58"/>
                    <a:gd name="T5" fmla="*/ 0 h 58"/>
                    <a:gd name="T6" fmla="*/ 16 w 58"/>
                    <a:gd name="T7" fmla="*/ 0 h 58"/>
                    <a:gd name="T8" fmla="*/ 10 w 58"/>
                    <a:gd name="T9" fmla="*/ 5 h 58"/>
                    <a:gd name="T10" fmla="*/ 10 w 58"/>
                    <a:gd name="T11" fmla="*/ 42 h 58"/>
                    <a:gd name="T12" fmla="*/ 16 w 58"/>
                    <a:gd name="T13" fmla="*/ 48 h 58"/>
                    <a:gd name="T14" fmla="*/ 53 w 58"/>
                    <a:gd name="T15" fmla="*/ 48 h 58"/>
                    <a:gd name="T16" fmla="*/ 58 w 58"/>
                    <a:gd name="T17" fmla="*/ 42 h 58"/>
                    <a:gd name="T18" fmla="*/ 25 w 58"/>
                    <a:gd name="T19" fmla="*/ 28 h 58"/>
                    <a:gd name="T20" fmla="*/ 32 w 58"/>
                    <a:gd name="T21" fmla="*/ 36 h 58"/>
                    <a:gd name="T22" fmla="*/ 41 w 58"/>
                    <a:gd name="T23" fmla="*/ 24 h 58"/>
                    <a:gd name="T24" fmla="*/ 53 w 58"/>
                    <a:gd name="T25" fmla="*/ 40 h 58"/>
                    <a:gd name="T26" fmla="*/ 16 w 58"/>
                    <a:gd name="T27" fmla="*/ 40 h 58"/>
                    <a:gd name="T28" fmla="*/ 25 w 58"/>
                    <a:gd name="T29" fmla="*/ 28 h 58"/>
                    <a:gd name="T30" fmla="*/ 0 w 58"/>
                    <a:gd name="T31" fmla="*/ 10 h 58"/>
                    <a:gd name="T32" fmla="*/ 0 w 58"/>
                    <a:gd name="T33" fmla="*/ 53 h 58"/>
                    <a:gd name="T34" fmla="*/ 5 w 58"/>
                    <a:gd name="T35" fmla="*/ 58 h 58"/>
                    <a:gd name="T36" fmla="*/ 48 w 58"/>
                    <a:gd name="T37" fmla="*/ 58 h 58"/>
                    <a:gd name="T38" fmla="*/ 48 w 58"/>
                    <a:gd name="T39" fmla="*/ 53 h 58"/>
                    <a:gd name="T40" fmla="*/ 5 w 58"/>
                    <a:gd name="T41" fmla="*/ 53 h 58"/>
                    <a:gd name="T42" fmla="*/ 5 w 58"/>
                    <a:gd name="T43" fmla="*/ 10 h 58"/>
                    <a:gd name="T44" fmla="*/ 0 w 58"/>
                    <a:gd name="T45" fmla="*/ 1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58">
                      <a:moveTo>
                        <a:pt x="58" y="42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2"/>
                        <a:pt x="56" y="0"/>
                        <a:pt x="53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3" y="0"/>
                        <a:pt x="10" y="2"/>
                        <a:pt x="10" y="5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0" y="45"/>
                        <a:pt x="13" y="48"/>
                        <a:pt x="16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6" y="48"/>
                        <a:pt x="58" y="45"/>
                        <a:pt x="58" y="42"/>
                      </a:cubicBezTo>
                      <a:moveTo>
                        <a:pt x="25" y="28"/>
                      </a:move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41" y="24"/>
                        <a:pt x="41" y="24"/>
                        <a:pt x="41" y="24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lnTo>
                        <a:pt x="25" y="28"/>
                      </a:lnTo>
                      <a:close/>
                      <a:moveTo>
                        <a:pt x="0" y="10"/>
                      </a:move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6"/>
                        <a:pt x="2" y="58"/>
                        <a:pt x="5" y="58"/>
                      </a:cubicBezTo>
                      <a:cubicBezTo>
                        <a:pt x="48" y="58"/>
                        <a:pt x="48" y="58"/>
                        <a:pt x="48" y="58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10"/>
                        <a:pt x="5" y="10"/>
                        <a:pt x="5" y="1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>
                    <a:alpha val="97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666851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</a:rPr>
                  <a:t>协议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52798" y="2464976"/>
              <a:ext cx="2981740" cy="1561919"/>
              <a:chOff x="3114260" y="2961933"/>
              <a:chExt cx="2981740" cy="1561919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177748" y="2961933"/>
                <a:ext cx="854765" cy="854765"/>
                <a:chOff x="4661951" y="2885524"/>
                <a:chExt cx="854765" cy="854765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4661951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 9"/>
                <p:cNvSpPr>
                  <a:spLocks noEditPoints="1"/>
                </p:cNvSpPr>
                <p:nvPr/>
              </p:nvSpPr>
              <p:spPr bwMode="auto">
                <a:xfrm>
                  <a:off x="4850923" y="3070860"/>
                  <a:ext cx="476821" cy="484092"/>
                </a:xfrm>
                <a:custGeom>
                  <a:avLst/>
                  <a:gdLst>
                    <a:gd name="T0" fmla="*/ 20 w 53"/>
                    <a:gd name="T1" fmla="*/ 23 h 54"/>
                    <a:gd name="T2" fmla="*/ 33 w 53"/>
                    <a:gd name="T3" fmla="*/ 1 h 54"/>
                    <a:gd name="T4" fmla="*/ 27 w 53"/>
                    <a:gd name="T5" fmla="*/ 0 h 54"/>
                    <a:gd name="T6" fmla="*/ 10 w 53"/>
                    <a:gd name="T7" fmla="*/ 6 h 54"/>
                    <a:gd name="T8" fmla="*/ 20 w 53"/>
                    <a:gd name="T9" fmla="*/ 23 h 54"/>
                    <a:gd name="T10" fmla="*/ 52 w 53"/>
                    <a:gd name="T11" fmla="*/ 19 h 54"/>
                    <a:gd name="T12" fmla="*/ 36 w 53"/>
                    <a:gd name="T13" fmla="*/ 2 h 54"/>
                    <a:gd name="T14" fmla="*/ 27 w 53"/>
                    <a:gd name="T15" fmla="*/ 19 h 54"/>
                    <a:gd name="T16" fmla="*/ 52 w 53"/>
                    <a:gd name="T17" fmla="*/ 19 h 54"/>
                    <a:gd name="T18" fmla="*/ 53 w 53"/>
                    <a:gd name="T19" fmla="*/ 22 h 54"/>
                    <a:gd name="T20" fmla="*/ 33 w 53"/>
                    <a:gd name="T21" fmla="*/ 22 h 54"/>
                    <a:gd name="T22" fmla="*/ 34 w 53"/>
                    <a:gd name="T23" fmla="*/ 23 h 54"/>
                    <a:gd name="T24" fmla="*/ 47 w 53"/>
                    <a:gd name="T25" fmla="*/ 45 h 54"/>
                    <a:gd name="T26" fmla="*/ 53 w 53"/>
                    <a:gd name="T27" fmla="*/ 27 h 54"/>
                    <a:gd name="T28" fmla="*/ 53 w 53"/>
                    <a:gd name="T29" fmla="*/ 22 h 54"/>
                    <a:gd name="T30" fmla="*/ 17 w 53"/>
                    <a:gd name="T31" fmla="*/ 27 h 54"/>
                    <a:gd name="T32" fmla="*/ 7 w 53"/>
                    <a:gd name="T33" fmla="*/ 9 h 54"/>
                    <a:gd name="T34" fmla="*/ 0 w 53"/>
                    <a:gd name="T35" fmla="*/ 27 h 54"/>
                    <a:gd name="T36" fmla="*/ 1 w 53"/>
                    <a:gd name="T37" fmla="*/ 32 h 54"/>
                    <a:gd name="T38" fmla="*/ 21 w 53"/>
                    <a:gd name="T39" fmla="*/ 32 h 54"/>
                    <a:gd name="T40" fmla="*/ 17 w 53"/>
                    <a:gd name="T41" fmla="*/ 27 h 54"/>
                    <a:gd name="T42" fmla="*/ 1 w 53"/>
                    <a:gd name="T43" fmla="*/ 35 h 54"/>
                    <a:gd name="T44" fmla="*/ 17 w 53"/>
                    <a:gd name="T45" fmla="*/ 52 h 54"/>
                    <a:gd name="T46" fmla="*/ 27 w 53"/>
                    <a:gd name="T47" fmla="*/ 35 h 54"/>
                    <a:gd name="T48" fmla="*/ 1 w 53"/>
                    <a:gd name="T49" fmla="*/ 35 h 54"/>
                    <a:gd name="T50" fmla="*/ 31 w 53"/>
                    <a:gd name="T51" fmla="*/ 35 h 54"/>
                    <a:gd name="T52" fmla="*/ 21 w 53"/>
                    <a:gd name="T53" fmla="*/ 53 h 54"/>
                    <a:gd name="T54" fmla="*/ 27 w 53"/>
                    <a:gd name="T55" fmla="*/ 54 h 54"/>
                    <a:gd name="T56" fmla="*/ 44 w 53"/>
                    <a:gd name="T57" fmla="*/ 48 h 54"/>
                    <a:gd name="T58" fmla="*/ 34 w 53"/>
                    <a:gd name="T59" fmla="*/ 31 h 54"/>
                    <a:gd name="T60" fmla="*/ 31 w 53"/>
                    <a:gd name="T61" fmla="*/ 3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3" h="54">
                      <a:moveTo>
                        <a:pt x="20" y="23"/>
                      </a:move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1" y="1"/>
                        <a:pt x="29" y="0"/>
                        <a:pt x="27" y="0"/>
                      </a:cubicBezTo>
                      <a:cubicBezTo>
                        <a:pt x="20" y="0"/>
                        <a:pt x="15" y="2"/>
                        <a:pt x="10" y="6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lose/>
                      <a:moveTo>
                        <a:pt x="52" y="19"/>
                      </a:moveTo>
                      <a:cubicBezTo>
                        <a:pt x="50" y="11"/>
                        <a:pt x="44" y="5"/>
                        <a:pt x="36" y="2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lnTo>
                        <a:pt x="52" y="19"/>
                      </a:lnTo>
                      <a:close/>
                      <a:moveTo>
                        <a:pt x="53" y="22"/>
                      </a:move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51" y="40"/>
                        <a:pt x="53" y="34"/>
                        <a:pt x="53" y="27"/>
                      </a:cubicBezTo>
                      <a:cubicBezTo>
                        <a:pt x="53" y="25"/>
                        <a:pt x="53" y="23"/>
                        <a:pt x="53" y="22"/>
                      </a:cubicBezTo>
                      <a:moveTo>
                        <a:pt x="17" y="27"/>
                      </a:move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3" y="14"/>
                        <a:pt x="0" y="20"/>
                        <a:pt x="0" y="27"/>
                      </a:cubicBezTo>
                      <a:cubicBezTo>
                        <a:pt x="0" y="29"/>
                        <a:pt x="0" y="31"/>
                        <a:pt x="1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17" y="27"/>
                      </a:lnTo>
                      <a:close/>
                      <a:moveTo>
                        <a:pt x="1" y="35"/>
                      </a:moveTo>
                      <a:cubicBezTo>
                        <a:pt x="4" y="43"/>
                        <a:pt x="10" y="49"/>
                        <a:pt x="17" y="52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lnTo>
                        <a:pt x="1" y="35"/>
                      </a:lnTo>
                      <a:close/>
                      <a:moveTo>
                        <a:pt x="31" y="35"/>
                      </a:moveTo>
                      <a:cubicBezTo>
                        <a:pt x="21" y="53"/>
                        <a:pt x="21" y="53"/>
                        <a:pt x="21" y="53"/>
                      </a:cubicBezTo>
                      <a:cubicBezTo>
                        <a:pt x="23" y="54"/>
                        <a:pt x="25" y="54"/>
                        <a:pt x="27" y="54"/>
                      </a:cubicBezTo>
                      <a:cubicBezTo>
                        <a:pt x="33" y="54"/>
                        <a:pt x="39" y="52"/>
                        <a:pt x="44" y="48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lnTo>
                        <a:pt x="31" y="35"/>
                      </a:lnTo>
                      <a:close/>
                    </a:path>
                  </a:pathLst>
                </a:custGeom>
                <a:solidFill>
                  <a:srgbClr val="F7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3114260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</a:rPr>
                  <a:t>域名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927295" y="2464976"/>
              <a:ext cx="2981740" cy="1561919"/>
              <a:chOff x="5832135" y="2961933"/>
              <a:chExt cx="2981740" cy="1561919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6895623" y="2961933"/>
                <a:ext cx="854765" cy="854765"/>
                <a:chOff x="6775449" y="2885524"/>
                <a:chExt cx="854765" cy="854765"/>
              </a:xfrm>
            </p:grpSpPr>
            <p:grpSp>
              <p:nvGrpSpPr>
                <p:cNvPr id="15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6953758" y="3050911"/>
                  <a:ext cx="498148" cy="445627"/>
                  <a:chOff x="3773" y="2100"/>
                  <a:chExt cx="626" cy="560"/>
                </a:xfrm>
              </p:grpSpPr>
              <p:sp>
                <p:nvSpPr>
                  <p:cNvPr id="16" name="AutoShape 11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773" y="2100"/>
                    <a:ext cx="626" cy="5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993" y="2322"/>
                    <a:ext cx="197" cy="198"/>
                  </a:xfrm>
                  <a:prstGeom prst="ellipse">
                    <a:avLst/>
                  </a:prstGeom>
                  <a:solidFill>
                    <a:srgbClr val="F7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3784" y="2112"/>
                    <a:ext cx="615" cy="560"/>
                  </a:xfrm>
                  <a:custGeom>
                    <a:avLst/>
                    <a:gdLst>
                      <a:gd name="T0" fmla="*/ 18 w 53"/>
                      <a:gd name="T1" fmla="*/ 0 h 48"/>
                      <a:gd name="T2" fmla="*/ 14 w 53"/>
                      <a:gd name="T3" fmla="*/ 5 h 48"/>
                      <a:gd name="T4" fmla="*/ 5 w 53"/>
                      <a:gd name="T5" fmla="*/ 5 h 48"/>
                      <a:gd name="T6" fmla="*/ 0 w 53"/>
                      <a:gd name="T7" fmla="*/ 11 h 48"/>
                      <a:gd name="T8" fmla="*/ 0 w 53"/>
                      <a:gd name="T9" fmla="*/ 43 h 48"/>
                      <a:gd name="T10" fmla="*/ 5 w 53"/>
                      <a:gd name="T11" fmla="*/ 48 h 48"/>
                      <a:gd name="T12" fmla="*/ 48 w 53"/>
                      <a:gd name="T13" fmla="*/ 48 h 48"/>
                      <a:gd name="T14" fmla="*/ 53 w 53"/>
                      <a:gd name="T15" fmla="*/ 43 h 48"/>
                      <a:gd name="T16" fmla="*/ 53 w 53"/>
                      <a:gd name="T17" fmla="*/ 11 h 48"/>
                      <a:gd name="T18" fmla="*/ 48 w 53"/>
                      <a:gd name="T19" fmla="*/ 5 h 48"/>
                      <a:gd name="T20" fmla="*/ 39 w 53"/>
                      <a:gd name="T21" fmla="*/ 5 h 48"/>
                      <a:gd name="T22" fmla="*/ 34 w 53"/>
                      <a:gd name="T23" fmla="*/ 0 h 48"/>
                      <a:gd name="T24" fmla="*/ 18 w 53"/>
                      <a:gd name="T25" fmla="*/ 0 h 48"/>
                      <a:gd name="T26" fmla="*/ 26 w 53"/>
                      <a:gd name="T27" fmla="*/ 40 h 48"/>
                      <a:gd name="T28" fmla="*/ 13 w 53"/>
                      <a:gd name="T29" fmla="*/ 27 h 48"/>
                      <a:gd name="T30" fmla="*/ 26 w 53"/>
                      <a:gd name="T31" fmla="*/ 13 h 48"/>
                      <a:gd name="T32" fmla="*/ 40 w 53"/>
                      <a:gd name="T33" fmla="*/ 27 h 48"/>
                      <a:gd name="T34" fmla="*/ 26 w 53"/>
                      <a:gd name="T35" fmla="*/ 4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3" h="48">
                        <a:moveTo>
                          <a:pt x="18" y="0"/>
                        </a:move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" y="5"/>
                          <a:pt x="0" y="8"/>
                          <a:pt x="0" y="11"/>
                        </a:cubicBezTo>
                        <a:cubicBezTo>
                          <a:pt x="0" y="43"/>
                          <a:pt x="0" y="43"/>
                          <a:pt x="0" y="43"/>
                        </a:cubicBezTo>
                        <a:cubicBezTo>
                          <a:pt x="0" y="46"/>
                          <a:pt x="2" y="48"/>
                          <a:pt x="5" y="48"/>
                        </a:cubicBezTo>
                        <a:cubicBezTo>
                          <a:pt x="48" y="48"/>
                          <a:pt x="48" y="48"/>
                          <a:pt x="48" y="48"/>
                        </a:cubicBezTo>
                        <a:cubicBezTo>
                          <a:pt x="51" y="48"/>
                          <a:pt x="53" y="46"/>
                          <a:pt x="53" y="43"/>
                        </a:cubicBezTo>
                        <a:cubicBezTo>
                          <a:pt x="53" y="11"/>
                          <a:pt x="53" y="11"/>
                          <a:pt x="53" y="11"/>
                        </a:cubicBezTo>
                        <a:cubicBezTo>
                          <a:pt x="53" y="8"/>
                          <a:pt x="51" y="5"/>
                          <a:pt x="48" y="5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lnTo>
                          <a:pt x="18" y="0"/>
                        </a:lnTo>
                        <a:close/>
                        <a:moveTo>
                          <a:pt x="26" y="40"/>
                        </a:moveTo>
                        <a:cubicBezTo>
                          <a:pt x="19" y="40"/>
                          <a:pt x="13" y="34"/>
                          <a:pt x="13" y="27"/>
                        </a:cubicBezTo>
                        <a:cubicBezTo>
                          <a:pt x="13" y="19"/>
                          <a:pt x="19" y="13"/>
                          <a:pt x="26" y="13"/>
                        </a:cubicBezTo>
                        <a:cubicBezTo>
                          <a:pt x="34" y="13"/>
                          <a:pt x="40" y="19"/>
                          <a:pt x="40" y="27"/>
                        </a:cubicBezTo>
                        <a:cubicBezTo>
                          <a:pt x="40" y="34"/>
                          <a:pt x="34" y="40"/>
                          <a:pt x="26" y="40"/>
                        </a:cubicBezTo>
                      </a:path>
                    </a:pathLst>
                  </a:custGeom>
                  <a:solidFill>
                    <a:srgbClr val="F7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" name="椭圆 26"/>
                <p:cNvSpPr/>
                <p:nvPr/>
              </p:nvSpPr>
              <p:spPr>
                <a:xfrm>
                  <a:off x="6775449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5832135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</a:rPr>
                  <a:t>子域名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401601" y="2464976"/>
              <a:ext cx="2981740" cy="1561919"/>
              <a:chOff x="8530811" y="2961933"/>
              <a:chExt cx="2981740" cy="1561919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9594299" y="2961933"/>
                <a:ext cx="854765" cy="854765"/>
                <a:chOff x="9083661" y="2885524"/>
                <a:chExt cx="854765" cy="854765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275662" y="3038342"/>
                  <a:ext cx="470765" cy="470765"/>
                </a:xfrm>
                <a:prstGeom prst="rect">
                  <a:avLst/>
                </a:prstGeom>
              </p:spPr>
            </p:pic>
            <p:sp>
              <p:nvSpPr>
                <p:cNvPr id="28" name="椭圆 27"/>
                <p:cNvSpPr/>
                <p:nvPr/>
              </p:nvSpPr>
              <p:spPr>
                <a:xfrm>
                  <a:off x="9083661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8530811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</a:rPr>
                  <a:t>端口号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矩形 51"/>
          <p:cNvSpPr/>
          <p:nvPr/>
        </p:nvSpPr>
        <p:spPr>
          <a:xfrm>
            <a:off x="1408319" y="4173447"/>
            <a:ext cx="1812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例如：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http https  ftp【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上传协议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 file【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本地协议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22381" y="4173447"/>
            <a:ext cx="1812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localhost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baidu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35473" y="4173447"/>
            <a:ext cx="1812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http://zimogod.niu.com </a:t>
            </a:r>
            <a:r>
              <a:rPr lang="en-US" altLang="zh-CN" sz="1400" dirty="0" err="1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niu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子域名  可以没有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63942" y="4173447"/>
            <a:ext cx="343755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默认隐藏的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前端默认的端口号是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8080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，四个数字</a:t>
            </a:r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组成</a:t>
            </a:r>
            <a:endParaRPr lang="en-US" altLang="zh-CN" sz="1400" dirty="0" smtClean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 algn="ctr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服务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端默认端口号 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443 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 algn="ctr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本地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服务器端口号是暴露出来的，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localhost【127.0.0.1】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是本地服务器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 algn="ctr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前端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本地服务器：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http://127.0.0.1:8080 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yuming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域名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78260" y="5288340"/>
            <a:ext cx="5241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http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https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是都是超文本传输协议，都是建立在</a:t>
            </a:r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TCP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传输协议之上的</a:t>
            </a:r>
            <a:endParaRPr lang="zh-CN" altLang="en-US" sz="1600" dirty="0">
              <a:solidFill>
                <a:schemeClr val="bg1"/>
              </a:solidFill>
              <a:latin typeface="Code Light" panose="020B0604020202020204" pitchFamily="50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http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：是明码传输数据</a:t>
            </a:r>
            <a:endParaRPr lang="zh-CN" altLang="en-US" sz="1600" dirty="0">
              <a:solidFill>
                <a:schemeClr val="bg1"/>
              </a:solidFill>
              <a:latin typeface="Code Light" panose="020B0604020202020204" pitchFamily="50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https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：是加密传输数据</a:t>
            </a:r>
            <a:endParaRPr lang="zh-CN" altLang="en-US" sz="1600" dirty="0">
              <a:solidFill>
                <a:schemeClr val="bg1"/>
              </a:solidFill>
              <a:latin typeface="Code Light" panose="020B0604020202020204" pitchFamily="50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https: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是在</a:t>
            </a:r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http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请求的基础上 添加了 </a:t>
            </a:r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SSL 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TLS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安全协议证书</a:t>
            </a:r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  <a:latin typeface="Code Light" panose="020B0604020202020204" pitchFamily="50" charset="0"/>
              </a:rPr>
              <a:t>要钱</a:t>
            </a:r>
            <a:r>
              <a:rPr lang="en-US" altLang="zh-CN" sz="1600" dirty="0">
                <a:solidFill>
                  <a:schemeClr val="bg1"/>
                </a:solidFill>
                <a:latin typeface="Code Light" panose="020B0604020202020204" pitchFamily="50" charset="0"/>
              </a:rPr>
              <a:t>】</a:t>
            </a:r>
            <a:endParaRPr lang="zh-CN" altLang="en-US" sz="1600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1753655" y="4845767"/>
            <a:ext cx="0" cy="442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578812" y="1037062"/>
            <a:ext cx="4148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url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在地址栏经历了哪些过程？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264" y="1373322"/>
            <a:ext cx="7089250" cy="491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50000"/>
              </a:lnSpc>
            </a:pPr>
            <a:r>
              <a:rPr lang="en-US" altLang="zh-CN" sz="16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1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、输入</a:t>
            </a:r>
            <a:r>
              <a:rPr lang="en-US" altLang="zh-CN" sz="1600" dirty="0" err="1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url</a:t>
            </a:r>
            <a:endParaRPr lang="en-US" altLang="zh-CN" sz="16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50000"/>
              </a:lnSpc>
            </a:pP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2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、先检查本地是否有缓存，有直接渲染页面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50000"/>
              </a:lnSpc>
            </a:pP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DNS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服务器查询 查询对应的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IP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地址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50000"/>
              </a:lnSpc>
            </a:pP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、发送请求，建立连接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三次握手，和服务器建立连接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</a:t>
            </a:r>
            <a:endParaRPr lang="en-US" altLang="zh-CN" sz="16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50000"/>
              </a:lnSpc>
            </a:pP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5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TCP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传输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http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报文到前端   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报文：数据信息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</a:t>
            </a:r>
            <a:endParaRPr lang="en-US" altLang="zh-CN" sz="16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50000"/>
              </a:lnSpc>
            </a:pP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6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、下载，然后调用浏览器的一切用到的进程进行渲染，解析，画图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50000"/>
              </a:lnSpc>
            </a:pP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、断开连接  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四次挥手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</a:t>
            </a:r>
            <a:endParaRPr lang="en-US" altLang="zh-CN" sz="16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50000"/>
              </a:lnSpc>
            </a:pP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    8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、呈现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UI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4284" y="1146918"/>
            <a:ext cx="240980" cy="4980385"/>
            <a:chOff x="1284284" y="1146918"/>
            <a:chExt cx="240980" cy="498038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381264" y="1340879"/>
              <a:ext cx="1" cy="4668982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87871" y="1146918"/>
              <a:ext cx="193961" cy="193961"/>
              <a:chOff x="8188039" y="1257876"/>
              <a:chExt cx="193961" cy="19396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87870" y="2393313"/>
              <a:ext cx="193961" cy="193961"/>
              <a:chOff x="8188039" y="1257876"/>
              <a:chExt cx="193961" cy="19396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84284" y="3802792"/>
              <a:ext cx="193961" cy="193961"/>
              <a:chOff x="8188039" y="1257876"/>
              <a:chExt cx="193961" cy="19396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381264" y="156514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81264" y="1862597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81264" y="277716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81264" y="4153605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81264" y="3315962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287870" y="5204654"/>
              <a:ext cx="193961" cy="193961"/>
              <a:chOff x="8188039" y="1257876"/>
              <a:chExt cx="193961" cy="19396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381264" y="5588501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81264" y="6127303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316411" y="266709"/>
            <a:ext cx="5815934" cy="911327"/>
            <a:chOff x="3316411" y="266709"/>
            <a:chExt cx="5815934" cy="911327"/>
          </a:xfrm>
        </p:grpSpPr>
        <p:sp>
          <p:nvSpPr>
            <p:cNvPr id="37" name="文本框 36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域名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36345" y="777926"/>
              <a:ext cx="579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yuming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31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4284" y="1146918"/>
            <a:ext cx="240980" cy="4980385"/>
            <a:chOff x="1284284" y="1146918"/>
            <a:chExt cx="240980" cy="498038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381264" y="1340879"/>
              <a:ext cx="1" cy="4668982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87871" y="1146918"/>
              <a:ext cx="193961" cy="193961"/>
              <a:chOff x="8188039" y="1257876"/>
              <a:chExt cx="193961" cy="19396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87870" y="2393313"/>
              <a:ext cx="193961" cy="193961"/>
              <a:chOff x="8188039" y="1257876"/>
              <a:chExt cx="193961" cy="19396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84284" y="3802792"/>
              <a:ext cx="193961" cy="193961"/>
              <a:chOff x="8188039" y="1257876"/>
              <a:chExt cx="193961" cy="19396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381264" y="156514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81264" y="1862597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81264" y="277716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81264" y="4153605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81264" y="3315962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287870" y="5204654"/>
              <a:ext cx="193961" cy="193961"/>
              <a:chOff x="8188039" y="1257876"/>
              <a:chExt cx="193961" cy="19396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381264" y="5588501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81264" y="6127303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浏览器跨</a:t>
            </a:r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域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70701" y="1154889"/>
            <a:ext cx="91272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跨域：跨域是浏览器产生的，因为安全性考虑，不让你随便拿数据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【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访问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】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同源策略：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 浏览器产生的同源策略，同源：协议、域名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[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主域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]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、子域名、端口号都一样，是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WEB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浏览器最基础的安全核心，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 一旦协议、域名、子域名、端口号中有一个不一样，则违反了同源策略，产生跨域问题，不让访问数据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跨域解决方式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1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.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JSONP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跨域：（需要和后台配合解决跨域问题）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原理：动态的创建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script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标签，让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src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指向当前需要访问的地址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 因为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src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属性指向的是外部地址，不受同源策略的限制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优点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：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、创建的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script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，解决跨域问题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、简单，使用回调函数的方式跨域的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缺点：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、只支持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get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请求，不支持其他请求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4284" y="1146918"/>
            <a:ext cx="240980" cy="4980385"/>
            <a:chOff x="1284284" y="1146918"/>
            <a:chExt cx="240980" cy="498038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381264" y="1340879"/>
              <a:ext cx="1" cy="4668982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87871" y="1146918"/>
              <a:ext cx="193961" cy="193961"/>
              <a:chOff x="8188039" y="1257876"/>
              <a:chExt cx="193961" cy="19396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87870" y="2393313"/>
              <a:ext cx="193961" cy="193961"/>
              <a:chOff x="8188039" y="1257876"/>
              <a:chExt cx="193961" cy="19396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84284" y="3802792"/>
              <a:ext cx="193961" cy="193961"/>
              <a:chOff x="8188039" y="1257876"/>
              <a:chExt cx="193961" cy="19396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381264" y="156514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81264" y="1862597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81264" y="277716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81264" y="4153605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81264" y="3315962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287870" y="5204654"/>
              <a:ext cx="193961" cy="193961"/>
              <a:chOff x="8188039" y="1257876"/>
              <a:chExt cx="193961" cy="19396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381264" y="5588501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81264" y="6127303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浏览器跨</a:t>
            </a:r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域其他方法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70701" y="1154889"/>
            <a:ext cx="91272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cors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跨域 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【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服务端解决 响应头 允许谁写谁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/*】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原理：设置响应头部，允许访问即可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服务端解决：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              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res.setHeader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("Access-Control-Allow-Origin", "http://127.0.0.1:5500");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只有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post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才有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OPTIONS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请求 是预检请求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ngnix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跨域：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   反向服务器代理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-※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postMessage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()【H5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着重讲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】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H5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中新增的提交数据的方法，不受同源策略的限制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--※※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websocket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：持久性请求 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【H5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着重讲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】【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加分项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】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有状态的请求，只要连接上服务器，不主动断开连接，则一直连接着服务器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多用于实时聊天，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【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状态类型：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ws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  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连接成功状态码：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101】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，不受同源策略的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限制 双向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通道：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双向通信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84300" y="1146919"/>
            <a:ext cx="140964" cy="4479182"/>
            <a:chOff x="1284284" y="1146918"/>
            <a:chExt cx="240980" cy="498038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381264" y="1340879"/>
              <a:ext cx="1" cy="4668982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87871" y="1146918"/>
              <a:ext cx="193961" cy="193961"/>
              <a:chOff x="8188039" y="1257876"/>
              <a:chExt cx="193961" cy="19396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87870" y="2393313"/>
              <a:ext cx="193961" cy="193961"/>
              <a:chOff x="8188039" y="1257876"/>
              <a:chExt cx="193961" cy="19396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84284" y="3802792"/>
              <a:ext cx="193961" cy="193961"/>
              <a:chOff x="8188039" y="1257876"/>
              <a:chExt cx="193961" cy="19396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381264" y="156514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81264" y="1862597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81264" y="277716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81264" y="4153605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81264" y="3315962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287870" y="5204654"/>
              <a:ext cx="193961" cy="193961"/>
              <a:chOff x="8188039" y="1257876"/>
              <a:chExt cx="193961" cy="19396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381264" y="5588501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81264" y="6127303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浏览器跨</a:t>
            </a:r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域其他方法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089801" y="1443898"/>
            <a:ext cx="91272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document.domain+iframe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iframe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：里面也有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src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原理：用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iframe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里面的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src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缺点：只有在主域名相同的时候才能使用该方法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location.hash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 + 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iframe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(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有个特点是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: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不和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服务端交互也可以拿到后台数据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)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-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window.name+iframe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name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值在不同的页面（甚至不同域名）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加载后依然存在，而且支持很长的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name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值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(2MB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)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77204" y="2251885"/>
            <a:ext cx="896638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5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THANKS</a:t>
            </a:r>
            <a:endParaRPr lang="zh-CN" altLang="en-US" sz="8500" spc="600" dirty="0">
              <a:solidFill>
                <a:schemeClr val="bg1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64394" y="3708422"/>
            <a:ext cx="4392000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08026" y="3860770"/>
            <a:ext cx="434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3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2020.12.01    </a:t>
            </a:r>
            <a:r>
              <a:rPr lang="zh-CN" altLang="en-US" sz="1600" spc="3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作者：</a:t>
            </a:r>
            <a:r>
              <a:rPr lang="zh-CN" altLang="en-US" sz="1600" spc="300" dirty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王葳蕤</a:t>
            </a:r>
            <a:endParaRPr lang="zh-CN" altLang="en-US" sz="1600" spc="300" dirty="0">
              <a:solidFill>
                <a:schemeClr val="bg1"/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332935" y="-56269"/>
            <a:ext cx="4904937" cy="7024469"/>
          </a:xfrm>
          <a:custGeom>
            <a:avLst/>
            <a:gdLst>
              <a:gd name="connsiteX0" fmla="*/ 4904937 w 4904937"/>
              <a:gd name="connsiteY0" fmla="*/ 0 h 7024469"/>
              <a:gd name="connsiteX1" fmla="*/ 3157374 w 4904937"/>
              <a:gd name="connsiteY1" fmla="*/ 2193443 h 7024469"/>
              <a:gd name="connsiteX2" fmla="*/ 3157374 w 4904937"/>
              <a:gd name="connsiteY2" fmla="*/ 1261775 h 7024469"/>
              <a:gd name="connsiteX3" fmla="*/ 2859113 w 4904937"/>
              <a:gd name="connsiteY3" fmla="*/ 1261775 h 7024469"/>
              <a:gd name="connsiteX4" fmla="*/ 2336540 w 4904937"/>
              <a:gd name="connsiteY4" fmla="*/ 1557571 h 7024469"/>
              <a:gd name="connsiteX5" fmla="*/ 2336540 w 4904937"/>
              <a:gd name="connsiteY5" fmla="*/ 1779418 h 7024469"/>
              <a:gd name="connsiteX6" fmla="*/ 2686565 w 4904937"/>
              <a:gd name="connsiteY6" fmla="*/ 1677122 h 7024469"/>
              <a:gd name="connsiteX7" fmla="*/ 2686565 w 4904937"/>
              <a:gd name="connsiteY7" fmla="*/ 2784376 h 7024469"/>
              <a:gd name="connsiteX8" fmla="*/ 1443150 w 4904937"/>
              <a:gd name="connsiteY8" fmla="*/ 4345040 h 7024469"/>
              <a:gd name="connsiteX9" fmla="*/ 4637649 w 4904937"/>
              <a:gd name="connsiteY9" fmla="*/ 7024468 h 7024469"/>
              <a:gd name="connsiteX10" fmla="*/ 3132405 w 4904937"/>
              <a:gd name="connsiteY10" fmla="*/ 7024468 h 7024469"/>
              <a:gd name="connsiteX11" fmla="*/ 3132406 w 4904937"/>
              <a:gd name="connsiteY11" fmla="*/ 7024469 h 7024469"/>
              <a:gd name="connsiteX12" fmla="*/ 0 w 4904937"/>
              <a:gd name="connsiteY12" fmla="*/ 7024469 h 7024469"/>
              <a:gd name="connsiteX13" fmla="*/ 0 w 4904937"/>
              <a:gd name="connsiteY13" fmla="*/ 3448756 h 7024469"/>
              <a:gd name="connsiteX14" fmla="*/ 332932 w 4904937"/>
              <a:gd name="connsiteY14" fmla="*/ 3828806 h 7024469"/>
              <a:gd name="connsiteX15" fmla="*/ 332935 w 4904937"/>
              <a:gd name="connsiteY15" fmla="*/ 56270 h 702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4937" h="7024469">
                <a:moveTo>
                  <a:pt x="4904937" y="0"/>
                </a:moveTo>
                <a:lnTo>
                  <a:pt x="3157374" y="2193443"/>
                </a:lnTo>
                <a:lnTo>
                  <a:pt x="3157374" y="1261775"/>
                </a:lnTo>
                <a:lnTo>
                  <a:pt x="2859113" y="1261775"/>
                </a:lnTo>
                <a:cubicBezTo>
                  <a:pt x="2758049" y="1434323"/>
                  <a:pt x="2583859" y="1532921"/>
                  <a:pt x="2336540" y="1557571"/>
                </a:cubicBezTo>
                <a:lnTo>
                  <a:pt x="2336540" y="1779418"/>
                </a:lnTo>
                <a:cubicBezTo>
                  <a:pt x="2444177" y="1772023"/>
                  <a:pt x="2560852" y="1737924"/>
                  <a:pt x="2686565" y="1677122"/>
                </a:cubicBezTo>
                <a:lnTo>
                  <a:pt x="2686565" y="2784376"/>
                </a:lnTo>
                <a:lnTo>
                  <a:pt x="1443150" y="4345040"/>
                </a:lnTo>
                <a:lnTo>
                  <a:pt x="4637649" y="7024468"/>
                </a:lnTo>
                <a:lnTo>
                  <a:pt x="3132405" y="7024468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23985" y="2029291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Part one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0514" y="2541945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JS</a:t>
            </a:r>
            <a:r>
              <a:rPr lang="zh-CN" altLang="en-US" sz="3200" spc="3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的理论知识</a:t>
            </a:r>
            <a:endParaRPr lang="zh-CN" altLang="en-US" sz="3200" spc="3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421192" y="3182991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08650" y="3256641"/>
            <a:ext cx="7015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Theoretical knowledge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JavaScript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525264" y="1352182"/>
            <a:ext cx="638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JS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本身没有块级作用域，作用域都是模拟出来的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24811" y="2442126"/>
            <a:ext cx="275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JS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内作用域分为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两种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: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75286" y="2928500"/>
            <a:ext cx="93820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词法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作用域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【VO】</a:t>
            </a:r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：就是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声明了，还没有执行呢，此时他的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是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undefined      </a:t>
            </a:r>
            <a:endParaRPr lang="en-US" altLang="zh-CN" sz="1400" dirty="0" smtClean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执行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作用域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【AO】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：执行时的作用域，此时才确定当前上下文，当前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指针</a:t>
            </a:r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指向哪里，就有了作用域</a:t>
            </a:r>
            <a:endParaRPr lang="zh-CN" altLang="en-US" sz="1400" dirty="0" smtClean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88358" y="4208204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作用域链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34810" y="4570111"/>
            <a:ext cx="9976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作用域链就是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我们的访问外部变量的通道，是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Scope chain 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找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[[[[ scope ]]]]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3830" y="1352182"/>
            <a:ext cx="240981" cy="4980385"/>
            <a:chOff x="1284283" y="1146918"/>
            <a:chExt cx="240981" cy="4980385"/>
          </a:xfrm>
        </p:grpSpPr>
        <p:cxnSp>
          <p:nvCxnSpPr>
            <p:cNvPr id="10" name="直接连接符 9"/>
            <p:cNvCxnSpPr>
              <a:endCxn id="50" idx="4"/>
            </p:cNvCxnSpPr>
            <p:nvPr/>
          </p:nvCxnSpPr>
          <p:spPr>
            <a:xfrm>
              <a:off x="1381267" y="1340879"/>
              <a:ext cx="3584" cy="4057736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87871" y="1146918"/>
              <a:ext cx="193961" cy="193961"/>
              <a:chOff x="8188039" y="1257876"/>
              <a:chExt cx="193961" cy="19396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84283" y="2328799"/>
              <a:ext cx="193961" cy="193961"/>
              <a:chOff x="8184452" y="1193362"/>
              <a:chExt cx="193961" cy="19396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84452" y="1193362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27432" y="1236342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84283" y="3458855"/>
              <a:ext cx="193961" cy="193961"/>
              <a:chOff x="8188038" y="913939"/>
              <a:chExt cx="193961" cy="19396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188038" y="913939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31018" y="956919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381264" y="156514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81264" y="1862597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81264" y="277716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81264" y="4153605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81264" y="3315962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287870" y="5204654"/>
              <a:ext cx="193961" cy="193961"/>
              <a:chOff x="8188039" y="1257876"/>
              <a:chExt cx="193961" cy="19396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381264" y="5588501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81264" y="6127303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316411" y="266709"/>
            <a:ext cx="5815934" cy="911327"/>
            <a:chOff x="3316411" y="266709"/>
            <a:chExt cx="5815934" cy="911327"/>
          </a:xfrm>
        </p:grpSpPr>
        <p:sp>
          <p:nvSpPr>
            <p:cNvPr id="37" name="文本框 36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作用域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36345" y="777926"/>
              <a:ext cx="579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action scope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520771" y="2439422"/>
            <a:ext cx="2754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JS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内作用域分为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两种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: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77791" y="2925455"/>
            <a:ext cx="93820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词法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作用域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【VO】</a:t>
            </a:r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：就是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声明了，还没有执行呢，此时他的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是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undefined      </a:t>
            </a:r>
            <a:endParaRPr lang="en-US" altLang="zh-CN" sz="1400" dirty="0" smtClean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执行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作用域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【AO】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：执行时的作用域，此时才确定当前上下文，当前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指针</a:t>
            </a:r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指向哪里，就有了作用域</a:t>
            </a:r>
            <a:endParaRPr lang="zh-CN" altLang="en-US" sz="1400" dirty="0" smtClean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 tmFilter="0,0; .5, 1; 1, 1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 tmFilter="0,0; .5, 1; 1, 1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9" grpId="0"/>
          <p:bldP spid="38" grpId="0"/>
          <p:bldP spid="55" grpId="0"/>
          <p:bldP spid="56" grpId="0"/>
          <p:bldP spid="43" grpId="0"/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 tmFilter="0,0; .5, 1; 1, 1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 tmFilter="0,0; .5, 1; 1, 1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9" grpId="0"/>
          <p:bldP spid="38" grpId="0"/>
          <p:bldP spid="55" grpId="0"/>
          <p:bldP spid="56" grpId="0"/>
          <p:bldP spid="43" grpId="0"/>
          <p:bldP spid="4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584755" y="1051171"/>
            <a:ext cx="7089250" cy="3904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、普通函数：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window  【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谁调用指向谁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、定时器：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window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、对象内的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，谁调用指向谁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指向调用者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、执行时看具体是谁调用，指向直接调用者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、构造函数：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指向实例对象，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new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可以改变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、构造函数内部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return 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对象，则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指向当前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return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的对象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、构造函数内部只要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return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的是对象，则指向当前对象，否则还是指向实例对象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、严格模式中，普通函数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undefined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，不是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window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了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、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DOM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对象的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指向当前调用者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指向的是一个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DOM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对象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4284" y="1146918"/>
            <a:ext cx="240980" cy="4980385"/>
            <a:chOff x="1284284" y="1146918"/>
            <a:chExt cx="240980" cy="498038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381264" y="1340879"/>
              <a:ext cx="1" cy="4668982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87871" y="1146918"/>
              <a:ext cx="193961" cy="193961"/>
              <a:chOff x="8188039" y="1257876"/>
              <a:chExt cx="193961" cy="19396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87870" y="2393313"/>
              <a:ext cx="193961" cy="193961"/>
              <a:chOff x="8188039" y="1257876"/>
              <a:chExt cx="193961" cy="19396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84284" y="3802792"/>
              <a:ext cx="193961" cy="193961"/>
              <a:chOff x="8188039" y="1257876"/>
              <a:chExt cx="193961" cy="19396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381264" y="156514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81264" y="1862597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81264" y="277716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81264" y="4153605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81264" y="3315962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287870" y="5204654"/>
              <a:ext cx="193961" cy="193961"/>
              <a:chOff x="8188039" y="1257876"/>
              <a:chExt cx="193961" cy="19396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381264" y="5588501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81264" y="6127303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this</a:t>
            </a:r>
            <a:r>
              <a: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指向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16411" y="266709"/>
            <a:ext cx="5815934" cy="911327"/>
            <a:chOff x="3316411" y="266709"/>
            <a:chExt cx="5815934" cy="911327"/>
          </a:xfrm>
        </p:grpSpPr>
        <p:sp>
          <p:nvSpPr>
            <p:cNvPr id="37" name="文本框 36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JS</a:t>
              </a:r>
              <a:r>
                <a:rPr lang="zh-CN" altLang="en-US" sz="2800" dirty="0" smtClean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执行环境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36345" y="777926"/>
              <a:ext cx="579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JS execution environment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sp>
        <p:nvSpPr>
          <p:cNvPr id="35" name="Rectangle 2"/>
          <p:cNvSpPr/>
          <p:nvPr/>
        </p:nvSpPr>
        <p:spPr bwMode="auto">
          <a:xfrm flipV="1">
            <a:off x="1017437" y="3835998"/>
            <a:ext cx="3264188" cy="2439674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Rectangle 2"/>
          <p:cNvSpPr/>
          <p:nvPr/>
        </p:nvSpPr>
        <p:spPr bwMode="auto">
          <a:xfrm flipV="1">
            <a:off x="4458501" y="3835997"/>
            <a:ext cx="3264188" cy="2439673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Rectangle 2"/>
          <p:cNvSpPr/>
          <p:nvPr/>
        </p:nvSpPr>
        <p:spPr bwMode="auto">
          <a:xfrm flipV="1">
            <a:off x="7961703" y="3860393"/>
            <a:ext cx="3264188" cy="2415277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>
            <a:off x="8780889" y="2062447"/>
            <a:ext cx="1498815" cy="1414699"/>
          </a:xfrm>
          <a:custGeom>
            <a:avLst/>
            <a:gdLst>
              <a:gd name="T0" fmla="*/ 1754 w 2594"/>
              <a:gd name="T1" fmla="*/ 1370 h 2448"/>
              <a:gd name="T2" fmla="*/ 2342 w 2594"/>
              <a:gd name="T3" fmla="*/ 1088 h 2448"/>
              <a:gd name="T4" fmla="*/ 2551 w 2594"/>
              <a:gd name="T5" fmla="*/ 502 h 2448"/>
              <a:gd name="T6" fmla="*/ 2259 w 2594"/>
              <a:gd name="T7" fmla="*/ 213 h 2448"/>
              <a:gd name="T8" fmla="*/ 2017 w 2594"/>
              <a:gd name="T9" fmla="*/ 213 h 2448"/>
              <a:gd name="T10" fmla="*/ 2015 w 2594"/>
              <a:gd name="T11" fmla="*/ 0 h 2448"/>
              <a:gd name="T12" fmla="*/ 1291 w 2594"/>
              <a:gd name="T13" fmla="*/ 0 h 2448"/>
              <a:gd name="T14" fmla="*/ 579 w 2594"/>
              <a:gd name="T15" fmla="*/ 0 h 2448"/>
              <a:gd name="T16" fmla="*/ 578 w 2594"/>
              <a:gd name="T17" fmla="*/ 213 h 2448"/>
              <a:gd name="T18" fmla="*/ 335 w 2594"/>
              <a:gd name="T19" fmla="*/ 213 h 2448"/>
              <a:gd name="T20" fmla="*/ 43 w 2594"/>
              <a:gd name="T21" fmla="*/ 502 h 2448"/>
              <a:gd name="T22" fmla="*/ 252 w 2594"/>
              <a:gd name="T23" fmla="*/ 1088 h 2448"/>
              <a:gd name="T24" fmla="*/ 841 w 2594"/>
              <a:gd name="T25" fmla="*/ 1370 h 2448"/>
              <a:gd name="T26" fmla="*/ 966 w 2594"/>
              <a:gd name="T27" fmla="*/ 1358 h 2448"/>
              <a:gd name="T28" fmla="*/ 1189 w 2594"/>
              <a:gd name="T29" fmla="*/ 1809 h 2448"/>
              <a:gd name="T30" fmla="*/ 948 w 2594"/>
              <a:gd name="T31" fmla="*/ 2250 h 2448"/>
              <a:gd name="T32" fmla="*/ 678 w 2594"/>
              <a:gd name="T33" fmla="*/ 2250 h 2448"/>
              <a:gd name="T34" fmla="*/ 678 w 2594"/>
              <a:gd name="T35" fmla="*/ 2448 h 2448"/>
              <a:gd name="T36" fmla="*/ 1291 w 2594"/>
              <a:gd name="T37" fmla="*/ 2448 h 2448"/>
              <a:gd name="T38" fmla="*/ 1905 w 2594"/>
              <a:gd name="T39" fmla="*/ 2448 h 2448"/>
              <a:gd name="T40" fmla="*/ 1905 w 2594"/>
              <a:gd name="T41" fmla="*/ 2250 h 2448"/>
              <a:gd name="T42" fmla="*/ 1647 w 2594"/>
              <a:gd name="T43" fmla="*/ 2250 h 2448"/>
              <a:gd name="T44" fmla="*/ 1405 w 2594"/>
              <a:gd name="T45" fmla="*/ 1809 h 2448"/>
              <a:gd name="T46" fmla="*/ 1628 w 2594"/>
              <a:gd name="T47" fmla="*/ 1358 h 2448"/>
              <a:gd name="T48" fmla="*/ 1754 w 2594"/>
              <a:gd name="T49" fmla="*/ 1370 h 2448"/>
              <a:gd name="T50" fmla="*/ 1888 w 2594"/>
              <a:gd name="T51" fmla="*/ 906 h 2448"/>
              <a:gd name="T52" fmla="*/ 1997 w 2594"/>
              <a:gd name="T53" fmla="*/ 425 h 2448"/>
              <a:gd name="T54" fmla="*/ 2212 w 2594"/>
              <a:gd name="T55" fmla="*/ 405 h 2448"/>
              <a:gd name="T56" fmla="*/ 2362 w 2594"/>
              <a:gd name="T57" fmla="*/ 555 h 2448"/>
              <a:gd name="T58" fmla="*/ 2203 w 2594"/>
              <a:gd name="T59" fmla="*/ 948 h 2448"/>
              <a:gd name="T60" fmla="*/ 1770 w 2594"/>
              <a:gd name="T61" fmla="*/ 1171 h 2448"/>
              <a:gd name="T62" fmla="*/ 1888 w 2594"/>
              <a:gd name="T63" fmla="*/ 906 h 2448"/>
              <a:gd name="T64" fmla="*/ 391 w 2594"/>
              <a:gd name="T65" fmla="*/ 948 h 2448"/>
              <a:gd name="T66" fmla="*/ 232 w 2594"/>
              <a:gd name="T67" fmla="*/ 555 h 2448"/>
              <a:gd name="T68" fmla="*/ 382 w 2594"/>
              <a:gd name="T69" fmla="*/ 405 h 2448"/>
              <a:gd name="T70" fmla="*/ 598 w 2594"/>
              <a:gd name="T71" fmla="*/ 425 h 2448"/>
              <a:gd name="T72" fmla="*/ 706 w 2594"/>
              <a:gd name="T73" fmla="*/ 906 h 2448"/>
              <a:gd name="T74" fmla="*/ 824 w 2594"/>
              <a:gd name="T75" fmla="*/ 1171 h 2448"/>
              <a:gd name="T76" fmla="*/ 391 w 2594"/>
              <a:gd name="T77" fmla="*/ 948 h 2448"/>
              <a:gd name="T78" fmla="*/ 1291 w 2594"/>
              <a:gd name="T79" fmla="*/ 857 h 2448"/>
              <a:gd name="T80" fmla="*/ 1044 w 2594"/>
              <a:gd name="T81" fmla="*/ 988 h 2448"/>
              <a:gd name="T82" fmla="*/ 1092 w 2594"/>
              <a:gd name="T83" fmla="*/ 711 h 2448"/>
              <a:gd name="T84" fmla="*/ 892 w 2594"/>
              <a:gd name="T85" fmla="*/ 515 h 2448"/>
              <a:gd name="T86" fmla="*/ 1168 w 2594"/>
              <a:gd name="T87" fmla="*/ 474 h 2448"/>
              <a:gd name="T88" fmla="*/ 1291 w 2594"/>
              <a:gd name="T89" fmla="*/ 222 h 2448"/>
              <a:gd name="T90" fmla="*/ 1414 w 2594"/>
              <a:gd name="T91" fmla="*/ 474 h 2448"/>
              <a:gd name="T92" fmla="*/ 1690 w 2594"/>
              <a:gd name="T93" fmla="*/ 515 h 2448"/>
              <a:gd name="T94" fmla="*/ 1491 w 2594"/>
              <a:gd name="T95" fmla="*/ 711 h 2448"/>
              <a:gd name="T96" fmla="*/ 1538 w 2594"/>
              <a:gd name="T97" fmla="*/ 988 h 2448"/>
              <a:gd name="T98" fmla="*/ 1291 w 2594"/>
              <a:gd name="T99" fmla="*/ 857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94" h="2448">
                <a:moveTo>
                  <a:pt x="1754" y="1370"/>
                </a:moveTo>
                <a:cubicBezTo>
                  <a:pt x="1912" y="1370"/>
                  <a:pt x="2121" y="1312"/>
                  <a:pt x="2342" y="1088"/>
                </a:cubicBezTo>
                <a:cubicBezTo>
                  <a:pt x="2594" y="832"/>
                  <a:pt x="2581" y="611"/>
                  <a:pt x="2551" y="502"/>
                </a:cubicBezTo>
                <a:cubicBezTo>
                  <a:pt x="2512" y="359"/>
                  <a:pt x="2400" y="248"/>
                  <a:pt x="2259" y="213"/>
                </a:cubicBezTo>
                <a:cubicBezTo>
                  <a:pt x="2172" y="191"/>
                  <a:pt x="2089" y="196"/>
                  <a:pt x="2017" y="213"/>
                </a:cubicBezTo>
                <a:cubicBezTo>
                  <a:pt x="2023" y="78"/>
                  <a:pt x="2015" y="0"/>
                  <a:pt x="2015" y="0"/>
                </a:cubicBezTo>
                <a:lnTo>
                  <a:pt x="1291" y="0"/>
                </a:lnTo>
                <a:lnTo>
                  <a:pt x="579" y="0"/>
                </a:lnTo>
                <a:cubicBezTo>
                  <a:pt x="579" y="0"/>
                  <a:pt x="571" y="78"/>
                  <a:pt x="578" y="213"/>
                </a:cubicBezTo>
                <a:cubicBezTo>
                  <a:pt x="506" y="196"/>
                  <a:pt x="422" y="191"/>
                  <a:pt x="335" y="213"/>
                </a:cubicBezTo>
                <a:cubicBezTo>
                  <a:pt x="194" y="248"/>
                  <a:pt x="82" y="359"/>
                  <a:pt x="43" y="502"/>
                </a:cubicBezTo>
                <a:cubicBezTo>
                  <a:pt x="13" y="611"/>
                  <a:pt x="0" y="832"/>
                  <a:pt x="252" y="1088"/>
                </a:cubicBezTo>
                <a:cubicBezTo>
                  <a:pt x="474" y="1312"/>
                  <a:pt x="683" y="1370"/>
                  <a:pt x="841" y="1370"/>
                </a:cubicBezTo>
                <a:cubicBezTo>
                  <a:pt x="887" y="1370"/>
                  <a:pt x="930" y="1365"/>
                  <a:pt x="966" y="1358"/>
                </a:cubicBezTo>
                <a:cubicBezTo>
                  <a:pt x="1086" y="1490"/>
                  <a:pt x="1189" y="1578"/>
                  <a:pt x="1189" y="1809"/>
                </a:cubicBezTo>
                <a:cubicBezTo>
                  <a:pt x="1189" y="2213"/>
                  <a:pt x="948" y="2250"/>
                  <a:pt x="948" y="2250"/>
                </a:cubicBezTo>
                <a:lnTo>
                  <a:pt x="678" y="2250"/>
                </a:lnTo>
                <a:lnTo>
                  <a:pt x="678" y="2448"/>
                </a:lnTo>
                <a:lnTo>
                  <a:pt x="1291" y="2448"/>
                </a:lnTo>
                <a:lnTo>
                  <a:pt x="1905" y="2448"/>
                </a:lnTo>
                <a:lnTo>
                  <a:pt x="1905" y="2250"/>
                </a:lnTo>
                <a:lnTo>
                  <a:pt x="1647" y="2250"/>
                </a:lnTo>
                <a:cubicBezTo>
                  <a:pt x="1647" y="2250"/>
                  <a:pt x="1405" y="2213"/>
                  <a:pt x="1405" y="1809"/>
                </a:cubicBezTo>
                <a:cubicBezTo>
                  <a:pt x="1405" y="1578"/>
                  <a:pt x="1508" y="1490"/>
                  <a:pt x="1628" y="1358"/>
                </a:cubicBezTo>
                <a:cubicBezTo>
                  <a:pt x="1665" y="1365"/>
                  <a:pt x="1707" y="1370"/>
                  <a:pt x="1754" y="1370"/>
                </a:cubicBezTo>
                <a:close/>
                <a:moveTo>
                  <a:pt x="1888" y="906"/>
                </a:moveTo>
                <a:cubicBezTo>
                  <a:pt x="1945" y="725"/>
                  <a:pt x="1978" y="562"/>
                  <a:pt x="1997" y="425"/>
                </a:cubicBezTo>
                <a:cubicBezTo>
                  <a:pt x="2055" y="403"/>
                  <a:pt x="2133" y="385"/>
                  <a:pt x="2212" y="405"/>
                </a:cubicBezTo>
                <a:cubicBezTo>
                  <a:pt x="2284" y="423"/>
                  <a:pt x="2342" y="480"/>
                  <a:pt x="2362" y="555"/>
                </a:cubicBezTo>
                <a:cubicBezTo>
                  <a:pt x="2394" y="672"/>
                  <a:pt x="2338" y="811"/>
                  <a:pt x="2203" y="948"/>
                </a:cubicBezTo>
                <a:cubicBezTo>
                  <a:pt x="2036" y="1118"/>
                  <a:pt x="1883" y="1166"/>
                  <a:pt x="1770" y="1171"/>
                </a:cubicBezTo>
                <a:cubicBezTo>
                  <a:pt x="1813" y="1101"/>
                  <a:pt x="1854" y="1016"/>
                  <a:pt x="1888" y="906"/>
                </a:cubicBezTo>
                <a:close/>
                <a:moveTo>
                  <a:pt x="391" y="948"/>
                </a:moveTo>
                <a:cubicBezTo>
                  <a:pt x="256" y="811"/>
                  <a:pt x="200" y="672"/>
                  <a:pt x="232" y="555"/>
                </a:cubicBezTo>
                <a:cubicBezTo>
                  <a:pt x="253" y="480"/>
                  <a:pt x="310" y="423"/>
                  <a:pt x="382" y="405"/>
                </a:cubicBezTo>
                <a:cubicBezTo>
                  <a:pt x="461" y="385"/>
                  <a:pt x="539" y="403"/>
                  <a:pt x="598" y="425"/>
                </a:cubicBezTo>
                <a:cubicBezTo>
                  <a:pt x="616" y="562"/>
                  <a:pt x="649" y="725"/>
                  <a:pt x="706" y="906"/>
                </a:cubicBezTo>
                <a:cubicBezTo>
                  <a:pt x="741" y="1016"/>
                  <a:pt x="781" y="1101"/>
                  <a:pt x="824" y="1171"/>
                </a:cubicBezTo>
                <a:cubicBezTo>
                  <a:pt x="711" y="1166"/>
                  <a:pt x="559" y="1118"/>
                  <a:pt x="391" y="948"/>
                </a:cubicBezTo>
                <a:close/>
                <a:moveTo>
                  <a:pt x="1291" y="857"/>
                </a:moveTo>
                <a:lnTo>
                  <a:pt x="1044" y="988"/>
                </a:lnTo>
                <a:lnTo>
                  <a:pt x="1092" y="711"/>
                </a:lnTo>
                <a:lnTo>
                  <a:pt x="892" y="515"/>
                </a:lnTo>
                <a:lnTo>
                  <a:pt x="1168" y="474"/>
                </a:lnTo>
                <a:lnTo>
                  <a:pt x="1291" y="222"/>
                </a:lnTo>
                <a:lnTo>
                  <a:pt x="1414" y="474"/>
                </a:lnTo>
                <a:lnTo>
                  <a:pt x="1690" y="515"/>
                </a:lnTo>
                <a:lnTo>
                  <a:pt x="1491" y="711"/>
                </a:lnTo>
                <a:lnTo>
                  <a:pt x="1538" y="988"/>
                </a:lnTo>
                <a:lnTo>
                  <a:pt x="1291" y="857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th-TH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195"/>
          <p:cNvSpPr>
            <a:spLocks noEditPoints="1"/>
          </p:cNvSpPr>
          <p:nvPr/>
        </p:nvSpPr>
        <p:spPr bwMode="auto">
          <a:xfrm>
            <a:off x="5325183" y="1901227"/>
            <a:ext cx="1147647" cy="1554487"/>
          </a:xfrm>
          <a:custGeom>
            <a:avLst/>
            <a:gdLst>
              <a:gd name="T0" fmla="*/ 15 w 83"/>
              <a:gd name="T1" fmla="*/ 35 h 112"/>
              <a:gd name="T2" fmla="*/ 38 w 83"/>
              <a:gd name="T3" fmla="*/ 78 h 112"/>
              <a:gd name="T4" fmla="*/ 80 w 83"/>
              <a:gd name="T5" fmla="*/ 55 h 112"/>
              <a:gd name="T6" fmla="*/ 58 w 83"/>
              <a:gd name="T7" fmla="*/ 13 h 112"/>
              <a:gd name="T8" fmla="*/ 34 w 83"/>
              <a:gd name="T9" fmla="*/ 68 h 112"/>
              <a:gd name="T10" fmla="*/ 46 w 83"/>
              <a:gd name="T11" fmla="*/ 72 h 112"/>
              <a:gd name="T12" fmla="*/ 34 w 83"/>
              <a:gd name="T13" fmla="*/ 68 h 112"/>
              <a:gd name="T14" fmla="*/ 56 w 83"/>
              <a:gd name="T15" fmla="*/ 61 h 112"/>
              <a:gd name="T16" fmla="*/ 62 w 83"/>
              <a:gd name="T17" fmla="*/ 60 h 112"/>
              <a:gd name="T18" fmla="*/ 51 w 83"/>
              <a:gd name="T19" fmla="*/ 66 h 112"/>
              <a:gd name="T20" fmla="*/ 69 w 83"/>
              <a:gd name="T21" fmla="*/ 52 h 112"/>
              <a:gd name="T22" fmla="*/ 73 w 83"/>
              <a:gd name="T23" fmla="*/ 53 h 112"/>
              <a:gd name="T24" fmla="*/ 69 w 83"/>
              <a:gd name="T25" fmla="*/ 52 h 112"/>
              <a:gd name="T26" fmla="*/ 54 w 83"/>
              <a:gd name="T27" fmla="*/ 24 h 112"/>
              <a:gd name="T28" fmla="*/ 56 w 83"/>
              <a:gd name="T29" fmla="*/ 20 h 112"/>
              <a:gd name="T30" fmla="*/ 46 w 83"/>
              <a:gd name="T31" fmla="*/ 27 h 112"/>
              <a:gd name="T32" fmla="*/ 33 w 83"/>
              <a:gd name="T33" fmla="*/ 33 h 112"/>
              <a:gd name="T34" fmla="*/ 35 w 83"/>
              <a:gd name="T35" fmla="*/ 22 h 112"/>
              <a:gd name="T36" fmla="*/ 46 w 83"/>
              <a:gd name="T37" fmla="*/ 27 h 112"/>
              <a:gd name="T38" fmla="*/ 21 w 83"/>
              <a:gd name="T39" fmla="*/ 44 h 112"/>
              <a:gd name="T40" fmla="*/ 25 w 83"/>
              <a:gd name="T41" fmla="*/ 32 h 112"/>
              <a:gd name="T42" fmla="*/ 33 w 83"/>
              <a:gd name="T43" fmla="*/ 60 h 112"/>
              <a:gd name="T44" fmla="*/ 27 w 83"/>
              <a:gd name="T45" fmla="*/ 49 h 112"/>
              <a:gd name="T46" fmla="*/ 32 w 83"/>
              <a:gd name="T47" fmla="*/ 54 h 112"/>
              <a:gd name="T48" fmla="*/ 33 w 83"/>
              <a:gd name="T49" fmla="*/ 60 h 112"/>
              <a:gd name="T50" fmla="*/ 43 w 83"/>
              <a:gd name="T51" fmla="*/ 36 h 112"/>
              <a:gd name="T52" fmla="*/ 57 w 83"/>
              <a:gd name="T53" fmla="*/ 41 h 112"/>
              <a:gd name="T54" fmla="*/ 52 w 83"/>
              <a:gd name="T55" fmla="*/ 54 h 112"/>
              <a:gd name="T56" fmla="*/ 39 w 83"/>
              <a:gd name="T57" fmla="*/ 50 h 112"/>
              <a:gd name="T58" fmla="*/ 60 w 83"/>
              <a:gd name="T59" fmla="*/ 31 h 112"/>
              <a:gd name="T60" fmla="*/ 71 w 83"/>
              <a:gd name="T61" fmla="*/ 33 h 112"/>
              <a:gd name="T62" fmla="*/ 66 w 83"/>
              <a:gd name="T63" fmla="*/ 44 h 112"/>
              <a:gd name="T64" fmla="*/ 60 w 83"/>
              <a:gd name="T65" fmla="*/ 31 h 112"/>
              <a:gd name="T66" fmla="*/ 71 w 83"/>
              <a:gd name="T67" fmla="*/ 112 h 112"/>
              <a:gd name="T68" fmla="*/ 30 w 83"/>
              <a:gd name="T69" fmla="*/ 104 h 112"/>
              <a:gd name="T70" fmla="*/ 44 w 83"/>
              <a:gd name="T71" fmla="*/ 93 h 112"/>
              <a:gd name="T72" fmla="*/ 0 w 83"/>
              <a:gd name="T73" fmla="*/ 45 h 112"/>
              <a:gd name="T74" fmla="*/ 32 w 83"/>
              <a:gd name="T75" fmla="*/ 0 h 112"/>
              <a:gd name="T76" fmla="*/ 21 w 83"/>
              <a:gd name="T77" fmla="*/ 18 h 112"/>
              <a:gd name="T78" fmla="*/ 21 w 83"/>
              <a:gd name="T79" fmla="*/ 72 h 112"/>
              <a:gd name="T80" fmla="*/ 72 w 83"/>
              <a:gd name="T81" fmla="*/ 75 h 112"/>
              <a:gd name="T82" fmla="*/ 56 w 83"/>
              <a:gd name="T83" fmla="*/ 92 h 112"/>
              <a:gd name="T84" fmla="*/ 71 w 83"/>
              <a:gd name="T85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3" h="112">
                <a:moveTo>
                  <a:pt x="32" y="15"/>
                </a:moveTo>
                <a:cubicBezTo>
                  <a:pt x="24" y="20"/>
                  <a:pt x="18" y="27"/>
                  <a:pt x="15" y="35"/>
                </a:cubicBezTo>
                <a:cubicBezTo>
                  <a:pt x="13" y="44"/>
                  <a:pt x="13" y="53"/>
                  <a:pt x="18" y="61"/>
                </a:cubicBezTo>
                <a:cubicBezTo>
                  <a:pt x="22" y="69"/>
                  <a:pt x="29" y="75"/>
                  <a:pt x="38" y="78"/>
                </a:cubicBezTo>
                <a:cubicBezTo>
                  <a:pt x="46" y="80"/>
                  <a:pt x="55" y="80"/>
                  <a:pt x="63" y="75"/>
                </a:cubicBezTo>
                <a:cubicBezTo>
                  <a:pt x="72" y="71"/>
                  <a:pt x="77" y="64"/>
                  <a:pt x="80" y="55"/>
                </a:cubicBezTo>
                <a:cubicBezTo>
                  <a:pt x="83" y="47"/>
                  <a:pt x="82" y="38"/>
                  <a:pt x="78" y="30"/>
                </a:cubicBezTo>
                <a:cubicBezTo>
                  <a:pt x="73" y="21"/>
                  <a:pt x="66" y="16"/>
                  <a:pt x="58" y="13"/>
                </a:cubicBezTo>
                <a:cubicBezTo>
                  <a:pt x="50" y="10"/>
                  <a:pt x="40" y="11"/>
                  <a:pt x="32" y="15"/>
                </a:cubicBezTo>
                <a:close/>
                <a:moveTo>
                  <a:pt x="34" y="68"/>
                </a:moveTo>
                <a:cubicBezTo>
                  <a:pt x="36" y="68"/>
                  <a:pt x="39" y="67"/>
                  <a:pt x="41" y="67"/>
                </a:cubicBezTo>
                <a:cubicBezTo>
                  <a:pt x="43" y="69"/>
                  <a:pt x="45" y="70"/>
                  <a:pt x="46" y="72"/>
                </a:cubicBezTo>
                <a:cubicBezTo>
                  <a:pt x="44" y="71"/>
                  <a:pt x="42" y="71"/>
                  <a:pt x="40" y="70"/>
                </a:cubicBezTo>
                <a:cubicBezTo>
                  <a:pt x="38" y="70"/>
                  <a:pt x="36" y="69"/>
                  <a:pt x="34" y="68"/>
                </a:cubicBezTo>
                <a:close/>
                <a:moveTo>
                  <a:pt x="49" y="64"/>
                </a:moveTo>
                <a:cubicBezTo>
                  <a:pt x="51" y="63"/>
                  <a:pt x="54" y="62"/>
                  <a:pt x="56" y="61"/>
                </a:cubicBezTo>
                <a:cubicBezTo>
                  <a:pt x="58" y="60"/>
                  <a:pt x="60" y="59"/>
                  <a:pt x="62" y="57"/>
                </a:cubicBezTo>
                <a:cubicBezTo>
                  <a:pt x="62" y="58"/>
                  <a:pt x="62" y="59"/>
                  <a:pt x="62" y="60"/>
                </a:cubicBezTo>
                <a:cubicBezTo>
                  <a:pt x="63" y="64"/>
                  <a:pt x="62" y="68"/>
                  <a:pt x="60" y="69"/>
                </a:cubicBezTo>
                <a:cubicBezTo>
                  <a:pt x="58" y="70"/>
                  <a:pt x="55" y="68"/>
                  <a:pt x="51" y="66"/>
                </a:cubicBezTo>
                <a:cubicBezTo>
                  <a:pt x="51" y="65"/>
                  <a:pt x="50" y="65"/>
                  <a:pt x="49" y="64"/>
                </a:cubicBezTo>
                <a:close/>
                <a:moveTo>
                  <a:pt x="69" y="52"/>
                </a:moveTo>
                <a:cubicBezTo>
                  <a:pt x="71" y="50"/>
                  <a:pt x="73" y="49"/>
                  <a:pt x="74" y="47"/>
                </a:cubicBezTo>
                <a:cubicBezTo>
                  <a:pt x="74" y="49"/>
                  <a:pt x="73" y="51"/>
                  <a:pt x="73" y="53"/>
                </a:cubicBezTo>
                <a:cubicBezTo>
                  <a:pt x="72" y="55"/>
                  <a:pt x="71" y="57"/>
                  <a:pt x="70" y="59"/>
                </a:cubicBezTo>
                <a:cubicBezTo>
                  <a:pt x="70" y="57"/>
                  <a:pt x="70" y="55"/>
                  <a:pt x="69" y="52"/>
                </a:cubicBezTo>
                <a:close/>
                <a:moveTo>
                  <a:pt x="61" y="23"/>
                </a:moveTo>
                <a:cubicBezTo>
                  <a:pt x="59" y="23"/>
                  <a:pt x="57" y="23"/>
                  <a:pt x="54" y="24"/>
                </a:cubicBezTo>
                <a:cubicBezTo>
                  <a:pt x="53" y="22"/>
                  <a:pt x="51" y="20"/>
                  <a:pt x="49" y="19"/>
                </a:cubicBezTo>
                <a:cubicBezTo>
                  <a:pt x="51" y="19"/>
                  <a:pt x="53" y="20"/>
                  <a:pt x="56" y="20"/>
                </a:cubicBezTo>
                <a:cubicBezTo>
                  <a:pt x="58" y="21"/>
                  <a:pt x="60" y="22"/>
                  <a:pt x="61" y="23"/>
                </a:cubicBezTo>
                <a:close/>
                <a:moveTo>
                  <a:pt x="46" y="27"/>
                </a:moveTo>
                <a:cubicBezTo>
                  <a:pt x="44" y="27"/>
                  <a:pt x="42" y="28"/>
                  <a:pt x="39" y="30"/>
                </a:cubicBezTo>
                <a:cubicBezTo>
                  <a:pt x="37" y="31"/>
                  <a:pt x="35" y="32"/>
                  <a:pt x="33" y="33"/>
                </a:cubicBezTo>
                <a:cubicBezTo>
                  <a:pt x="33" y="33"/>
                  <a:pt x="33" y="32"/>
                  <a:pt x="33" y="31"/>
                </a:cubicBezTo>
                <a:cubicBezTo>
                  <a:pt x="33" y="26"/>
                  <a:pt x="34" y="23"/>
                  <a:pt x="35" y="22"/>
                </a:cubicBezTo>
                <a:cubicBezTo>
                  <a:pt x="37" y="21"/>
                  <a:pt x="41" y="22"/>
                  <a:pt x="44" y="25"/>
                </a:cubicBezTo>
                <a:cubicBezTo>
                  <a:pt x="45" y="25"/>
                  <a:pt x="46" y="26"/>
                  <a:pt x="46" y="27"/>
                </a:cubicBezTo>
                <a:close/>
                <a:moveTo>
                  <a:pt x="26" y="39"/>
                </a:moveTo>
                <a:cubicBezTo>
                  <a:pt x="24" y="40"/>
                  <a:pt x="23" y="42"/>
                  <a:pt x="21" y="44"/>
                </a:cubicBezTo>
                <a:cubicBezTo>
                  <a:pt x="22" y="42"/>
                  <a:pt x="22" y="40"/>
                  <a:pt x="23" y="38"/>
                </a:cubicBezTo>
                <a:cubicBezTo>
                  <a:pt x="23" y="35"/>
                  <a:pt x="24" y="33"/>
                  <a:pt x="25" y="32"/>
                </a:cubicBezTo>
                <a:cubicBezTo>
                  <a:pt x="25" y="34"/>
                  <a:pt x="26" y="36"/>
                  <a:pt x="26" y="39"/>
                </a:cubicBezTo>
                <a:close/>
                <a:moveTo>
                  <a:pt x="33" y="60"/>
                </a:moveTo>
                <a:cubicBezTo>
                  <a:pt x="29" y="60"/>
                  <a:pt x="25" y="60"/>
                  <a:pt x="24" y="58"/>
                </a:cubicBezTo>
                <a:cubicBezTo>
                  <a:pt x="23" y="56"/>
                  <a:pt x="25" y="52"/>
                  <a:pt x="27" y="49"/>
                </a:cubicBezTo>
                <a:cubicBezTo>
                  <a:pt x="28" y="48"/>
                  <a:pt x="28" y="48"/>
                  <a:pt x="29" y="47"/>
                </a:cubicBezTo>
                <a:cubicBezTo>
                  <a:pt x="30" y="49"/>
                  <a:pt x="31" y="51"/>
                  <a:pt x="32" y="54"/>
                </a:cubicBezTo>
                <a:cubicBezTo>
                  <a:pt x="33" y="56"/>
                  <a:pt x="34" y="58"/>
                  <a:pt x="36" y="60"/>
                </a:cubicBezTo>
                <a:cubicBezTo>
                  <a:pt x="35" y="60"/>
                  <a:pt x="34" y="60"/>
                  <a:pt x="33" y="60"/>
                </a:cubicBezTo>
                <a:close/>
                <a:moveTo>
                  <a:pt x="35" y="41"/>
                </a:moveTo>
                <a:cubicBezTo>
                  <a:pt x="37" y="40"/>
                  <a:pt x="40" y="38"/>
                  <a:pt x="43" y="36"/>
                </a:cubicBezTo>
                <a:cubicBezTo>
                  <a:pt x="46" y="35"/>
                  <a:pt x="49" y="34"/>
                  <a:pt x="52" y="33"/>
                </a:cubicBezTo>
                <a:cubicBezTo>
                  <a:pt x="53" y="35"/>
                  <a:pt x="55" y="38"/>
                  <a:pt x="57" y="41"/>
                </a:cubicBezTo>
                <a:cubicBezTo>
                  <a:pt x="58" y="44"/>
                  <a:pt x="59" y="46"/>
                  <a:pt x="60" y="49"/>
                </a:cubicBezTo>
                <a:cubicBezTo>
                  <a:pt x="58" y="51"/>
                  <a:pt x="55" y="53"/>
                  <a:pt x="52" y="54"/>
                </a:cubicBezTo>
                <a:cubicBezTo>
                  <a:pt x="49" y="56"/>
                  <a:pt x="47" y="57"/>
                  <a:pt x="44" y="58"/>
                </a:cubicBezTo>
                <a:cubicBezTo>
                  <a:pt x="42" y="56"/>
                  <a:pt x="40" y="53"/>
                  <a:pt x="39" y="50"/>
                </a:cubicBezTo>
                <a:cubicBezTo>
                  <a:pt x="37" y="47"/>
                  <a:pt x="36" y="44"/>
                  <a:pt x="35" y="41"/>
                </a:cubicBezTo>
                <a:close/>
                <a:moveTo>
                  <a:pt x="60" y="31"/>
                </a:moveTo>
                <a:cubicBezTo>
                  <a:pt x="60" y="31"/>
                  <a:pt x="61" y="31"/>
                  <a:pt x="62" y="31"/>
                </a:cubicBezTo>
                <a:cubicBezTo>
                  <a:pt x="67" y="30"/>
                  <a:pt x="70" y="31"/>
                  <a:pt x="71" y="33"/>
                </a:cubicBezTo>
                <a:cubicBezTo>
                  <a:pt x="72" y="35"/>
                  <a:pt x="71" y="38"/>
                  <a:pt x="68" y="42"/>
                </a:cubicBezTo>
                <a:cubicBezTo>
                  <a:pt x="68" y="43"/>
                  <a:pt x="67" y="43"/>
                  <a:pt x="66" y="44"/>
                </a:cubicBezTo>
                <a:cubicBezTo>
                  <a:pt x="66" y="42"/>
                  <a:pt x="65" y="39"/>
                  <a:pt x="63" y="37"/>
                </a:cubicBezTo>
                <a:cubicBezTo>
                  <a:pt x="62" y="35"/>
                  <a:pt x="61" y="33"/>
                  <a:pt x="60" y="31"/>
                </a:cubicBezTo>
                <a:close/>
                <a:moveTo>
                  <a:pt x="71" y="104"/>
                </a:moveTo>
                <a:cubicBezTo>
                  <a:pt x="71" y="112"/>
                  <a:pt x="71" y="112"/>
                  <a:pt x="71" y="112"/>
                </a:cubicBezTo>
                <a:cubicBezTo>
                  <a:pt x="30" y="112"/>
                  <a:pt x="30" y="112"/>
                  <a:pt x="30" y="112"/>
                </a:cubicBezTo>
                <a:cubicBezTo>
                  <a:pt x="30" y="104"/>
                  <a:pt x="30" y="104"/>
                  <a:pt x="30" y="104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4" y="93"/>
                  <a:pt x="44" y="93"/>
                  <a:pt x="44" y="93"/>
                </a:cubicBezTo>
                <a:cubicBezTo>
                  <a:pt x="32" y="92"/>
                  <a:pt x="22" y="87"/>
                  <a:pt x="14" y="79"/>
                </a:cubicBezTo>
                <a:cubicBezTo>
                  <a:pt x="5" y="71"/>
                  <a:pt x="0" y="59"/>
                  <a:pt x="0" y="45"/>
                </a:cubicBezTo>
                <a:cubicBezTo>
                  <a:pt x="0" y="32"/>
                  <a:pt x="5" y="20"/>
                  <a:pt x="14" y="12"/>
                </a:cubicBezTo>
                <a:cubicBezTo>
                  <a:pt x="19" y="7"/>
                  <a:pt x="25" y="3"/>
                  <a:pt x="32" y="0"/>
                </a:cubicBezTo>
                <a:cubicBezTo>
                  <a:pt x="37" y="9"/>
                  <a:pt x="37" y="9"/>
                  <a:pt x="37" y="9"/>
                </a:cubicBezTo>
                <a:cubicBezTo>
                  <a:pt x="31" y="11"/>
                  <a:pt x="25" y="14"/>
                  <a:pt x="21" y="18"/>
                </a:cubicBezTo>
                <a:cubicBezTo>
                  <a:pt x="14" y="25"/>
                  <a:pt x="9" y="35"/>
                  <a:pt x="9" y="45"/>
                </a:cubicBezTo>
                <a:cubicBezTo>
                  <a:pt x="9" y="56"/>
                  <a:pt x="14" y="65"/>
                  <a:pt x="21" y="72"/>
                </a:cubicBezTo>
                <a:cubicBezTo>
                  <a:pt x="27" y="79"/>
                  <a:pt x="37" y="84"/>
                  <a:pt x="48" y="84"/>
                </a:cubicBezTo>
                <a:cubicBezTo>
                  <a:pt x="57" y="84"/>
                  <a:pt x="65" y="80"/>
                  <a:pt x="72" y="75"/>
                </a:cubicBezTo>
                <a:cubicBezTo>
                  <a:pt x="76" y="83"/>
                  <a:pt x="76" y="83"/>
                  <a:pt x="76" y="83"/>
                </a:cubicBezTo>
                <a:cubicBezTo>
                  <a:pt x="70" y="88"/>
                  <a:pt x="63" y="91"/>
                  <a:pt x="56" y="92"/>
                </a:cubicBezTo>
                <a:cubicBezTo>
                  <a:pt x="56" y="104"/>
                  <a:pt x="56" y="104"/>
                  <a:pt x="56" y="104"/>
                </a:cubicBezTo>
                <a:lnTo>
                  <a:pt x="71" y="104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202"/>
          <p:cNvSpPr>
            <a:spLocks noEditPoints="1"/>
          </p:cNvSpPr>
          <p:nvPr/>
        </p:nvSpPr>
        <p:spPr bwMode="auto">
          <a:xfrm>
            <a:off x="1962717" y="2131702"/>
            <a:ext cx="1373628" cy="1321049"/>
          </a:xfrm>
          <a:custGeom>
            <a:avLst/>
            <a:gdLst>
              <a:gd name="T0" fmla="*/ 80 w 198"/>
              <a:gd name="T1" fmla="*/ 39 h 190"/>
              <a:gd name="T2" fmla="*/ 32 w 198"/>
              <a:gd name="T3" fmla="*/ 39 h 190"/>
              <a:gd name="T4" fmla="*/ 24 w 198"/>
              <a:gd name="T5" fmla="*/ 52 h 190"/>
              <a:gd name="T6" fmla="*/ 32 w 198"/>
              <a:gd name="T7" fmla="*/ 65 h 190"/>
              <a:gd name="T8" fmla="*/ 80 w 198"/>
              <a:gd name="T9" fmla="*/ 65 h 190"/>
              <a:gd name="T10" fmla="*/ 80 w 198"/>
              <a:gd name="T11" fmla="*/ 39 h 190"/>
              <a:gd name="T12" fmla="*/ 80 w 198"/>
              <a:gd name="T13" fmla="*/ 39 h 190"/>
              <a:gd name="T14" fmla="*/ 114 w 198"/>
              <a:gd name="T15" fmla="*/ 65 h 190"/>
              <a:gd name="T16" fmla="*/ 170 w 198"/>
              <a:gd name="T17" fmla="*/ 65 h 190"/>
              <a:gd name="T18" fmla="*/ 177 w 198"/>
              <a:gd name="T19" fmla="*/ 65 h 190"/>
              <a:gd name="T20" fmla="*/ 179 w 198"/>
              <a:gd name="T21" fmla="*/ 69 h 190"/>
              <a:gd name="T22" fmla="*/ 194 w 198"/>
              <a:gd name="T23" fmla="*/ 93 h 190"/>
              <a:gd name="T24" fmla="*/ 198 w 198"/>
              <a:gd name="T25" fmla="*/ 99 h 190"/>
              <a:gd name="T26" fmla="*/ 194 w 198"/>
              <a:gd name="T27" fmla="*/ 103 h 190"/>
              <a:gd name="T28" fmla="*/ 179 w 198"/>
              <a:gd name="T29" fmla="*/ 127 h 190"/>
              <a:gd name="T30" fmla="*/ 177 w 198"/>
              <a:gd name="T31" fmla="*/ 134 h 190"/>
              <a:gd name="T32" fmla="*/ 170 w 198"/>
              <a:gd name="T33" fmla="*/ 134 h 190"/>
              <a:gd name="T34" fmla="*/ 114 w 198"/>
              <a:gd name="T35" fmla="*/ 134 h 190"/>
              <a:gd name="T36" fmla="*/ 114 w 198"/>
              <a:gd name="T37" fmla="*/ 164 h 190"/>
              <a:gd name="T38" fmla="*/ 164 w 198"/>
              <a:gd name="T39" fmla="*/ 164 h 190"/>
              <a:gd name="T40" fmla="*/ 164 w 198"/>
              <a:gd name="T41" fmla="*/ 190 h 190"/>
              <a:gd name="T42" fmla="*/ 37 w 198"/>
              <a:gd name="T43" fmla="*/ 190 h 190"/>
              <a:gd name="T44" fmla="*/ 37 w 198"/>
              <a:gd name="T45" fmla="*/ 164 h 190"/>
              <a:gd name="T46" fmla="*/ 82 w 198"/>
              <a:gd name="T47" fmla="*/ 164 h 190"/>
              <a:gd name="T48" fmla="*/ 82 w 198"/>
              <a:gd name="T49" fmla="*/ 86 h 190"/>
              <a:gd name="T50" fmla="*/ 26 w 198"/>
              <a:gd name="T51" fmla="*/ 86 h 190"/>
              <a:gd name="T52" fmla="*/ 19 w 198"/>
              <a:gd name="T53" fmla="*/ 86 h 190"/>
              <a:gd name="T54" fmla="*/ 17 w 198"/>
              <a:gd name="T55" fmla="*/ 80 h 190"/>
              <a:gd name="T56" fmla="*/ 2 w 198"/>
              <a:gd name="T57" fmla="*/ 56 h 190"/>
              <a:gd name="T58" fmla="*/ 0 w 198"/>
              <a:gd name="T59" fmla="*/ 52 h 190"/>
              <a:gd name="T60" fmla="*/ 2 w 198"/>
              <a:gd name="T61" fmla="*/ 45 h 190"/>
              <a:gd name="T62" fmla="*/ 17 w 198"/>
              <a:gd name="T63" fmla="*/ 21 h 190"/>
              <a:gd name="T64" fmla="*/ 19 w 198"/>
              <a:gd name="T65" fmla="*/ 17 h 190"/>
              <a:gd name="T66" fmla="*/ 26 w 198"/>
              <a:gd name="T67" fmla="*/ 17 h 190"/>
              <a:gd name="T68" fmla="*/ 82 w 198"/>
              <a:gd name="T69" fmla="*/ 17 h 190"/>
              <a:gd name="T70" fmla="*/ 82 w 198"/>
              <a:gd name="T71" fmla="*/ 13 h 190"/>
              <a:gd name="T72" fmla="*/ 99 w 198"/>
              <a:gd name="T73" fmla="*/ 0 h 190"/>
              <a:gd name="T74" fmla="*/ 114 w 198"/>
              <a:gd name="T75" fmla="*/ 13 h 190"/>
              <a:gd name="T76" fmla="*/ 114 w 198"/>
              <a:gd name="T77" fmla="*/ 65 h 190"/>
              <a:gd name="T78" fmla="*/ 114 w 198"/>
              <a:gd name="T79" fmla="*/ 65 h 190"/>
              <a:gd name="T80" fmla="*/ 166 w 198"/>
              <a:gd name="T81" fmla="*/ 84 h 190"/>
              <a:gd name="T82" fmla="*/ 116 w 198"/>
              <a:gd name="T83" fmla="*/ 84 h 190"/>
              <a:gd name="T84" fmla="*/ 116 w 198"/>
              <a:gd name="T85" fmla="*/ 112 h 190"/>
              <a:gd name="T86" fmla="*/ 166 w 198"/>
              <a:gd name="T87" fmla="*/ 112 h 190"/>
              <a:gd name="T88" fmla="*/ 175 w 198"/>
              <a:gd name="T89" fmla="*/ 99 h 190"/>
              <a:gd name="T90" fmla="*/ 166 w 198"/>
              <a:gd name="T91" fmla="*/ 8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8" h="190">
                <a:moveTo>
                  <a:pt x="80" y="39"/>
                </a:moveTo>
                <a:lnTo>
                  <a:pt x="32" y="39"/>
                </a:lnTo>
                <a:lnTo>
                  <a:pt x="24" y="52"/>
                </a:lnTo>
                <a:lnTo>
                  <a:pt x="32" y="65"/>
                </a:lnTo>
                <a:lnTo>
                  <a:pt x="80" y="65"/>
                </a:lnTo>
                <a:lnTo>
                  <a:pt x="80" y="39"/>
                </a:lnTo>
                <a:lnTo>
                  <a:pt x="80" y="39"/>
                </a:lnTo>
                <a:close/>
                <a:moveTo>
                  <a:pt x="114" y="65"/>
                </a:moveTo>
                <a:lnTo>
                  <a:pt x="170" y="65"/>
                </a:lnTo>
                <a:lnTo>
                  <a:pt x="177" y="65"/>
                </a:lnTo>
                <a:lnTo>
                  <a:pt x="179" y="69"/>
                </a:lnTo>
                <a:lnTo>
                  <a:pt x="194" y="93"/>
                </a:lnTo>
                <a:lnTo>
                  <a:pt x="198" y="99"/>
                </a:lnTo>
                <a:lnTo>
                  <a:pt x="194" y="103"/>
                </a:lnTo>
                <a:lnTo>
                  <a:pt x="179" y="127"/>
                </a:lnTo>
                <a:lnTo>
                  <a:pt x="177" y="134"/>
                </a:lnTo>
                <a:lnTo>
                  <a:pt x="170" y="134"/>
                </a:lnTo>
                <a:lnTo>
                  <a:pt x="114" y="134"/>
                </a:lnTo>
                <a:lnTo>
                  <a:pt x="114" y="164"/>
                </a:lnTo>
                <a:lnTo>
                  <a:pt x="164" y="164"/>
                </a:lnTo>
                <a:lnTo>
                  <a:pt x="164" y="190"/>
                </a:lnTo>
                <a:lnTo>
                  <a:pt x="37" y="190"/>
                </a:lnTo>
                <a:lnTo>
                  <a:pt x="37" y="164"/>
                </a:lnTo>
                <a:lnTo>
                  <a:pt x="82" y="164"/>
                </a:lnTo>
                <a:lnTo>
                  <a:pt x="82" y="86"/>
                </a:lnTo>
                <a:lnTo>
                  <a:pt x="26" y="86"/>
                </a:lnTo>
                <a:lnTo>
                  <a:pt x="19" y="86"/>
                </a:lnTo>
                <a:lnTo>
                  <a:pt x="17" y="80"/>
                </a:lnTo>
                <a:lnTo>
                  <a:pt x="2" y="56"/>
                </a:lnTo>
                <a:lnTo>
                  <a:pt x="0" y="52"/>
                </a:lnTo>
                <a:lnTo>
                  <a:pt x="2" y="45"/>
                </a:lnTo>
                <a:lnTo>
                  <a:pt x="17" y="21"/>
                </a:lnTo>
                <a:lnTo>
                  <a:pt x="19" y="17"/>
                </a:lnTo>
                <a:lnTo>
                  <a:pt x="26" y="17"/>
                </a:lnTo>
                <a:lnTo>
                  <a:pt x="82" y="17"/>
                </a:lnTo>
                <a:lnTo>
                  <a:pt x="82" y="13"/>
                </a:lnTo>
                <a:lnTo>
                  <a:pt x="99" y="0"/>
                </a:lnTo>
                <a:lnTo>
                  <a:pt x="114" y="13"/>
                </a:lnTo>
                <a:lnTo>
                  <a:pt x="114" y="65"/>
                </a:lnTo>
                <a:lnTo>
                  <a:pt x="114" y="65"/>
                </a:lnTo>
                <a:close/>
                <a:moveTo>
                  <a:pt x="166" y="84"/>
                </a:moveTo>
                <a:lnTo>
                  <a:pt x="116" y="84"/>
                </a:lnTo>
                <a:lnTo>
                  <a:pt x="116" y="112"/>
                </a:lnTo>
                <a:lnTo>
                  <a:pt x="166" y="112"/>
                </a:lnTo>
                <a:lnTo>
                  <a:pt x="175" y="99"/>
                </a:lnTo>
                <a:lnTo>
                  <a:pt x="166" y="84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1283088" y="3955534"/>
            <a:ext cx="2759523" cy="21159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、创建全局环境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、创建全局环境上下文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作用域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   EO 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Execution Object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、创建变量对象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死对象：此时的变量都是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undefined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或者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null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，此时不能操作对象</a:t>
            </a:r>
            <a:r>
              <a:rPr lang="en-US" altLang="zh-CN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】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就是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VO 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Variable Object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、预编译：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代码预编译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代码：先检查是不是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代码，是的话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，就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开始检查语法是否有错误，如果没有错误，则开始变量提升，然后赋值</a:t>
            </a:r>
            <a:r>
              <a:rPr lang="en-US" altLang="zh-CN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 赋值之后，可操作，变成了活动对象，如果错误了，直接跳过，执行下一块代码</a:t>
            </a:r>
            <a:r>
              <a:rPr lang="en-US" altLang="zh-CN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】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AO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：（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Active Object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 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Box 13"/>
          <p:cNvSpPr txBox="1"/>
          <p:nvPr/>
        </p:nvSpPr>
        <p:spPr>
          <a:xfrm>
            <a:off x="4716701" y="3955534"/>
            <a:ext cx="2872659" cy="21159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创建局部环境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创建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局部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环境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上下文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作用域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   EO 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Execution Object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、创建变量对象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死对象：此时的变量都是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undefined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或者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null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，此时不能操作对象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】,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就是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VO 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Variable Object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、预编译：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代码预编译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代码：先检查是不是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代码，是的话，就开始检查语法是否有错误，如果没有错误，则开始变量提升，然后赋值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 赋值之后，可操作，变成了活动对象，如果错误了，直接跳过，执行下一块代码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】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AO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：（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Active Object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 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13"/>
          <p:cNvSpPr txBox="1"/>
          <p:nvPr/>
        </p:nvSpPr>
        <p:spPr>
          <a:xfrm>
            <a:off x="8181474" y="3955534"/>
            <a:ext cx="2820202" cy="21159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创建</a:t>
            </a:r>
            <a:r>
              <a:rPr lang="en-US" altLang="zh-CN" sz="11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eval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环境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创建</a:t>
            </a:r>
            <a:r>
              <a:rPr lang="en-US" altLang="zh-CN" sz="1100" dirty="0" err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eval</a:t>
            </a:r>
            <a:r>
              <a:rPr lang="zh-CN" altLang="en-US" sz="11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环境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上下文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作用域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   EO 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Execution Object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、创建变量对象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死对象：此时的变量都是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undefined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或者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null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，此时不能操作对象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】,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就是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VO 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Variable Object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、预编译：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代码预编译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代码：先检查是不是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代码，是的话，就开始检查语法是否有错误，如果没有错误，则开始变量提升，然后赋值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 赋值之后，可操作，变成了活动对象，如果错误了，直接跳过，执行下一块代码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】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 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AO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：（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Active Object</a:t>
            </a: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 </a:t>
            </a:r>
            <a:endParaRPr lang="zh-CN" altLang="en-US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830474" y="3460283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全局环境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39561" y="3452751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局部环境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72518" y="3477146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eval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环境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>
            <a:off x="-171955" y="-255594"/>
            <a:ext cx="4904937" cy="7024469"/>
          </a:xfrm>
          <a:custGeom>
            <a:avLst/>
            <a:gdLst/>
            <a:ahLst/>
            <a:cxnLst/>
            <a:rect l="l" t="t" r="r" b="b"/>
            <a:pathLst>
              <a:path w="4904937" h="7024469">
                <a:moveTo>
                  <a:pt x="4904937" y="0"/>
                </a:moveTo>
                <a:lnTo>
                  <a:pt x="3070684" y="2302252"/>
                </a:lnTo>
                <a:lnTo>
                  <a:pt x="2821602" y="2302252"/>
                </a:lnTo>
                <a:cubicBezTo>
                  <a:pt x="2856549" y="2278269"/>
                  <a:pt x="2878476" y="2262509"/>
                  <a:pt x="2887384" y="2254971"/>
                </a:cubicBezTo>
                <a:lnTo>
                  <a:pt x="3028199" y="2136769"/>
                </a:lnTo>
                <a:lnTo>
                  <a:pt x="3155651" y="2033985"/>
                </a:lnTo>
                <a:cubicBezTo>
                  <a:pt x="3345460" y="1879808"/>
                  <a:pt x="3440364" y="1737280"/>
                  <a:pt x="3440364" y="1606402"/>
                </a:cubicBezTo>
                <a:cubicBezTo>
                  <a:pt x="3440364" y="1491968"/>
                  <a:pt x="3392398" y="1398092"/>
                  <a:pt x="3296466" y="1324772"/>
                </a:cubicBezTo>
                <a:cubicBezTo>
                  <a:pt x="3200534" y="1251453"/>
                  <a:pt x="3078221" y="1214793"/>
                  <a:pt x="2929526" y="1214793"/>
                </a:cubicBezTo>
                <a:cubicBezTo>
                  <a:pt x="2578003" y="1214793"/>
                  <a:pt x="2402242" y="1356978"/>
                  <a:pt x="2402242" y="1641348"/>
                </a:cubicBezTo>
                <a:cubicBezTo>
                  <a:pt x="2402242" y="1680406"/>
                  <a:pt x="2410464" y="1732141"/>
                  <a:pt x="2426910" y="1796553"/>
                </a:cubicBezTo>
                <a:lnTo>
                  <a:pt x="2643785" y="1847945"/>
                </a:lnTo>
                <a:cubicBezTo>
                  <a:pt x="2620487" y="1760921"/>
                  <a:pt x="2608838" y="1693426"/>
                  <a:pt x="2608838" y="1645460"/>
                </a:cubicBezTo>
                <a:cubicBezTo>
                  <a:pt x="2608838" y="1442632"/>
                  <a:pt x="2689695" y="1341218"/>
                  <a:pt x="2851410" y="1341218"/>
                </a:cubicBezTo>
                <a:cubicBezTo>
                  <a:pt x="2984344" y="1341218"/>
                  <a:pt x="3050811" y="1425158"/>
                  <a:pt x="3050811" y="1593040"/>
                </a:cubicBezTo>
                <a:cubicBezTo>
                  <a:pt x="3050811" y="1719122"/>
                  <a:pt x="2926442" y="1901050"/>
                  <a:pt x="2677704" y="2138825"/>
                </a:cubicBezTo>
                <a:cubicBezTo>
                  <a:pt x="2566697" y="2245721"/>
                  <a:pt x="2468366" y="2346450"/>
                  <a:pt x="2382712" y="2441011"/>
                </a:cubicBezTo>
                <a:lnTo>
                  <a:pt x="2382712" y="2639385"/>
                </a:lnTo>
                <a:lnTo>
                  <a:pt x="2802083" y="2639385"/>
                </a:lnTo>
                <a:lnTo>
                  <a:pt x="1408283" y="4388804"/>
                </a:lnTo>
                <a:lnTo>
                  <a:pt x="4539175" y="7024468"/>
                </a:lnTo>
                <a:lnTo>
                  <a:pt x="3132405" y="7024468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3965" y="2044281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Part two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10494" y="2556935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FUNCTION</a:t>
            </a:r>
            <a:r>
              <a:rPr lang="zh-CN" altLang="en-US" sz="32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函数</a:t>
            </a:r>
            <a:endParaRPr lang="zh-CN" altLang="en-US" sz="32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51172" y="3197981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38630" y="3271631"/>
            <a:ext cx="7015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函数 </a:t>
            </a:r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闭包 函数与实例对象和原型对象的关系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23698" y="2611528"/>
            <a:ext cx="10544605" cy="1561919"/>
            <a:chOff x="838736" y="2464976"/>
            <a:chExt cx="10544605" cy="1561919"/>
          </a:xfrm>
        </p:grpSpPr>
        <p:grpSp>
          <p:nvGrpSpPr>
            <p:cNvPr id="41" name="组合 40"/>
            <p:cNvGrpSpPr/>
            <p:nvPr/>
          </p:nvGrpSpPr>
          <p:grpSpPr>
            <a:xfrm>
              <a:off x="838736" y="2464976"/>
              <a:ext cx="2981740" cy="1561919"/>
              <a:chOff x="666851" y="2961933"/>
              <a:chExt cx="2981740" cy="15619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730339" y="2961933"/>
                <a:ext cx="854765" cy="854765"/>
                <a:chOff x="1418195" y="1449824"/>
                <a:chExt cx="854765" cy="854765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1418195" y="14498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Freeform 5"/>
                <p:cNvSpPr>
                  <a:spLocks noEditPoints="1"/>
                </p:cNvSpPr>
                <p:nvPr/>
              </p:nvSpPr>
              <p:spPr bwMode="auto">
                <a:xfrm>
                  <a:off x="1603808" y="1633758"/>
                  <a:ext cx="483537" cy="486895"/>
                </a:xfrm>
                <a:custGeom>
                  <a:avLst/>
                  <a:gdLst>
                    <a:gd name="T0" fmla="*/ 58 w 58"/>
                    <a:gd name="T1" fmla="*/ 42 h 58"/>
                    <a:gd name="T2" fmla="*/ 58 w 58"/>
                    <a:gd name="T3" fmla="*/ 5 h 58"/>
                    <a:gd name="T4" fmla="*/ 53 w 58"/>
                    <a:gd name="T5" fmla="*/ 0 h 58"/>
                    <a:gd name="T6" fmla="*/ 16 w 58"/>
                    <a:gd name="T7" fmla="*/ 0 h 58"/>
                    <a:gd name="T8" fmla="*/ 10 w 58"/>
                    <a:gd name="T9" fmla="*/ 5 h 58"/>
                    <a:gd name="T10" fmla="*/ 10 w 58"/>
                    <a:gd name="T11" fmla="*/ 42 h 58"/>
                    <a:gd name="T12" fmla="*/ 16 w 58"/>
                    <a:gd name="T13" fmla="*/ 48 h 58"/>
                    <a:gd name="T14" fmla="*/ 53 w 58"/>
                    <a:gd name="T15" fmla="*/ 48 h 58"/>
                    <a:gd name="T16" fmla="*/ 58 w 58"/>
                    <a:gd name="T17" fmla="*/ 42 h 58"/>
                    <a:gd name="T18" fmla="*/ 25 w 58"/>
                    <a:gd name="T19" fmla="*/ 28 h 58"/>
                    <a:gd name="T20" fmla="*/ 32 w 58"/>
                    <a:gd name="T21" fmla="*/ 36 h 58"/>
                    <a:gd name="T22" fmla="*/ 41 w 58"/>
                    <a:gd name="T23" fmla="*/ 24 h 58"/>
                    <a:gd name="T24" fmla="*/ 53 w 58"/>
                    <a:gd name="T25" fmla="*/ 40 h 58"/>
                    <a:gd name="T26" fmla="*/ 16 w 58"/>
                    <a:gd name="T27" fmla="*/ 40 h 58"/>
                    <a:gd name="T28" fmla="*/ 25 w 58"/>
                    <a:gd name="T29" fmla="*/ 28 h 58"/>
                    <a:gd name="T30" fmla="*/ 0 w 58"/>
                    <a:gd name="T31" fmla="*/ 10 h 58"/>
                    <a:gd name="T32" fmla="*/ 0 w 58"/>
                    <a:gd name="T33" fmla="*/ 53 h 58"/>
                    <a:gd name="T34" fmla="*/ 5 w 58"/>
                    <a:gd name="T35" fmla="*/ 58 h 58"/>
                    <a:gd name="T36" fmla="*/ 48 w 58"/>
                    <a:gd name="T37" fmla="*/ 58 h 58"/>
                    <a:gd name="T38" fmla="*/ 48 w 58"/>
                    <a:gd name="T39" fmla="*/ 53 h 58"/>
                    <a:gd name="T40" fmla="*/ 5 w 58"/>
                    <a:gd name="T41" fmla="*/ 53 h 58"/>
                    <a:gd name="T42" fmla="*/ 5 w 58"/>
                    <a:gd name="T43" fmla="*/ 10 h 58"/>
                    <a:gd name="T44" fmla="*/ 0 w 58"/>
                    <a:gd name="T45" fmla="*/ 1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58">
                      <a:moveTo>
                        <a:pt x="58" y="42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2"/>
                        <a:pt x="56" y="0"/>
                        <a:pt x="53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3" y="0"/>
                        <a:pt x="10" y="2"/>
                        <a:pt x="10" y="5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0" y="45"/>
                        <a:pt x="13" y="48"/>
                        <a:pt x="16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6" y="48"/>
                        <a:pt x="58" y="45"/>
                        <a:pt x="58" y="42"/>
                      </a:cubicBezTo>
                      <a:moveTo>
                        <a:pt x="25" y="28"/>
                      </a:move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41" y="24"/>
                        <a:pt x="41" y="24"/>
                        <a:pt x="41" y="24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lnTo>
                        <a:pt x="25" y="28"/>
                      </a:lnTo>
                      <a:close/>
                      <a:moveTo>
                        <a:pt x="0" y="10"/>
                      </a:move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6"/>
                        <a:pt x="2" y="58"/>
                        <a:pt x="5" y="58"/>
                      </a:cubicBezTo>
                      <a:cubicBezTo>
                        <a:pt x="48" y="58"/>
                        <a:pt x="48" y="58"/>
                        <a:pt x="48" y="58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10"/>
                        <a:pt x="5" y="10"/>
                        <a:pt x="5" y="1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>
                    <a:alpha val="97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666851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</a:rPr>
                  <a:t>name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52798" y="2464976"/>
              <a:ext cx="2981740" cy="1561919"/>
              <a:chOff x="3114260" y="2961933"/>
              <a:chExt cx="2981740" cy="1561919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177748" y="2961933"/>
                <a:ext cx="854765" cy="854765"/>
                <a:chOff x="4661951" y="2885524"/>
                <a:chExt cx="854765" cy="854765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4661951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 9"/>
                <p:cNvSpPr>
                  <a:spLocks noEditPoints="1"/>
                </p:cNvSpPr>
                <p:nvPr/>
              </p:nvSpPr>
              <p:spPr bwMode="auto">
                <a:xfrm>
                  <a:off x="4850923" y="3070860"/>
                  <a:ext cx="476821" cy="484092"/>
                </a:xfrm>
                <a:custGeom>
                  <a:avLst/>
                  <a:gdLst>
                    <a:gd name="T0" fmla="*/ 20 w 53"/>
                    <a:gd name="T1" fmla="*/ 23 h 54"/>
                    <a:gd name="T2" fmla="*/ 33 w 53"/>
                    <a:gd name="T3" fmla="*/ 1 h 54"/>
                    <a:gd name="T4" fmla="*/ 27 w 53"/>
                    <a:gd name="T5" fmla="*/ 0 h 54"/>
                    <a:gd name="T6" fmla="*/ 10 w 53"/>
                    <a:gd name="T7" fmla="*/ 6 h 54"/>
                    <a:gd name="T8" fmla="*/ 20 w 53"/>
                    <a:gd name="T9" fmla="*/ 23 h 54"/>
                    <a:gd name="T10" fmla="*/ 52 w 53"/>
                    <a:gd name="T11" fmla="*/ 19 h 54"/>
                    <a:gd name="T12" fmla="*/ 36 w 53"/>
                    <a:gd name="T13" fmla="*/ 2 h 54"/>
                    <a:gd name="T14" fmla="*/ 27 w 53"/>
                    <a:gd name="T15" fmla="*/ 19 h 54"/>
                    <a:gd name="T16" fmla="*/ 52 w 53"/>
                    <a:gd name="T17" fmla="*/ 19 h 54"/>
                    <a:gd name="T18" fmla="*/ 53 w 53"/>
                    <a:gd name="T19" fmla="*/ 22 h 54"/>
                    <a:gd name="T20" fmla="*/ 33 w 53"/>
                    <a:gd name="T21" fmla="*/ 22 h 54"/>
                    <a:gd name="T22" fmla="*/ 34 w 53"/>
                    <a:gd name="T23" fmla="*/ 23 h 54"/>
                    <a:gd name="T24" fmla="*/ 47 w 53"/>
                    <a:gd name="T25" fmla="*/ 45 h 54"/>
                    <a:gd name="T26" fmla="*/ 53 w 53"/>
                    <a:gd name="T27" fmla="*/ 27 h 54"/>
                    <a:gd name="T28" fmla="*/ 53 w 53"/>
                    <a:gd name="T29" fmla="*/ 22 h 54"/>
                    <a:gd name="T30" fmla="*/ 17 w 53"/>
                    <a:gd name="T31" fmla="*/ 27 h 54"/>
                    <a:gd name="T32" fmla="*/ 7 w 53"/>
                    <a:gd name="T33" fmla="*/ 9 h 54"/>
                    <a:gd name="T34" fmla="*/ 0 w 53"/>
                    <a:gd name="T35" fmla="*/ 27 h 54"/>
                    <a:gd name="T36" fmla="*/ 1 w 53"/>
                    <a:gd name="T37" fmla="*/ 32 h 54"/>
                    <a:gd name="T38" fmla="*/ 21 w 53"/>
                    <a:gd name="T39" fmla="*/ 32 h 54"/>
                    <a:gd name="T40" fmla="*/ 17 w 53"/>
                    <a:gd name="T41" fmla="*/ 27 h 54"/>
                    <a:gd name="T42" fmla="*/ 1 w 53"/>
                    <a:gd name="T43" fmla="*/ 35 h 54"/>
                    <a:gd name="T44" fmla="*/ 17 w 53"/>
                    <a:gd name="T45" fmla="*/ 52 h 54"/>
                    <a:gd name="T46" fmla="*/ 27 w 53"/>
                    <a:gd name="T47" fmla="*/ 35 h 54"/>
                    <a:gd name="T48" fmla="*/ 1 w 53"/>
                    <a:gd name="T49" fmla="*/ 35 h 54"/>
                    <a:gd name="T50" fmla="*/ 31 w 53"/>
                    <a:gd name="T51" fmla="*/ 35 h 54"/>
                    <a:gd name="T52" fmla="*/ 21 w 53"/>
                    <a:gd name="T53" fmla="*/ 53 h 54"/>
                    <a:gd name="T54" fmla="*/ 27 w 53"/>
                    <a:gd name="T55" fmla="*/ 54 h 54"/>
                    <a:gd name="T56" fmla="*/ 44 w 53"/>
                    <a:gd name="T57" fmla="*/ 48 h 54"/>
                    <a:gd name="T58" fmla="*/ 34 w 53"/>
                    <a:gd name="T59" fmla="*/ 31 h 54"/>
                    <a:gd name="T60" fmla="*/ 31 w 53"/>
                    <a:gd name="T61" fmla="*/ 3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3" h="54">
                      <a:moveTo>
                        <a:pt x="20" y="23"/>
                      </a:move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1" y="1"/>
                        <a:pt x="29" y="0"/>
                        <a:pt x="27" y="0"/>
                      </a:cubicBezTo>
                      <a:cubicBezTo>
                        <a:pt x="20" y="0"/>
                        <a:pt x="15" y="2"/>
                        <a:pt x="10" y="6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lose/>
                      <a:moveTo>
                        <a:pt x="52" y="19"/>
                      </a:moveTo>
                      <a:cubicBezTo>
                        <a:pt x="50" y="11"/>
                        <a:pt x="44" y="5"/>
                        <a:pt x="36" y="2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lnTo>
                        <a:pt x="52" y="19"/>
                      </a:lnTo>
                      <a:close/>
                      <a:moveTo>
                        <a:pt x="53" y="22"/>
                      </a:move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51" y="40"/>
                        <a:pt x="53" y="34"/>
                        <a:pt x="53" y="27"/>
                      </a:cubicBezTo>
                      <a:cubicBezTo>
                        <a:pt x="53" y="25"/>
                        <a:pt x="53" y="23"/>
                        <a:pt x="53" y="22"/>
                      </a:cubicBezTo>
                      <a:moveTo>
                        <a:pt x="17" y="27"/>
                      </a:move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3" y="14"/>
                        <a:pt x="0" y="20"/>
                        <a:pt x="0" y="27"/>
                      </a:cubicBezTo>
                      <a:cubicBezTo>
                        <a:pt x="0" y="29"/>
                        <a:pt x="0" y="31"/>
                        <a:pt x="1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17" y="27"/>
                      </a:lnTo>
                      <a:close/>
                      <a:moveTo>
                        <a:pt x="1" y="35"/>
                      </a:moveTo>
                      <a:cubicBezTo>
                        <a:pt x="4" y="43"/>
                        <a:pt x="10" y="49"/>
                        <a:pt x="17" y="52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lnTo>
                        <a:pt x="1" y="35"/>
                      </a:lnTo>
                      <a:close/>
                      <a:moveTo>
                        <a:pt x="31" y="35"/>
                      </a:moveTo>
                      <a:cubicBezTo>
                        <a:pt x="21" y="53"/>
                        <a:pt x="21" y="53"/>
                        <a:pt x="21" y="53"/>
                      </a:cubicBezTo>
                      <a:cubicBezTo>
                        <a:pt x="23" y="54"/>
                        <a:pt x="25" y="54"/>
                        <a:pt x="27" y="54"/>
                      </a:cubicBezTo>
                      <a:cubicBezTo>
                        <a:pt x="33" y="54"/>
                        <a:pt x="39" y="52"/>
                        <a:pt x="44" y="48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lnTo>
                        <a:pt x="31" y="35"/>
                      </a:lnTo>
                      <a:close/>
                    </a:path>
                  </a:pathLst>
                </a:custGeom>
                <a:solidFill>
                  <a:srgbClr val="F7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3114260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</a:rPr>
                  <a:t>arguments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927295" y="2464976"/>
              <a:ext cx="2981740" cy="1561919"/>
              <a:chOff x="5832135" y="2961933"/>
              <a:chExt cx="2981740" cy="1561919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6895623" y="2961933"/>
                <a:ext cx="854765" cy="854765"/>
                <a:chOff x="6775449" y="2885524"/>
                <a:chExt cx="854765" cy="854765"/>
              </a:xfrm>
            </p:grpSpPr>
            <p:grpSp>
              <p:nvGrpSpPr>
                <p:cNvPr id="15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6953758" y="3050911"/>
                  <a:ext cx="498148" cy="445627"/>
                  <a:chOff x="3773" y="2100"/>
                  <a:chExt cx="626" cy="560"/>
                </a:xfrm>
              </p:grpSpPr>
              <p:sp>
                <p:nvSpPr>
                  <p:cNvPr id="16" name="AutoShape 11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773" y="2100"/>
                    <a:ext cx="626" cy="5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993" y="2322"/>
                    <a:ext cx="197" cy="198"/>
                  </a:xfrm>
                  <a:prstGeom prst="ellipse">
                    <a:avLst/>
                  </a:prstGeom>
                  <a:solidFill>
                    <a:srgbClr val="F7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3784" y="2112"/>
                    <a:ext cx="615" cy="560"/>
                  </a:xfrm>
                  <a:custGeom>
                    <a:avLst/>
                    <a:gdLst>
                      <a:gd name="T0" fmla="*/ 18 w 53"/>
                      <a:gd name="T1" fmla="*/ 0 h 48"/>
                      <a:gd name="T2" fmla="*/ 14 w 53"/>
                      <a:gd name="T3" fmla="*/ 5 h 48"/>
                      <a:gd name="T4" fmla="*/ 5 w 53"/>
                      <a:gd name="T5" fmla="*/ 5 h 48"/>
                      <a:gd name="T6" fmla="*/ 0 w 53"/>
                      <a:gd name="T7" fmla="*/ 11 h 48"/>
                      <a:gd name="T8" fmla="*/ 0 w 53"/>
                      <a:gd name="T9" fmla="*/ 43 h 48"/>
                      <a:gd name="T10" fmla="*/ 5 w 53"/>
                      <a:gd name="T11" fmla="*/ 48 h 48"/>
                      <a:gd name="T12" fmla="*/ 48 w 53"/>
                      <a:gd name="T13" fmla="*/ 48 h 48"/>
                      <a:gd name="T14" fmla="*/ 53 w 53"/>
                      <a:gd name="T15" fmla="*/ 43 h 48"/>
                      <a:gd name="T16" fmla="*/ 53 w 53"/>
                      <a:gd name="T17" fmla="*/ 11 h 48"/>
                      <a:gd name="T18" fmla="*/ 48 w 53"/>
                      <a:gd name="T19" fmla="*/ 5 h 48"/>
                      <a:gd name="T20" fmla="*/ 39 w 53"/>
                      <a:gd name="T21" fmla="*/ 5 h 48"/>
                      <a:gd name="T22" fmla="*/ 34 w 53"/>
                      <a:gd name="T23" fmla="*/ 0 h 48"/>
                      <a:gd name="T24" fmla="*/ 18 w 53"/>
                      <a:gd name="T25" fmla="*/ 0 h 48"/>
                      <a:gd name="T26" fmla="*/ 26 w 53"/>
                      <a:gd name="T27" fmla="*/ 40 h 48"/>
                      <a:gd name="T28" fmla="*/ 13 w 53"/>
                      <a:gd name="T29" fmla="*/ 27 h 48"/>
                      <a:gd name="T30" fmla="*/ 26 w 53"/>
                      <a:gd name="T31" fmla="*/ 13 h 48"/>
                      <a:gd name="T32" fmla="*/ 40 w 53"/>
                      <a:gd name="T33" fmla="*/ 27 h 48"/>
                      <a:gd name="T34" fmla="*/ 26 w 53"/>
                      <a:gd name="T35" fmla="*/ 4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3" h="48">
                        <a:moveTo>
                          <a:pt x="18" y="0"/>
                        </a:move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" y="5"/>
                          <a:pt x="0" y="8"/>
                          <a:pt x="0" y="11"/>
                        </a:cubicBezTo>
                        <a:cubicBezTo>
                          <a:pt x="0" y="43"/>
                          <a:pt x="0" y="43"/>
                          <a:pt x="0" y="43"/>
                        </a:cubicBezTo>
                        <a:cubicBezTo>
                          <a:pt x="0" y="46"/>
                          <a:pt x="2" y="48"/>
                          <a:pt x="5" y="48"/>
                        </a:cubicBezTo>
                        <a:cubicBezTo>
                          <a:pt x="48" y="48"/>
                          <a:pt x="48" y="48"/>
                          <a:pt x="48" y="48"/>
                        </a:cubicBezTo>
                        <a:cubicBezTo>
                          <a:pt x="51" y="48"/>
                          <a:pt x="53" y="46"/>
                          <a:pt x="53" y="43"/>
                        </a:cubicBezTo>
                        <a:cubicBezTo>
                          <a:pt x="53" y="11"/>
                          <a:pt x="53" y="11"/>
                          <a:pt x="53" y="11"/>
                        </a:cubicBezTo>
                        <a:cubicBezTo>
                          <a:pt x="53" y="8"/>
                          <a:pt x="51" y="5"/>
                          <a:pt x="48" y="5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lnTo>
                          <a:pt x="18" y="0"/>
                        </a:lnTo>
                        <a:close/>
                        <a:moveTo>
                          <a:pt x="26" y="40"/>
                        </a:moveTo>
                        <a:cubicBezTo>
                          <a:pt x="19" y="40"/>
                          <a:pt x="13" y="34"/>
                          <a:pt x="13" y="27"/>
                        </a:cubicBezTo>
                        <a:cubicBezTo>
                          <a:pt x="13" y="19"/>
                          <a:pt x="19" y="13"/>
                          <a:pt x="26" y="13"/>
                        </a:cubicBezTo>
                        <a:cubicBezTo>
                          <a:pt x="34" y="13"/>
                          <a:pt x="40" y="19"/>
                          <a:pt x="40" y="27"/>
                        </a:cubicBezTo>
                        <a:cubicBezTo>
                          <a:pt x="40" y="34"/>
                          <a:pt x="34" y="40"/>
                          <a:pt x="26" y="40"/>
                        </a:cubicBezTo>
                      </a:path>
                    </a:pathLst>
                  </a:custGeom>
                  <a:solidFill>
                    <a:srgbClr val="F7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" name="椭圆 26"/>
                <p:cNvSpPr/>
                <p:nvPr/>
              </p:nvSpPr>
              <p:spPr>
                <a:xfrm>
                  <a:off x="6775449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5832135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solidFill>
                      <a:schemeClr val="bg1"/>
                    </a:solidFill>
                  </a:rPr>
                  <a:t>callee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401601" y="2464976"/>
              <a:ext cx="2981740" cy="1561919"/>
              <a:chOff x="8530811" y="2961933"/>
              <a:chExt cx="2981740" cy="1561919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9594299" y="2961933"/>
                <a:ext cx="854765" cy="854765"/>
                <a:chOff x="9083661" y="2885524"/>
                <a:chExt cx="854765" cy="854765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275662" y="3038342"/>
                  <a:ext cx="470765" cy="470765"/>
                </a:xfrm>
                <a:prstGeom prst="rect">
                  <a:avLst/>
                </a:prstGeom>
              </p:spPr>
            </p:pic>
            <p:sp>
              <p:nvSpPr>
                <p:cNvPr id="28" name="椭圆 27"/>
                <p:cNvSpPr/>
                <p:nvPr/>
              </p:nvSpPr>
              <p:spPr>
                <a:xfrm>
                  <a:off x="9083661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8530811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</a:rPr>
                  <a:t>caller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矩形 51"/>
          <p:cNvSpPr/>
          <p:nvPr/>
        </p:nvSpPr>
        <p:spPr>
          <a:xfrm>
            <a:off x="1408319" y="4173447"/>
            <a:ext cx="1812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函数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名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只读，不可以被修改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22381" y="4173447"/>
            <a:ext cx="1812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是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对象，用来收集实参的一个集合，有数组的特点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【length】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 algn="ctr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35473" y="4173447"/>
            <a:ext cx="18124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是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arguments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对象的一个属性，指向自身函数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可以配合使用递归，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 algn="ctr"/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 只能在自己的函数体内调用，解决了一些函数名冲突问题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971185" y="4173447"/>
            <a:ext cx="1812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是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函数的属性，指向的是直接父级函数  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【</a:t>
            </a:r>
            <a:r>
              <a: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废弃了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】</a:t>
            </a:r>
            <a:endParaRPr lang="en-US" altLang="zh-CN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0" algn="ctr"/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函数解析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Function </a:t>
            </a:r>
            <a:r>
              <a:rPr lang="en-US" altLang="zh-CN" sz="2000" dirty="0" err="1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jiexi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函数分类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Function</a:t>
            </a:r>
            <a:r>
              <a: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fenlei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36" name="Oval 1"/>
          <p:cNvSpPr/>
          <p:nvPr/>
        </p:nvSpPr>
        <p:spPr>
          <a:xfrm>
            <a:off x="5518151" y="3381374"/>
            <a:ext cx="1297516" cy="1297517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zh-CN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Rectangle 41"/>
          <p:cNvSpPr/>
          <p:nvPr/>
        </p:nvSpPr>
        <p:spPr>
          <a:xfrm>
            <a:off x="5621382" y="41222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51230">
              <a:defRPr/>
            </a:pPr>
            <a:r>
              <a:rPr lang="zh-CN" altLang="en-US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函数分类</a:t>
            </a:r>
            <a:endParaRPr lang="en-US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Oval 45@|1FFC:4308095|FBC:16777215|LFC:16777215|LBC:16777215"/>
          <p:cNvSpPr/>
          <p:nvPr/>
        </p:nvSpPr>
        <p:spPr bwMode="auto">
          <a:xfrm rot="18786791">
            <a:off x="7325785" y="2236259"/>
            <a:ext cx="696382" cy="69638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zh-CN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Oval 58@|1FFC:4308095|FBC:16777215|LFC:16777215|LBC:16777215"/>
          <p:cNvSpPr/>
          <p:nvPr/>
        </p:nvSpPr>
        <p:spPr bwMode="auto">
          <a:xfrm rot="7432715">
            <a:off x="4394201" y="5214408"/>
            <a:ext cx="694266" cy="694266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zh-CN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Oval 80@|1FFC:2381804|FBC:16777215|LFC:16777215|LBC:16777215"/>
          <p:cNvSpPr/>
          <p:nvPr/>
        </p:nvSpPr>
        <p:spPr bwMode="auto">
          <a:xfrm rot="13209507">
            <a:off x="4343401" y="2238375"/>
            <a:ext cx="696384" cy="696384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zh-CN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Oval 87@|1FFC:2381804|FBC:16777215|LFC:16777215|LBC:16777215"/>
          <p:cNvSpPr/>
          <p:nvPr/>
        </p:nvSpPr>
        <p:spPr bwMode="auto">
          <a:xfrm rot="2362129">
            <a:off x="7279218" y="5205942"/>
            <a:ext cx="696382" cy="694266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zh-CN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Oval 120@|1FFC:1554685|FBC:16777215|LFC:16777215|LBC:16777215"/>
          <p:cNvSpPr/>
          <p:nvPr/>
        </p:nvSpPr>
        <p:spPr bwMode="auto">
          <a:xfrm rot="10509579">
            <a:off x="3429001" y="3665008"/>
            <a:ext cx="696384" cy="696384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zh-CN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Oval 128@|1FFC:1554685|FBC:16777215|LFC:16777215|LBC:16777215"/>
          <p:cNvSpPr/>
          <p:nvPr/>
        </p:nvSpPr>
        <p:spPr bwMode="auto">
          <a:xfrm rot="21144170">
            <a:off x="8231718" y="3667126"/>
            <a:ext cx="696382" cy="694266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zh-CN" sz="16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 noEditPoints="1"/>
          </p:cNvSpPr>
          <p:nvPr/>
        </p:nvSpPr>
        <p:spPr bwMode="auto">
          <a:xfrm>
            <a:off x="7495118" y="2411941"/>
            <a:ext cx="332316" cy="351367"/>
          </a:xfrm>
          <a:custGeom>
            <a:avLst/>
            <a:gdLst>
              <a:gd name="T0" fmla="*/ 241 w 1558"/>
              <a:gd name="T1" fmla="*/ 658 h 1653"/>
              <a:gd name="T2" fmla="*/ 637 w 1558"/>
              <a:gd name="T3" fmla="*/ 754 h 1653"/>
              <a:gd name="T4" fmla="*/ 1211 w 1558"/>
              <a:gd name="T5" fmla="*/ 358 h 1653"/>
              <a:gd name="T6" fmla="*/ 783 w 1558"/>
              <a:gd name="T7" fmla="*/ 810 h 1653"/>
              <a:gd name="T8" fmla="*/ 1217 w 1558"/>
              <a:gd name="T9" fmla="*/ 1221 h 1653"/>
              <a:gd name="T10" fmla="*/ 1558 w 1558"/>
              <a:gd name="T11" fmla="*/ 0 h 1653"/>
              <a:gd name="T12" fmla="*/ 241 w 1558"/>
              <a:gd name="T13" fmla="*/ 658 h 1653"/>
              <a:gd name="T14" fmla="*/ 730 w 1558"/>
              <a:gd name="T15" fmla="*/ 1284 h 1653"/>
              <a:gd name="T16" fmla="*/ 918 w 1558"/>
              <a:gd name="T17" fmla="*/ 1068 h 1653"/>
              <a:gd name="T18" fmla="*/ 730 w 1558"/>
              <a:gd name="T19" fmla="*/ 887 h 1653"/>
              <a:gd name="T20" fmla="*/ 730 w 1558"/>
              <a:gd name="T21" fmla="*/ 1284 h 1653"/>
              <a:gd name="T22" fmla="*/ 568 w 1558"/>
              <a:gd name="T23" fmla="*/ 1123 h 1653"/>
              <a:gd name="T24" fmla="*/ 633 w 1558"/>
              <a:gd name="T25" fmla="*/ 1187 h 1653"/>
              <a:gd name="T26" fmla="*/ 487 w 1558"/>
              <a:gd name="T27" fmla="*/ 1419 h 1653"/>
              <a:gd name="T28" fmla="*/ 399 w 1558"/>
              <a:gd name="T29" fmla="*/ 1398 h 1653"/>
              <a:gd name="T30" fmla="*/ 568 w 1558"/>
              <a:gd name="T31" fmla="*/ 1123 h 1653"/>
              <a:gd name="T32" fmla="*/ 481 w 1558"/>
              <a:gd name="T33" fmla="*/ 1647 h 1653"/>
              <a:gd name="T34" fmla="*/ 331 w 1558"/>
              <a:gd name="T35" fmla="*/ 1591 h 1653"/>
              <a:gd name="T36" fmla="*/ 86 w 1558"/>
              <a:gd name="T37" fmla="*/ 1517 h 1653"/>
              <a:gd name="T38" fmla="*/ 61 w 1558"/>
              <a:gd name="T39" fmla="*/ 1321 h 1653"/>
              <a:gd name="T40" fmla="*/ 6 w 1558"/>
              <a:gd name="T41" fmla="*/ 1171 h 1653"/>
              <a:gd name="T42" fmla="*/ 227 w 1558"/>
              <a:gd name="T43" fmla="*/ 1014 h 1653"/>
              <a:gd name="T44" fmla="*/ 240 w 1558"/>
              <a:gd name="T45" fmla="*/ 1091 h 1653"/>
              <a:gd name="T46" fmla="*/ 125 w 1558"/>
              <a:gd name="T47" fmla="*/ 1125 h 1653"/>
              <a:gd name="T48" fmla="*/ 179 w 1558"/>
              <a:gd name="T49" fmla="*/ 1292 h 1653"/>
              <a:gd name="T50" fmla="*/ 171 w 1558"/>
              <a:gd name="T51" fmla="*/ 1477 h 1653"/>
              <a:gd name="T52" fmla="*/ 361 w 1558"/>
              <a:gd name="T53" fmla="*/ 1473 h 1653"/>
              <a:gd name="T54" fmla="*/ 528 w 1558"/>
              <a:gd name="T55" fmla="*/ 1527 h 1653"/>
              <a:gd name="T56" fmla="*/ 561 w 1558"/>
              <a:gd name="T57" fmla="*/ 1414 h 1653"/>
              <a:gd name="T58" fmla="*/ 639 w 1558"/>
              <a:gd name="T59" fmla="*/ 1430 h 1653"/>
              <a:gd name="T60" fmla="*/ 481 w 1558"/>
              <a:gd name="T61" fmla="*/ 1647 h 1653"/>
              <a:gd name="T62" fmla="*/ 233 w 1558"/>
              <a:gd name="T63" fmla="*/ 1165 h 1653"/>
              <a:gd name="T64" fmla="*/ 255 w 1558"/>
              <a:gd name="T65" fmla="*/ 1254 h 1653"/>
              <a:gd name="T66" fmla="*/ 529 w 1558"/>
              <a:gd name="T67" fmla="*/ 1084 h 1653"/>
              <a:gd name="T68" fmla="*/ 464 w 1558"/>
              <a:gd name="T69" fmla="*/ 1020 h 1653"/>
              <a:gd name="T70" fmla="*/ 233 w 1558"/>
              <a:gd name="T71" fmla="*/ 1165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8" h="1653">
                <a:moveTo>
                  <a:pt x="241" y="658"/>
                </a:moveTo>
                <a:cubicBezTo>
                  <a:pt x="637" y="754"/>
                  <a:pt x="637" y="754"/>
                  <a:pt x="637" y="754"/>
                </a:cubicBezTo>
                <a:cubicBezTo>
                  <a:pt x="1211" y="358"/>
                  <a:pt x="1211" y="358"/>
                  <a:pt x="1211" y="358"/>
                </a:cubicBezTo>
                <a:cubicBezTo>
                  <a:pt x="783" y="810"/>
                  <a:pt x="783" y="810"/>
                  <a:pt x="783" y="810"/>
                </a:cubicBezTo>
                <a:cubicBezTo>
                  <a:pt x="1217" y="1221"/>
                  <a:pt x="1217" y="1221"/>
                  <a:pt x="1217" y="1221"/>
                </a:cubicBezTo>
                <a:cubicBezTo>
                  <a:pt x="1558" y="0"/>
                  <a:pt x="1558" y="0"/>
                  <a:pt x="1558" y="0"/>
                </a:cubicBezTo>
                <a:lnTo>
                  <a:pt x="241" y="658"/>
                </a:lnTo>
                <a:close/>
                <a:moveTo>
                  <a:pt x="730" y="1284"/>
                </a:moveTo>
                <a:cubicBezTo>
                  <a:pt x="918" y="1068"/>
                  <a:pt x="918" y="1068"/>
                  <a:pt x="918" y="1068"/>
                </a:cubicBezTo>
                <a:cubicBezTo>
                  <a:pt x="730" y="887"/>
                  <a:pt x="730" y="887"/>
                  <a:pt x="730" y="887"/>
                </a:cubicBezTo>
                <a:lnTo>
                  <a:pt x="730" y="1284"/>
                </a:lnTo>
                <a:close/>
                <a:moveTo>
                  <a:pt x="568" y="1123"/>
                </a:moveTo>
                <a:cubicBezTo>
                  <a:pt x="633" y="1187"/>
                  <a:pt x="633" y="1187"/>
                  <a:pt x="633" y="1187"/>
                </a:cubicBezTo>
                <a:cubicBezTo>
                  <a:pt x="573" y="1248"/>
                  <a:pt x="511" y="1320"/>
                  <a:pt x="487" y="1419"/>
                </a:cubicBezTo>
                <a:cubicBezTo>
                  <a:pt x="399" y="1398"/>
                  <a:pt x="399" y="1398"/>
                  <a:pt x="399" y="1398"/>
                </a:cubicBezTo>
                <a:cubicBezTo>
                  <a:pt x="428" y="1276"/>
                  <a:pt x="501" y="1191"/>
                  <a:pt x="568" y="1123"/>
                </a:cubicBezTo>
                <a:close/>
                <a:moveTo>
                  <a:pt x="481" y="1647"/>
                </a:moveTo>
                <a:cubicBezTo>
                  <a:pt x="424" y="1653"/>
                  <a:pt x="373" y="1634"/>
                  <a:pt x="331" y="1591"/>
                </a:cubicBezTo>
                <a:cubicBezTo>
                  <a:pt x="231" y="1626"/>
                  <a:pt x="136" y="1588"/>
                  <a:pt x="86" y="1517"/>
                </a:cubicBezTo>
                <a:cubicBezTo>
                  <a:pt x="46" y="1460"/>
                  <a:pt x="37" y="1389"/>
                  <a:pt x="61" y="1321"/>
                </a:cubicBezTo>
                <a:cubicBezTo>
                  <a:pt x="18" y="1280"/>
                  <a:pt x="0" y="1229"/>
                  <a:pt x="6" y="1171"/>
                </a:cubicBezTo>
                <a:cubicBezTo>
                  <a:pt x="15" y="1075"/>
                  <a:pt x="92" y="1000"/>
                  <a:pt x="227" y="1014"/>
                </a:cubicBezTo>
                <a:cubicBezTo>
                  <a:pt x="240" y="1091"/>
                  <a:pt x="240" y="1091"/>
                  <a:pt x="240" y="1091"/>
                </a:cubicBezTo>
                <a:cubicBezTo>
                  <a:pt x="195" y="1095"/>
                  <a:pt x="153" y="1098"/>
                  <a:pt x="125" y="1125"/>
                </a:cubicBezTo>
                <a:cubicBezTo>
                  <a:pt x="80" y="1171"/>
                  <a:pt x="93" y="1267"/>
                  <a:pt x="179" y="1292"/>
                </a:cubicBezTo>
                <a:cubicBezTo>
                  <a:pt x="122" y="1349"/>
                  <a:pt x="128" y="1432"/>
                  <a:pt x="171" y="1477"/>
                </a:cubicBezTo>
                <a:cubicBezTo>
                  <a:pt x="216" y="1524"/>
                  <a:pt x="301" y="1532"/>
                  <a:pt x="361" y="1473"/>
                </a:cubicBezTo>
                <a:cubicBezTo>
                  <a:pt x="387" y="1563"/>
                  <a:pt x="484" y="1571"/>
                  <a:pt x="528" y="1527"/>
                </a:cubicBezTo>
                <a:cubicBezTo>
                  <a:pt x="555" y="1500"/>
                  <a:pt x="557" y="1459"/>
                  <a:pt x="561" y="1414"/>
                </a:cubicBezTo>
                <a:cubicBezTo>
                  <a:pt x="639" y="1430"/>
                  <a:pt x="639" y="1430"/>
                  <a:pt x="639" y="1430"/>
                </a:cubicBezTo>
                <a:cubicBezTo>
                  <a:pt x="652" y="1559"/>
                  <a:pt x="578" y="1637"/>
                  <a:pt x="481" y="1647"/>
                </a:cubicBezTo>
                <a:close/>
                <a:moveTo>
                  <a:pt x="233" y="1165"/>
                </a:moveTo>
                <a:cubicBezTo>
                  <a:pt x="255" y="1254"/>
                  <a:pt x="255" y="1254"/>
                  <a:pt x="255" y="1254"/>
                </a:cubicBezTo>
                <a:cubicBezTo>
                  <a:pt x="375" y="1224"/>
                  <a:pt x="457" y="1154"/>
                  <a:pt x="529" y="1084"/>
                </a:cubicBezTo>
                <a:cubicBezTo>
                  <a:pt x="464" y="1020"/>
                  <a:pt x="464" y="1020"/>
                  <a:pt x="464" y="1020"/>
                </a:cubicBezTo>
                <a:cubicBezTo>
                  <a:pt x="404" y="1079"/>
                  <a:pt x="332" y="1141"/>
                  <a:pt x="233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09728" tIns="54864" rIns="109728" bIns="54864"/>
          <a:lstStyle/>
          <a:p>
            <a:pPr defTabSz="951230">
              <a:defRPr/>
            </a:pPr>
            <a:endParaRPr lang="bg-BG" sz="168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21"/>
          <p:cNvSpPr>
            <a:spLocks noEditPoints="1"/>
          </p:cNvSpPr>
          <p:nvPr/>
        </p:nvSpPr>
        <p:spPr bwMode="auto">
          <a:xfrm>
            <a:off x="8396817" y="3825875"/>
            <a:ext cx="364067" cy="361951"/>
          </a:xfrm>
          <a:custGeom>
            <a:avLst/>
            <a:gdLst>
              <a:gd name="T0" fmla="*/ 822 w 1648"/>
              <a:gd name="T1" fmla="*/ 424 h 1648"/>
              <a:gd name="T2" fmla="*/ 422 w 1648"/>
              <a:gd name="T3" fmla="*/ 824 h 1648"/>
              <a:gd name="T4" fmla="*/ 822 w 1648"/>
              <a:gd name="T5" fmla="*/ 1224 h 1648"/>
              <a:gd name="T6" fmla="*/ 1222 w 1648"/>
              <a:gd name="T7" fmla="*/ 824 h 1648"/>
              <a:gd name="T8" fmla="*/ 822 w 1648"/>
              <a:gd name="T9" fmla="*/ 424 h 1648"/>
              <a:gd name="T10" fmla="*/ 403 w 1648"/>
              <a:gd name="T11" fmla="*/ 516 h 1648"/>
              <a:gd name="T12" fmla="*/ 185 w 1648"/>
              <a:gd name="T13" fmla="*/ 298 h 1648"/>
              <a:gd name="T14" fmla="*/ 298 w 1648"/>
              <a:gd name="T15" fmla="*/ 185 h 1648"/>
              <a:gd name="T16" fmla="*/ 517 w 1648"/>
              <a:gd name="T17" fmla="*/ 403 h 1648"/>
              <a:gd name="T18" fmla="*/ 403 w 1648"/>
              <a:gd name="T19" fmla="*/ 516 h 1648"/>
              <a:gd name="T20" fmla="*/ 1130 w 1648"/>
              <a:gd name="T21" fmla="*/ 405 h 1648"/>
              <a:gd name="T22" fmla="*/ 1350 w 1648"/>
              <a:gd name="T23" fmla="*/ 185 h 1648"/>
              <a:gd name="T24" fmla="*/ 1463 w 1648"/>
              <a:gd name="T25" fmla="*/ 298 h 1648"/>
              <a:gd name="T26" fmla="*/ 1243 w 1648"/>
              <a:gd name="T27" fmla="*/ 519 h 1648"/>
              <a:gd name="T28" fmla="*/ 1130 w 1648"/>
              <a:gd name="T29" fmla="*/ 405 h 1648"/>
              <a:gd name="T30" fmla="*/ 308 w 1648"/>
              <a:gd name="T31" fmla="*/ 904 h 1648"/>
              <a:gd name="T32" fmla="*/ 0 w 1648"/>
              <a:gd name="T33" fmla="*/ 904 h 1648"/>
              <a:gd name="T34" fmla="*/ 0 w 1648"/>
              <a:gd name="T35" fmla="*/ 744 h 1648"/>
              <a:gd name="T36" fmla="*/ 308 w 1648"/>
              <a:gd name="T37" fmla="*/ 744 h 1648"/>
              <a:gd name="T38" fmla="*/ 302 w 1648"/>
              <a:gd name="T39" fmla="*/ 824 h 1648"/>
              <a:gd name="T40" fmla="*/ 308 w 1648"/>
              <a:gd name="T41" fmla="*/ 904 h 1648"/>
              <a:gd name="T42" fmla="*/ 744 w 1648"/>
              <a:gd name="T43" fmla="*/ 310 h 1648"/>
              <a:gd name="T44" fmla="*/ 744 w 1648"/>
              <a:gd name="T45" fmla="*/ 0 h 1648"/>
              <a:gd name="T46" fmla="*/ 904 w 1648"/>
              <a:gd name="T47" fmla="*/ 0 h 1648"/>
              <a:gd name="T48" fmla="*/ 904 w 1648"/>
              <a:gd name="T49" fmla="*/ 310 h 1648"/>
              <a:gd name="T50" fmla="*/ 822 w 1648"/>
              <a:gd name="T51" fmla="*/ 304 h 1648"/>
              <a:gd name="T52" fmla="*/ 744 w 1648"/>
              <a:gd name="T53" fmla="*/ 310 h 1648"/>
              <a:gd name="T54" fmla="*/ 517 w 1648"/>
              <a:gd name="T55" fmla="*/ 1245 h 1648"/>
              <a:gd name="T56" fmla="*/ 298 w 1648"/>
              <a:gd name="T57" fmla="*/ 1463 h 1648"/>
              <a:gd name="T58" fmla="*/ 185 w 1648"/>
              <a:gd name="T59" fmla="*/ 1350 h 1648"/>
              <a:gd name="T60" fmla="*/ 403 w 1648"/>
              <a:gd name="T61" fmla="*/ 1132 h 1648"/>
              <a:gd name="T62" fmla="*/ 517 w 1648"/>
              <a:gd name="T63" fmla="*/ 1245 h 1648"/>
              <a:gd name="T64" fmla="*/ 1648 w 1648"/>
              <a:gd name="T65" fmla="*/ 744 h 1648"/>
              <a:gd name="T66" fmla="*/ 1648 w 1648"/>
              <a:gd name="T67" fmla="*/ 904 h 1648"/>
              <a:gd name="T68" fmla="*/ 1336 w 1648"/>
              <a:gd name="T69" fmla="*/ 904 h 1648"/>
              <a:gd name="T70" fmla="*/ 1342 w 1648"/>
              <a:gd name="T71" fmla="*/ 824 h 1648"/>
              <a:gd name="T72" fmla="*/ 1336 w 1648"/>
              <a:gd name="T73" fmla="*/ 744 h 1648"/>
              <a:gd name="T74" fmla="*/ 1648 w 1648"/>
              <a:gd name="T75" fmla="*/ 744 h 1648"/>
              <a:gd name="T76" fmla="*/ 904 w 1648"/>
              <a:gd name="T77" fmla="*/ 1338 h 1648"/>
              <a:gd name="T78" fmla="*/ 904 w 1648"/>
              <a:gd name="T79" fmla="*/ 1648 h 1648"/>
              <a:gd name="T80" fmla="*/ 744 w 1648"/>
              <a:gd name="T81" fmla="*/ 1648 h 1648"/>
              <a:gd name="T82" fmla="*/ 744 w 1648"/>
              <a:gd name="T83" fmla="*/ 1338 h 1648"/>
              <a:gd name="T84" fmla="*/ 822 w 1648"/>
              <a:gd name="T85" fmla="*/ 1344 h 1648"/>
              <a:gd name="T86" fmla="*/ 904 w 1648"/>
              <a:gd name="T87" fmla="*/ 1338 h 1648"/>
              <a:gd name="T88" fmla="*/ 1243 w 1648"/>
              <a:gd name="T89" fmla="*/ 1129 h 1648"/>
              <a:gd name="T90" fmla="*/ 1463 w 1648"/>
              <a:gd name="T91" fmla="*/ 1350 h 1648"/>
              <a:gd name="T92" fmla="*/ 1350 w 1648"/>
              <a:gd name="T93" fmla="*/ 1463 h 1648"/>
              <a:gd name="T94" fmla="*/ 1130 w 1648"/>
              <a:gd name="T95" fmla="*/ 1243 h 1648"/>
              <a:gd name="T96" fmla="*/ 1243 w 1648"/>
              <a:gd name="T97" fmla="*/ 1129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48" h="1648">
                <a:moveTo>
                  <a:pt x="822" y="424"/>
                </a:moveTo>
                <a:cubicBezTo>
                  <a:pt x="601" y="424"/>
                  <a:pt x="422" y="603"/>
                  <a:pt x="422" y="824"/>
                </a:cubicBezTo>
                <a:cubicBezTo>
                  <a:pt x="422" y="1045"/>
                  <a:pt x="601" y="1224"/>
                  <a:pt x="822" y="1224"/>
                </a:cubicBezTo>
                <a:cubicBezTo>
                  <a:pt x="1043" y="1224"/>
                  <a:pt x="1222" y="1045"/>
                  <a:pt x="1222" y="824"/>
                </a:cubicBezTo>
                <a:cubicBezTo>
                  <a:pt x="1222" y="603"/>
                  <a:pt x="1043" y="424"/>
                  <a:pt x="822" y="424"/>
                </a:cubicBezTo>
                <a:close/>
                <a:moveTo>
                  <a:pt x="403" y="516"/>
                </a:moveTo>
                <a:cubicBezTo>
                  <a:pt x="185" y="298"/>
                  <a:pt x="185" y="298"/>
                  <a:pt x="185" y="298"/>
                </a:cubicBezTo>
                <a:cubicBezTo>
                  <a:pt x="298" y="185"/>
                  <a:pt x="298" y="185"/>
                  <a:pt x="298" y="185"/>
                </a:cubicBezTo>
                <a:cubicBezTo>
                  <a:pt x="517" y="403"/>
                  <a:pt x="517" y="403"/>
                  <a:pt x="517" y="403"/>
                </a:cubicBezTo>
                <a:cubicBezTo>
                  <a:pt x="473" y="435"/>
                  <a:pt x="435" y="473"/>
                  <a:pt x="403" y="516"/>
                </a:cubicBezTo>
                <a:close/>
                <a:moveTo>
                  <a:pt x="1130" y="405"/>
                </a:moveTo>
                <a:cubicBezTo>
                  <a:pt x="1350" y="185"/>
                  <a:pt x="1350" y="185"/>
                  <a:pt x="1350" y="185"/>
                </a:cubicBezTo>
                <a:cubicBezTo>
                  <a:pt x="1463" y="298"/>
                  <a:pt x="1463" y="298"/>
                  <a:pt x="1463" y="298"/>
                </a:cubicBezTo>
                <a:cubicBezTo>
                  <a:pt x="1243" y="519"/>
                  <a:pt x="1243" y="519"/>
                  <a:pt x="1243" y="519"/>
                </a:cubicBezTo>
                <a:cubicBezTo>
                  <a:pt x="1211" y="475"/>
                  <a:pt x="1173" y="437"/>
                  <a:pt x="1130" y="405"/>
                </a:cubicBezTo>
                <a:close/>
                <a:moveTo>
                  <a:pt x="308" y="904"/>
                </a:moveTo>
                <a:cubicBezTo>
                  <a:pt x="0" y="904"/>
                  <a:pt x="0" y="904"/>
                  <a:pt x="0" y="904"/>
                </a:cubicBezTo>
                <a:cubicBezTo>
                  <a:pt x="0" y="744"/>
                  <a:pt x="0" y="744"/>
                  <a:pt x="0" y="744"/>
                </a:cubicBezTo>
                <a:cubicBezTo>
                  <a:pt x="308" y="744"/>
                  <a:pt x="308" y="744"/>
                  <a:pt x="308" y="744"/>
                </a:cubicBezTo>
                <a:cubicBezTo>
                  <a:pt x="304" y="770"/>
                  <a:pt x="302" y="797"/>
                  <a:pt x="302" y="824"/>
                </a:cubicBezTo>
                <a:cubicBezTo>
                  <a:pt x="302" y="851"/>
                  <a:pt x="304" y="878"/>
                  <a:pt x="308" y="904"/>
                </a:cubicBezTo>
                <a:close/>
                <a:moveTo>
                  <a:pt x="744" y="310"/>
                </a:moveTo>
                <a:cubicBezTo>
                  <a:pt x="744" y="0"/>
                  <a:pt x="744" y="0"/>
                  <a:pt x="744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04" y="310"/>
                  <a:pt x="904" y="310"/>
                  <a:pt x="904" y="310"/>
                </a:cubicBezTo>
                <a:cubicBezTo>
                  <a:pt x="877" y="306"/>
                  <a:pt x="850" y="304"/>
                  <a:pt x="822" y="304"/>
                </a:cubicBezTo>
                <a:cubicBezTo>
                  <a:pt x="795" y="304"/>
                  <a:pt x="769" y="306"/>
                  <a:pt x="744" y="310"/>
                </a:cubicBezTo>
                <a:close/>
                <a:moveTo>
                  <a:pt x="517" y="1245"/>
                </a:moveTo>
                <a:cubicBezTo>
                  <a:pt x="298" y="1463"/>
                  <a:pt x="298" y="1463"/>
                  <a:pt x="298" y="1463"/>
                </a:cubicBezTo>
                <a:cubicBezTo>
                  <a:pt x="185" y="1350"/>
                  <a:pt x="185" y="1350"/>
                  <a:pt x="185" y="1350"/>
                </a:cubicBezTo>
                <a:cubicBezTo>
                  <a:pt x="403" y="1132"/>
                  <a:pt x="403" y="1132"/>
                  <a:pt x="403" y="1132"/>
                </a:cubicBezTo>
                <a:cubicBezTo>
                  <a:pt x="435" y="1175"/>
                  <a:pt x="473" y="1213"/>
                  <a:pt x="517" y="1245"/>
                </a:cubicBezTo>
                <a:close/>
                <a:moveTo>
                  <a:pt x="1648" y="744"/>
                </a:moveTo>
                <a:cubicBezTo>
                  <a:pt x="1648" y="904"/>
                  <a:pt x="1648" y="904"/>
                  <a:pt x="1648" y="904"/>
                </a:cubicBezTo>
                <a:cubicBezTo>
                  <a:pt x="1336" y="904"/>
                  <a:pt x="1336" y="904"/>
                  <a:pt x="1336" y="904"/>
                </a:cubicBezTo>
                <a:cubicBezTo>
                  <a:pt x="1340" y="878"/>
                  <a:pt x="1342" y="851"/>
                  <a:pt x="1342" y="824"/>
                </a:cubicBezTo>
                <a:cubicBezTo>
                  <a:pt x="1342" y="797"/>
                  <a:pt x="1340" y="770"/>
                  <a:pt x="1336" y="744"/>
                </a:cubicBezTo>
                <a:lnTo>
                  <a:pt x="1648" y="744"/>
                </a:lnTo>
                <a:close/>
                <a:moveTo>
                  <a:pt x="904" y="1338"/>
                </a:moveTo>
                <a:cubicBezTo>
                  <a:pt x="904" y="1648"/>
                  <a:pt x="904" y="1648"/>
                  <a:pt x="904" y="1648"/>
                </a:cubicBezTo>
                <a:cubicBezTo>
                  <a:pt x="744" y="1648"/>
                  <a:pt x="744" y="1648"/>
                  <a:pt x="744" y="1648"/>
                </a:cubicBezTo>
                <a:cubicBezTo>
                  <a:pt x="744" y="1338"/>
                  <a:pt x="744" y="1338"/>
                  <a:pt x="744" y="1338"/>
                </a:cubicBezTo>
                <a:cubicBezTo>
                  <a:pt x="769" y="1342"/>
                  <a:pt x="795" y="1344"/>
                  <a:pt x="822" y="1344"/>
                </a:cubicBezTo>
                <a:cubicBezTo>
                  <a:pt x="850" y="1344"/>
                  <a:pt x="877" y="1342"/>
                  <a:pt x="904" y="1338"/>
                </a:cubicBezTo>
                <a:close/>
                <a:moveTo>
                  <a:pt x="1243" y="1129"/>
                </a:moveTo>
                <a:cubicBezTo>
                  <a:pt x="1463" y="1350"/>
                  <a:pt x="1463" y="1350"/>
                  <a:pt x="1463" y="1350"/>
                </a:cubicBezTo>
                <a:cubicBezTo>
                  <a:pt x="1350" y="1463"/>
                  <a:pt x="1350" y="1463"/>
                  <a:pt x="1350" y="1463"/>
                </a:cubicBezTo>
                <a:cubicBezTo>
                  <a:pt x="1130" y="1243"/>
                  <a:pt x="1130" y="1243"/>
                  <a:pt x="1130" y="1243"/>
                </a:cubicBezTo>
                <a:cubicBezTo>
                  <a:pt x="1173" y="1211"/>
                  <a:pt x="1211" y="1173"/>
                  <a:pt x="1243" y="1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09728" tIns="54864" rIns="109728" bIns="54864"/>
          <a:lstStyle/>
          <a:p>
            <a:pPr defTabSz="951230">
              <a:defRPr/>
            </a:pPr>
            <a:endParaRPr lang="bg-BG" sz="168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25"/>
          <p:cNvSpPr>
            <a:spLocks noEditPoints="1"/>
          </p:cNvSpPr>
          <p:nvPr/>
        </p:nvSpPr>
        <p:spPr bwMode="auto">
          <a:xfrm>
            <a:off x="3611034" y="3815291"/>
            <a:ext cx="317500" cy="319616"/>
          </a:xfrm>
          <a:custGeom>
            <a:avLst/>
            <a:gdLst>
              <a:gd name="T0" fmla="*/ 533 w 1648"/>
              <a:gd name="T1" fmla="*/ 502 h 1653"/>
              <a:gd name="T2" fmla="*/ 196 w 1648"/>
              <a:gd name="T3" fmla="*/ 502 h 1653"/>
              <a:gd name="T4" fmla="*/ 196 w 1648"/>
              <a:gd name="T5" fmla="*/ 401 h 1653"/>
              <a:gd name="T6" fmla="*/ 533 w 1648"/>
              <a:gd name="T7" fmla="*/ 401 h 1653"/>
              <a:gd name="T8" fmla="*/ 533 w 1648"/>
              <a:gd name="T9" fmla="*/ 502 h 1653"/>
              <a:gd name="T10" fmla="*/ 1648 w 1648"/>
              <a:gd name="T11" fmla="*/ 714 h 1653"/>
              <a:gd name="T12" fmla="*/ 1648 w 1648"/>
              <a:gd name="T13" fmla="*/ 1513 h 1653"/>
              <a:gd name="T14" fmla="*/ 1508 w 1648"/>
              <a:gd name="T15" fmla="*/ 1653 h 1653"/>
              <a:gd name="T16" fmla="*/ 140 w 1648"/>
              <a:gd name="T17" fmla="*/ 1653 h 1653"/>
              <a:gd name="T18" fmla="*/ 0 w 1648"/>
              <a:gd name="T19" fmla="*/ 1513 h 1653"/>
              <a:gd name="T20" fmla="*/ 0 w 1648"/>
              <a:gd name="T21" fmla="*/ 714 h 1653"/>
              <a:gd name="T22" fmla="*/ 140 w 1648"/>
              <a:gd name="T23" fmla="*/ 574 h 1653"/>
              <a:gd name="T24" fmla="*/ 1508 w 1648"/>
              <a:gd name="T25" fmla="*/ 574 h 1653"/>
              <a:gd name="T26" fmla="*/ 1648 w 1648"/>
              <a:gd name="T27" fmla="*/ 714 h 1653"/>
              <a:gd name="T28" fmla="*/ 162 w 1648"/>
              <a:gd name="T29" fmla="*/ 910 h 1653"/>
              <a:gd name="T30" fmla="*/ 988 w 1648"/>
              <a:gd name="T31" fmla="*/ 910 h 1653"/>
              <a:gd name="T32" fmla="*/ 988 w 1648"/>
              <a:gd name="T33" fmla="*/ 736 h 1653"/>
              <a:gd name="T34" fmla="*/ 162 w 1648"/>
              <a:gd name="T35" fmla="*/ 736 h 1653"/>
              <a:gd name="T36" fmla="*/ 162 w 1648"/>
              <a:gd name="T37" fmla="*/ 910 h 1653"/>
              <a:gd name="T38" fmla="*/ 428 w 1648"/>
              <a:gd name="T39" fmla="*/ 1079 h 1653"/>
              <a:gd name="T40" fmla="*/ 428 w 1648"/>
              <a:gd name="T41" fmla="*/ 1151 h 1653"/>
              <a:gd name="T42" fmla="*/ 1221 w 1648"/>
              <a:gd name="T43" fmla="*/ 1151 h 1653"/>
              <a:gd name="T44" fmla="*/ 1221 w 1648"/>
              <a:gd name="T45" fmla="*/ 1079 h 1653"/>
              <a:gd name="T46" fmla="*/ 428 w 1648"/>
              <a:gd name="T47" fmla="*/ 1079 h 1653"/>
              <a:gd name="T48" fmla="*/ 1220 w 1648"/>
              <a:gd name="T49" fmla="*/ 1405 h 1653"/>
              <a:gd name="T50" fmla="*/ 428 w 1648"/>
              <a:gd name="T51" fmla="*/ 1405 h 1653"/>
              <a:gd name="T52" fmla="*/ 428 w 1648"/>
              <a:gd name="T53" fmla="*/ 1441 h 1653"/>
              <a:gd name="T54" fmla="*/ 428 w 1648"/>
              <a:gd name="T55" fmla="*/ 1477 h 1653"/>
              <a:gd name="T56" fmla="*/ 1220 w 1648"/>
              <a:gd name="T57" fmla="*/ 1477 h 1653"/>
              <a:gd name="T58" fmla="*/ 1220 w 1648"/>
              <a:gd name="T59" fmla="*/ 1405 h 1653"/>
              <a:gd name="T60" fmla="*/ 1335 w 1648"/>
              <a:gd name="T61" fmla="*/ 1243 h 1653"/>
              <a:gd name="T62" fmla="*/ 313 w 1648"/>
              <a:gd name="T63" fmla="*/ 1243 h 1653"/>
              <a:gd name="T64" fmla="*/ 313 w 1648"/>
              <a:gd name="T65" fmla="*/ 1315 h 1653"/>
              <a:gd name="T66" fmla="*/ 1335 w 1648"/>
              <a:gd name="T67" fmla="*/ 1315 h 1653"/>
              <a:gd name="T68" fmla="*/ 1335 w 1648"/>
              <a:gd name="T69" fmla="*/ 1243 h 1653"/>
              <a:gd name="T70" fmla="*/ 1486 w 1648"/>
              <a:gd name="T71" fmla="*/ 736 h 1653"/>
              <a:gd name="T72" fmla="*/ 1068 w 1648"/>
              <a:gd name="T73" fmla="*/ 736 h 1653"/>
              <a:gd name="T74" fmla="*/ 1068 w 1648"/>
              <a:gd name="T75" fmla="*/ 910 h 1653"/>
              <a:gd name="T76" fmla="*/ 1486 w 1648"/>
              <a:gd name="T77" fmla="*/ 910 h 1653"/>
              <a:gd name="T78" fmla="*/ 1486 w 1648"/>
              <a:gd name="T79" fmla="*/ 736 h 1653"/>
              <a:gd name="T80" fmla="*/ 695 w 1648"/>
              <a:gd name="T81" fmla="*/ 75 h 1653"/>
              <a:gd name="T82" fmla="*/ 869 w 1648"/>
              <a:gd name="T83" fmla="*/ 200 h 1653"/>
              <a:gd name="T84" fmla="*/ 914 w 1648"/>
              <a:gd name="T85" fmla="*/ 137 h 1653"/>
              <a:gd name="T86" fmla="*/ 740 w 1648"/>
              <a:gd name="T87" fmla="*/ 12 h 1653"/>
              <a:gd name="T88" fmla="*/ 686 w 1648"/>
              <a:gd name="T89" fmla="*/ 21 h 1653"/>
              <a:gd name="T90" fmla="*/ 695 w 1648"/>
              <a:gd name="T91" fmla="*/ 75 h 1653"/>
              <a:gd name="T92" fmla="*/ 1262 w 1648"/>
              <a:gd name="T93" fmla="*/ 502 h 1653"/>
              <a:gd name="T94" fmla="*/ 1436 w 1648"/>
              <a:gd name="T95" fmla="*/ 502 h 1653"/>
              <a:gd name="T96" fmla="*/ 963 w 1648"/>
              <a:gd name="T97" fmla="*/ 154 h 1653"/>
              <a:gd name="T98" fmla="*/ 900 w 1648"/>
              <a:gd name="T99" fmla="*/ 241 h 1653"/>
              <a:gd name="T100" fmla="*/ 1262 w 1648"/>
              <a:gd name="T101" fmla="*/ 502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48" h="1653">
                <a:moveTo>
                  <a:pt x="533" y="502"/>
                </a:moveTo>
                <a:cubicBezTo>
                  <a:pt x="196" y="502"/>
                  <a:pt x="196" y="502"/>
                  <a:pt x="196" y="502"/>
                </a:cubicBezTo>
                <a:cubicBezTo>
                  <a:pt x="196" y="401"/>
                  <a:pt x="196" y="401"/>
                  <a:pt x="196" y="401"/>
                </a:cubicBezTo>
                <a:cubicBezTo>
                  <a:pt x="533" y="401"/>
                  <a:pt x="533" y="401"/>
                  <a:pt x="533" y="401"/>
                </a:cubicBezTo>
                <a:lnTo>
                  <a:pt x="533" y="502"/>
                </a:lnTo>
                <a:close/>
                <a:moveTo>
                  <a:pt x="1648" y="714"/>
                </a:moveTo>
                <a:cubicBezTo>
                  <a:pt x="1648" y="1513"/>
                  <a:pt x="1648" y="1513"/>
                  <a:pt x="1648" y="1513"/>
                </a:cubicBezTo>
                <a:cubicBezTo>
                  <a:pt x="1648" y="1590"/>
                  <a:pt x="1585" y="1653"/>
                  <a:pt x="1508" y="1653"/>
                </a:cubicBezTo>
                <a:cubicBezTo>
                  <a:pt x="140" y="1653"/>
                  <a:pt x="140" y="1653"/>
                  <a:pt x="140" y="1653"/>
                </a:cubicBezTo>
                <a:cubicBezTo>
                  <a:pt x="63" y="1653"/>
                  <a:pt x="0" y="1590"/>
                  <a:pt x="0" y="1513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636"/>
                  <a:pt x="63" y="574"/>
                  <a:pt x="140" y="574"/>
                </a:cubicBezTo>
                <a:cubicBezTo>
                  <a:pt x="1508" y="574"/>
                  <a:pt x="1508" y="574"/>
                  <a:pt x="1508" y="574"/>
                </a:cubicBezTo>
                <a:cubicBezTo>
                  <a:pt x="1585" y="574"/>
                  <a:pt x="1648" y="636"/>
                  <a:pt x="1648" y="714"/>
                </a:cubicBezTo>
                <a:close/>
                <a:moveTo>
                  <a:pt x="162" y="910"/>
                </a:moveTo>
                <a:cubicBezTo>
                  <a:pt x="988" y="910"/>
                  <a:pt x="988" y="910"/>
                  <a:pt x="988" y="910"/>
                </a:cubicBezTo>
                <a:cubicBezTo>
                  <a:pt x="988" y="736"/>
                  <a:pt x="988" y="736"/>
                  <a:pt x="988" y="736"/>
                </a:cubicBezTo>
                <a:cubicBezTo>
                  <a:pt x="162" y="736"/>
                  <a:pt x="162" y="736"/>
                  <a:pt x="162" y="736"/>
                </a:cubicBezTo>
                <a:lnTo>
                  <a:pt x="162" y="910"/>
                </a:lnTo>
                <a:close/>
                <a:moveTo>
                  <a:pt x="428" y="1079"/>
                </a:moveTo>
                <a:cubicBezTo>
                  <a:pt x="428" y="1151"/>
                  <a:pt x="428" y="1151"/>
                  <a:pt x="428" y="1151"/>
                </a:cubicBezTo>
                <a:cubicBezTo>
                  <a:pt x="1221" y="1151"/>
                  <a:pt x="1221" y="1151"/>
                  <a:pt x="1221" y="1151"/>
                </a:cubicBezTo>
                <a:cubicBezTo>
                  <a:pt x="1221" y="1079"/>
                  <a:pt x="1221" y="1079"/>
                  <a:pt x="1221" y="1079"/>
                </a:cubicBezTo>
                <a:lnTo>
                  <a:pt x="428" y="1079"/>
                </a:lnTo>
                <a:close/>
                <a:moveTo>
                  <a:pt x="1220" y="1405"/>
                </a:moveTo>
                <a:cubicBezTo>
                  <a:pt x="428" y="1405"/>
                  <a:pt x="428" y="1405"/>
                  <a:pt x="428" y="1405"/>
                </a:cubicBezTo>
                <a:cubicBezTo>
                  <a:pt x="428" y="1441"/>
                  <a:pt x="428" y="1441"/>
                  <a:pt x="428" y="1441"/>
                </a:cubicBezTo>
                <a:cubicBezTo>
                  <a:pt x="428" y="1477"/>
                  <a:pt x="428" y="1477"/>
                  <a:pt x="428" y="1477"/>
                </a:cubicBezTo>
                <a:cubicBezTo>
                  <a:pt x="1220" y="1477"/>
                  <a:pt x="1220" y="1477"/>
                  <a:pt x="1220" y="1477"/>
                </a:cubicBezTo>
                <a:lnTo>
                  <a:pt x="1220" y="1405"/>
                </a:lnTo>
                <a:close/>
                <a:moveTo>
                  <a:pt x="1335" y="1243"/>
                </a:moveTo>
                <a:cubicBezTo>
                  <a:pt x="313" y="1243"/>
                  <a:pt x="313" y="1243"/>
                  <a:pt x="313" y="1243"/>
                </a:cubicBezTo>
                <a:cubicBezTo>
                  <a:pt x="313" y="1315"/>
                  <a:pt x="313" y="1315"/>
                  <a:pt x="313" y="1315"/>
                </a:cubicBezTo>
                <a:cubicBezTo>
                  <a:pt x="1335" y="1315"/>
                  <a:pt x="1335" y="1315"/>
                  <a:pt x="1335" y="1315"/>
                </a:cubicBezTo>
                <a:lnTo>
                  <a:pt x="1335" y="1243"/>
                </a:lnTo>
                <a:close/>
                <a:moveTo>
                  <a:pt x="1486" y="736"/>
                </a:moveTo>
                <a:cubicBezTo>
                  <a:pt x="1068" y="736"/>
                  <a:pt x="1068" y="736"/>
                  <a:pt x="1068" y="736"/>
                </a:cubicBezTo>
                <a:cubicBezTo>
                  <a:pt x="1068" y="910"/>
                  <a:pt x="1068" y="910"/>
                  <a:pt x="1068" y="910"/>
                </a:cubicBezTo>
                <a:cubicBezTo>
                  <a:pt x="1486" y="910"/>
                  <a:pt x="1486" y="910"/>
                  <a:pt x="1486" y="910"/>
                </a:cubicBezTo>
                <a:lnTo>
                  <a:pt x="1486" y="736"/>
                </a:lnTo>
                <a:close/>
                <a:moveTo>
                  <a:pt x="695" y="75"/>
                </a:moveTo>
                <a:cubicBezTo>
                  <a:pt x="869" y="200"/>
                  <a:pt x="869" y="200"/>
                  <a:pt x="869" y="200"/>
                </a:cubicBezTo>
                <a:cubicBezTo>
                  <a:pt x="914" y="137"/>
                  <a:pt x="914" y="137"/>
                  <a:pt x="914" y="137"/>
                </a:cubicBezTo>
                <a:cubicBezTo>
                  <a:pt x="740" y="12"/>
                  <a:pt x="740" y="12"/>
                  <a:pt x="740" y="12"/>
                </a:cubicBezTo>
                <a:cubicBezTo>
                  <a:pt x="723" y="0"/>
                  <a:pt x="699" y="4"/>
                  <a:pt x="686" y="21"/>
                </a:cubicBezTo>
                <a:cubicBezTo>
                  <a:pt x="674" y="38"/>
                  <a:pt x="678" y="62"/>
                  <a:pt x="695" y="75"/>
                </a:cubicBezTo>
                <a:close/>
                <a:moveTo>
                  <a:pt x="1262" y="502"/>
                </a:moveTo>
                <a:cubicBezTo>
                  <a:pt x="1436" y="502"/>
                  <a:pt x="1436" y="502"/>
                  <a:pt x="1436" y="502"/>
                </a:cubicBezTo>
                <a:cubicBezTo>
                  <a:pt x="963" y="154"/>
                  <a:pt x="963" y="154"/>
                  <a:pt x="963" y="154"/>
                </a:cubicBezTo>
                <a:cubicBezTo>
                  <a:pt x="900" y="241"/>
                  <a:pt x="900" y="241"/>
                  <a:pt x="900" y="241"/>
                </a:cubicBezTo>
                <a:lnTo>
                  <a:pt x="1262" y="5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09728" tIns="54864" rIns="109728" bIns="54864"/>
          <a:lstStyle/>
          <a:p>
            <a:pPr defTabSz="951230">
              <a:defRPr/>
            </a:pPr>
            <a:endParaRPr lang="bg-BG" sz="168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33"/>
          <p:cNvSpPr>
            <a:spLocks noEditPoints="1"/>
          </p:cNvSpPr>
          <p:nvPr/>
        </p:nvSpPr>
        <p:spPr bwMode="auto">
          <a:xfrm rot="19296757">
            <a:off x="4516967" y="2401358"/>
            <a:ext cx="347133" cy="364067"/>
          </a:xfrm>
          <a:custGeom>
            <a:avLst/>
            <a:gdLst>
              <a:gd name="T0" fmla="*/ 1348 w 1568"/>
              <a:gd name="T1" fmla="*/ 1168 h 1648"/>
              <a:gd name="T2" fmla="*/ 1228 w 1568"/>
              <a:gd name="T3" fmla="*/ 1168 h 1648"/>
              <a:gd name="T4" fmla="*/ 784 w 1568"/>
              <a:gd name="T5" fmla="*/ 772 h 1648"/>
              <a:gd name="T6" fmla="*/ 340 w 1568"/>
              <a:gd name="T7" fmla="*/ 1168 h 1648"/>
              <a:gd name="T8" fmla="*/ 220 w 1568"/>
              <a:gd name="T9" fmla="*/ 1168 h 1648"/>
              <a:gd name="T10" fmla="*/ 724 w 1568"/>
              <a:gd name="T11" fmla="*/ 480 h 1648"/>
              <a:gd name="T12" fmla="*/ 844 w 1568"/>
              <a:gd name="T13" fmla="*/ 480 h 1648"/>
              <a:gd name="T14" fmla="*/ 1348 w 1568"/>
              <a:gd name="T15" fmla="*/ 1168 h 1648"/>
              <a:gd name="T16" fmla="*/ 1064 w 1568"/>
              <a:gd name="T17" fmla="*/ 0 h 1648"/>
              <a:gd name="T18" fmla="*/ 504 w 1568"/>
              <a:gd name="T19" fmla="*/ 0 h 1648"/>
              <a:gd name="T20" fmla="*/ 504 w 1568"/>
              <a:gd name="T21" fmla="*/ 400 h 1648"/>
              <a:gd name="T22" fmla="*/ 1064 w 1568"/>
              <a:gd name="T23" fmla="*/ 400 h 1648"/>
              <a:gd name="T24" fmla="*/ 1064 w 1568"/>
              <a:gd name="T25" fmla="*/ 0 h 1648"/>
              <a:gd name="T26" fmla="*/ 0 w 1568"/>
              <a:gd name="T27" fmla="*/ 1248 h 1648"/>
              <a:gd name="T28" fmla="*/ 560 w 1568"/>
              <a:gd name="T29" fmla="*/ 1248 h 1648"/>
              <a:gd name="T30" fmla="*/ 560 w 1568"/>
              <a:gd name="T31" fmla="*/ 1648 h 1648"/>
              <a:gd name="T32" fmla="*/ 0 w 1568"/>
              <a:gd name="T33" fmla="*/ 1648 h 1648"/>
              <a:gd name="T34" fmla="*/ 0 w 1568"/>
              <a:gd name="T35" fmla="*/ 1248 h 1648"/>
              <a:gd name="T36" fmla="*/ 1568 w 1568"/>
              <a:gd name="T37" fmla="*/ 1248 h 1648"/>
              <a:gd name="T38" fmla="*/ 1568 w 1568"/>
              <a:gd name="T39" fmla="*/ 1648 h 1648"/>
              <a:gd name="T40" fmla="*/ 1008 w 1568"/>
              <a:gd name="T41" fmla="*/ 1648 h 1648"/>
              <a:gd name="T42" fmla="*/ 1008 w 1568"/>
              <a:gd name="T43" fmla="*/ 1248 h 1648"/>
              <a:gd name="T44" fmla="*/ 1568 w 1568"/>
              <a:gd name="T45" fmla="*/ 12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68" h="1648">
                <a:moveTo>
                  <a:pt x="1348" y="1168"/>
                </a:moveTo>
                <a:cubicBezTo>
                  <a:pt x="1228" y="1168"/>
                  <a:pt x="1228" y="1168"/>
                  <a:pt x="1228" y="1168"/>
                </a:cubicBezTo>
                <a:cubicBezTo>
                  <a:pt x="1228" y="848"/>
                  <a:pt x="932" y="1038"/>
                  <a:pt x="784" y="772"/>
                </a:cubicBezTo>
                <a:cubicBezTo>
                  <a:pt x="637" y="1037"/>
                  <a:pt x="340" y="850"/>
                  <a:pt x="340" y="1168"/>
                </a:cubicBezTo>
                <a:cubicBezTo>
                  <a:pt x="220" y="1168"/>
                  <a:pt x="220" y="1168"/>
                  <a:pt x="220" y="1168"/>
                </a:cubicBezTo>
                <a:cubicBezTo>
                  <a:pt x="220" y="635"/>
                  <a:pt x="724" y="1052"/>
                  <a:pt x="724" y="480"/>
                </a:cubicBezTo>
                <a:cubicBezTo>
                  <a:pt x="844" y="480"/>
                  <a:pt x="844" y="480"/>
                  <a:pt x="844" y="480"/>
                </a:cubicBezTo>
                <a:cubicBezTo>
                  <a:pt x="844" y="1052"/>
                  <a:pt x="1348" y="634"/>
                  <a:pt x="1348" y="1168"/>
                </a:cubicBezTo>
                <a:close/>
                <a:moveTo>
                  <a:pt x="1064" y="0"/>
                </a:moveTo>
                <a:cubicBezTo>
                  <a:pt x="504" y="0"/>
                  <a:pt x="504" y="0"/>
                  <a:pt x="504" y="0"/>
                </a:cubicBezTo>
                <a:cubicBezTo>
                  <a:pt x="504" y="400"/>
                  <a:pt x="504" y="400"/>
                  <a:pt x="504" y="400"/>
                </a:cubicBezTo>
                <a:cubicBezTo>
                  <a:pt x="1064" y="400"/>
                  <a:pt x="1064" y="400"/>
                  <a:pt x="1064" y="400"/>
                </a:cubicBezTo>
                <a:lnTo>
                  <a:pt x="1064" y="0"/>
                </a:lnTo>
                <a:close/>
                <a:moveTo>
                  <a:pt x="0" y="1248"/>
                </a:moveTo>
                <a:cubicBezTo>
                  <a:pt x="560" y="1248"/>
                  <a:pt x="560" y="1248"/>
                  <a:pt x="560" y="1248"/>
                </a:cubicBezTo>
                <a:cubicBezTo>
                  <a:pt x="560" y="1648"/>
                  <a:pt x="560" y="1648"/>
                  <a:pt x="560" y="1648"/>
                </a:cubicBezTo>
                <a:cubicBezTo>
                  <a:pt x="0" y="1648"/>
                  <a:pt x="0" y="1648"/>
                  <a:pt x="0" y="1648"/>
                </a:cubicBezTo>
                <a:lnTo>
                  <a:pt x="0" y="1248"/>
                </a:lnTo>
                <a:close/>
                <a:moveTo>
                  <a:pt x="1568" y="1248"/>
                </a:moveTo>
                <a:cubicBezTo>
                  <a:pt x="1568" y="1648"/>
                  <a:pt x="1568" y="1648"/>
                  <a:pt x="1568" y="1648"/>
                </a:cubicBezTo>
                <a:cubicBezTo>
                  <a:pt x="1008" y="1648"/>
                  <a:pt x="1008" y="1648"/>
                  <a:pt x="1008" y="1648"/>
                </a:cubicBezTo>
                <a:cubicBezTo>
                  <a:pt x="1008" y="1248"/>
                  <a:pt x="1008" y="1248"/>
                  <a:pt x="1008" y="1248"/>
                </a:cubicBezTo>
                <a:lnTo>
                  <a:pt x="1568" y="12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09728" tIns="54864" rIns="109728" bIns="54864"/>
          <a:lstStyle/>
          <a:p>
            <a:pPr defTabSz="951230">
              <a:defRPr/>
            </a:pPr>
            <a:endParaRPr lang="bg-BG" sz="168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436"/>
          <p:cNvSpPr>
            <a:spLocks noEditPoints="1"/>
          </p:cNvSpPr>
          <p:nvPr/>
        </p:nvSpPr>
        <p:spPr bwMode="auto">
          <a:xfrm>
            <a:off x="4595285" y="5411258"/>
            <a:ext cx="283633" cy="330200"/>
          </a:xfrm>
          <a:custGeom>
            <a:avLst/>
            <a:gdLst>
              <a:gd name="T0" fmla="*/ 335 w 469"/>
              <a:gd name="T1" fmla="*/ 0 h 545"/>
              <a:gd name="T2" fmla="*/ 86 w 469"/>
              <a:gd name="T3" fmla="*/ 171 h 545"/>
              <a:gd name="T4" fmla="*/ 102 w 469"/>
              <a:gd name="T5" fmla="*/ 403 h 545"/>
              <a:gd name="T6" fmla="*/ 301 w 469"/>
              <a:gd name="T7" fmla="*/ 166 h 545"/>
              <a:gd name="T8" fmla="*/ 201 w 469"/>
              <a:gd name="T9" fmla="*/ 460 h 545"/>
              <a:gd name="T10" fmla="*/ 431 w 469"/>
              <a:gd name="T11" fmla="*/ 350 h 545"/>
              <a:gd name="T12" fmla="*/ 335 w 469"/>
              <a:gd name="T13" fmla="*/ 0 h 545"/>
              <a:gd name="T14" fmla="*/ 25 w 469"/>
              <a:gd name="T15" fmla="*/ 483 h 545"/>
              <a:gd name="T16" fmla="*/ 62 w 469"/>
              <a:gd name="T17" fmla="*/ 512 h 545"/>
              <a:gd name="T18" fmla="*/ 289 w 469"/>
              <a:gd name="T19" fmla="*/ 252 h 545"/>
              <a:gd name="T20" fmla="*/ 25 w 469"/>
              <a:gd name="T21" fmla="*/ 483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" h="545">
                <a:moveTo>
                  <a:pt x="335" y="0"/>
                </a:moveTo>
                <a:cubicBezTo>
                  <a:pt x="250" y="139"/>
                  <a:pt x="184" y="71"/>
                  <a:pt x="86" y="171"/>
                </a:cubicBezTo>
                <a:cubicBezTo>
                  <a:pt x="0" y="260"/>
                  <a:pt x="30" y="366"/>
                  <a:pt x="102" y="403"/>
                </a:cubicBezTo>
                <a:cubicBezTo>
                  <a:pt x="174" y="366"/>
                  <a:pt x="247" y="285"/>
                  <a:pt x="301" y="166"/>
                </a:cubicBezTo>
                <a:cubicBezTo>
                  <a:pt x="301" y="166"/>
                  <a:pt x="350" y="316"/>
                  <a:pt x="201" y="460"/>
                </a:cubicBezTo>
                <a:cubicBezTo>
                  <a:pt x="273" y="545"/>
                  <a:pt x="397" y="486"/>
                  <a:pt x="431" y="350"/>
                </a:cubicBezTo>
                <a:cubicBezTo>
                  <a:pt x="469" y="203"/>
                  <a:pt x="371" y="54"/>
                  <a:pt x="335" y="0"/>
                </a:cubicBezTo>
                <a:close/>
                <a:moveTo>
                  <a:pt x="25" y="483"/>
                </a:moveTo>
                <a:cubicBezTo>
                  <a:pt x="25" y="485"/>
                  <a:pt x="26" y="512"/>
                  <a:pt x="62" y="512"/>
                </a:cubicBezTo>
                <a:cubicBezTo>
                  <a:pt x="88" y="512"/>
                  <a:pt x="221" y="440"/>
                  <a:pt x="289" y="252"/>
                </a:cubicBezTo>
                <a:cubicBezTo>
                  <a:pt x="186" y="435"/>
                  <a:pt x="36" y="480"/>
                  <a:pt x="25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09728" tIns="54864" rIns="109728" bIns="54864"/>
          <a:lstStyle/>
          <a:p>
            <a:pPr defTabSz="951230">
              <a:defRPr/>
            </a:pPr>
            <a:endParaRPr lang="en-US" sz="168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737"/>
          <p:cNvSpPr/>
          <p:nvPr/>
        </p:nvSpPr>
        <p:spPr bwMode="auto">
          <a:xfrm>
            <a:off x="7514167" y="5396441"/>
            <a:ext cx="277284" cy="376767"/>
          </a:xfrm>
          <a:custGeom>
            <a:avLst/>
            <a:gdLst>
              <a:gd name="T0" fmla="*/ 38 w 369"/>
              <a:gd name="T1" fmla="*/ 509 h 520"/>
              <a:gd name="T2" fmla="*/ 74 w 369"/>
              <a:gd name="T3" fmla="*/ 395 h 520"/>
              <a:gd name="T4" fmla="*/ 215 w 369"/>
              <a:gd name="T5" fmla="*/ 324 h 520"/>
              <a:gd name="T6" fmla="*/ 139 w 369"/>
              <a:gd name="T7" fmla="*/ 289 h 520"/>
              <a:gd name="T8" fmla="*/ 303 w 369"/>
              <a:gd name="T9" fmla="*/ 206 h 520"/>
              <a:gd name="T10" fmla="*/ 207 w 369"/>
              <a:gd name="T11" fmla="*/ 178 h 520"/>
              <a:gd name="T12" fmla="*/ 341 w 369"/>
              <a:gd name="T13" fmla="*/ 135 h 520"/>
              <a:gd name="T14" fmla="*/ 361 w 369"/>
              <a:gd name="T15" fmla="*/ 51 h 520"/>
              <a:gd name="T16" fmla="*/ 261 w 369"/>
              <a:gd name="T17" fmla="*/ 3 h 520"/>
              <a:gd name="T18" fmla="*/ 163 w 369"/>
              <a:gd name="T19" fmla="*/ 127 h 520"/>
              <a:gd name="T20" fmla="*/ 172 w 369"/>
              <a:gd name="T21" fmla="*/ 23 h 520"/>
              <a:gd name="T22" fmla="*/ 78 w 369"/>
              <a:gd name="T23" fmla="*/ 107 h 520"/>
              <a:gd name="T24" fmla="*/ 70 w 369"/>
              <a:gd name="T25" fmla="*/ 315 h 520"/>
              <a:gd name="T26" fmla="*/ 14 w 369"/>
              <a:gd name="T27" fmla="*/ 218 h 520"/>
              <a:gd name="T28" fmla="*/ 41 w 369"/>
              <a:gd name="T29" fmla="*/ 380 h 520"/>
              <a:gd name="T30" fmla="*/ 16 w 369"/>
              <a:gd name="T31" fmla="*/ 496 h 520"/>
              <a:gd name="T32" fmla="*/ 38 w 369"/>
              <a:gd name="T33" fmla="*/ 50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9" h="520">
                <a:moveTo>
                  <a:pt x="38" y="509"/>
                </a:moveTo>
                <a:cubicBezTo>
                  <a:pt x="46" y="483"/>
                  <a:pt x="58" y="447"/>
                  <a:pt x="74" y="395"/>
                </a:cubicBezTo>
                <a:cubicBezTo>
                  <a:pt x="143" y="384"/>
                  <a:pt x="171" y="404"/>
                  <a:pt x="215" y="324"/>
                </a:cubicBezTo>
                <a:cubicBezTo>
                  <a:pt x="180" y="335"/>
                  <a:pt x="137" y="303"/>
                  <a:pt x="139" y="289"/>
                </a:cubicBezTo>
                <a:cubicBezTo>
                  <a:pt x="141" y="275"/>
                  <a:pt x="239" y="299"/>
                  <a:pt x="303" y="206"/>
                </a:cubicBezTo>
                <a:cubicBezTo>
                  <a:pt x="222" y="224"/>
                  <a:pt x="197" y="184"/>
                  <a:pt x="207" y="178"/>
                </a:cubicBezTo>
                <a:cubicBezTo>
                  <a:pt x="231" y="164"/>
                  <a:pt x="302" y="173"/>
                  <a:pt x="341" y="135"/>
                </a:cubicBezTo>
                <a:cubicBezTo>
                  <a:pt x="360" y="115"/>
                  <a:pt x="369" y="68"/>
                  <a:pt x="361" y="51"/>
                </a:cubicBezTo>
                <a:cubicBezTo>
                  <a:pt x="352" y="31"/>
                  <a:pt x="293" y="0"/>
                  <a:pt x="261" y="3"/>
                </a:cubicBezTo>
                <a:cubicBezTo>
                  <a:pt x="229" y="6"/>
                  <a:pt x="178" y="128"/>
                  <a:pt x="163" y="127"/>
                </a:cubicBezTo>
                <a:cubicBezTo>
                  <a:pt x="148" y="126"/>
                  <a:pt x="145" y="73"/>
                  <a:pt x="172" y="23"/>
                </a:cubicBezTo>
                <a:cubicBezTo>
                  <a:pt x="144" y="35"/>
                  <a:pt x="94" y="74"/>
                  <a:pt x="78" y="107"/>
                </a:cubicBezTo>
                <a:cubicBezTo>
                  <a:pt x="48" y="168"/>
                  <a:pt x="80" y="310"/>
                  <a:pt x="70" y="315"/>
                </a:cubicBezTo>
                <a:cubicBezTo>
                  <a:pt x="60" y="320"/>
                  <a:pt x="25" y="250"/>
                  <a:pt x="14" y="218"/>
                </a:cubicBezTo>
                <a:cubicBezTo>
                  <a:pt x="0" y="267"/>
                  <a:pt x="0" y="315"/>
                  <a:pt x="41" y="380"/>
                </a:cubicBezTo>
                <a:cubicBezTo>
                  <a:pt x="26" y="422"/>
                  <a:pt x="17" y="471"/>
                  <a:pt x="16" y="496"/>
                </a:cubicBezTo>
                <a:cubicBezTo>
                  <a:pt x="15" y="516"/>
                  <a:pt x="34" y="520"/>
                  <a:pt x="38" y="5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09728" tIns="54864" rIns="109728" bIns="54864"/>
          <a:lstStyle/>
          <a:p>
            <a:pPr defTabSz="951230">
              <a:defRPr/>
            </a:pPr>
            <a:endParaRPr lang="en-US" sz="168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1" name="Straight Connector 74"/>
          <p:cNvCxnSpPr/>
          <p:nvPr/>
        </p:nvCxnSpPr>
        <p:spPr>
          <a:xfrm flipH="1">
            <a:off x="6697134" y="3002492"/>
            <a:ext cx="484717" cy="501649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75"/>
          <p:cNvCxnSpPr/>
          <p:nvPr/>
        </p:nvCxnSpPr>
        <p:spPr>
          <a:xfrm flipH="1">
            <a:off x="5166785" y="4587874"/>
            <a:ext cx="484716" cy="501651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76"/>
          <p:cNvCxnSpPr/>
          <p:nvPr/>
        </p:nvCxnSpPr>
        <p:spPr>
          <a:xfrm>
            <a:off x="5160434" y="3002492"/>
            <a:ext cx="484717" cy="501649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77"/>
          <p:cNvCxnSpPr/>
          <p:nvPr/>
        </p:nvCxnSpPr>
        <p:spPr>
          <a:xfrm>
            <a:off x="6697134" y="4583641"/>
            <a:ext cx="484717" cy="503767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81"/>
          <p:cNvCxnSpPr/>
          <p:nvPr/>
        </p:nvCxnSpPr>
        <p:spPr>
          <a:xfrm>
            <a:off x="6910918" y="4029074"/>
            <a:ext cx="1130300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83"/>
          <p:cNvCxnSpPr/>
          <p:nvPr/>
        </p:nvCxnSpPr>
        <p:spPr>
          <a:xfrm>
            <a:off x="4292601" y="4029074"/>
            <a:ext cx="1130300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391@|5FFC:0|FBC:0|LFC:0|LBC:16777215"/>
          <p:cNvSpPr/>
          <p:nvPr/>
        </p:nvSpPr>
        <p:spPr bwMode="auto">
          <a:xfrm>
            <a:off x="6355983" y="3781987"/>
            <a:ext cx="208530" cy="253621"/>
          </a:xfrm>
          <a:custGeom>
            <a:avLst/>
            <a:gdLst>
              <a:gd name="T0" fmla="*/ 81 w 81"/>
              <a:gd name="T1" fmla="*/ 89 h 101"/>
              <a:gd name="T2" fmla="*/ 67 w 81"/>
              <a:gd name="T3" fmla="*/ 76 h 101"/>
              <a:gd name="T4" fmla="*/ 34 w 81"/>
              <a:gd name="T5" fmla="*/ 62 h 101"/>
              <a:gd name="T6" fmla="*/ 44 w 81"/>
              <a:gd name="T7" fmla="*/ 43 h 101"/>
              <a:gd name="T8" fmla="*/ 46 w 81"/>
              <a:gd name="T9" fmla="*/ 29 h 101"/>
              <a:gd name="T10" fmla="*/ 45 w 81"/>
              <a:gd name="T11" fmla="*/ 15 h 101"/>
              <a:gd name="T12" fmla="*/ 23 w 81"/>
              <a:gd name="T13" fmla="*/ 0 h 101"/>
              <a:gd name="T14" fmla="*/ 1 w 81"/>
              <a:gd name="T15" fmla="*/ 15 h 101"/>
              <a:gd name="T16" fmla="*/ 1 w 81"/>
              <a:gd name="T17" fmla="*/ 29 h 101"/>
              <a:gd name="T18" fmla="*/ 3 w 81"/>
              <a:gd name="T19" fmla="*/ 43 h 101"/>
              <a:gd name="T20" fmla="*/ 11 w 81"/>
              <a:gd name="T21" fmla="*/ 59 h 101"/>
              <a:gd name="T22" fmla="*/ 29 w 81"/>
              <a:gd name="T23" fmla="*/ 84 h 101"/>
              <a:gd name="T24" fmla="*/ 29 w 81"/>
              <a:gd name="T25" fmla="*/ 85 h 101"/>
              <a:gd name="T26" fmla="*/ 29 w 81"/>
              <a:gd name="T27" fmla="*/ 85 h 101"/>
              <a:gd name="T28" fmla="*/ 29 w 81"/>
              <a:gd name="T29" fmla="*/ 101 h 101"/>
              <a:gd name="T30" fmla="*/ 29 w 81"/>
              <a:gd name="T31" fmla="*/ 101 h 101"/>
              <a:gd name="T32" fmla="*/ 81 w 81"/>
              <a:gd name="T33" fmla="*/ 101 h 101"/>
              <a:gd name="T34" fmla="*/ 81 w 81"/>
              <a:gd name="T35" fmla="*/ 8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101">
                <a:moveTo>
                  <a:pt x="81" y="89"/>
                </a:moveTo>
                <a:cubicBezTo>
                  <a:pt x="81" y="89"/>
                  <a:pt x="81" y="82"/>
                  <a:pt x="67" y="76"/>
                </a:cubicBezTo>
                <a:cubicBezTo>
                  <a:pt x="60" y="73"/>
                  <a:pt x="50" y="65"/>
                  <a:pt x="34" y="62"/>
                </a:cubicBezTo>
                <a:cubicBezTo>
                  <a:pt x="38" y="58"/>
                  <a:pt x="41" y="51"/>
                  <a:pt x="44" y="43"/>
                </a:cubicBezTo>
                <a:cubicBezTo>
                  <a:pt x="46" y="39"/>
                  <a:pt x="46" y="35"/>
                  <a:pt x="46" y="29"/>
                </a:cubicBezTo>
                <a:cubicBezTo>
                  <a:pt x="46" y="25"/>
                  <a:pt x="46" y="19"/>
                  <a:pt x="45" y="15"/>
                </a:cubicBezTo>
                <a:cubicBezTo>
                  <a:pt x="42" y="3"/>
                  <a:pt x="33" y="0"/>
                  <a:pt x="23" y="0"/>
                </a:cubicBezTo>
                <a:cubicBezTo>
                  <a:pt x="13" y="0"/>
                  <a:pt x="5" y="3"/>
                  <a:pt x="1" y="15"/>
                </a:cubicBezTo>
                <a:cubicBezTo>
                  <a:pt x="0" y="19"/>
                  <a:pt x="1" y="25"/>
                  <a:pt x="1" y="29"/>
                </a:cubicBezTo>
                <a:cubicBezTo>
                  <a:pt x="1" y="35"/>
                  <a:pt x="1" y="39"/>
                  <a:pt x="3" y="43"/>
                </a:cubicBezTo>
                <a:cubicBezTo>
                  <a:pt x="5" y="50"/>
                  <a:pt x="8" y="55"/>
                  <a:pt x="11" y="59"/>
                </a:cubicBezTo>
                <a:cubicBezTo>
                  <a:pt x="28" y="70"/>
                  <a:pt x="29" y="81"/>
                  <a:pt x="29" y="84"/>
                </a:cubicBezTo>
                <a:cubicBezTo>
                  <a:pt x="29" y="85"/>
                  <a:pt x="29" y="85"/>
                  <a:pt x="29" y="85"/>
                </a:cubicBezTo>
                <a:cubicBezTo>
                  <a:pt x="29" y="85"/>
                  <a:pt x="29" y="85"/>
                  <a:pt x="29" y="85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81" y="101"/>
                  <a:pt x="81" y="101"/>
                  <a:pt x="81" y="101"/>
                </a:cubicBezTo>
                <a:lnTo>
                  <a:pt x="81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Freeform 392@|5FFC:0|FBC:0|LFC:0|LBC:16777215"/>
          <p:cNvSpPr/>
          <p:nvPr/>
        </p:nvSpPr>
        <p:spPr bwMode="auto">
          <a:xfrm>
            <a:off x="5837473" y="3781987"/>
            <a:ext cx="202895" cy="253621"/>
          </a:xfrm>
          <a:custGeom>
            <a:avLst/>
            <a:gdLst>
              <a:gd name="T0" fmla="*/ 53 w 81"/>
              <a:gd name="T1" fmla="*/ 85 h 101"/>
              <a:gd name="T2" fmla="*/ 53 w 81"/>
              <a:gd name="T3" fmla="*/ 84 h 101"/>
              <a:gd name="T4" fmla="*/ 71 w 81"/>
              <a:gd name="T5" fmla="*/ 60 h 101"/>
              <a:gd name="T6" fmla="*/ 79 w 81"/>
              <a:gd name="T7" fmla="*/ 43 h 101"/>
              <a:gd name="T8" fmla="*/ 80 w 81"/>
              <a:gd name="T9" fmla="*/ 29 h 101"/>
              <a:gd name="T10" fmla="*/ 80 w 81"/>
              <a:gd name="T11" fmla="*/ 15 h 101"/>
              <a:gd name="T12" fmla="*/ 58 w 81"/>
              <a:gd name="T13" fmla="*/ 0 h 101"/>
              <a:gd name="T14" fmla="*/ 36 w 81"/>
              <a:gd name="T15" fmla="*/ 15 h 101"/>
              <a:gd name="T16" fmla="*/ 36 w 81"/>
              <a:gd name="T17" fmla="*/ 29 h 101"/>
              <a:gd name="T18" fmla="*/ 37 w 81"/>
              <a:gd name="T19" fmla="*/ 43 h 101"/>
              <a:gd name="T20" fmla="*/ 47 w 81"/>
              <a:gd name="T21" fmla="*/ 62 h 101"/>
              <a:gd name="T22" fmla="*/ 15 w 81"/>
              <a:gd name="T23" fmla="*/ 76 h 101"/>
              <a:gd name="T24" fmla="*/ 0 w 81"/>
              <a:gd name="T25" fmla="*/ 89 h 101"/>
              <a:gd name="T26" fmla="*/ 0 w 81"/>
              <a:gd name="T27" fmla="*/ 101 h 101"/>
              <a:gd name="T28" fmla="*/ 53 w 81"/>
              <a:gd name="T29" fmla="*/ 101 h 101"/>
              <a:gd name="T30" fmla="*/ 53 w 81"/>
              <a:gd name="T31" fmla="*/ 8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" h="101">
                <a:moveTo>
                  <a:pt x="53" y="85"/>
                </a:moveTo>
                <a:cubicBezTo>
                  <a:pt x="53" y="84"/>
                  <a:pt x="53" y="84"/>
                  <a:pt x="53" y="84"/>
                </a:cubicBezTo>
                <a:cubicBezTo>
                  <a:pt x="53" y="81"/>
                  <a:pt x="54" y="70"/>
                  <a:pt x="71" y="60"/>
                </a:cubicBezTo>
                <a:cubicBezTo>
                  <a:pt x="74" y="55"/>
                  <a:pt x="76" y="50"/>
                  <a:pt x="79" y="43"/>
                </a:cubicBezTo>
                <a:cubicBezTo>
                  <a:pt x="81" y="39"/>
                  <a:pt x="80" y="35"/>
                  <a:pt x="80" y="29"/>
                </a:cubicBezTo>
                <a:cubicBezTo>
                  <a:pt x="80" y="25"/>
                  <a:pt x="81" y="19"/>
                  <a:pt x="80" y="15"/>
                </a:cubicBezTo>
                <a:cubicBezTo>
                  <a:pt x="77" y="3"/>
                  <a:pt x="68" y="0"/>
                  <a:pt x="58" y="0"/>
                </a:cubicBezTo>
                <a:cubicBezTo>
                  <a:pt x="48" y="0"/>
                  <a:pt x="40" y="3"/>
                  <a:pt x="36" y="15"/>
                </a:cubicBezTo>
                <a:cubicBezTo>
                  <a:pt x="35" y="19"/>
                  <a:pt x="36" y="25"/>
                  <a:pt x="36" y="29"/>
                </a:cubicBezTo>
                <a:cubicBezTo>
                  <a:pt x="36" y="35"/>
                  <a:pt x="36" y="39"/>
                  <a:pt x="37" y="43"/>
                </a:cubicBezTo>
                <a:cubicBezTo>
                  <a:pt x="41" y="51"/>
                  <a:pt x="43" y="58"/>
                  <a:pt x="47" y="62"/>
                </a:cubicBezTo>
                <a:cubicBezTo>
                  <a:pt x="32" y="65"/>
                  <a:pt x="22" y="73"/>
                  <a:pt x="15" y="76"/>
                </a:cubicBezTo>
                <a:cubicBezTo>
                  <a:pt x="1" y="82"/>
                  <a:pt x="0" y="89"/>
                  <a:pt x="0" y="89"/>
                </a:cubicBezTo>
                <a:cubicBezTo>
                  <a:pt x="0" y="101"/>
                  <a:pt x="0" y="101"/>
                  <a:pt x="0" y="101"/>
                </a:cubicBezTo>
                <a:cubicBezTo>
                  <a:pt x="53" y="101"/>
                  <a:pt x="53" y="101"/>
                  <a:pt x="53" y="101"/>
                </a:cubicBezTo>
                <a:cubicBezTo>
                  <a:pt x="53" y="85"/>
                  <a:pt x="53" y="85"/>
                  <a:pt x="53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Freeform 393@|5FFC:0|FBC:0|LFC:0|LBC:16777215"/>
          <p:cNvSpPr/>
          <p:nvPr/>
        </p:nvSpPr>
        <p:spPr bwMode="auto">
          <a:xfrm>
            <a:off x="6000915" y="3698874"/>
            <a:ext cx="400153" cy="349430"/>
          </a:xfrm>
          <a:custGeom>
            <a:avLst/>
            <a:gdLst>
              <a:gd name="T0" fmla="*/ 139 w 159"/>
              <a:gd name="T1" fmla="*/ 104 h 139"/>
              <a:gd name="T2" fmla="*/ 94 w 159"/>
              <a:gd name="T3" fmla="*/ 85 h 139"/>
              <a:gd name="T4" fmla="*/ 108 w 159"/>
              <a:gd name="T5" fmla="*/ 60 h 139"/>
              <a:gd name="T6" fmla="*/ 110 w 159"/>
              <a:gd name="T7" fmla="*/ 41 h 139"/>
              <a:gd name="T8" fmla="*/ 109 w 159"/>
              <a:gd name="T9" fmla="*/ 21 h 139"/>
              <a:gd name="T10" fmla="*/ 79 w 159"/>
              <a:gd name="T11" fmla="*/ 0 h 139"/>
              <a:gd name="T12" fmla="*/ 49 w 159"/>
              <a:gd name="T13" fmla="*/ 21 h 139"/>
              <a:gd name="T14" fmla="*/ 49 w 159"/>
              <a:gd name="T15" fmla="*/ 41 h 139"/>
              <a:gd name="T16" fmla="*/ 51 w 159"/>
              <a:gd name="T17" fmla="*/ 60 h 139"/>
              <a:gd name="T18" fmla="*/ 64 w 159"/>
              <a:gd name="T19" fmla="*/ 85 h 139"/>
              <a:gd name="T20" fmla="*/ 20 w 159"/>
              <a:gd name="T21" fmla="*/ 104 h 139"/>
              <a:gd name="T22" fmla="*/ 0 w 159"/>
              <a:gd name="T23" fmla="*/ 123 h 139"/>
              <a:gd name="T24" fmla="*/ 0 w 159"/>
              <a:gd name="T25" fmla="*/ 139 h 139"/>
              <a:gd name="T26" fmla="*/ 159 w 159"/>
              <a:gd name="T27" fmla="*/ 139 h 139"/>
              <a:gd name="T28" fmla="*/ 159 w 159"/>
              <a:gd name="T29" fmla="*/ 123 h 139"/>
              <a:gd name="T30" fmla="*/ 139 w 159"/>
              <a:gd name="T31" fmla="*/ 10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39">
                <a:moveTo>
                  <a:pt x="139" y="104"/>
                </a:moveTo>
                <a:cubicBezTo>
                  <a:pt x="129" y="100"/>
                  <a:pt x="115" y="89"/>
                  <a:pt x="94" y="85"/>
                </a:cubicBezTo>
                <a:cubicBezTo>
                  <a:pt x="99" y="79"/>
                  <a:pt x="103" y="70"/>
                  <a:pt x="108" y="60"/>
                </a:cubicBezTo>
                <a:cubicBezTo>
                  <a:pt x="110" y="53"/>
                  <a:pt x="110" y="48"/>
                  <a:pt x="110" y="41"/>
                </a:cubicBezTo>
                <a:cubicBezTo>
                  <a:pt x="110" y="35"/>
                  <a:pt x="111" y="26"/>
                  <a:pt x="109" y="21"/>
                </a:cubicBezTo>
                <a:cubicBezTo>
                  <a:pt x="105" y="5"/>
                  <a:pt x="93" y="0"/>
                  <a:pt x="79" y="0"/>
                </a:cubicBezTo>
                <a:cubicBezTo>
                  <a:pt x="65" y="0"/>
                  <a:pt x="54" y="5"/>
                  <a:pt x="49" y="21"/>
                </a:cubicBezTo>
                <a:cubicBezTo>
                  <a:pt x="48" y="26"/>
                  <a:pt x="49" y="35"/>
                  <a:pt x="49" y="41"/>
                </a:cubicBezTo>
                <a:cubicBezTo>
                  <a:pt x="49" y="48"/>
                  <a:pt x="48" y="53"/>
                  <a:pt x="51" y="60"/>
                </a:cubicBezTo>
                <a:cubicBezTo>
                  <a:pt x="55" y="70"/>
                  <a:pt x="59" y="79"/>
                  <a:pt x="64" y="85"/>
                </a:cubicBezTo>
                <a:cubicBezTo>
                  <a:pt x="43" y="89"/>
                  <a:pt x="29" y="100"/>
                  <a:pt x="20" y="104"/>
                </a:cubicBezTo>
                <a:cubicBezTo>
                  <a:pt x="0" y="113"/>
                  <a:pt x="0" y="123"/>
                  <a:pt x="0" y="123"/>
                </a:cubicBezTo>
                <a:cubicBezTo>
                  <a:pt x="0" y="139"/>
                  <a:pt x="0" y="139"/>
                  <a:pt x="0" y="139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9" y="123"/>
                  <a:pt x="159" y="113"/>
                  <a:pt x="139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TextBox 13"/>
          <p:cNvSpPr txBox="1"/>
          <p:nvPr/>
        </p:nvSpPr>
        <p:spPr>
          <a:xfrm>
            <a:off x="8221870" y="2263430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自执行函数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13"/>
          <p:cNvSpPr txBox="1"/>
          <p:nvPr/>
        </p:nvSpPr>
        <p:spPr>
          <a:xfrm>
            <a:off x="8225951" y="2523935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写法：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()()</a:t>
            </a:r>
            <a:b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传参，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指向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13"/>
          <p:cNvSpPr txBox="1"/>
          <p:nvPr/>
        </p:nvSpPr>
        <p:spPr>
          <a:xfrm>
            <a:off x="9093200" y="3711042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递归函数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TextBox 13"/>
          <p:cNvSpPr txBox="1"/>
          <p:nvPr/>
        </p:nvSpPr>
        <p:spPr>
          <a:xfrm>
            <a:off x="9097281" y="3971547"/>
            <a:ext cx="2333999" cy="99719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直接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或者间接的调用自己，这样的函数叫做递归函数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：必须要有结束条件，否则造成堆栈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溢出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嵌套层数不确定的时候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13"/>
          <p:cNvSpPr txBox="1"/>
          <p:nvPr/>
        </p:nvSpPr>
        <p:spPr>
          <a:xfrm>
            <a:off x="8221870" y="5245678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构造函数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8225951" y="5506183"/>
            <a:ext cx="233399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实例化的函数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13"/>
          <p:cNvSpPr txBox="1"/>
          <p:nvPr/>
        </p:nvSpPr>
        <p:spPr>
          <a:xfrm>
            <a:off x="2188855" y="2263430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回调函数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13"/>
          <p:cNvSpPr txBox="1"/>
          <p:nvPr/>
        </p:nvSpPr>
        <p:spPr>
          <a:xfrm>
            <a:off x="1807851" y="2523935"/>
            <a:ext cx="2333999" cy="5909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优点：让我们的代码更加灵活，可以实现封装很多的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缺点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：打乱了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的执行机制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13"/>
          <p:cNvSpPr txBox="1"/>
          <p:nvPr/>
        </p:nvSpPr>
        <p:spPr>
          <a:xfrm>
            <a:off x="1272067" y="3711042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高阶函数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13"/>
          <p:cNvSpPr txBox="1"/>
          <p:nvPr/>
        </p:nvSpPr>
        <p:spPr>
          <a:xfrm>
            <a:off x="891063" y="3971547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为函数或者返回值为函数的函数是高阶函数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2188855" y="5245678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箭头函数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Box 13"/>
          <p:cNvSpPr txBox="1"/>
          <p:nvPr/>
        </p:nvSpPr>
        <p:spPr>
          <a:xfrm>
            <a:off x="1807851" y="5506183"/>
            <a:ext cx="2333999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箭头函数是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ES6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新语法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没有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，借用了直接父级的上下文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【this】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660"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不能被用做构造函数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不能被实例化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3B648A"/>
      </a:accent2>
      <a:accent3>
        <a:srgbClr val="D6C05C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6294</Words>
  <Application>WPS 演示</Application>
  <PresentationFormat>宽屏</PresentationFormat>
  <Paragraphs>488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0" baseType="lpstr">
      <vt:lpstr>Arial</vt:lpstr>
      <vt:lpstr>宋体</vt:lpstr>
      <vt:lpstr>Wingdings</vt:lpstr>
      <vt:lpstr>Malgun Gothic</vt:lpstr>
      <vt:lpstr>Meiryo</vt:lpstr>
      <vt:lpstr>Yu Gothic UI</vt:lpstr>
      <vt:lpstr>Dotum</vt:lpstr>
      <vt:lpstr>专业字体设计服务/WWW.ZTSGC.COM/</vt:lpstr>
      <vt:lpstr>Tw Cen MT</vt:lpstr>
      <vt:lpstr>Segoe Print</vt:lpstr>
      <vt:lpstr>造字工房尚雅体演示版常规体</vt:lpstr>
      <vt:lpstr>Simplified Arabic</vt:lpstr>
      <vt:lpstr>Code Light</vt:lpstr>
      <vt:lpstr>Segoe UI Symbol</vt:lpstr>
      <vt:lpstr>Britannic Bold</vt:lpstr>
      <vt:lpstr>Yu Gothic UI Semibold</vt:lpstr>
      <vt:lpstr>Arial Unicode MS</vt:lpstr>
      <vt:lpstr>Microsoft JhengHei UI</vt:lpstr>
      <vt:lpstr>微软雅黑</vt:lpstr>
      <vt:lpstr>Arial Unicode MS</vt:lpstr>
      <vt:lpstr>Calibri Light</vt:lpstr>
      <vt:lpstr>Calibri</vt:lpstr>
      <vt:lpstr>Code Bold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ASUS</cp:lastModifiedBy>
  <cp:revision>109</cp:revision>
  <dcterms:created xsi:type="dcterms:W3CDTF">2016-01-27T13:42:00Z</dcterms:created>
  <dcterms:modified xsi:type="dcterms:W3CDTF">2020-12-02T01:00:23Z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