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6"/>
  </p:notesMasterIdLst>
  <p:sldIdLst>
    <p:sldId id="7573" r:id="rId5"/>
    <p:sldId id="257" r:id="rId7"/>
    <p:sldId id="7592" r:id="rId8"/>
    <p:sldId id="7576" r:id="rId9"/>
    <p:sldId id="7598" r:id="rId10"/>
    <p:sldId id="7619" r:id="rId11"/>
    <p:sldId id="7620" r:id="rId12"/>
    <p:sldId id="7633" r:id="rId13"/>
    <p:sldId id="7567" r:id="rId14"/>
    <p:sldId id="7671" r:id="rId15"/>
    <p:sldId id="7634" r:id="rId16"/>
    <p:sldId id="7650" r:id="rId17"/>
    <p:sldId id="7635" r:id="rId18"/>
    <p:sldId id="7636" r:id="rId19"/>
    <p:sldId id="7566" r:id="rId20"/>
    <p:sldId id="7652" r:id="rId21"/>
    <p:sldId id="7651" r:id="rId22"/>
    <p:sldId id="7653" r:id="rId23"/>
    <p:sldId id="7654" r:id="rId24"/>
    <p:sldId id="7670" r:id="rId25"/>
    <p:sldId id="7581" r:id="rId26"/>
    <p:sldId id="7655" r:id="rId27"/>
    <p:sldId id="7672" r:id="rId28"/>
    <p:sldId id="7615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gs" Target="tags/tag11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bg1"/>
            </a:solidFill>
            <a:ln w="38100">
              <a:solidFill>
                <a:schemeClr val="accent1">
                  <a:alpha val="70000"/>
                </a:schemeClr>
              </a:solidFill>
            </a:ln>
            <a:effectLst/>
          </c:spPr>
          <c:invertIfNegative val="0"/>
          <c:dPt>
            <c:idx val="0"/>
            <c:bubble3D val="0"/>
            <c:spPr>
              <a:solidFill>
                <a:schemeClr val="accent1"/>
              </a:solidFill>
              <a:ln w="3810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3810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3810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 w="3810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1"/>
              </a:solidFill>
              <a:ln w="381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2700" cap="rnd" cmpd="sng">
                <a:solidFill>
                  <a:schemeClr val="bg1">
                    <a:lumMod val="85000"/>
                  </a:schemeClr>
                </a:solidFill>
                <a:prstDash val="dash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2</c:v>
                </c:pt>
                <c:pt idx="2">
                  <c:v>2</c:v>
                </c:pt>
                <c:pt idx="3">
                  <c:v>1.5</c:v>
                </c:pt>
                <c:pt idx="4">
                  <c:v>2.5</c:v>
                </c:pt>
              </c:numCache>
            </c:numRef>
          </c:yVal>
          <c:bubbleSize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5</c:v>
                </c:pt>
                <c:pt idx="3">
                  <c:v>8</c:v>
                </c:pt>
                <c:pt idx="4">
                  <c:v>10</c:v>
                </c:pt>
              </c:numCache>
            </c:numRef>
          </c:bubbleSize>
          <c:bubble3D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sizeRepresents val="area"/>
        <c:axId val="378381920"/>
        <c:axId val="378384664"/>
      </c:bubbleChart>
      <c:valAx>
        <c:axId val="378381920"/>
        <c:scaling>
          <c:orientation val="minMax"/>
        </c:scaling>
        <c:delete val="0"/>
        <c:axPos val="b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8384664"/>
        <c:crosses val="autoZero"/>
        <c:crossBetween val="midCat"/>
      </c:valAx>
      <c:valAx>
        <c:axId val="378384664"/>
        <c:scaling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838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>
          <a:solidFill>
            <a:schemeClr val="bg1">
              <a:lumMod val="50000"/>
            </a:schemeClr>
          </a:solidFill>
          <a:latin typeface="Lato" panose="020F0502020204030203" pitchFamily="3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31750">
        <a:solidFill>
          <a:schemeClr val="phClr">
            <a:alpha val="7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noFill/>
      <a:ln w="31750">
        <a:solidFill>
          <a:schemeClr val="phClr">
            <a:alpha val="70000"/>
          </a:schemeClr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3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CD284ADE-AD0F-49E3-B182-3F53996E1CC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1D3E7D1D-F11F-4AB3-9CEB-FAED0D65331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840-FA4E-4170-890B-623F9546C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CC92-2D1A-4AE0-B67C-E64DF760D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840-FA4E-4170-890B-623F9546C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CC92-2D1A-4AE0-B67C-E64DF760D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840-FA4E-4170-890B-623F9546C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CC92-2D1A-4AE0-B67C-E64DF760D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840-FA4E-4170-890B-623F9546C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CC92-2D1A-4AE0-B67C-E64DF760D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思源黑体 CN Bold" panose="020B0800000000000000" pitchFamily="34" charset="-122"/>
                <a:cs typeface="思源黑体 CN Bold" panose="020B0800000000000000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思源黑体 CN Bold" panose="020B0800000000000000" pitchFamily="34" charset="-122"/>
                <a:cs typeface="思源黑体 CN Bold" panose="020B0800000000000000" pitchFamily="34" charset="-122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思源黑体 CN Bold" panose="020B0800000000000000" pitchFamily="34" charset="-122"/>
                <a:cs typeface="思源黑体 CN Bold" panose="020B0800000000000000" pitchFamily="34" charset="-122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cs typeface="思源黑体 CN Bold" panose="020B0800000000000000" pitchFamily="34" charset="-122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2"/>
            </p:custDataLst>
          </p:nvPr>
        </p:nvSpPr>
        <p:spPr>
          <a:xfrm>
            <a:off x="4842148" y="320342"/>
            <a:ext cx="5296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rgbClr val="04040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rgbClr val="04040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2"/>
            </p:custDataLst>
          </p:nvPr>
        </p:nvSpPr>
        <p:spPr>
          <a:xfrm>
            <a:off x="4842148" y="320342"/>
            <a:ext cx="5296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rgbClr val="04040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rgbClr val="04040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2"/>
            </p:custDataLst>
          </p:nvPr>
        </p:nvSpPr>
        <p:spPr>
          <a:xfrm>
            <a:off x="4842148" y="320342"/>
            <a:ext cx="5296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rgbClr val="04040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rgbClr val="04040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840-FA4E-4170-890B-623F9546C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CC92-2D1A-4AE0-B67C-E64DF760D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2"/>
            </p:custDataLst>
          </p:nvPr>
        </p:nvSpPr>
        <p:spPr>
          <a:xfrm>
            <a:off x="4842148" y="320342"/>
            <a:ext cx="5296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rgbClr val="04040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rgbClr val="04040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840-FA4E-4170-890B-623F9546C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CC92-2D1A-4AE0-B67C-E64DF760D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840-FA4E-4170-890B-623F9546C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CC92-2D1A-4AE0-B67C-E64DF760D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840-FA4E-4170-890B-623F9546C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CC92-2D1A-4AE0-B67C-E64DF760D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840-FA4E-4170-890B-623F9546C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CC92-2D1A-4AE0-B67C-E64DF760D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840-FA4E-4170-890B-623F9546C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CC92-2D1A-4AE0-B67C-E64DF760D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840-FA4E-4170-890B-623F9546C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CC92-2D1A-4AE0-B67C-E64DF760D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B63A6840-FA4E-4170-890B-623F9546C1B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112ECC92-2D1A-4AE0-B67C-E64DF760D97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</a:defRPr>
            </a:lvl1pPr>
          </a:lstStyle>
          <a:p>
            <a:fld id="{0FC304BD-32ED-4569-95E0-79139CDFBD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</a:defRPr>
            </a:lvl1pPr>
          </a:lstStyle>
          <a:p>
            <a:fld id="{427FEBCE-7B8C-4726-BE9D-7E547D7921B7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Bold" panose="020B0800000000000000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Bold" panose="020B0800000000000000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Bold" panose="020B0800000000000000" pitchFamily="34" charset="-122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Bold" panose="020B0800000000000000" pitchFamily="34" charset="-122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2" Type="http://schemas.openxmlformats.org/officeDocument/2006/relationships/notesSlide" Target="../notesSlides/notesSlide10.xml"/><Relationship Id="rId21" Type="http://schemas.openxmlformats.org/officeDocument/2006/relationships/slideLayout" Target="../slideLayouts/slideLayout24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24.xml"/><Relationship Id="rId1" Type="http://schemas.openxmlformats.org/officeDocument/2006/relationships/tags" Target="../tags/tag6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3" Type="http://schemas.openxmlformats.org/officeDocument/2006/relationships/notesSlide" Target="../notesSlides/notesSlide17.xml"/><Relationship Id="rId32" Type="http://schemas.openxmlformats.org/officeDocument/2006/relationships/slideLayout" Target="../slideLayouts/slideLayout24.xml"/><Relationship Id="rId31" Type="http://schemas.openxmlformats.org/officeDocument/2006/relationships/tags" Target="../tags/tag110.xml"/><Relationship Id="rId30" Type="http://schemas.openxmlformats.org/officeDocument/2006/relationships/tags" Target="../tags/tag109.xml"/><Relationship Id="rId3" Type="http://schemas.openxmlformats.org/officeDocument/2006/relationships/tags" Target="../tags/tag82.xml"/><Relationship Id="rId29" Type="http://schemas.openxmlformats.org/officeDocument/2006/relationships/tags" Target="../tags/tag108.xml"/><Relationship Id="rId28" Type="http://schemas.openxmlformats.org/officeDocument/2006/relationships/tags" Target="../tags/tag107.xml"/><Relationship Id="rId27" Type="http://schemas.openxmlformats.org/officeDocument/2006/relationships/tags" Target="../tags/tag106.xml"/><Relationship Id="rId26" Type="http://schemas.openxmlformats.org/officeDocument/2006/relationships/tags" Target="../tags/tag105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tags" Target="../tags/tag81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24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24.xml"/><Relationship Id="rId20" Type="http://schemas.openxmlformats.org/officeDocument/2006/relationships/image" Target="../media/image6.png"/><Relationship Id="rId2" Type="http://schemas.openxmlformats.org/officeDocument/2006/relationships/tags" Target="../tags/tag28.xml"/><Relationship Id="rId19" Type="http://schemas.openxmlformats.org/officeDocument/2006/relationships/image" Target="../media/image5.png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4546926" cy="454692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7643487" y="2311073"/>
            <a:ext cx="4546926" cy="454692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95439" y="3074218"/>
            <a:ext cx="6524372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765">
              <a:defRPr/>
            </a:pPr>
            <a:r>
              <a:rPr lang="en-US" altLang="zh-CN" sz="8000" b="1" dirty="0">
                <a:solidFill>
                  <a:srgbClr val="17406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8000" b="1" dirty="0">
                <a:solidFill>
                  <a:srgbClr val="17406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月学习总结</a:t>
            </a:r>
            <a:endParaRPr lang="zh-CN" altLang="en-US" sz="8000" b="1" dirty="0">
              <a:solidFill>
                <a:srgbClr val="17406D">
                  <a:lumMod val="60000"/>
                  <a:lumOff val="40000"/>
                </a:srgb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-2"/>
            <a:ext cx="3986784" cy="39867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8203629" y="2871216"/>
            <a:ext cx="3986784" cy="39867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8" y="1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5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0771277" y="2156849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6627825" y="4658925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6846" y="4701149"/>
            <a:ext cx="381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汇报人：董祥宇</a:t>
            </a:r>
            <a:r>
              <a:rPr kumimoji="1"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 </a:t>
            </a:r>
            <a:r>
              <a:rPr kumimoji="1"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时间：</a:t>
            </a:r>
            <a:r>
              <a:rPr kumimoji="1"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2020</a:t>
            </a:r>
            <a:r>
              <a:rPr kumimoji="1"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年</a:t>
            </a:r>
            <a:r>
              <a:rPr kumimoji="1"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kumimoji="1"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月</a:t>
            </a:r>
            <a:endParaRPr kumimoji="1" lang="en-US" altLang="zh-CN" dirty="0">
              <a:solidFill>
                <a:prstClr val="black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6683" y="1747488"/>
            <a:ext cx="29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17406D">
                    <a:lumMod val="60000"/>
                    <a:lumOff val="40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2020</a:t>
            </a:r>
            <a:endParaRPr lang="zh-CN" altLang="en-US" sz="8800" dirty="0">
              <a:solidFill>
                <a:srgbClr val="17406D">
                  <a:lumMod val="60000"/>
                  <a:lumOff val="40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智能企业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1168153" y="0"/>
            <a:ext cx="609600" cy="609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audio>
              <p:cMediaNode vol="80000" numSld="999">
                <p:cTn id="2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940367" y="-345497"/>
            <a:ext cx="17347398" cy="9578628"/>
            <a:chOff x="-1951162" y="-345497"/>
            <a:chExt cx="17347398" cy="9578628"/>
          </a:xfrm>
        </p:grpSpPr>
        <p:sp>
          <p:nvSpPr>
            <p:cNvPr id="15" name="椭圆 14"/>
            <p:cNvSpPr/>
            <p:nvPr/>
          </p:nvSpPr>
          <p:spPr>
            <a:xfrm>
              <a:off x="7010400" y="847295"/>
              <a:ext cx="8385836" cy="8385836"/>
            </a:xfrm>
            <a:prstGeom prst="ellips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-1951162" y="5594684"/>
              <a:ext cx="3112168" cy="31121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008895" y="-345497"/>
              <a:ext cx="2366209" cy="23662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353540" y="6065201"/>
              <a:ext cx="521628" cy="521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7421" y="492113"/>
              <a:ext cx="690991" cy="6909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2" name="Chart 31"/>
          <p:cNvGraphicFramePr/>
          <p:nvPr/>
        </p:nvGraphicFramePr>
        <p:xfrm>
          <a:off x="744819" y="1852218"/>
          <a:ext cx="5199018" cy="353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3" name="Rectangle 32"/>
          <p:cNvSpPr/>
          <p:nvPr/>
        </p:nvSpPr>
        <p:spPr>
          <a:xfrm>
            <a:off x="11982450" y="5540562"/>
            <a:ext cx="209550" cy="1317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225"/>
          <p:cNvGrpSpPr>
            <a:grpSpLocks noChangeAspect="1"/>
          </p:cNvGrpSpPr>
          <p:nvPr/>
        </p:nvGrpSpPr>
        <p:grpSpPr bwMode="auto">
          <a:xfrm>
            <a:off x="6652387" y="2620020"/>
            <a:ext cx="253224" cy="234143"/>
            <a:chOff x="6375" y="3168"/>
            <a:chExt cx="637" cy="589"/>
          </a:xfrm>
          <a:solidFill>
            <a:schemeClr val="accent1"/>
          </a:solidFill>
        </p:grpSpPr>
        <p:sp>
          <p:nvSpPr>
            <p:cNvPr id="35" name="Freeform 1227"/>
            <p:cNvSpPr/>
            <p:nvPr/>
          </p:nvSpPr>
          <p:spPr bwMode="auto">
            <a:xfrm>
              <a:off x="6539" y="3693"/>
              <a:ext cx="308" cy="64"/>
            </a:xfrm>
            <a:custGeom>
              <a:avLst/>
              <a:gdLst>
                <a:gd name="T0" fmla="*/ 437 w 1847"/>
                <a:gd name="T1" fmla="*/ 0 h 389"/>
                <a:gd name="T2" fmla="*/ 1415 w 1847"/>
                <a:gd name="T3" fmla="*/ 0 h 389"/>
                <a:gd name="T4" fmla="*/ 1433 w 1847"/>
                <a:gd name="T5" fmla="*/ 23 h 389"/>
                <a:gd name="T6" fmla="*/ 1453 w 1847"/>
                <a:gd name="T7" fmla="*/ 45 h 389"/>
                <a:gd name="T8" fmla="*/ 1477 w 1847"/>
                <a:gd name="T9" fmla="*/ 67 h 389"/>
                <a:gd name="T10" fmla="*/ 1505 w 1847"/>
                <a:gd name="T11" fmla="*/ 88 h 389"/>
                <a:gd name="T12" fmla="*/ 1536 w 1847"/>
                <a:gd name="T13" fmla="*/ 108 h 389"/>
                <a:gd name="T14" fmla="*/ 1572 w 1847"/>
                <a:gd name="T15" fmla="*/ 125 h 389"/>
                <a:gd name="T16" fmla="*/ 1611 w 1847"/>
                <a:gd name="T17" fmla="*/ 142 h 389"/>
                <a:gd name="T18" fmla="*/ 1655 w 1847"/>
                <a:gd name="T19" fmla="*/ 156 h 389"/>
                <a:gd name="T20" fmla="*/ 1704 w 1847"/>
                <a:gd name="T21" fmla="*/ 167 h 389"/>
                <a:gd name="T22" fmla="*/ 1759 w 1847"/>
                <a:gd name="T23" fmla="*/ 176 h 389"/>
                <a:gd name="T24" fmla="*/ 1740 w 1847"/>
                <a:gd name="T25" fmla="*/ 176 h 389"/>
                <a:gd name="T26" fmla="*/ 1764 w 1847"/>
                <a:gd name="T27" fmla="*/ 179 h 389"/>
                <a:gd name="T28" fmla="*/ 1788 w 1847"/>
                <a:gd name="T29" fmla="*/ 187 h 389"/>
                <a:gd name="T30" fmla="*/ 1807 w 1847"/>
                <a:gd name="T31" fmla="*/ 200 h 389"/>
                <a:gd name="T32" fmla="*/ 1824 w 1847"/>
                <a:gd name="T33" fmla="*/ 216 h 389"/>
                <a:gd name="T34" fmla="*/ 1836 w 1847"/>
                <a:gd name="T35" fmla="*/ 236 h 389"/>
                <a:gd name="T36" fmla="*/ 1844 w 1847"/>
                <a:gd name="T37" fmla="*/ 258 h 389"/>
                <a:gd name="T38" fmla="*/ 1847 w 1847"/>
                <a:gd name="T39" fmla="*/ 282 h 389"/>
                <a:gd name="T40" fmla="*/ 1843 w 1847"/>
                <a:gd name="T41" fmla="*/ 306 h 389"/>
                <a:gd name="T42" fmla="*/ 1836 w 1847"/>
                <a:gd name="T43" fmla="*/ 328 h 389"/>
                <a:gd name="T44" fmla="*/ 1824 w 1847"/>
                <a:gd name="T45" fmla="*/ 348 h 389"/>
                <a:gd name="T46" fmla="*/ 1807 w 1847"/>
                <a:gd name="T47" fmla="*/ 366 h 389"/>
                <a:gd name="T48" fmla="*/ 1788 w 1847"/>
                <a:gd name="T49" fmla="*/ 377 h 389"/>
                <a:gd name="T50" fmla="*/ 1764 w 1847"/>
                <a:gd name="T51" fmla="*/ 385 h 389"/>
                <a:gd name="T52" fmla="*/ 1740 w 1847"/>
                <a:gd name="T53" fmla="*/ 389 h 389"/>
                <a:gd name="T54" fmla="*/ 106 w 1847"/>
                <a:gd name="T55" fmla="*/ 389 h 389"/>
                <a:gd name="T56" fmla="*/ 81 w 1847"/>
                <a:gd name="T57" fmla="*/ 385 h 389"/>
                <a:gd name="T58" fmla="*/ 59 w 1847"/>
                <a:gd name="T59" fmla="*/ 377 h 389"/>
                <a:gd name="T60" fmla="*/ 39 w 1847"/>
                <a:gd name="T61" fmla="*/ 366 h 389"/>
                <a:gd name="T62" fmla="*/ 23 w 1847"/>
                <a:gd name="T63" fmla="*/ 349 h 389"/>
                <a:gd name="T64" fmla="*/ 10 w 1847"/>
                <a:gd name="T65" fmla="*/ 330 h 389"/>
                <a:gd name="T66" fmla="*/ 2 w 1847"/>
                <a:gd name="T67" fmla="*/ 306 h 389"/>
                <a:gd name="T68" fmla="*/ 0 w 1847"/>
                <a:gd name="T69" fmla="*/ 282 h 389"/>
                <a:gd name="T70" fmla="*/ 2 w 1847"/>
                <a:gd name="T71" fmla="*/ 258 h 389"/>
                <a:gd name="T72" fmla="*/ 10 w 1847"/>
                <a:gd name="T73" fmla="*/ 236 h 389"/>
                <a:gd name="T74" fmla="*/ 23 w 1847"/>
                <a:gd name="T75" fmla="*/ 216 h 389"/>
                <a:gd name="T76" fmla="*/ 39 w 1847"/>
                <a:gd name="T77" fmla="*/ 200 h 389"/>
                <a:gd name="T78" fmla="*/ 59 w 1847"/>
                <a:gd name="T79" fmla="*/ 187 h 389"/>
                <a:gd name="T80" fmla="*/ 81 w 1847"/>
                <a:gd name="T81" fmla="*/ 179 h 389"/>
                <a:gd name="T82" fmla="*/ 106 w 1847"/>
                <a:gd name="T83" fmla="*/ 176 h 389"/>
                <a:gd name="T84" fmla="*/ 94 w 1847"/>
                <a:gd name="T85" fmla="*/ 176 h 389"/>
                <a:gd name="T86" fmla="*/ 148 w 1847"/>
                <a:gd name="T87" fmla="*/ 167 h 389"/>
                <a:gd name="T88" fmla="*/ 197 w 1847"/>
                <a:gd name="T89" fmla="*/ 156 h 389"/>
                <a:gd name="T90" fmla="*/ 241 w 1847"/>
                <a:gd name="T91" fmla="*/ 142 h 389"/>
                <a:gd name="T92" fmla="*/ 281 w 1847"/>
                <a:gd name="T93" fmla="*/ 125 h 389"/>
                <a:gd name="T94" fmla="*/ 317 w 1847"/>
                <a:gd name="T95" fmla="*/ 108 h 389"/>
                <a:gd name="T96" fmla="*/ 348 w 1847"/>
                <a:gd name="T97" fmla="*/ 88 h 389"/>
                <a:gd name="T98" fmla="*/ 376 w 1847"/>
                <a:gd name="T99" fmla="*/ 67 h 389"/>
                <a:gd name="T100" fmla="*/ 399 w 1847"/>
                <a:gd name="T101" fmla="*/ 45 h 389"/>
                <a:gd name="T102" fmla="*/ 420 w 1847"/>
                <a:gd name="T103" fmla="*/ 23 h 389"/>
                <a:gd name="T104" fmla="*/ 437 w 1847"/>
                <a:gd name="T10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7" h="389">
                  <a:moveTo>
                    <a:pt x="437" y="0"/>
                  </a:moveTo>
                  <a:lnTo>
                    <a:pt x="1415" y="0"/>
                  </a:lnTo>
                  <a:lnTo>
                    <a:pt x="1433" y="23"/>
                  </a:lnTo>
                  <a:lnTo>
                    <a:pt x="1453" y="45"/>
                  </a:lnTo>
                  <a:lnTo>
                    <a:pt x="1477" y="67"/>
                  </a:lnTo>
                  <a:lnTo>
                    <a:pt x="1505" y="88"/>
                  </a:lnTo>
                  <a:lnTo>
                    <a:pt x="1536" y="108"/>
                  </a:lnTo>
                  <a:lnTo>
                    <a:pt x="1572" y="125"/>
                  </a:lnTo>
                  <a:lnTo>
                    <a:pt x="1611" y="142"/>
                  </a:lnTo>
                  <a:lnTo>
                    <a:pt x="1655" y="156"/>
                  </a:lnTo>
                  <a:lnTo>
                    <a:pt x="1704" y="167"/>
                  </a:lnTo>
                  <a:lnTo>
                    <a:pt x="1759" y="176"/>
                  </a:lnTo>
                  <a:lnTo>
                    <a:pt x="1740" y="176"/>
                  </a:lnTo>
                  <a:lnTo>
                    <a:pt x="1764" y="179"/>
                  </a:lnTo>
                  <a:lnTo>
                    <a:pt x="1788" y="187"/>
                  </a:lnTo>
                  <a:lnTo>
                    <a:pt x="1807" y="200"/>
                  </a:lnTo>
                  <a:lnTo>
                    <a:pt x="1824" y="216"/>
                  </a:lnTo>
                  <a:lnTo>
                    <a:pt x="1836" y="236"/>
                  </a:lnTo>
                  <a:lnTo>
                    <a:pt x="1844" y="258"/>
                  </a:lnTo>
                  <a:lnTo>
                    <a:pt x="1847" y="282"/>
                  </a:lnTo>
                  <a:lnTo>
                    <a:pt x="1843" y="306"/>
                  </a:lnTo>
                  <a:lnTo>
                    <a:pt x="1836" y="328"/>
                  </a:lnTo>
                  <a:lnTo>
                    <a:pt x="1824" y="348"/>
                  </a:lnTo>
                  <a:lnTo>
                    <a:pt x="1807" y="366"/>
                  </a:lnTo>
                  <a:lnTo>
                    <a:pt x="1788" y="377"/>
                  </a:lnTo>
                  <a:lnTo>
                    <a:pt x="1764" y="385"/>
                  </a:lnTo>
                  <a:lnTo>
                    <a:pt x="1740" y="389"/>
                  </a:lnTo>
                  <a:lnTo>
                    <a:pt x="106" y="389"/>
                  </a:lnTo>
                  <a:lnTo>
                    <a:pt x="81" y="385"/>
                  </a:lnTo>
                  <a:lnTo>
                    <a:pt x="59" y="377"/>
                  </a:lnTo>
                  <a:lnTo>
                    <a:pt x="39" y="366"/>
                  </a:lnTo>
                  <a:lnTo>
                    <a:pt x="23" y="349"/>
                  </a:lnTo>
                  <a:lnTo>
                    <a:pt x="10" y="330"/>
                  </a:lnTo>
                  <a:lnTo>
                    <a:pt x="2" y="306"/>
                  </a:lnTo>
                  <a:lnTo>
                    <a:pt x="0" y="282"/>
                  </a:lnTo>
                  <a:lnTo>
                    <a:pt x="2" y="258"/>
                  </a:lnTo>
                  <a:lnTo>
                    <a:pt x="10" y="236"/>
                  </a:lnTo>
                  <a:lnTo>
                    <a:pt x="23" y="216"/>
                  </a:lnTo>
                  <a:lnTo>
                    <a:pt x="39" y="200"/>
                  </a:lnTo>
                  <a:lnTo>
                    <a:pt x="59" y="187"/>
                  </a:lnTo>
                  <a:lnTo>
                    <a:pt x="81" y="179"/>
                  </a:lnTo>
                  <a:lnTo>
                    <a:pt x="106" y="176"/>
                  </a:lnTo>
                  <a:lnTo>
                    <a:pt x="94" y="176"/>
                  </a:lnTo>
                  <a:lnTo>
                    <a:pt x="148" y="167"/>
                  </a:lnTo>
                  <a:lnTo>
                    <a:pt x="197" y="156"/>
                  </a:lnTo>
                  <a:lnTo>
                    <a:pt x="241" y="142"/>
                  </a:lnTo>
                  <a:lnTo>
                    <a:pt x="281" y="125"/>
                  </a:lnTo>
                  <a:lnTo>
                    <a:pt x="317" y="108"/>
                  </a:lnTo>
                  <a:lnTo>
                    <a:pt x="348" y="88"/>
                  </a:lnTo>
                  <a:lnTo>
                    <a:pt x="376" y="67"/>
                  </a:lnTo>
                  <a:lnTo>
                    <a:pt x="399" y="45"/>
                  </a:lnTo>
                  <a:lnTo>
                    <a:pt x="420" y="23"/>
                  </a:lnTo>
                  <a:lnTo>
                    <a:pt x="4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/>
            </a:p>
          </p:txBody>
        </p:sp>
        <p:sp>
          <p:nvSpPr>
            <p:cNvPr id="36" name="Freeform 1228"/>
            <p:cNvSpPr>
              <a:spLocks noEditPoints="1"/>
            </p:cNvSpPr>
            <p:nvPr/>
          </p:nvSpPr>
          <p:spPr bwMode="auto">
            <a:xfrm>
              <a:off x="6375" y="3168"/>
              <a:ext cx="637" cy="495"/>
            </a:xfrm>
            <a:custGeom>
              <a:avLst/>
              <a:gdLst>
                <a:gd name="T0" fmla="*/ 1732 w 3825"/>
                <a:gd name="T1" fmla="*/ 2606 h 2974"/>
                <a:gd name="T2" fmla="*/ 1702 w 3825"/>
                <a:gd name="T3" fmla="*/ 2628 h 2974"/>
                <a:gd name="T4" fmla="*/ 1689 w 3825"/>
                <a:gd name="T5" fmla="*/ 2664 h 2974"/>
                <a:gd name="T6" fmla="*/ 1692 w 3825"/>
                <a:gd name="T7" fmla="*/ 2726 h 2974"/>
                <a:gd name="T8" fmla="*/ 1714 w 3825"/>
                <a:gd name="T9" fmla="*/ 2756 h 2974"/>
                <a:gd name="T10" fmla="*/ 1750 w 3825"/>
                <a:gd name="T11" fmla="*/ 2769 h 2974"/>
                <a:gd name="T12" fmla="*/ 2093 w 3825"/>
                <a:gd name="T13" fmla="*/ 2765 h 2974"/>
                <a:gd name="T14" fmla="*/ 2123 w 3825"/>
                <a:gd name="T15" fmla="*/ 2743 h 2974"/>
                <a:gd name="T16" fmla="*/ 2134 w 3825"/>
                <a:gd name="T17" fmla="*/ 2707 h 2974"/>
                <a:gd name="T18" fmla="*/ 2131 w 3825"/>
                <a:gd name="T19" fmla="*/ 2644 h 2974"/>
                <a:gd name="T20" fmla="*/ 2109 w 3825"/>
                <a:gd name="T21" fmla="*/ 2614 h 2974"/>
                <a:gd name="T22" fmla="*/ 2073 w 3825"/>
                <a:gd name="T23" fmla="*/ 2603 h 2974"/>
                <a:gd name="T24" fmla="*/ 278 w 3825"/>
                <a:gd name="T25" fmla="*/ 228 h 2974"/>
                <a:gd name="T26" fmla="*/ 249 w 3825"/>
                <a:gd name="T27" fmla="*/ 237 h 2974"/>
                <a:gd name="T28" fmla="*/ 232 w 3825"/>
                <a:gd name="T29" fmla="*/ 262 h 2974"/>
                <a:gd name="T30" fmla="*/ 229 w 3825"/>
                <a:gd name="T31" fmla="*/ 2328 h 2974"/>
                <a:gd name="T32" fmla="*/ 239 w 3825"/>
                <a:gd name="T33" fmla="*/ 2357 h 2974"/>
                <a:gd name="T34" fmla="*/ 262 w 3825"/>
                <a:gd name="T35" fmla="*/ 2374 h 2974"/>
                <a:gd name="T36" fmla="*/ 3546 w 3825"/>
                <a:gd name="T37" fmla="*/ 2377 h 2974"/>
                <a:gd name="T38" fmla="*/ 3575 w 3825"/>
                <a:gd name="T39" fmla="*/ 2367 h 2974"/>
                <a:gd name="T40" fmla="*/ 3593 w 3825"/>
                <a:gd name="T41" fmla="*/ 2344 h 2974"/>
                <a:gd name="T42" fmla="*/ 3595 w 3825"/>
                <a:gd name="T43" fmla="*/ 277 h 2974"/>
                <a:gd name="T44" fmla="*/ 3586 w 3825"/>
                <a:gd name="T45" fmla="*/ 249 h 2974"/>
                <a:gd name="T46" fmla="*/ 3561 w 3825"/>
                <a:gd name="T47" fmla="*/ 230 h 2974"/>
                <a:gd name="T48" fmla="*/ 278 w 3825"/>
                <a:gd name="T49" fmla="*/ 228 h 2974"/>
                <a:gd name="T50" fmla="*/ 3546 w 3825"/>
                <a:gd name="T51" fmla="*/ 0 h 2974"/>
                <a:gd name="T52" fmla="*/ 3634 w 3825"/>
                <a:gd name="T53" fmla="*/ 14 h 2974"/>
                <a:gd name="T54" fmla="*/ 3711 w 3825"/>
                <a:gd name="T55" fmla="*/ 53 h 2974"/>
                <a:gd name="T56" fmla="*/ 3771 w 3825"/>
                <a:gd name="T57" fmla="*/ 113 h 2974"/>
                <a:gd name="T58" fmla="*/ 3811 w 3825"/>
                <a:gd name="T59" fmla="*/ 190 h 2974"/>
                <a:gd name="T60" fmla="*/ 3825 w 3825"/>
                <a:gd name="T61" fmla="*/ 277 h 2974"/>
                <a:gd name="T62" fmla="*/ 3823 w 3825"/>
                <a:gd name="T63" fmla="*/ 2738 h 2974"/>
                <a:gd name="T64" fmla="*/ 3808 w 3825"/>
                <a:gd name="T65" fmla="*/ 2813 h 2974"/>
                <a:gd name="T66" fmla="*/ 3773 w 3825"/>
                <a:gd name="T67" fmla="*/ 2878 h 2974"/>
                <a:gd name="T68" fmla="*/ 3720 w 3825"/>
                <a:gd name="T69" fmla="*/ 2929 h 2974"/>
                <a:gd name="T70" fmla="*/ 3654 w 3825"/>
                <a:gd name="T71" fmla="*/ 2962 h 2974"/>
                <a:gd name="T72" fmla="*/ 3579 w 3825"/>
                <a:gd name="T73" fmla="*/ 2974 h 2974"/>
                <a:gd name="T74" fmla="*/ 206 w 3825"/>
                <a:gd name="T75" fmla="*/ 2970 h 2974"/>
                <a:gd name="T76" fmla="*/ 135 w 3825"/>
                <a:gd name="T77" fmla="*/ 2947 h 2974"/>
                <a:gd name="T78" fmla="*/ 74 w 3825"/>
                <a:gd name="T79" fmla="*/ 2906 h 2974"/>
                <a:gd name="T80" fmla="*/ 30 w 3825"/>
                <a:gd name="T81" fmla="*/ 2846 h 2974"/>
                <a:gd name="T82" fmla="*/ 5 w 3825"/>
                <a:gd name="T83" fmla="*/ 2777 h 2974"/>
                <a:gd name="T84" fmla="*/ 0 w 3825"/>
                <a:gd name="T85" fmla="*/ 277 h 2974"/>
                <a:gd name="T86" fmla="*/ 14 w 3825"/>
                <a:gd name="T87" fmla="*/ 190 h 2974"/>
                <a:gd name="T88" fmla="*/ 53 w 3825"/>
                <a:gd name="T89" fmla="*/ 113 h 2974"/>
                <a:gd name="T90" fmla="*/ 114 w 3825"/>
                <a:gd name="T91" fmla="*/ 53 h 2974"/>
                <a:gd name="T92" fmla="*/ 190 w 3825"/>
                <a:gd name="T93" fmla="*/ 14 h 2974"/>
                <a:gd name="T94" fmla="*/ 278 w 3825"/>
                <a:gd name="T95" fmla="*/ 0 h 2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25" h="2974">
                  <a:moveTo>
                    <a:pt x="1750" y="2603"/>
                  </a:moveTo>
                  <a:lnTo>
                    <a:pt x="1732" y="2606"/>
                  </a:lnTo>
                  <a:lnTo>
                    <a:pt x="1714" y="2614"/>
                  </a:lnTo>
                  <a:lnTo>
                    <a:pt x="1702" y="2628"/>
                  </a:lnTo>
                  <a:lnTo>
                    <a:pt x="1692" y="2644"/>
                  </a:lnTo>
                  <a:lnTo>
                    <a:pt x="1689" y="2664"/>
                  </a:lnTo>
                  <a:lnTo>
                    <a:pt x="1689" y="2707"/>
                  </a:lnTo>
                  <a:lnTo>
                    <a:pt x="1692" y="2726"/>
                  </a:lnTo>
                  <a:lnTo>
                    <a:pt x="1702" y="2743"/>
                  </a:lnTo>
                  <a:lnTo>
                    <a:pt x="1714" y="2756"/>
                  </a:lnTo>
                  <a:lnTo>
                    <a:pt x="1732" y="2765"/>
                  </a:lnTo>
                  <a:lnTo>
                    <a:pt x="1750" y="2769"/>
                  </a:lnTo>
                  <a:lnTo>
                    <a:pt x="2073" y="2769"/>
                  </a:lnTo>
                  <a:lnTo>
                    <a:pt x="2093" y="2765"/>
                  </a:lnTo>
                  <a:lnTo>
                    <a:pt x="2109" y="2756"/>
                  </a:lnTo>
                  <a:lnTo>
                    <a:pt x="2123" y="2743"/>
                  </a:lnTo>
                  <a:lnTo>
                    <a:pt x="2131" y="2726"/>
                  </a:lnTo>
                  <a:lnTo>
                    <a:pt x="2134" y="2707"/>
                  </a:lnTo>
                  <a:lnTo>
                    <a:pt x="2134" y="2664"/>
                  </a:lnTo>
                  <a:lnTo>
                    <a:pt x="2131" y="2644"/>
                  </a:lnTo>
                  <a:lnTo>
                    <a:pt x="2123" y="2628"/>
                  </a:lnTo>
                  <a:lnTo>
                    <a:pt x="2109" y="2614"/>
                  </a:lnTo>
                  <a:lnTo>
                    <a:pt x="2093" y="2606"/>
                  </a:lnTo>
                  <a:lnTo>
                    <a:pt x="2073" y="2603"/>
                  </a:lnTo>
                  <a:lnTo>
                    <a:pt x="1750" y="2603"/>
                  </a:lnTo>
                  <a:close/>
                  <a:moveTo>
                    <a:pt x="278" y="228"/>
                  </a:moveTo>
                  <a:lnTo>
                    <a:pt x="262" y="230"/>
                  </a:lnTo>
                  <a:lnTo>
                    <a:pt x="249" y="237"/>
                  </a:lnTo>
                  <a:lnTo>
                    <a:pt x="239" y="249"/>
                  </a:lnTo>
                  <a:lnTo>
                    <a:pt x="232" y="262"/>
                  </a:lnTo>
                  <a:lnTo>
                    <a:pt x="229" y="277"/>
                  </a:lnTo>
                  <a:lnTo>
                    <a:pt x="229" y="2328"/>
                  </a:lnTo>
                  <a:lnTo>
                    <a:pt x="232" y="2344"/>
                  </a:lnTo>
                  <a:lnTo>
                    <a:pt x="239" y="2357"/>
                  </a:lnTo>
                  <a:lnTo>
                    <a:pt x="249" y="2367"/>
                  </a:lnTo>
                  <a:lnTo>
                    <a:pt x="262" y="2374"/>
                  </a:lnTo>
                  <a:lnTo>
                    <a:pt x="278" y="2377"/>
                  </a:lnTo>
                  <a:lnTo>
                    <a:pt x="3546" y="2377"/>
                  </a:lnTo>
                  <a:lnTo>
                    <a:pt x="3562" y="2374"/>
                  </a:lnTo>
                  <a:lnTo>
                    <a:pt x="3575" y="2367"/>
                  </a:lnTo>
                  <a:lnTo>
                    <a:pt x="3586" y="2357"/>
                  </a:lnTo>
                  <a:lnTo>
                    <a:pt x="3593" y="2344"/>
                  </a:lnTo>
                  <a:lnTo>
                    <a:pt x="3595" y="2328"/>
                  </a:lnTo>
                  <a:lnTo>
                    <a:pt x="3595" y="277"/>
                  </a:lnTo>
                  <a:lnTo>
                    <a:pt x="3593" y="262"/>
                  </a:lnTo>
                  <a:lnTo>
                    <a:pt x="3586" y="249"/>
                  </a:lnTo>
                  <a:lnTo>
                    <a:pt x="3574" y="237"/>
                  </a:lnTo>
                  <a:lnTo>
                    <a:pt x="3561" y="230"/>
                  </a:lnTo>
                  <a:lnTo>
                    <a:pt x="3546" y="228"/>
                  </a:lnTo>
                  <a:lnTo>
                    <a:pt x="278" y="228"/>
                  </a:lnTo>
                  <a:close/>
                  <a:moveTo>
                    <a:pt x="278" y="0"/>
                  </a:moveTo>
                  <a:lnTo>
                    <a:pt x="3546" y="0"/>
                  </a:lnTo>
                  <a:lnTo>
                    <a:pt x="3591" y="3"/>
                  </a:lnTo>
                  <a:lnTo>
                    <a:pt x="3634" y="14"/>
                  </a:lnTo>
                  <a:lnTo>
                    <a:pt x="3674" y="31"/>
                  </a:lnTo>
                  <a:lnTo>
                    <a:pt x="3711" y="53"/>
                  </a:lnTo>
                  <a:lnTo>
                    <a:pt x="3743" y="81"/>
                  </a:lnTo>
                  <a:lnTo>
                    <a:pt x="3771" y="113"/>
                  </a:lnTo>
                  <a:lnTo>
                    <a:pt x="3793" y="149"/>
                  </a:lnTo>
                  <a:lnTo>
                    <a:pt x="3811" y="190"/>
                  </a:lnTo>
                  <a:lnTo>
                    <a:pt x="3821" y="233"/>
                  </a:lnTo>
                  <a:lnTo>
                    <a:pt x="3825" y="277"/>
                  </a:lnTo>
                  <a:lnTo>
                    <a:pt x="3825" y="2279"/>
                  </a:lnTo>
                  <a:lnTo>
                    <a:pt x="3823" y="2738"/>
                  </a:lnTo>
                  <a:lnTo>
                    <a:pt x="3819" y="2777"/>
                  </a:lnTo>
                  <a:lnTo>
                    <a:pt x="3808" y="2813"/>
                  </a:lnTo>
                  <a:lnTo>
                    <a:pt x="3793" y="2846"/>
                  </a:lnTo>
                  <a:lnTo>
                    <a:pt x="3773" y="2878"/>
                  </a:lnTo>
                  <a:lnTo>
                    <a:pt x="3749" y="2906"/>
                  </a:lnTo>
                  <a:lnTo>
                    <a:pt x="3720" y="2929"/>
                  </a:lnTo>
                  <a:lnTo>
                    <a:pt x="3689" y="2947"/>
                  </a:lnTo>
                  <a:lnTo>
                    <a:pt x="3654" y="2962"/>
                  </a:lnTo>
                  <a:lnTo>
                    <a:pt x="3618" y="2970"/>
                  </a:lnTo>
                  <a:lnTo>
                    <a:pt x="3579" y="2974"/>
                  </a:lnTo>
                  <a:lnTo>
                    <a:pt x="245" y="2974"/>
                  </a:lnTo>
                  <a:lnTo>
                    <a:pt x="206" y="2970"/>
                  </a:lnTo>
                  <a:lnTo>
                    <a:pt x="169" y="2962"/>
                  </a:lnTo>
                  <a:lnTo>
                    <a:pt x="135" y="2947"/>
                  </a:lnTo>
                  <a:lnTo>
                    <a:pt x="103" y="2929"/>
                  </a:lnTo>
                  <a:lnTo>
                    <a:pt x="74" y="2906"/>
                  </a:lnTo>
                  <a:lnTo>
                    <a:pt x="50" y="2878"/>
                  </a:lnTo>
                  <a:lnTo>
                    <a:pt x="30" y="2846"/>
                  </a:lnTo>
                  <a:lnTo>
                    <a:pt x="15" y="2813"/>
                  </a:lnTo>
                  <a:lnTo>
                    <a:pt x="5" y="2777"/>
                  </a:lnTo>
                  <a:lnTo>
                    <a:pt x="0" y="2738"/>
                  </a:lnTo>
                  <a:lnTo>
                    <a:pt x="0" y="277"/>
                  </a:lnTo>
                  <a:lnTo>
                    <a:pt x="3" y="233"/>
                  </a:lnTo>
                  <a:lnTo>
                    <a:pt x="14" y="190"/>
                  </a:lnTo>
                  <a:lnTo>
                    <a:pt x="31" y="149"/>
                  </a:lnTo>
                  <a:lnTo>
                    <a:pt x="53" y="113"/>
                  </a:lnTo>
                  <a:lnTo>
                    <a:pt x="81" y="81"/>
                  </a:lnTo>
                  <a:lnTo>
                    <a:pt x="114" y="53"/>
                  </a:lnTo>
                  <a:lnTo>
                    <a:pt x="150" y="31"/>
                  </a:lnTo>
                  <a:lnTo>
                    <a:pt x="190" y="14"/>
                  </a:lnTo>
                  <a:lnTo>
                    <a:pt x="233" y="3"/>
                  </a:lnTo>
                  <a:lnTo>
                    <a:pt x="2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/>
            </a:p>
          </p:txBody>
        </p:sp>
      </p:grpSp>
      <p:sp>
        <p:nvSpPr>
          <p:cNvPr id="37" name="TextBox 7"/>
          <p:cNvSpPr txBox="1"/>
          <p:nvPr/>
        </p:nvSpPr>
        <p:spPr>
          <a:xfrm>
            <a:off x="7086544" y="1559831"/>
            <a:ext cx="26593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函 数 不 定 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8" name="Google Shape;86;p19"/>
          <p:cNvSpPr txBox="1"/>
          <p:nvPr/>
        </p:nvSpPr>
        <p:spPr>
          <a:xfrm>
            <a:off x="7086544" y="1125561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41" name="L 形 25"/>
          <p:cNvSpPr/>
          <p:nvPr/>
        </p:nvSpPr>
        <p:spPr>
          <a:xfrm rot="5400000">
            <a:off x="6880445" y="3135450"/>
            <a:ext cx="457219" cy="407001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799" tIns="61400" rIns="122799" bIns="61400" rtlCol="0" anchor="ctr"/>
          <a:lstStyle/>
          <a:p>
            <a:pPr algn="ctr"/>
            <a:endParaRPr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2" name="L 形 26"/>
          <p:cNvSpPr/>
          <p:nvPr/>
        </p:nvSpPr>
        <p:spPr>
          <a:xfrm rot="16200000">
            <a:off x="10166214" y="5714954"/>
            <a:ext cx="457219" cy="407001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799" tIns="61400" rIns="122799" bIns="61400" rtlCol="0" anchor="ctr"/>
          <a:lstStyle/>
          <a:p>
            <a:pPr algn="ctr"/>
            <a:endParaRPr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69810" y="3476625"/>
            <a:ext cx="3351530" cy="6813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当函数被调用的时候，浏览器会提供两个隐式对象。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anguments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1250" y="4359593"/>
            <a:ext cx="1910080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：函数上下文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1250" y="4803140"/>
            <a:ext cx="3260725" cy="10502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arguments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：实参集合</a:t>
            </a:r>
            <a:b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特性：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伪数组、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length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表示实参的个数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 bldLvl="0" animBg="1"/>
      <p:bldP spid="37" grpId="0"/>
      <p:bldP spid="38" grpId="0"/>
      <p:bldP spid="37" grpId="1"/>
      <p:bldP spid="38" grpId="1"/>
      <p:bldP spid="3" grpId="0"/>
      <p:bldP spid="4" grpId="0"/>
      <p:bldP spid="5" grpId="0"/>
      <p:bldP spid="3" grpId="1"/>
      <p:bldP spid="4" grpId="1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627086" y="954250"/>
            <a:ext cx="780222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7087" y="431030"/>
            <a:ext cx="238027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高阶函数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同侧圆角矩形 7"/>
          <p:cNvSpPr/>
          <p:nvPr>
            <p:custDataLst>
              <p:tags r:id="rId1"/>
            </p:custDataLst>
          </p:nvPr>
        </p:nvSpPr>
        <p:spPr bwMode="auto">
          <a:xfrm rot="5400000">
            <a:off x="2097087" y="2189843"/>
            <a:ext cx="720725" cy="1800225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1F74AD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zh-CN" altLang="en-US" dirty="0">
              <a:solidFill>
                <a:srgbClr val="E7E6E6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839787" y="2548618"/>
            <a:ext cx="1079500" cy="1081088"/>
          </a:xfrm>
          <a:prstGeom prst="ellipse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fontScale="77500" lnSpcReduction="20000"/>
          </a:bodyPr>
          <a:lstStyle/>
          <a:p>
            <a:pPr algn="ctr" eaLnBrk="1" fontAlgn="auto" hangingPunct="1">
              <a:lnSpc>
                <a:spcPct val="140000"/>
              </a:lnSpc>
              <a:defRPr/>
            </a:pPr>
            <a:r>
              <a:rPr lang="en-US" altLang="zh-CN" sz="4800" dirty="0">
                <a:solidFill>
                  <a:sysClr val="window" lastClr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A</a:t>
            </a:r>
            <a:endParaRPr lang="zh-CN" altLang="en-US" sz="4800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3"/>
            </p:custDataLst>
          </p:nvPr>
        </p:nvSpPr>
        <p:spPr>
          <a:xfrm>
            <a:off x="1960562" y="2889931"/>
            <a:ext cx="1208087" cy="4000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dist" eaLnBrk="1" fontAlgn="auto" hangingPunct="1">
              <a:lnSpc>
                <a:spcPct val="130000"/>
              </a:lnSpc>
              <a:defRPr/>
            </a:pPr>
            <a:endParaRPr lang="zh-CN" altLang="en-US" sz="2000" dirty="0">
              <a:solidFill>
                <a:srgbClr val="E7E6E6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同侧圆角矩形 19"/>
          <p:cNvSpPr/>
          <p:nvPr>
            <p:custDataLst>
              <p:tags r:id="rId4"/>
            </p:custDataLst>
          </p:nvPr>
        </p:nvSpPr>
        <p:spPr bwMode="auto">
          <a:xfrm rot="5400000">
            <a:off x="4762499" y="2189843"/>
            <a:ext cx="720725" cy="1800225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3498DB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zh-CN" altLang="en-US" dirty="0">
              <a:solidFill>
                <a:srgbClr val="E7E6E6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椭圆 39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3505199" y="2548618"/>
            <a:ext cx="1079500" cy="1081088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fontScale="77500" lnSpcReduction="20000"/>
          </a:bodyPr>
          <a:lstStyle/>
          <a:p>
            <a:pPr algn="ctr" eaLnBrk="1" fontAlgn="auto" hangingPunct="1">
              <a:lnSpc>
                <a:spcPct val="140000"/>
              </a:lnSpc>
              <a:defRPr/>
            </a:pPr>
            <a:r>
              <a:rPr lang="en-US" altLang="zh-CN" sz="4800" dirty="0">
                <a:solidFill>
                  <a:sysClr val="window" lastClr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B</a:t>
            </a:r>
            <a:endParaRPr lang="zh-CN" altLang="en-US" sz="4800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6"/>
            </p:custDataLst>
          </p:nvPr>
        </p:nvSpPr>
        <p:spPr>
          <a:xfrm>
            <a:off x="4622799" y="2889931"/>
            <a:ext cx="1206500" cy="4000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dist" eaLnBrk="1" fontAlgn="auto" hangingPunct="1">
              <a:lnSpc>
                <a:spcPct val="130000"/>
              </a:lnSpc>
              <a:defRPr/>
            </a:pPr>
            <a:endParaRPr lang="zh-CN" altLang="en-US" sz="2000" dirty="0">
              <a:solidFill>
                <a:srgbClr val="E7E6E6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2" name="同侧圆角矩形 33"/>
          <p:cNvSpPr/>
          <p:nvPr>
            <p:custDataLst>
              <p:tags r:id="rId7"/>
            </p:custDataLst>
          </p:nvPr>
        </p:nvSpPr>
        <p:spPr bwMode="auto">
          <a:xfrm rot="5400000">
            <a:off x="10091737" y="2189843"/>
            <a:ext cx="720725" cy="1800225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zh-CN" altLang="en-US" dirty="0">
              <a:solidFill>
                <a:srgbClr val="E7E6E6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椭圆 4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8834437" y="2548618"/>
            <a:ext cx="1079500" cy="1081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fontScale="77500" lnSpcReduction="20000"/>
          </a:bodyPr>
          <a:lstStyle/>
          <a:p>
            <a:pPr algn="ctr" eaLnBrk="1" fontAlgn="auto" hangingPunct="1">
              <a:lnSpc>
                <a:spcPct val="140000"/>
              </a:lnSpc>
              <a:defRPr/>
            </a:pPr>
            <a:r>
              <a:rPr lang="en-US" altLang="zh-CN" sz="4800" dirty="0">
                <a:solidFill>
                  <a:sysClr val="window" lastClr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D</a:t>
            </a:r>
            <a:endParaRPr lang="zh-CN" altLang="en-US" sz="4800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9"/>
            </p:custDataLst>
          </p:nvPr>
        </p:nvSpPr>
        <p:spPr>
          <a:xfrm>
            <a:off x="10023474" y="2889931"/>
            <a:ext cx="1206500" cy="4000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dist" eaLnBrk="1" fontAlgn="auto" hangingPunct="1">
              <a:lnSpc>
                <a:spcPct val="130000"/>
              </a:lnSpc>
              <a:defRPr/>
            </a:pPr>
            <a:endParaRPr lang="zh-CN" altLang="en-US" sz="2000" dirty="0">
              <a:solidFill>
                <a:srgbClr val="E7E6E6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5" name="同侧圆角矩形 48"/>
          <p:cNvSpPr/>
          <p:nvPr>
            <p:custDataLst>
              <p:tags r:id="rId10"/>
            </p:custDataLst>
          </p:nvPr>
        </p:nvSpPr>
        <p:spPr bwMode="auto">
          <a:xfrm rot="5400000">
            <a:off x="7426324" y="2189843"/>
            <a:ext cx="720725" cy="1800225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zh-CN" altLang="en-US" dirty="0">
              <a:solidFill>
                <a:srgbClr val="E7E6E6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6" name="椭圆 45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169024" y="2548618"/>
            <a:ext cx="1079500" cy="1081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fontScale="77500" lnSpcReduction="20000"/>
          </a:bodyPr>
          <a:lstStyle/>
          <a:p>
            <a:pPr algn="ctr" eaLnBrk="1" fontAlgn="auto" hangingPunct="1">
              <a:lnSpc>
                <a:spcPct val="140000"/>
              </a:lnSpc>
              <a:defRPr/>
            </a:pPr>
            <a:r>
              <a:rPr lang="en-US" altLang="zh-CN" sz="4800" dirty="0">
                <a:solidFill>
                  <a:sysClr val="window" lastClr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C</a:t>
            </a:r>
            <a:endParaRPr lang="zh-CN" altLang="en-US" sz="4800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矩形 46"/>
          <p:cNvSpPr/>
          <p:nvPr>
            <p:custDataLst>
              <p:tags r:id="rId12"/>
            </p:custDataLst>
          </p:nvPr>
        </p:nvSpPr>
        <p:spPr>
          <a:xfrm>
            <a:off x="7342187" y="2889931"/>
            <a:ext cx="1206500" cy="4000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dist" eaLnBrk="1" fontAlgn="auto" hangingPunct="1">
              <a:lnSpc>
                <a:spcPct val="130000"/>
              </a:lnSpc>
              <a:defRPr/>
            </a:pPr>
            <a:endParaRPr lang="zh-CN" altLang="en-US" sz="2000" dirty="0">
              <a:solidFill>
                <a:srgbClr val="E7E6E6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8" name="矩形 47"/>
          <p:cNvSpPr/>
          <p:nvPr>
            <p:custDataLst>
              <p:tags r:id="rId13"/>
            </p:custDataLst>
          </p:nvPr>
        </p:nvSpPr>
        <p:spPr>
          <a:xfrm>
            <a:off x="3352799" y="4067950"/>
            <a:ext cx="45719" cy="157816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zh-CN" altLang="en-US" dirty="0">
              <a:solidFill>
                <a:srgbClr val="E7E6E6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14"/>
            </p:custDataLst>
          </p:nvPr>
        </p:nvSpPr>
        <p:spPr>
          <a:xfrm>
            <a:off x="1919286" y="2750231"/>
            <a:ext cx="1265237" cy="678656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定义</a:t>
            </a:r>
            <a:endParaRPr lang="zh-CN" altLang="en-US" b="1" spc="300" dirty="0">
              <a:solidFill>
                <a:srgbClr val="0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5"/>
            </p:custDataLst>
          </p:nvPr>
        </p:nvSpPr>
        <p:spPr>
          <a:xfrm>
            <a:off x="935036" y="4327847"/>
            <a:ext cx="2233613" cy="9531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高阶函数是将函数作为参数或将函数作为返回值输出。</a:t>
            </a:r>
            <a:endParaRPr lang="zh-CN" altLang="en-US" sz="1200" spc="150" dirty="0">
              <a:solidFill>
                <a:srgbClr val="0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16"/>
            </p:custDataLst>
          </p:nvPr>
        </p:nvSpPr>
        <p:spPr>
          <a:xfrm>
            <a:off x="3472815" y="4276725"/>
            <a:ext cx="2550160" cy="12528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100" spc="15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1、只能用来遍历数组的每一项。</a:t>
            </a:r>
            <a:endParaRPr lang="zh-CN" altLang="en-US" sz="1100" spc="150" dirty="0">
              <a:solidFill>
                <a:srgbClr val="0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spc="15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2、将函数当作参数传到该方法中，</a:t>
            </a:r>
            <a:endParaRPr lang="zh-CN" altLang="en-US" sz="1100" spc="150" dirty="0">
              <a:solidFill>
                <a:srgbClr val="0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spc="15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  参数：item,index,arr</a:t>
            </a:r>
            <a:endParaRPr lang="zh-CN" altLang="en-US" sz="1100" spc="150" dirty="0">
              <a:solidFill>
                <a:srgbClr val="0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spc="15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3、函数中的this指向window。</a:t>
            </a:r>
            <a:br>
              <a:rPr lang="zh-CN" altLang="en-US" sz="1100" spc="15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</a:br>
            <a:r>
              <a:rPr lang="zh-CN" altLang="en-US" sz="1100" spc="15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4、不改变原数组。</a:t>
            </a:r>
            <a:endParaRPr lang="zh-CN" altLang="en-US" sz="1100" spc="150" dirty="0">
              <a:solidFill>
                <a:srgbClr val="0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17"/>
            </p:custDataLst>
          </p:nvPr>
        </p:nvSpPr>
        <p:spPr>
          <a:xfrm>
            <a:off x="6277767" y="4327847"/>
            <a:ext cx="2233613" cy="9531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没有返回值，直接改变原数组。</a:t>
            </a:r>
            <a:endParaRPr lang="zh-CN" altLang="en-US" sz="1200" spc="150" dirty="0">
              <a:solidFill>
                <a:srgbClr val="0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18"/>
            </p:custDataLst>
          </p:nvPr>
        </p:nvSpPr>
        <p:spPr>
          <a:xfrm>
            <a:off x="8944768" y="4327847"/>
            <a:ext cx="2233613" cy="953182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该方法接收一个函数作为累加器，多用于数组元素的求和，将数组的每个值从左到右累加</a:t>
            </a:r>
            <a:endParaRPr lang="zh-CN" altLang="en-US" sz="1200" spc="150" dirty="0">
              <a:solidFill>
                <a:srgbClr val="0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7" name="矩形 56"/>
          <p:cNvSpPr/>
          <p:nvPr>
            <p:custDataLst>
              <p:tags r:id="rId19"/>
            </p:custDataLst>
          </p:nvPr>
        </p:nvSpPr>
        <p:spPr>
          <a:xfrm>
            <a:off x="6035516" y="4067950"/>
            <a:ext cx="45719" cy="157816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zh-CN" altLang="en-US" dirty="0">
              <a:solidFill>
                <a:srgbClr val="E7E6E6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8" name="矩形 57"/>
          <p:cNvSpPr/>
          <p:nvPr>
            <p:custDataLst>
              <p:tags r:id="rId20"/>
            </p:custDataLst>
          </p:nvPr>
        </p:nvSpPr>
        <p:spPr>
          <a:xfrm>
            <a:off x="8718233" y="4067950"/>
            <a:ext cx="45719" cy="157816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zh-CN" altLang="en-US" dirty="0">
              <a:solidFill>
                <a:srgbClr val="E7E6E6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9470" y="2858770"/>
            <a:ext cx="94424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.map()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1860" y="2829560"/>
            <a:ext cx="136715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.forEach()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62820" y="2858770"/>
            <a:ext cx="12541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.reduce()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 animBg="1"/>
      <p:bldP spid="38" grpId="0"/>
      <p:bldP spid="48" grpId="0" animBg="1"/>
      <p:bldP spid="49" grpId="0"/>
      <p:bldP spid="50" grpId="0"/>
      <p:bldP spid="36" grpId="1" animBg="1"/>
      <p:bldP spid="37" grpId="1" animBg="1"/>
      <p:bldP spid="38" grpId="1"/>
      <p:bldP spid="48" grpId="1" animBg="1"/>
      <p:bldP spid="49" grpId="1"/>
      <p:bldP spid="50" grpId="1"/>
      <p:bldP spid="39" grpId="0" animBg="1"/>
      <p:bldP spid="40" grpId="0" animBg="1"/>
      <p:bldP spid="41" grpId="0"/>
      <p:bldP spid="52" grpId="0"/>
      <p:bldP spid="57" grpId="0" animBg="1"/>
      <p:bldP spid="2" grpId="0"/>
      <p:bldP spid="39" grpId="1" animBg="1"/>
      <p:bldP spid="40" grpId="1" animBg="1"/>
      <p:bldP spid="41" grpId="1"/>
      <p:bldP spid="52" grpId="1"/>
      <p:bldP spid="57" grpId="1" animBg="1"/>
      <p:bldP spid="2" grpId="1"/>
      <p:bldP spid="45" grpId="0" animBg="1"/>
      <p:bldP spid="47" grpId="0"/>
      <p:bldP spid="54" grpId="0"/>
      <p:bldP spid="58" grpId="0" animBg="1"/>
      <p:bldP spid="3" grpId="0"/>
      <p:bldP spid="46" grpId="0" animBg="1"/>
      <p:bldP spid="45" grpId="1" animBg="1"/>
      <p:bldP spid="47" grpId="1"/>
      <p:bldP spid="54" grpId="1"/>
      <p:bldP spid="58" grpId="1" animBg="1"/>
      <p:bldP spid="3" grpId="1"/>
      <p:bldP spid="46" grpId="1" animBg="1"/>
      <p:bldP spid="42" grpId="0" animBg="1"/>
      <p:bldP spid="43" grpId="0" animBg="1"/>
      <p:bldP spid="44" grpId="0"/>
      <p:bldP spid="56" grpId="0"/>
      <p:bldP spid="4" grpId="0"/>
      <p:bldP spid="42" grpId="1" animBg="1"/>
      <p:bldP spid="43" grpId="1" animBg="1"/>
      <p:bldP spid="44" grpId="1"/>
      <p:bldP spid="56" grpId="1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951162" y="492113"/>
            <a:ext cx="17347398" cy="8741018"/>
            <a:chOff x="-1951162" y="492113"/>
            <a:chExt cx="17347398" cy="8741018"/>
          </a:xfrm>
        </p:grpSpPr>
        <p:sp>
          <p:nvSpPr>
            <p:cNvPr id="24" name="椭圆 23"/>
            <p:cNvSpPr/>
            <p:nvPr/>
          </p:nvSpPr>
          <p:spPr>
            <a:xfrm>
              <a:off x="7010400" y="847295"/>
              <a:ext cx="8385836" cy="8385836"/>
            </a:xfrm>
            <a:prstGeom prst="ellips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1951162" y="5594684"/>
              <a:ext cx="3112168" cy="31121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1353540" y="6065201"/>
              <a:ext cx="521628" cy="521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47421" y="492113"/>
              <a:ext cx="690991" cy="6909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Freeform 6"/>
          <p:cNvSpPr/>
          <p:nvPr/>
        </p:nvSpPr>
        <p:spPr bwMode="auto">
          <a:xfrm flipH="1" flipV="1">
            <a:off x="10370990" y="2754269"/>
            <a:ext cx="1891103" cy="1270611"/>
          </a:xfrm>
          <a:custGeom>
            <a:avLst/>
            <a:gdLst>
              <a:gd name="T0" fmla="*/ 2458 w 2727"/>
              <a:gd name="T1" fmla="*/ 0 h 1143"/>
              <a:gd name="T2" fmla="*/ 2727 w 2727"/>
              <a:gd name="T3" fmla="*/ 269 h 1143"/>
              <a:gd name="T4" fmla="*/ 598 w 2727"/>
              <a:gd name="T5" fmla="*/ 1143 h 1143"/>
              <a:gd name="T6" fmla="*/ 0 w 2727"/>
              <a:gd name="T7" fmla="*/ 545 h 1143"/>
              <a:gd name="T8" fmla="*/ 2458 w 2727"/>
              <a:gd name="T9" fmla="*/ 0 h 1143"/>
              <a:gd name="connsiteX0" fmla="*/ 9014 w 10000"/>
              <a:gd name="connsiteY0" fmla="*/ 0 h 6178"/>
              <a:gd name="connsiteX1" fmla="*/ 10000 w 10000"/>
              <a:gd name="connsiteY1" fmla="*/ 2353 h 6178"/>
              <a:gd name="connsiteX2" fmla="*/ 6149 w 10000"/>
              <a:gd name="connsiteY2" fmla="*/ 6178 h 6178"/>
              <a:gd name="connsiteX3" fmla="*/ 0 w 10000"/>
              <a:gd name="connsiteY3" fmla="*/ 4768 h 6178"/>
              <a:gd name="connsiteX4" fmla="*/ 9014 w 10000"/>
              <a:gd name="connsiteY4" fmla="*/ 0 h 6178"/>
              <a:gd name="connsiteX0-1" fmla="*/ 2868 w 3854"/>
              <a:gd name="connsiteY0-2" fmla="*/ 0 h 10000"/>
              <a:gd name="connsiteX1-3" fmla="*/ 3854 w 3854"/>
              <a:gd name="connsiteY1-4" fmla="*/ 3809 h 10000"/>
              <a:gd name="connsiteX2-5" fmla="*/ 3 w 3854"/>
              <a:gd name="connsiteY2-6" fmla="*/ 10000 h 10000"/>
              <a:gd name="connsiteX3-7" fmla="*/ 0 w 3854"/>
              <a:gd name="connsiteY3-8" fmla="*/ 2415 h 10000"/>
              <a:gd name="connsiteX4-9" fmla="*/ 2868 w 3854"/>
              <a:gd name="connsiteY4-1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54" h="10000">
                <a:moveTo>
                  <a:pt x="2868" y="0"/>
                </a:moveTo>
                <a:lnTo>
                  <a:pt x="3854" y="3809"/>
                </a:lnTo>
                <a:lnTo>
                  <a:pt x="3" y="10000"/>
                </a:lnTo>
                <a:cubicBezTo>
                  <a:pt x="2" y="7472"/>
                  <a:pt x="1" y="4943"/>
                  <a:pt x="0" y="2415"/>
                </a:cubicBezTo>
                <a:lnTo>
                  <a:pt x="286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Freeform 7"/>
          <p:cNvSpPr/>
          <p:nvPr/>
        </p:nvSpPr>
        <p:spPr bwMode="auto">
          <a:xfrm flipH="1" flipV="1">
            <a:off x="8093108" y="-50788"/>
            <a:ext cx="1188537" cy="1702202"/>
          </a:xfrm>
          <a:custGeom>
            <a:avLst/>
            <a:gdLst>
              <a:gd name="T0" fmla="*/ 874 w 1142"/>
              <a:gd name="T1" fmla="*/ 0 h 2729"/>
              <a:gd name="T2" fmla="*/ 1142 w 1142"/>
              <a:gd name="T3" fmla="*/ 268 h 2729"/>
              <a:gd name="T4" fmla="*/ 597 w 1142"/>
              <a:gd name="T5" fmla="*/ 2729 h 2729"/>
              <a:gd name="T6" fmla="*/ 0 w 1142"/>
              <a:gd name="T7" fmla="*/ 2131 h 2729"/>
              <a:gd name="T8" fmla="*/ 874 w 1142"/>
              <a:gd name="T9" fmla="*/ 0 h 2729"/>
              <a:gd name="connsiteX0" fmla="*/ 7653 w 10000"/>
              <a:gd name="connsiteY0" fmla="*/ 0 h 7809"/>
              <a:gd name="connsiteX1" fmla="*/ 10000 w 10000"/>
              <a:gd name="connsiteY1" fmla="*/ 982 h 7809"/>
              <a:gd name="connsiteX2" fmla="*/ 8741 w 10000"/>
              <a:gd name="connsiteY2" fmla="*/ 3695 h 7809"/>
              <a:gd name="connsiteX3" fmla="*/ 0 w 10000"/>
              <a:gd name="connsiteY3" fmla="*/ 7809 h 7809"/>
              <a:gd name="connsiteX4" fmla="*/ 7653 w 10000"/>
              <a:gd name="connsiteY4" fmla="*/ 0 h 7809"/>
              <a:gd name="connsiteX0-1" fmla="*/ 3437 w 5784"/>
              <a:gd name="connsiteY0-2" fmla="*/ 0 h 4732"/>
              <a:gd name="connsiteX1-3" fmla="*/ 5784 w 5784"/>
              <a:gd name="connsiteY1-4" fmla="*/ 1258 h 4732"/>
              <a:gd name="connsiteX2-5" fmla="*/ 4525 w 5784"/>
              <a:gd name="connsiteY2-6" fmla="*/ 4732 h 4732"/>
              <a:gd name="connsiteX3-7" fmla="*/ 0 w 5784"/>
              <a:gd name="connsiteY3-8" fmla="*/ 4436 h 4732"/>
              <a:gd name="connsiteX4-9" fmla="*/ 3437 w 5784"/>
              <a:gd name="connsiteY4-10" fmla="*/ 0 h 4732"/>
              <a:gd name="connsiteX0-11" fmla="*/ 5942 w 10000"/>
              <a:gd name="connsiteY0-12" fmla="*/ 0 h 9381"/>
              <a:gd name="connsiteX1-13" fmla="*/ 10000 w 10000"/>
              <a:gd name="connsiteY1-14" fmla="*/ 2658 h 9381"/>
              <a:gd name="connsiteX2-15" fmla="*/ 8093 w 10000"/>
              <a:gd name="connsiteY2-16" fmla="*/ 9381 h 9381"/>
              <a:gd name="connsiteX3-17" fmla="*/ 0 w 10000"/>
              <a:gd name="connsiteY3-18" fmla="*/ 9374 h 9381"/>
              <a:gd name="connsiteX4-19" fmla="*/ 5942 w 10000"/>
              <a:gd name="connsiteY4-20" fmla="*/ 0 h 93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9381">
                <a:moveTo>
                  <a:pt x="5942" y="0"/>
                </a:moveTo>
                <a:lnTo>
                  <a:pt x="10000" y="2658"/>
                </a:lnTo>
                <a:lnTo>
                  <a:pt x="8093" y="9381"/>
                </a:lnTo>
                <a:lnTo>
                  <a:pt x="0" y="9374"/>
                </a:lnTo>
                <a:lnTo>
                  <a:pt x="594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Freeform 8"/>
          <p:cNvSpPr/>
          <p:nvPr/>
        </p:nvSpPr>
        <p:spPr bwMode="auto">
          <a:xfrm flipH="1" flipV="1">
            <a:off x="8676100" y="-49275"/>
            <a:ext cx="2129248" cy="2285480"/>
          </a:xfrm>
          <a:custGeom>
            <a:avLst/>
            <a:gdLst>
              <a:gd name="T0" fmla="*/ 1272 w 1540"/>
              <a:gd name="T1" fmla="*/ 0 h 2331"/>
              <a:gd name="T2" fmla="*/ 1540 w 1540"/>
              <a:gd name="T3" fmla="*/ 269 h 2331"/>
              <a:gd name="T4" fmla="*/ 598 w 1540"/>
              <a:gd name="T5" fmla="*/ 2331 h 2331"/>
              <a:gd name="T6" fmla="*/ 0 w 1540"/>
              <a:gd name="T7" fmla="*/ 1733 h 2331"/>
              <a:gd name="T8" fmla="*/ 1272 w 1540"/>
              <a:gd name="T9" fmla="*/ 0 h 2331"/>
              <a:gd name="connsiteX0" fmla="*/ 5944 w 7684"/>
              <a:gd name="connsiteY0" fmla="*/ 0 h 10000"/>
              <a:gd name="connsiteX1" fmla="*/ 7684 w 7684"/>
              <a:gd name="connsiteY1" fmla="*/ 1154 h 10000"/>
              <a:gd name="connsiteX2" fmla="*/ 1567 w 7684"/>
              <a:gd name="connsiteY2" fmla="*/ 10000 h 10000"/>
              <a:gd name="connsiteX3" fmla="*/ 0 w 7684"/>
              <a:gd name="connsiteY3" fmla="*/ 5370 h 10000"/>
              <a:gd name="connsiteX4" fmla="*/ 5944 w 7684"/>
              <a:gd name="connsiteY4" fmla="*/ 0 h 10000"/>
              <a:gd name="connsiteX0-1" fmla="*/ 7736 w 10000"/>
              <a:gd name="connsiteY0-2" fmla="*/ 0 h 5449"/>
              <a:gd name="connsiteX1-3" fmla="*/ 10000 w 10000"/>
              <a:gd name="connsiteY1-4" fmla="*/ 1154 h 5449"/>
              <a:gd name="connsiteX2-5" fmla="*/ 6183 w 10000"/>
              <a:gd name="connsiteY2-6" fmla="*/ 5449 h 5449"/>
              <a:gd name="connsiteX3-7" fmla="*/ 0 w 10000"/>
              <a:gd name="connsiteY3-8" fmla="*/ 5370 h 5449"/>
              <a:gd name="connsiteX4-9" fmla="*/ 7736 w 10000"/>
              <a:gd name="connsiteY4-10" fmla="*/ 0 h 5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5449">
                <a:moveTo>
                  <a:pt x="7736" y="0"/>
                </a:moveTo>
                <a:lnTo>
                  <a:pt x="10000" y="1154"/>
                </a:lnTo>
                <a:lnTo>
                  <a:pt x="6183" y="5449"/>
                </a:lnTo>
                <a:lnTo>
                  <a:pt x="0" y="5370"/>
                </a:lnTo>
                <a:lnTo>
                  <a:pt x="773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Freeform 9"/>
          <p:cNvSpPr/>
          <p:nvPr/>
        </p:nvSpPr>
        <p:spPr bwMode="auto">
          <a:xfrm flipH="1" flipV="1">
            <a:off x="9273488" y="-65313"/>
            <a:ext cx="2959638" cy="2898907"/>
          </a:xfrm>
          <a:custGeom>
            <a:avLst/>
            <a:gdLst>
              <a:gd name="T0" fmla="*/ 1679 w 1948"/>
              <a:gd name="T1" fmla="*/ 0 h 1923"/>
              <a:gd name="T2" fmla="*/ 1948 w 1948"/>
              <a:gd name="T3" fmla="*/ 269 h 1923"/>
              <a:gd name="T4" fmla="*/ 598 w 1948"/>
              <a:gd name="T5" fmla="*/ 1923 h 1923"/>
              <a:gd name="T6" fmla="*/ 0 w 1948"/>
              <a:gd name="T7" fmla="*/ 1325 h 1923"/>
              <a:gd name="T8" fmla="*/ 1679 w 1948"/>
              <a:gd name="T9" fmla="*/ 0 h 1923"/>
              <a:gd name="connsiteX0" fmla="*/ 8619 w 10000"/>
              <a:gd name="connsiteY0" fmla="*/ 0 h 10000"/>
              <a:gd name="connsiteX1" fmla="*/ 10000 w 10000"/>
              <a:gd name="connsiteY1" fmla="*/ 1399 h 10000"/>
              <a:gd name="connsiteX2" fmla="*/ 3070 w 10000"/>
              <a:gd name="connsiteY2" fmla="*/ 10000 h 10000"/>
              <a:gd name="connsiteX3" fmla="*/ 1655 w 10000"/>
              <a:gd name="connsiteY3" fmla="*/ 8422 h 10000"/>
              <a:gd name="connsiteX4" fmla="*/ 0 w 10000"/>
              <a:gd name="connsiteY4" fmla="*/ 6890 h 10000"/>
              <a:gd name="connsiteX5" fmla="*/ 8619 w 10000"/>
              <a:gd name="connsiteY5" fmla="*/ 0 h 10000"/>
              <a:gd name="connsiteX0-1" fmla="*/ 7154 w 8535"/>
              <a:gd name="connsiteY0-2" fmla="*/ 0 h 10000"/>
              <a:gd name="connsiteX1-3" fmla="*/ 8535 w 8535"/>
              <a:gd name="connsiteY1-4" fmla="*/ 1399 h 10000"/>
              <a:gd name="connsiteX2-5" fmla="*/ 1605 w 8535"/>
              <a:gd name="connsiteY2-6" fmla="*/ 10000 h 10000"/>
              <a:gd name="connsiteX3-7" fmla="*/ 190 w 8535"/>
              <a:gd name="connsiteY3-8" fmla="*/ 8422 h 10000"/>
              <a:gd name="connsiteX4-9" fmla="*/ 0 w 8535"/>
              <a:gd name="connsiteY4-10" fmla="*/ 5731 h 10000"/>
              <a:gd name="connsiteX5-11" fmla="*/ 7154 w 8535"/>
              <a:gd name="connsiteY5-12" fmla="*/ 0 h 10000"/>
              <a:gd name="connsiteX0-13" fmla="*/ 8382 w 10000"/>
              <a:gd name="connsiteY0-14" fmla="*/ 0 h 8470"/>
              <a:gd name="connsiteX1-15" fmla="*/ 10000 w 10000"/>
              <a:gd name="connsiteY1-16" fmla="*/ 1399 h 8470"/>
              <a:gd name="connsiteX2-17" fmla="*/ 3328 w 10000"/>
              <a:gd name="connsiteY2-18" fmla="*/ 8470 h 8470"/>
              <a:gd name="connsiteX3-19" fmla="*/ 223 w 10000"/>
              <a:gd name="connsiteY3-20" fmla="*/ 8422 h 8470"/>
              <a:gd name="connsiteX4-21" fmla="*/ 0 w 10000"/>
              <a:gd name="connsiteY4-22" fmla="*/ 5731 h 8470"/>
              <a:gd name="connsiteX5-23" fmla="*/ 8382 w 10000"/>
              <a:gd name="connsiteY5-24" fmla="*/ 0 h 8470"/>
              <a:gd name="connsiteX0-25" fmla="*/ 8275 w 9893"/>
              <a:gd name="connsiteY0-26" fmla="*/ 0 h 10000"/>
              <a:gd name="connsiteX1-27" fmla="*/ 9893 w 9893"/>
              <a:gd name="connsiteY1-28" fmla="*/ 1652 h 10000"/>
              <a:gd name="connsiteX2-29" fmla="*/ 3221 w 9893"/>
              <a:gd name="connsiteY2-30" fmla="*/ 10000 h 10000"/>
              <a:gd name="connsiteX3-31" fmla="*/ 116 w 9893"/>
              <a:gd name="connsiteY3-32" fmla="*/ 9943 h 10000"/>
              <a:gd name="connsiteX4-33" fmla="*/ 0 w 9893"/>
              <a:gd name="connsiteY4-34" fmla="*/ 6657 h 10000"/>
              <a:gd name="connsiteX5-35" fmla="*/ 8275 w 9893"/>
              <a:gd name="connsiteY5-36" fmla="*/ 0 h 10000"/>
              <a:gd name="connsiteX0-37" fmla="*/ 8365 w 10000"/>
              <a:gd name="connsiteY0-38" fmla="*/ 0 h 9943"/>
              <a:gd name="connsiteX1-39" fmla="*/ 10000 w 10000"/>
              <a:gd name="connsiteY1-40" fmla="*/ 1652 h 9943"/>
              <a:gd name="connsiteX2-41" fmla="*/ 3364 w 10000"/>
              <a:gd name="connsiteY2-42" fmla="*/ 9891 h 9943"/>
              <a:gd name="connsiteX3-43" fmla="*/ 117 w 10000"/>
              <a:gd name="connsiteY3-44" fmla="*/ 9943 h 9943"/>
              <a:gd name="connsiteX4-45" fmla="*/ 0 w 10000"/>
              <a:gd name="connsiteY4-46" fmla="*/ 6657 h 9943"/>
              <a:gd name="connsiteX5-47" fmla="*/ 8365 w 10000"/>
              <a:gd name="connsiteY5-48" fmla="*/ 0 h 9943"/>
              <a:gd name="connsiteX0-49" fmla="*/ 8365 w 10000"/>
              <a:gd name="connsiteY0-50" fmla="*/ 0 h 9948"/>
              <a:gd name="connsiteX1-51" fmla="*/ 10000 w 10000"/>
              <a:gd name="connsiteY1-52" fmla="*/ 1661 h 9948"/>
              <a:gd name="connsiteX2-53" fmla="*/ 3364 w 10000"/>
              <a:gd name="connsiteY2-54" fmla="*/ 9948 h 9948"/>
              <a:gd name="connsiteX3-55" fmla="*/ 117 w 10000"/>
              <a:gd name="connsiteY3-56" fmla="*/ 9945 h 9948"/>
              <a:gd name="connsiteX4-57" fmla="*/ 0 w 10000"/>
              <a:gd name="connsiteY4-58" fmla="*/ 6695 h 9948"/>
              <a:gd name="connsiteX5-59" fmla="*/ 8365 w 10000"/>
              <a:gd name="connsiteY5-60" fmla="*/ 0 h 99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9948">
                <a:moveTo>
                  <a:pt x="8365" y="0"/>
                </a:moveTo>
                <a:lnTo>
                  <a:pt x="10000" y="1661"/>
                </a:lnTo>
                <a:lnTo>
                  <a:pt x="3364" y="9948"/>
                </a:lnTo>
                <a:lnTo>
                  <a:pt x="117" y="9945"/>
                </a:lnTo>
                <a:cubicBezTo>
                  <a:pt x="42" y="8880"/>
                  <a:pt x="75" y="7760"/>
                  <a:pt x="0" y="6695"/>
                </a:cubicBezTo>
                <a:lnTo>
                  <a:pt x="836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Freeform 10"/>
          <p:cNvSpPr/>
          <p:nvPr/>
        </p:nvSpPr>
        <p:spPr bwMode="auto">
          <a:xfrm flipH="1" flipV="1">
            <a:off x="9851082" y="1169589"/>
            <a:ext cx="2428002" cy="2241599"/>
          </a:xfrm>
          <a:custGeom>
            <a:avLst/>
            <a:gdLst>
              <a:gd name="T0" fmla="*/ 2072 w 2339"/>
              <a:gd name="T1" fmla="*/ 0 h 1531"/>
              <a:gd name="T2" fmla="*/ 2339 w 2339"/>
              <a:gd name="T3" fmla="*/ 269 h 1531"/>
              <a:gd name="T4" fmla="*/ 596 w 2339"/>
              <a:gd name="T5" fmla="*/ 1531 h 1531"/>
              <a:gd name="T6" fmla="*/ 0 w 2339"/>
              <a:gd name="T7" fmla="*/ 933 h 1531"/>
              <a:gd name="T8" fmla="*/ 2072 w 2339"/>
              <a:gd name="T9" fmla="*/ 0 h 1531"/>
              <a:gd name="connsiteX0" fmla="*/ 8858 w 10000"/>
              <a:gd name="connsiteY0" fmla="*/ 0 h 8137"/>
              <a:gd name="connsiteX1" fmla="*/ 10000 w 10000"/>
              <a:gd name="connsiteY1" fmla="*/ 1757 h 8137"/>
              <a:gd name="connsiteX2" fmla="*/ 4301 w 10000"/>
              <a:gd name="connsiteY2" fmla="*/ 8137 h 8137"/>
              <a:gd name="connsiteX3" fmla="*/ 0 w 10000"/>
              <a:gd name="connsiteY3" fmla="*/ 6094 h 8137"/>
              <a:gd name="connsiteX4" fmla="*/ 8858 w 10000"/>
              <a:gd name="connsiteY4" fmla="*/ 0 h 8137"/>
              <a:gd name="connsiteX0-1" fmla="*/ 4627 w 5769"/>
              <a:gd name="connsiteY0-2" fmla="*/ 0 h 10000"/>
              <a:gd name="connsiteX1-3" fmla="*/ 5769 w 5769"/>
              <a:gd name="connsiteY1-4" fmla="*/ 2159 h 10000"/>
              <a:gd name="connsiteX2-5" fmla="*/ 70 w 5769"/>
              <a:gd name="connsiteY2-6" fmla="*/ 10000 h 10000"/>
              <a:gd name="connsiteX3-7" fmla="*/ 0 w 5769"/>
              <a:gd name="connsiteY3-8" fmla="*/ 3911 h 10000"/>
              <a:gd name="connsiteX4-9" fmla="*/ 4627 w 5769"/>
              <a:gd name="connsiteY4-1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769" h="10000">
                <a:moveTo>
                  <a:pt x="4627" y="0"/>
                </a:moveTo>
                <a:lnTo>
                  <a:pt x="5769" y="2159"/>
                </a:lnTo>
                <a:lnTo>
                  <a:pt x="70" y="10000"/>
                </a:lnTo>
                <a:cubicBezTo>
                  <a:pt x="47" y="7970"/>
                  <a:pt x="23" y="5941"/>
                  <a:pt x="0" y="3911"/>
                </a:cubicBezTo>
                <a:lnTo>
                  <a:pt x="462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H="1" flipV="1">
            <a:off x="9848112" y="3536516"/>
            <a:ext cx="1011241" cy="1013041"/>
          </a:xfrm>
          <a:custGeom>
            <a:avLst/>
            <a:gdLst>
              <a:gd name="T0" fmla="*/ 295 w 562"/>
              <a:gd name="T1" fmla="*/ 0 h 563"/>
              <a:gd name="T2" fmla="*/ 516 w 562"/>
              <a:gd name="T3" fmla="*/ 47 h 563"/>
              <a:gd name="T4" fmla="*/ 562 w 562"/>
              <a:gd name="T5" fmla="*/ 269 h 563"/>
              <a:gd name="T6" fmla="*/ 269 w 562"/>
              <a:gd name="T7" fmla="*/ 563 h 563"/>
              <a:gd name="T8" fmla="*/ 0 w 562"/>
              <a:gd name="T9" fmla="*/ 294 h 563"/>
              <a:gd name="T10" fmla="*/ 295 w 562"/>
              <a:gd name="T11" fmla="*/ 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2" h="563">
                <a:moveTo>
                  <a:pt x="295" y="0"/>
                </a:moveTo>
                <a:lnTo>
                  <a:pt x="516" y="47"/>
                </a:lnTo>
                <a:lnTo>
                  <a:pt x="562" y="269"/>
                </a:lnTo>
                <a:lnTo>
                  <a:pt x="269" y="563"/>
                </a:lnTo>
                <a:lnTo>
                  <a:pt x="0" y="294"/>
                </a:lnTo>
                <a:lnTo>
                  <a:pt x="29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12"/>
          <p:cNvSpPr/>
          <p:nvPr/>
        </p:nvSpPr>
        <p:spPr bwMode="auto">
          <a:xfrm flipH="1" flipV="1">
            <a:off x="7300325" y="1164850"/>
            <a:ext cx="1279346" cy="1281145"/>
          </a:xfrm>
          <a:custGeom>
            <a:avLst/>
            <a:gdLst>
              <a:gd name="T0" fmla="*/ 443 w 711"/>
              <a:gd name="T1" fmla="*/ 0 h 712"/>
              <a:gd name="T2" fmla="*/ 664 w 711"/>
              <a:gd name="T3" fmla="*/ 47 h 712"/>
              <a:gd name="T4" fmla="*/ 711 w 711"/>
              <a:gd name="T5" fmla="*/ 269 h 712"/>
              <a:gd name="T6" fmla="*/ 268 w 711"/>
              <a:gd name="T7" fmla="*/ 712 h 712"/>
              <a:gd name="T8" fmla="*/ 0 w 711"/>
              <a:gd name="T9" fmla="*/ 444 h 712"/>
              <a:gd name="T10" fmla="*/ 443 w 711"/>
              <a:gd name="T11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1" h="712">
                <a:moveTo>
                  <a:pt x="443" y="0"/>
                </a:moveTo>
                <a:lnTo>
                  <a:pt x="664" y="47"/>
                </a:lnTo>
                <a:lnTo>
                  <a:pt x="711" y="269"/>
                </a:lnTo>
                <a:lnTo>
                  <a:pt x="268" y="712"/>
                </a:lnTo>
                <a:lnTo>
                  <a:pt x="0" y="444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13"/>
          <p:cNvSpPr/>
          <p:nvPr/>
        </p:nvSpPr>
        <p:spPr bwMode="auto">
          <a:xfrm flipH="1" flipV="1">
            <a:off x="7237348" y="1747842"/>
            <a:ext cx="1925316" cy="1928915"/>
          </a:xfrm>
          <a:custGeom>
            <a:avLst/>
            <a:gdLst>
              <a:gd name="T0" fmla="*/ 801 w 1070"/>
              <a:gd name="T1" fmla="*/ 0 h 1072"/>
              <a:gd name="T2" fmla="*/ 1024 w 1070"/>
              <a:gd name="T3" fmla="*/ 46 h 1072"/>
              <a:gd name="T4" fmla="*/ 1070 w 1070"/>
              <a:gd name="T5" fmla="*/ 269 h 1072"/>
              <a:gd name="T6" fmla="*/ 268 w 1070"/>
              <a:gd name="T7" fmla="*/ 1072 h 1072"/>
              <a:gd name="T8" fmla="*/ 0 w 1070"/>
              <a:gd name="T9" fmla="*/ 803 h 1072"/>
              <a:gd name="T10" fmla="*/ 801 w 1070"/>
              <a:gd name="T11" fmla="*/ 0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0" h="1072">
                <a:moveTo>
                  <a:pt x="801" y="0"/>
                </a:moveTo>
                <a:lnTo>
                  <a:pt x="1024" y="46"/>
                </a:lnTo>
                <a:lnTo>
                  <a:pt x="1070" y="269"/>
                </a:lnTo>
                <a:lnTo>
                  <a:pt x="268" y="1072"/>
                </a:lnTo>
                <a:lnTo>
                  <a:pt x="0" y="803"/>
                </a:lnTo>
                <a:lnTo>
                  <a:pt x="80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4"/>
          <p:cNvSpPr/>
          <p:nvPr/>
        </p:nvSpPr>
        <p:spPr bwMode="auto">
          <a:xfrm flipH="1" flipV="1">
            <a:off x="7597220" y="2345231"/>
            <a:ext cx="2164631" cy="2164631"/>
          </a:xfrm>
          <a:custGeom>
            <a:avLst/>
            <a:gdLst>
              <a:gd name="T0" fmla="*/ 935 w 1203"/>
              <a:gd name="T1" fmla="*/ 0 h 1203"/>
              <a:gd name="T2" fmla="*/ 1156 w 1203"/>
              <a:gd name="T3" fmla="*/ 46 h 1203"/>
              <a:gd name="T4" fmla="*/ 1203 w 1203"/>
              <a:gd name="T5" fmla="*/ 268 h 1203"/>
              <a:gd name="T6" fmla="*/ 269 w 1203"/>
              <a:gd name="T7" fmla="*/ 1203 h 1203"/>
              <a:gd name="T8" fmla="*/ 0 w 1203"/>
              <a:gd name="T9" fmla="*/ 934 h 1203"/>
              <a:gd name="T10" fmla="*/ 935 w 1203"/>
              <a:gd name="T11" fmla="*/ 0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3" h="1203">
                <a:moveTo>
                  <a:pt x="935" y="0"/>
                </a:moveTo>
                <a:lnTo>
                  <a:pt x="1156" y="46"/>
                </a:lnTo>
                <a:lnTo>
                  <a:pt x="1203" y="268"/>
                </a:lnTo>
                <a:lnTo>
                  <a:pt x="269" y="1203"/>
                </a:lnTo>
                <a:lnTo>
                  <a:pt x="0" y="934"/>
                </a:lnTo>
                <a:lnTo>
                  <a:pt x="93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15"/>
          <p:cNvSpPr/>
          <p:nvPr/>
        </p:nvSpPr>
        <p:spPr bwMode="auto">
          <a:xfrm flipH="1" flipV="1">
            <a:off x="8804591" y="2922826"/>
            <a:ext cx="1531256" cy="1533055"/>
          </a:xfrm>
          <a:custGeom>
            <a:avLst/>
            <a:gdLst>
              <a:gd name="T0" fmla="*/ 583 w 851"/>
              <a:gd name="T1" fmla="*/ 0 h 852"/>
              <a:gd name="T2" fmla="*/ 813 w 851"/>
              <a:gd name="T3" fmla="*/ 55 h 852"/>
              <a:gd name="T4" fmla="*/ 851 w 851"/>
              <a:gd name="T5" fmla="*/ 269 h 852"/>
              <a:gd name="T6" fmla="*/ 267 w 851"/>
              <a:gd name="T7" fmla="*/ 852 h 852"/>
              <a:gd name="T8" fmla="*/ 0 w 851"/>
              <a:gd name="T9" fmla="*/ 583 h 852"/>
              <a:gd name="T10" fmla="*/ 583 w 851"/>
              <a:gd name="T11" fmla="*/ 0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" h="852">
                <a:moveTo>
                  <a:pt x="583" y="0"/>
                </a:moveTo>
                <a:lnTo>
                  <a:pt x="813" y="55"/>
                </a:lnTo>
                <a:lnTo>
                  <a:pt x="851" y="269"/>
                </a:lnTo>
                <a:lnTo>
                  <a:pt x="267" y="852"/>
                </a:lnTo>
                <a:lnTo>
                  <a:pt x="0" y="583"/>
                </a:lnTo>
                <a:lnTo>
                  <a:pt x="58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TextBox 13"/>
          <p:cNvSpPr txBox="1"/>
          <p:nvPr/>
        </p:nvSpPr>
        <p:spPr>
          <a:xfrm rot="18940020" flipH="1">
            <a:off x="9965748" y="3910116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$45M</a:t>
            </a:r>
            <a:endParaRPr lang="en-US" sz="1600" b="1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3" name="TextBox 14"/>
          <p:cNvSpPr txBox="1"/>
          <p:nvPr/>
        </p:nvSpPr>
        <p:spPr>
          <a:xfrm rot="18940020" flipH="1">
            <a:off x="7636645" y="1583284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$45M</a:t>
            </a:r>
            <a:endParaRPr lang="en-US" sz="1600" b="1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4" name="TextBox 15"/>
          <p:cNvSpPr txBox="1"/>
          <p:nvPr/>
        </p:nvSpPr>
        <p:spPr>
          <a:xfrm rot="18877707" flipH="1">
            <a:off x="7543000" y="3306188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WRITE SOMETHING </a:t>
            </a:r>
            <a:endParaRPr lang="en-US" sz="1600" b="1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5" name="TextBox 16"/>
          <p:cNvSpPr txBox="1"/>
          <p:nvPr/>
        </p:nvSpPr>
        <p:spPr>
          <a:xfrm rot="18877707" flipH="1">
            <a:off x="7581662" y="2415218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SOMETHING </a:t>
            </a:r>
            <a:endParaRPr lang="en-US" sz="1600" b="1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TextBox 17"/>
          <p:cNvSpPr txBox="1"/>
          <p:nvPr/>
        </p:nvSpPr>
        <p:spPr>
          <a:xfrm rot="18877707" flipH="1">
            <a:off x="8777910" y="3583277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SOMETHING </a:t>
            </a:r>
            <a:endParaRPr lang="en-US" sz="1600" b="1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1731214" y="3225417"/>
            <a:ext cx="40178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7"/>
          <p:cNvSpPr txBox="1"/>
          <p:nvPr/>
        </p:nvSpPr>
        <p:spPr>
          <a:xfrm>
            <a:off x="1625564" y="1850652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</a:t>
            </a:r>
            <a:r>
              <a:rPr lang="zh-CN" altLang="en-US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预解析机制</a:t>
            </a:r>
            <a:endParaRPr lang="zh-CN" altLang="en-US" sz="32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Google Shape;86;p19"/>
          <p:cNvSpPr txBox="1"/>
          <p:nvPr/>
        </p:nvSpPr>
        <p:spPr>
          <a:xfrm>
            <a:off x="1625564" y="1391653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1625563" y="3539376"/>
            <a:ext cx="4340989" cy="115189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变量声明提升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：使用关键字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var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</a:b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声明的变量，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JS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预解析机制会将创建的变量名提升到第一行。浏览器中有这个变量名，但是没有赋值。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TextBox 24"/>
          <p:cNvSpPr txBox="1"/>
          <p:nvPr/>
        </p:nvSpPr>
        <p:spPr>
          <a:xfrm>
            <a:off x="1625563" y="5013211"/>
            <a:ext cx="4340989" cy="8286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函数声明提升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：浏览器会将函数整体提升到第一行。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0" grpId="1"/>
      <p:bldP spid="21" grpId="1"/>
      <p:bldP spid="22" grpId="0"/>
      <p:bldP spid="29" grpId="0"/>
      <p:bldP spid="22" grpId="1"/>
      <p:bldP spid="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"/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4"/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5" dirty="0">
                <a:solidFill>
                  <a:prstClr val="white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altLang="zh-CN" sz="8795" dirty="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2"/>
          <p:cNvSpPr txBox="1"/>
          <p:nvPr>
            <p:custDataLst>
              <p:tags r:id="rId2"/>
            </p:custDataLst>
          </p:nvPr>
        </p:nvSpPr>
        <p:spPr>
          <a:xfrm>
            <a:off x="3794125" y="3545840"/>
            <a:ext cx="4286885" cy="110045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时间</a:t>
            </a:r>
            <a:r>
              <a:rPr lang="zh-CN" altLang="en-US" sz="6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对象</a:t>
            </a:r>
            <a:endParaRPr lang="zh-CN" altLang="en-US" sz="66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  <p:bldLst>
      <p:bldP spid="8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>
            <a:off x="627086" y="954250"/>
            <a:ext cx="780222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27087" y="431030"/>
            <a:ext cx="238027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时间对象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623081" y="1828222"/>
            <a:ext cx="8830443" cy="3703390"/>
            <a:chOff x="1623081" y="1833937"/>
            <a:chExt cx="8830443" cy="3703390"/>
          </a:xfrm>
        </p:grpSpPr>
        <p:grpSp>
          <p:nvGrpSpPr>
            <p:cNvPr id="69" name="组合 68"/>
            <p:cNvGrpSpPr/>
            <p:nvPr/>
          </p:nvGrpSpPr>
          <p:grpSpPr>
            <a:xfrm rot="0">
              <a:off x="4118821" y="1833937"/>
              <a:ext cx="3954359" cy="3703390"/>
              <a:chOff x="2343047" y="1309778"/>
              <a:chExt cx="3954359" cy="3703390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2343047" y="2537225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004850" y="3763513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378610" y="3733750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5055575" y="2564105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4388135" y="1327601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047707" y="1327601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2" name="Freeform 71922"/>
              <p:cNvSpPr/>
              <p:nvPr/>
            </p:nvSpPr>
            <p:spPr bwMode="auto">
              <a:xfrm>
                <a:off x="3095614" y="3809164"/>
                <a:ext cx="2406146" cy="1091836"/>
              </a:xfrm>
              <a:custGeom>
                <a:avLst/>
                <a:gdLst>
                  <a:gd name="T0" fmla="*/ 2222 w 2861"/>
                  <a:gd name="T1" fmla="*/ 1397 h 1397"/>
                  <a:gd name="T2" fmla="*/ 1752 w 2861"/>
                  <a:gd name="T3" fmla="*/ 1171 h 1397"/>
                  <a:gd name="T4" fmla="*/ 1433 w 2861"/>
                  <a:gd name="T5" fmla="*/ 1056 h 1397"/>
                  <a:gd name="T6" fmla="*/ 1109 w 2861"/>
                  <a:gd name="T7" fmla="*/ 1171 h 1397"/>
                  <a:gd name="T8" fmla="*/ 900 w 2861"/>
                  <a:gd name="T9" fmla="*/ 1336 h 1397"/>
                  <a:gd name="T10" fmla="*/ 639 w 2861"/>
                  <a:gd name="T11" fmla="*/ 1397 h 1397"/>
                  <a:gd name="T12" fmla="*/ 0 w 2861"/>
                  <a:gd name="T13" fmla="*/ 699 h 1397"/>
                  <a:gd name="T14" fmla="*/ 639 w 2861"/>
                  <a:gd name="T15" fmla="*/ 0 h 1397"/>
                  <a:gd name="T16" fmla="*/ 1109 w 2861"/>
                  <a:gd name="T17" fmla="*/ 226 h 1397"/>
                  <a:gd name="T18" fmla="*/ 1109 w 2861"/>
                  <a:gd name="T19" fmla="*/ 226 h 1397"/>
                  <a:gd name="T20" fmla="*/ 1438 w 2861"/>
                  <a:gd name="T21" fmla="*/ 339 h 1397"/>
                  <a:gd name="T22" fmla="*/ 1752 w 2861"/>
                  <a:gd name="T23" fmla="*/ 226 h 1397"/>
                  <a:gd name="T24" fmla="*/ 2222 w 2861"/>
                  <a:gd name="T25" fmla="*/ 0 h 1397"/>
                  <a:gd name="T26" fmla="*/ 2861 w 2861"/>
                  <a:gd name="T27" fmla="*/ 699 h 1397"/>
                  <a:gd name="T28" fmla="*/ 2222 w 2861"/>
                  <a:gd name="T29" fmla="*/ 1397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7">
                    <a:moveTo>
                      <a:pt x="2222" y="1397"/>
                    </a:moveTo>
                    <a:cubicBezTo>
                      <a:pt x="2048" y="1397"/>
                      <a:pt x="1881" y="1317"/>
                      <a:pt x="1752" y="1171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1"/>
                    </a:cubicBezTo>
                    <a:cubicBezTo>
                      <a:pt x="1049" y="1242"/>
                      <a:pt x="979" y="1297"/>
                      <a:pt x="900" y="1336"/>
                    </a:cubicBezTo>
                    <a:cubicBezTo>
                      <a:pt x="817" y="1377"/>
                      <a:pt x="729" y="1397"/>
                      <a:pt x="639" y="1397"/>
                    </a:cubicBezTo>
                    <a:cubicBezTo>
                      <a:pt x="286" y="1397"/>
                      <a:pt x="0" y="1084"/>
                      <a:pt x="0" y="699"/>
                    </a:cubicBezTo>
                    <a:cubicBezTo>
                      <a:pt x="0" y="313"/>
                      <a:pt x="286" y="0"/>
                      <a:pt x="639" y="0"/>
                    </a:cubicBezTo>
                    <a:cubicBezTo>
                      <a:pt x="817" y="0"/>
                      <a:pt x="988" y="82"/>
                      <a:pt x="1109" y="226"/>
                    </a:cubicBezTo>
                    <a:cubicBezTo>
                      <a:pt x="1109" y="226"/>
                      <a:pt x="1109" y="226"/>
                      <a:pt x="1109" y="226"/>
                    </a:cubicBezTo>
                    <a:cubicBezTo>
                      <a:pt x="1177" y="297"/>
                      <a:pt x="1299" y="339"/>
                      <a:pt x="1438" y="339"/>
                    </a:cubicBezTo>
                    <a:cubicBezTo>
                      <a:pt x="1576" y="339"/>
                      <a:pt x="1696" y="296"/>
                      <a:pt x="1752" y="226"/>
                    </a:cubicBezTo>
                    <a:cubicBezTo>
                      <a:pt x="1873" y="82"/>
                      <a:pt x="2044" y="0"/>
                      <a:pt x="2222" y="0"/>
                    </a:cubicBezTo>
                    <a:cubicBezTo>
                      <a:pt x="2575" y="0"/>
                      <a:pt x="2861" y="313"/>
                      <a:pt x="2861" y="699"/>
                    </a:cubicBezTo>
                    <a:cubicBezTo>
                      <a:pt x="2861" y="1084"/>
                      <a:pt x="2575" y="1397"/>
                      <a:pt x="2222" y="139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3" name="Freeform 71929"/>
              <p:cNvSpPr/>
              <p:nvPr/>
            </p:nvSpPr>
            <p:spPr bwMode="auto">
              <a:xfrm>
                <a:off x="2347876" y="2524091"/>
                <a:ext cx="1896662" cy="2489077"/>
              </a:xfrm>
              <a:custGeom>
                <a:avLst/>
                <a:gdLst>
                  <a:gd name="T0" fmla="*/ 1283 w 2251"/>
                  <a:gd name="T1" fmla="*/ 448 h 3095"/>
                  <a:gd name="T2" fmla="*/ 1339 w 2251"/>
                  <a:gd name="T3" fmla="*/ 1007 h 3095"/>
                  <a:gd name="T4" fmla="*/ 1407 w 2251"/>
                  <a:gd name="T5" fmla="*/ 1366 h 3095"/>
                  <a:gd name="T6" fmla="*/ 1660 w 2251"/>
                  <a:gd name="T7" fmla="*/ 1616 h 3095"/>
                  <a:gd name="T8" fmla="*/ 1896 w 2251"/>
                  <a:gd name="T9" fmla="*/ 1731 h 3095"/>
                  <a:gd name="T10" fmla="*/ 2075 w 2251"/>
                  <a:gd name="T11" fmla="*/ 1948 h 3095"/>
                  <a:gd name="T12" fmla="*/ 1841 w 2251"/>
                  <a:gd name="T13" fmla="*/ 2903 h 3095"/>
                  <a:gd name="T14" fmla="*/ 968 w 2251"/>
                  <a:gd name="T15" fmla="*/ 2647 h 3095"/>
                  <a:gd name="T16" fmla="*/ 912 w 2251"/>
                  <a:gd name="T17" fmla="*/ 2088 h 3095"/>
                  <a:gd name="T18" fmla="*/ 912 w 2251"/>
                  <a:gd name="T19" fmla="*/ 2088 h 3095"/>
                  <a:gd name="T20" fmla="*/ 837 w 2251"/>
                  <a:gd name="T21" fmla="*/ 1720 h 3095"/>
                  <a:gd name="T22" fmla="*/ 590 w 2251"/>
                  <a:gd name="T23" fmla="*/ 1479 h 3095"/>
                  <a:gd name="T24" fmla="*/ 176 w 2251"/>
                  <a:gd name="T25" fmla="*/ 1147 h 3095"/>
                  <a:gd name="T26" fmla="*/ 410 w 2251"/>
                  <a:gd name="T27" fmla="*/ 192 h 3095"/>
                  <a:gd name="T28" fmla="*/ 1283 w 2251"/>
                  <a:gd name="T29" fmla="*/ 448 h 3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1" h="3095">
                    <a:moveTo>
                      <a:pt x="1283" y="448"/>
                    </a:moveTo>
                    <a:cubicBezTo>
                      <a:pt x="1370" y="613"/>
                      <a:pt x="1390" y="811"/>
                      <a:pt x="1339" y="1007"/>
                    </a:cubicBezTo>
                    <a:cubicBezTo>
                      <a:pt x="1314" y="1104"/>
                      <a:pt x="1339" y="1238"/>
                      <a:pt x="1407" y="1366"/>
                    </a:cubicBezTo>
                    <a:cubicBezTo>
                      <a:pt x="1477" y="1498"/>
                      <a:pt x="1574" y="1594"/>
                      <a:pt x="1660" y="1616"/>
                    </a:cubicBezTo>
                    <a:cubicBezTo>
                      <a:pt x="1746" y="1637"/>
                      <a:pt x="1825" y="1676"/>
                      <a:pt x="1896" y="1731"/>
                    </a:cubicBezTo>
                    <a:cubicBezTo>
                      <a:pt x="1969" y="1789"/>
                      <a:pt x="2029" y="1862"/>
                      <a:pt x="2075" y="1948"/>
                    </a:cubicBezTo>
                    <a:cubicBezTo>
                      <a:pt x="2251" y="2282"/>
                      <a:pt x="2146" y="2710"/>
                      <a:pt x="1841" y="2903"/>
                    </a:cubicBezTo>
                    <a:cubicBezTo>
                      <a:pt x="1536" y="3095"/>
                      <a:pt x="1144" y="2980"/>
                      <a:pt x="968" y="2647"/>
                    </a:cubicBezTo>
                    <a:cubicBezTo>
                      <a:pt x="879" y="2478"/>
                      <a:pt x="858" y="2274"/>
                      <a:pt x="912" y="2088"/>
                    </a:cubicBezTo>
                    <a:cubicBezTo>
                      <a:pt x="912" y="2088"/>
                      <a:pt x="912" y="2088"/>
                      <a:pt x="912" y="2088"/>
                    </a:cubicBezTo>
                    <a:cubicBezTo>
                      <a:pt x="934" y="1989"/>
                      <a:pt x="907" y="1851"/>
                      <a:pt x="837" y="1720"/>
                    </a:cubicBezTo>
                    <a:cubicBezTo>
                      <a:pt x="768" y="1589"/>
                      <a:pt x="674" y="1497"/>
                      <a:pt x="590" y="1479"/>
                    </a:cubicBezTo>
                    <a:cubicBezTo>
                      <a:pt x="416" y="1437"/>
                      <a:pt x="265" y="1316"/>
                      <a:pt x="176" y="1147"/>
                    </a:cubicBezTo>
                    <a:cubicBezTo>
                      <a:pt x="0" y="813"/>
                      <a:pt x="105" y="385"/>
                      <a:pt x="410" y="192"/>
                    </a:cubicBezTo>
                    <a:cubicBezTo>
                      <a:pt x="715" y="0"/>
                      <a:pt x="1107" y="114"/>
                      <a:pt x="1283" y="44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4" name="Freeform 71928"/>
              <p:cNvSpPr/>
              <p:nvPr/>
            </p:nvSpPr>
            <p:spPr bwMode="auto">
              <a:xfrm rot="7240418">
                <a:off x="2066002" y="2005067"/>
                <a:ext cx="2483084" cy="1092506"/>
              </a:xfrm>
              <a:custGeom>
                <a:avLst/>
                <a:gdLst>
                  <a:gd name="T0" fmla="*/ 2222 w 2861"/>
                  <a:gd name="T1" fmla="*/ 1398 h 1398"/>
                  <a:gd name="T2" fmla="*/ 1752 w 2861"/>
                  <a:gd name="T3" fmla="*/ 1172 h 1398"/>
                  <a:gd name="T4" fmla="*/ 1433 w 2861"/>
                  <a:gd name="T5" fmla="*/ 1056 h 1398"/>
                  <a:gd name="T6" fmla="*/ 1109 w 2861"/>
                  <a:gd name="T7" fmla="*/ 1172 h 1398"/>
                  <a:gd name="T8" fmla="*/ 900 w 2861"/>
                  <a:gd name="T9" fmla="*/ 1337 h 1398"/>
                  <a:gd name="T10" fmla="*/ 639 w 2861"/>
                  <a:gd name="T11" fmla="*/ 1398 h 1398"/>
                  <a:gd name="T12" fmla="*/ 0 w 2861"/>
                  <a:gd name="T13" fmla="*/ 699 h 1398"/>
                  <a:gd name="T14" fmla="*/ 639 w 2861"/>
                  <a:gd name="T15" fmla="*/ 0 h 1398"/>
                  <a:gd name="T16" fmla="*/ 1109 w 2861"/>
                  <a:gd name="T17" fmla="*/ 226 h 1398"/>
                  <a:gd name="T18" fmla="*/ 1109 w 2861"/>
                  <a:gd name="T19" fmla="*/ 227 h 1398"/>
                  <a:gd name="T20" fmla="*/ 1438 w 2861"/>
                  <a:gd name="T21" fmla="*/ 340 h 1398"/>
                  <a:gd name="T22" fmla="*/ 1752 w 2861"/>
                  <a:gd name="T23" fmla="*/ 226 h 1398"/>
                  <a:gd name="T24" fmla="*/ 2222 w 2861"/>
                  <a:gd name="T25" fmla="*/ 0 h 1398"/>
                  <a:gd name="T26" fmla="*/ 2861 w 2861"/>
                  <a:gd name="T27" fmla="*/ 699 h 1398"/>
                  <a:gd name="T28" fmla="*/ 2222 w 2861"/>
                  <a:gd name="T29" fmla="*/ 1398 h 1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8">
                    <a:moveTo>
                      <a:pt x="2222" y="1398"/>
                    </a:moveTo>
                    <a:cubicBezTo>
                      <a:pt x="2048" y="1398"/>
                      <a:pt x="1881" y="1317"/>
                      <a:pt x="1752" y="1172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2"/>
                    </a:cubicBezTo>
                    <a:cubicBezTo>
                      <a:pt x="1049" y="1242"/>
                      <a:pt x="979" y="1298"/>
                      <a:pt x="900" y="1337"/>
                    </a:cubicBezTo>
                    <a:cubicBezTo>
                      <a:pt x="817" y="1377"/>
                      <a:pt x="729" y="1398"/>
                      <a:pt x="639" y="1398"/>
                    </a:cubicBezTo>
                    <a:cubicBezTo>
                      <a:pt x="286" y="1398"/>
                      <a:pt x="0" y="1084"/>
                      <a:pt x="0" y="699"/>
                    </a:cubicBezTo>
                    <a:cubicBezTo>
                      <a:pt x="0" y="314"/>
                      <a:pt x="286" y="0"/>
                      <a:pt x="639" y="0"/>
                    </a:cubicBezTo>
                    <a:cubicBezTo>
                      <a:pt x="817" y="0"/>
                      <a:pt x="988" y="83"/>
                      <a:pt x="1109" y="226"/>
                    </a:cubicBezTo>
                    <a:cubicBezTo>
                      <a:pt x="1109" y="227"/>
                      <a:pt x="1109" y="227"/>
                      <a:pt x="1109" y="227"/>
                    </a:cubicBezTo>
                    <a:cubicBezTo>
                      <a:pt x="1177" y="297"/>
                      <a:pt x="1299" y="340"/>
                      <a:pt x="1438" y="340"/>
                    </a:cubicBezTo>
                    <a:cubicBezTo>
                      <a:pt x="1576" y="340"/>
                      <a:pt x="1696" y="296"/>
                      <a:pt x="1752" y="226"/>
                    </a:cubicBezTo>
                    <a:cubicBezTo>
                      <a:pt x="1873" y="83"/>
                      <a:pt x="2044" y="0"/>
                      <a:pt x="2222" y="0"/>
                    </a:cubicBezTo>
                    <a:cubicBezTo>
                      <a:pt x="2575" y="0"/>
                      <a:pt x="2861" y="314"/>
                      <a:pt x="2861" y="699"/>
                    </a:cubicBezTo>
                    <a:cubicBezTo>
                      <a:pt x="2861" y="1084"/>
                      <a:pt x="2575" y="1398"/>
                      <a:pt x="2222" y="139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5" name="Freeform 71922"/>
              <p:cNvSpPr/>
              <p:nvPr/>
            </p:nvSpPr>
            <p:spPr bwMode="auto">
              <a:xfrm>
                <a:off x="3132179" y="1402680"/>
                <a:ext cx="2405790" cy="1091675"/>
              </a:xfrm>
              <a:custGeom>
                <a:avLst/>
                <a:gdLst>
                  <a:gd name="T0" fmla="*/ 2222 w 2861"/>
                  <a:gd name="T1" fmla="*/ 1397 h 1397"/>
                  <a:gd name="T2" fmla="*/ 1752 w 2861"/>
                  <a:gd name="T3" fmla="*/ 1171 h 1397"/>
                  <a:gd name="T4" fmla="*/ 1433 w 2861"/>
                  <a:gd name="T5" fmla="*/ 1056 h 1397"/>
                  <a:gd name="T6" fmla="*/ 1109 w 2861"/>
                  <a:gd name="T7" fmla="*/ 1171 h 1397"/>
                  <a:gd name="T8" fmla="*/ 900 w 2861"/>
                  <a:gd name="T9" fmla="*/ 1336 h 1397"/>
                  <a:gd name="T10" fmla="*/ 639 w 2861"/>
                  <a:gd name="T11" fmla="*/ 1397 h 1397"/>
                  <a:gd name="T12" fmla="*/ 0 w 2861"/>
                  <a:gd name="T13" fmla="*/ 699 h 1397"/>
                  <a:gd name="T14" fmla="*/ 639 w 2861"/>
                  <a:gd name="T15" fmla="*/ 0 h 1397"/>
                  <a:gd name="T16" fmla="*/ 1109 w 2861"/>
                  <a:gd name="T17" fmla="*/ 226 h 1397"/>
                  <a:gd name="T18" fmla="*/ 1109 w 2861"/>
                  <a:gd name="T19" fmla="*/ 226 h 1397"/>
                  <a:gd name="T20" fmla="*/ 1438 w 2861"/>
                  <a:gd name="T21" fmla="*/ 339 h 1397"/>
                  <a:gd name="T22" fmla="*/ 1752 w 2861"/>
                  <a:gd name="T23" fmla="*/ 226 h 1397"/>
                  <a:gd name="T24" fmla="*/ 2222 w 2861"/>
                  <a:gd name="T25" fmla="*/ 0 h 1397"/>
                  <a:gd name="T26" fmla="*/ 2861 w 2861"/>
                  <a:gd name="T27" fmla="*/ 699 h 1397"/>
                  <a:gd name="T28" fmla="*/ 2222 w 2861"/>
                  <a:gd name="T29" fmla="*/ 1397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7">
                    <a:moveTo>
                      <a:pt x="2222" y="1397"/>
                    </a:moveTo>
                    <a:cubicBezTo>
                      <a:pt x="2048" y="1397"/>
                      <a:pt x="1881" y="1317"/>
                      <a:pt x="1752" y="1171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1"/>
                    </a:cubicBezTo>
                    <a:cubicBezTo>
                      <a:pt x="1049" y="1242"/>
                      <a:pt x="979" y="1297"/>
                      <a:pt x="900" y="1336"/>
                    </a:cubicBezTo>
                    <a:cubicBezTo>
                      <a:pt x="817" y="1377"/>
                      <a:pt x="729" y="1397"/>
                      <a:pt x="639" y="1397"/>
                    </a:cubicBezTo>
                    <a:cubicBezTo>
                      <a:pt x="286" y="1397"/>
                      <a:pt x="0" y="1084"/>
                      <a:pt x="0" y="699"/>
                    </a:cubicBezTo>
                    <a:cubicBezTo>
                      <a:pt x="0" y="313"/>
                      <a:pt x="286" y="0"/>
                      <a:pt x="639" y="0"/>
                    </a:cubicBezTo>
                    <a:cubicBezTo>
                      <a:pt x="817" y="0"/>
                      <a:pt x="988" y="82"/>
                      <a:pt x="1109" y="226"/>
                    </a:cubicBezTo>
                    <a:cubicBezTo>
                      <a:pt x="1109" y="226"/>
                      <a:pt x="1109" y="226"/>
                      <a:pt x="1109" y="226"/>
                    </a:cubicBezTo>
                    <a:cubicBezTo>
                      <a:pt x="1177" y="297"/>
                      <a:pt x="1299" y="339"/>
                      <a:pt x="1438" y="339"/>
                    </a:cubicBezTo>
                    <a:cubicBezTo>
                      <a:pt x="1576" y="339"/>
                      <a:pt x="1696" y="296"/>
                      <a:pt x="1752" y="226"/>
                    </a:cubicBezTo>
                    <a:cubicBezTo>
                      <a:pt x="1873" y="82"/>
                      <a:pt x="2044" y="0"/>
                      <a:pt x="2222" y="0"/>
                    </a:cubicBezTo>
                    <a:cubicBezTo>
                      <a:pt x="2575" y="0"/>
                      <a:pt x="2861" y="313"/>
                      <a:pt x="2861" y="699"/>
                    </a:cubicBezTo>
                    <a:cubicBezTo>
                      <a:pt x="2861" y="1084"/>
                      <a:pt x="2575" y="1397"/>
                      <a:pt x="2222" y="13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6" name="Freeform 71924"/>
              <p:cNvSpPr/>
              <p:nvPr/>
            </p:nvSpPr>
            <p:spPr bwMode="auto">
              <a:xfrm>
                <a:off x="4413384" y="1324710"/>
                <a:ext cx="1870765" cy="2489077"/>
              </a:xfrm>
              <a:custGeom>
                <a:avLst/>
                <a:gdLst>
                  <a:gd name="T0" fmla="*/ 1283 w 2251"/>
                  <a:gd name="T1" fmla="*/ 449 h 3096"/>
                  <a:gd name="T2" fmla="*/ 1339 w 2251"/>
                  <a:gd name="T3" fmla="*/ 1007 h 3096"/>
                  <a:gd name="T4" fmla="*/ 1407 w 2251"/>
                  <a:gd name="T5" fmla="*/ 1367 h 3096"/>
                  <a:gd name="T6" fmla="*/ 1661 w 2251"/>
                  <a:gd name="T7" fmla="*/ 1616 h 3096"/>
                  <a:gd name="T8" fmla="*/ 1896 w 2251"/>
                  <a:gd name="T9" fmla="*/ 1732 h 3096"/>
                  <a:gd name="T10" fmla="*/ 2075 w 2251"/>
                  <a:gd name="T11" fmla="*/ 1949 h 3096"/>
                  <a:gd name="T12" fmla="*/ 1841 w 2251"/>
                  <a:gd name="T13" fmla="*/ 2903 h 3096"/>
                  <a:gd name="T14" fmla="*/ 968 w 2251"/>
                  <a:gd name="T15" fmla="*/ 2647 h 3096"/>
                  <a:gd name="T16" fmla="*/ 912 w 2251"/>
                  <a:gd name="T17" fmla="*/ 2089 h 3096"/>
                  <a:gd name="T18" fmla="*/ 912 w 2251"/>
                  <a:gd name="T19" fmla="*/ 2088 h 3096"/>
                  <a:gd name="T20" fmla="*/ 838 w 2251"/>
                  <a:gd name="T21" fmla="*/ 1721 h 3096"/>
                  <a:gd name="T22" fmla="*/ 590 w 2251"/>
                  <a:gd name="T23" fmla="*/ 1480 h 3096"/>
                  <a:gd name="T24" fmla="*/ 177 w 2251"/>
                  <a:gd name="T25" fmla="*/ 1147 h 3096"/>
                  <a:gd name="T26" fmla="*/ 410 w 2251"/>
                  <a:gd name="T27" fmla="*/ 193 h 3096"/>
                  <a:gd name="T28" fmla="*/ 1283 w 2251"/>
                  <a:gd name="T29" fmla="*/ 449 h 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1" h="3096">
                    <a:moveTo>
                      <a:pt x="1283" y="449"/>
                    </a:moveTo>
                    <a:cubicBezTo>
                      <a:pt x="1370" y="613"/>
                      <a:pt x="1390" y="812"/>
                      <a:pt x="1339" y="1007"/>
                    </a:cubicBezTo>
                    <a:cubicBezTo>
                      <a:pt x="1314" y="1104"/>
                      <a:pt x="1340" y="1239"/>
                      <a:pt x="1407" y="1367"/>
                    </a:cubicBezTo>
                    <a:cubicBezTo>
                      <a:pt x="1477" y="1499"/>
                      <a:pt x="1574" y="1594"/>
                      <a:pt x="1661" y="1616"/>
                    </a:cubicBezTo>
                    <a:cubicBezTo>
                      <a:pt x="1746" y="1638"/>
                      <a:pt x="1826" y="1677"/>
                      <a:pt x="1896" y="1732"/>
                    </a:cubicBezTo>
                    <a:cubicBezTo>
                      <a:pt x="1969" y="1790"/>
                      <a:pt x="2029" y="1863"/>
                      <a:pt x="2075" y="1949"/>
                    </a:cubicBezTo>
                    <a:cubicBezTo>
                      <a:pt x="2251" y="2282"/>
                      <a:pt x="2146" y="2711"/>
                      <a:pt x="1841" y="2903"/>
                    </a:cubicBezTo>
                    <a:cubicBezTo>
                      <a:pt x="1536" y="3096"/>
                      <a:pt x="1145" y="2981"/>
                      <a:pt x="968" y="2647"/>
                    </a:cubicBezTo>
                    <a:cubicBezTo>
                      <a:pt x="879" y="2479"/>
                      <a:pt x="859" y="2275"/>
                      <a:pt x="912" y="2089"/>
                    </a:cubicBezTo>
                    <a:cubicBezTo>
                      <a:pt x="912" y="2088"/>
                      <a:pt x="912" y="2088"/>
                      <a:pt x="912" y="2088"/>
                    </a:cubicBezTo>
                    <a:cubicBezTo>
                      <a:pt x="935" y="1989"/>
                      <a:pt x="907" y="1852"/>
                      <a:pt x="838" y="1721"/>
                    </a:cubicBezTo>
                    <a:cubicBezTo>
                      <a:pt x="769" y="1590"/>
                      <a:pt x="674" y="1498"/>
                      <a:pt x="590" y="1480"/>
                    </a:cubicBezTo>
                    <a:cubicBezTo>
                      <a:pt x="417" y="1437"/>
                      <a:pt x="266" y="1316"/>
                      <a:pt x="177" y="1147"/>
                    </a:cubicBezTo>
                    <a:cubicBezTo>
                      <a:pt x="0" y="814"/>
                      <a:pt x="105" y="386"/>
                      <a:pt x="410" y="193"/>
                    </a:cubicBezTo>
                    <a:cubicBezTo>
                      <a:pt x="715" y="0"/>
                      <a:pt x="1107" y="115"/>
                      <a:pt x="1283" y="44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>
                <a:bevelB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7" name="Freeform 71926"/>
              <p:cNvSpPr/>
              <p:nvPr/>
            </p:nvSpPr>
            <p:spPr bwMode="auto">
              <a:xfrm>
                <a:off x="4413160" y="2557960"/>
                <a:ext cx="1865014" cy="2411107"/>
              </a:xfrm>
              <a:custGeom>
                <a:avLst/>
                <a:gdLst>
                  <a:gd name="T0" fmla="*/ 968 w 2250"/>
                  <a:gd name="T1" fmla="*/ 448 h 3096"/>
                  <a:gd name="T2" fmla="*/ 912 w 2250"/>
                  <a:gd name="T3" fmla="*/ 1007 h 3096"/>
                  <a:gd name="T4" fmla="*/ 844 w 2250"/>
                  <a:gd name="T5" fmla="*/ 1366 h 3096"/>
                  <a:gd name="T6" fmla="*/ 590 w 2250"/>
                  <a:gd name="T7" fmla="*/ 1616 h 3096"/>
                  <a:gd name="T8" fmla="*/ 355 w 2250"/>
                  <a:gd name="T9" fmla="*/ 1732 h 3096"/>
                  <a:gd name="T10" fmla="*/ 176 w 2250"/>
                  <a:gd name="T11" fmla="*/ 1948 h 3096"/>
                  <a:gd name="T12" fmla="*/ 410 w 2250"/>
                  <a:gd name="T13" fmla="*/ 2903 h 3096"/>
                  <a:gd name="T14" fmla="*/ 1282 w 2250"/>
                  <a:gd name="T15" fmla="*/ 2647 h 3096"/>
                  <a:gd name="T16" fmla="*/ 1339 w 2250"/>
                  <a:gd name="T17" fmla="*/ 2089 h 3096"/>
                  <a:gd name="T18" fmla="*/ 1338 w 2250"/>
                  <a:gd name="T19" fmla="*/ 2088 h 3096"/>
                  <a:gd name="T20" fmla="*/ 1413 w 2250"/>
                  <a:gd name="T21" fmla="*/ 1721 h 3096"/>
                  <a:gd name="T22" fmla="*/ 1660 w 2250"/>
                  <a:gd name="T23" fmla="*/ 1480 h 3096"/>
                  <a:gd name="T24" fmla="*/ 2074 w 2250"/>
                  <a:gd name="T25" fmla="*/ 1147 h 3096"/>
                  <a:gd name="T26" fmla="*/ 1840 w 2250"/>
                  <a:gd name="T27" fmla="*/ 193 h 3096"/>
                  <a:gd name="T28" fmla="*/ 968 w 2250"/>
                  <a:gd name="T29" fmla="*/ 448 h 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0" h="3096">
                    <a:moveTo>
                      <a:pt x="968" y="448"/>
                    </a:moveTo>
                    <a:cubicBezTo>
                      <a:pt x="881" y="613"/>
                      <a:pt x="861" y="812"/>
                      <a:pt x="912" y="1007"/>
                    </a:cubicBezTo>
                    <a:cubicBezTo>
                      <a:pt x="937" y="1104"/>
                      <a:pt x="911" y="1238"/>
                      <a:pt x="844" y="1366"/>
                    </a:cubicBezTo>
                    <a:cubicBezTo>
                      <a:pt x="774" y="1499"/>
                      <a:pt x="677" y="1594"/>
                      <a:pt x="590" y="1616"/>
                    </a:cubicBezTo>
                    <a:cubicBezTo>
                      <a:pt x="504" y="1637"/>
                      <a:pt x="425" y="1677"/>
                      <a:pt x="355" y="1732"/>
                    </a:cubicBezTo>
                    <a:cubicBezTo>
                      <a:pt x="281" y="1790"/>
                      <a:pt x="221" y="1863"/>
                      <a:pt x="176" y="1948"/>
                    </a:cubicBezTo>
                    <a:cubicBezTo>
                      <a:pt x="0" y="2282"/>
                      <a:pt x="105" y="2710"/>
                      <a:pt x="410" y="2903"/>
                    </a:cubicBezTo>
                    <a:cubicBezTo>
                      <a:pt x="715" y="3096"/>
                      <a:pt x="1106" y="2981"/>
                      <a:pt x="1282" y="2647"/>
                    </a:cubicBezTo>
                    <a:cubicBezTo>
                      <a:pt x="1371" y="2478"/>
                      <a:pt x="1392" y="2275"/>
                      <a:pt x="1339" y="2089"/>
                    </a:cubicBezTo>
                    <a:cubicBezTo>
                      <a:pt x="1338" y="2088"/>
                      <a:pt x="1338" y="2088"/>
                      <a:pt x="1338" y="2088"/>
                    </a:cubicBezTo>
                    <a:cubicBezTo>
                      <a:pt x="1316" y="1989"/>
                      <a:pt x="1344" y="1852"/>
                      <a:pt x="1413" y="1721"/>
                    </a:cubicBezTo>
                    <a:cubicBezTo>
                      <a:pt x="1482" y="1590"/>
                      <a:pt x="1577" y="1498"/>
                      <a:pt x="1660" y="1480"/>
                    </a:cubicBezTo>
                    <a:cubicBezTo>
                      <a:pt x="1834" y="1437"/>
                      <a:pt x="1985" y="1316"/>
                      <a:pt x="2074" y="1147"/>
                    </a:cubicBezTo>
                    <a:cubicBezTo>
                      <a:pt x="2250" y="813"/>
                      <a:pt x="2145" y="385"/>
                      <a:pt x="1840" y="193"/>
                    </a:cubicBezTo>
                    <a:cubicBezTo>
                      <a:pt x="1535" y="0"/>
                      <a:pt x="1144" y="115"/>
                      <a:pt x="968" y="44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8" name="任意多边形 79"/>
              <p:cNvSpPr/>
              <p:nvPr/>
            </p:nvSpPr>
            <p:spPr bwMode="auto">
              <a:xfrm>
                <a:off x="4346312" y="3809164"/>
                <a:ext cx="1202895" cy="1091675"/>
              </a:xfrm>
              <a:custGeom>
                <a:avLst/>
                <a:gdLst>
                  <a:gd name="connsiteX0" fmla="*/ 665566 w 1202895"/>
                  <a:gd name="connsiteY0" fmla="*/ 0 h 1091675"/>
                  <a:gd name="connsiteX1" fmla="*/ 1202895 w 1202895"/>
                  <a:gd name="connsiteY1" fmla="*/ 546228 h 1091675"/>
                  <a:gd name="connsiteX2" fmla="*/ 665566 w 1202895"/>
                  <a:gd name="connsiteY2" fmla="*/ 1091675 h 1091675"/>
                  <a:gd name="connsiteX3" fmla="*/ 270346 w 1202895"/>
                  <a:gd name="connsiteY3" fmla="*/ 915069 h 1091675"/>
                  <a:gd name="connsiteX4" fmla="*/ 2102 w 1202895"/>
                  <a:gd name="connsiteY4" fmla="*/ 825203 h 1091675"/>
                  <a:gd name="connsiteX5" fmla="*/ 0 w 1202895"/>
                  <a:gd name="connsiteY5" fmla="*/ 825358 h 1091675"/>
                  <a:gd name="connsiteX6" fmla="*/ 0 w 1202895"/>
                  <a:gd name="connsiteY6" fmla="*/ 264462 h 1091675"/>
                  <a:gd name="connsiteX7" fmla="*/ 6307 w 1202895"/>
                  <a:gd name="connsiteY7" fmla="*/ 264909 h 1091675"/>
                  <a:gd name="connsiteX8" fmla="*/ 270346 w 1202895"/>
                  <a:gd name="connsiteY8" fmla="*/ 176606 h 1091675"/>
                  <a:gd name="connsiteX9" fmla="*/ 665566 w 1202895"/>
                  <a:gd name="connsiteY9" fmla="*/ 0 h 109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895" h="1091675">
                    <a:moveTo>
                      <a:pt x="665566" y="0"/>
                    </a:moveTo>
                    <a:cubicBezTo>
                      <a:pt x="962400" y="0"/>
                      <a:pt x="1202895" y="244592"/>
                      <a:pt x="1202895" y="546228"/>
                    </a:cubicBezTo>
                    <a:cubicBezTo>
                      <a:pt x="1202895" y="847084"/>
                      <a:pt x="962400" y="1091675"/>
                      <a:pt x="665566" y="1091675"/>
                    </a:cubicBezTo>
                    <a:cubicBezTo>
                      <a:pt x="519250" y="1091675"/>
                      <a:pt x="378822" y="1029160"/>
                      <a:pt x="270346" y="915069"/>
                    </a:cubicBezTo>
                    <a:cubicBezTo>
                      <a:pt x="216530" y="858805"/>
                      <a:pt x="116464" y="825203"/>
                      <a:pt x="2102" y="825203"/>
                    </a:cubicBezTo>
                    <a:lnTo>
                      <a:pt x="0" y="825358"/>
                    </a:lnTo>
                    <a:lnTo>
                      <a:pt x="0" y="264462"/>
                    </a:lnTo>
                    <a:lnTo>
                      <a:pt x="6307" y="264909"/>
                    </a:lnTo>
                    <a:cubicBezTo>
                      <a:pt x="122350" y="264909"/>
                      <a:pt x="223257" y="231307"/>
                      <a:pt x="270346" y="176606"/>
                    </a:cubicBezTo>
                    <a:cubicBezTo>
                      <a:pt x="372094" y="64078"/>
                      <a:pt x="515887" y="0"/>
                      <a:pt x="665566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3205655" y="148554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4565171" y="1491581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5213523" y="270613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4529968" y="390078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162798" y="3927560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2490109" y="268065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5478685" y="3468399"/>
              <a:ext cx="126466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字魂105号-简雅黑" panose="00000500000000000000" pitchFamily="2" charset="-122"/>
                </a:rPr>
                <a:t>时间对象</a:t>
              </a:r>
              <a:endPara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字魂105号-简雅黑" panose="00000500000000000000" pitchFamily="2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2489201" y="2768058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576457" y="2768058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348952" y="4189756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623081" y="4096969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675367" y="5377652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405740" y="5377652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496060" y="2009775"/>
            <a:ext cx="2011680" cy="718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创建一个时间对象</a:t>
            </a:r>
            <a:b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Date()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6575" y="3080068"/>
            <a:ext cx="2138680" cy="10502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当前年份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1900年，</a:t>
            </a:r>
            <a:b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IE为正常4位数年份</a:t>
            </a:r>
            <a:b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.getYear()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519295"/>
            <a:ext cx="1537970" cy="718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当前年份</a:t>
            </a:r>
            <a:b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.getFullYear();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73390" y="2009775"/>
            <a:ext cx="2693035" cy="718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当前月份(0-11;0代表1月)</a:t>
            </a:r>
            <a:b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.getMonth();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95335" y="3350260"/>
            <a:ext cx="1935480" cy="718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获取当前日(1-31)</a:t>
            </a:r>
            <a:b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.getDate();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81645" y="4528820"/>
            <a:ext cx="1120775" cy="718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获取星期</a:t>
            </a:r>
            <a:b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.getDay();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1553845" y="3044190"/>
            <a:ext cx="283781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获取当前小时数(0-23)</a:t>
            </a:r>
            <a:endParaRPr lang="zh-CN" altLang="en-US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553845" y="3462020"/>
            <a:ext cx="2870200" cy="41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.getHours();</a:t>
            </a:r>
            <a:endParaRPr lang="zh-CN" alt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2337435" y="1357630"/>
            <a:ext cx="487553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*</a:t>
            </a:r>
            <a:r>
              <a: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获取当前时间（从1970年1.1开始的毫秒数）</a:t>
            </a:r>
            <a:endParaRPr lang="zh-CN" altLang="en-US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22"/>
          <p:cNvSpPr txBox="1">
            <a:spLocks noChangeArrowheads="1"/>
          </p:cNvSpPr>
          <p:nvPr/>
        </p:nvSpPr>
        <p:spPr bwMode="auto">
          <a:xfrm>
            <a:off x="2426970" y="1808480"/>
            <a:ext cx="1581150" cy="41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.getTime();</a:t>
            </a:r>
            <a:endParaRPr lang="zh-CN" alt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27086" y="954250"/>
            <a:ext cx="780222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7087" y="431030"/>
            <a:ext cx="238027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时间对象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1539875" y="4583430"/>
            <a:ext cx="283781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获取当前分钟数(0-59)</a:t>
            </a:r>
            <a:endParaRPr lang="zh-CN" altLang="en-US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1539875" y="5001260"/>
            <a:ext cx="2870200" cy="41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.getMinutes(); </a:t>
            </a:r>
            <a:endParaRPr lang="zh-CN" alt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810760" y="5861050"/>
            <a:ext cx="283781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获取当前秒数(0-59)</a:t>
            </a:r>
            <a:endParaRPr lang="zh-CN" altLang="en-US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4810760" y="6278880"/>
            <a:ext cx="2870200" cy="41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.getSeconds(); </a:t>
            </a:r>
            <a:endParaRPr lang="zh-CN" alt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8224520" y="4556125"/>
            <a:ext cx="283781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获取当前毫秒数(0-999)</a:t>
            </a:r>
            <a:endParaRPr lang="zh-CN" altLang="en-US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8224520" y="4973955"/>
            <a:ext cx="2870200" cy="41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.getMilliseconds()</a:t>
            </a:r>
            <a:r>
              <a:rPr lang="en-US" altLang="zh-CN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;</a:t>
            </a: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 </a:t>
            </a:r>
            <a:endParaRPr lang="zh-CN" alt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7953375" y="2812415"/>
            <a:ext cx="283781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获取当前日期(年月日)</a:t>
            </a:r>
            <a:endParaRPr lang="zh-CN" altLang="en-US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953375" y="3230245"/>
            <a:ext cx="2870200" cy="41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.toLocaleDateString(); </a:t>
            </a: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 </a:t>
            </a:r>
            <a:endParaRPr lang="zh-CN" alt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8029575" y="1580515"/>
            <a:ext cx="283781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获取当前时间(时分秒)</a:t>
            </a:r>
            <a:endParaRPr lang="zh-CN" altLang="en-US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8029575" y="1998345"/>
            <a:ext cx="2870200" cy="41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.toLocaleTimeString();</a:t>
            </a: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 </a:t>
            </a:r>
            <a:endParaRPr lang="zh-CN" alt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24045" y="2271395"/>
            <a:ext cx="3078480" cy="3448050"/>
            <a:chOff x="7197" y="3795"/>
            <a:chExt cx="4848" cy="5430"/>
          </a:xfrm>
        </p:grpSpPr>
        <p:sp>
          <p:nvSpPr>
            <p:cNvPr id="3" name="等腰三角形 25"/>
            <p:cNvSpPr>
              <a:spLocks noChangeArrowheads="1"/>
            </p:cNvSpPr>
            <p:nvPr/>
          </p:nvSpPr>
          <p:spPr bwMode="auto">
            <a:xfrm flipV="1">
              <a:off x="8841" y="7881"/>
              <a:ext cx="1560" cy="1345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lnSpc>
                  <a:spcPct val="140000"/>
                </a:lnSpc>
                <a:defRPr/>
              </a:pPr>
              <a:endParaRPr lang="zh-CN" altLang="en-US" sz="1400" ker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等腰三角形 29"/>
            <p:cNvSpPr>
              <a:spLocks noChangeArrowheads="1"/>
            </p:cNvSpPr>
            <p:nvPr/>
          </p:nvSpPr>
          <p:spPr bwMode="auto">
            <a:xfrm rot="14576656">
              <a:off x="7089" y="6811"/>
              <a:ext cx="1560" cy="1345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600" ker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8446" y="6117"/>
              <a:ext cx="2352" cy="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defRPr/>
              </a:pPr>
              <a:r>
                <a:rPr lang="zh-CN" altLang="en-US" sz="24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时间对象</a:t>
              </a:r>
              <a:endParaRPr lang="zh-CN" altLang="en-US" sz="2400" ker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等腰三角形 28"/>
            <p:cNvSpPr>
              <a:spLocks noChangeArrowheads="1"/>
            </p:cNvSpPr>
            <p:nvPr/>
          </p:nvSpPr>
          <p:spPr bwMode="auto">
            <a:xfrm rot="17829507">
              <a:off x="7089" y="4837"/>
              <a:ext cx="1560" cy="1345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lnSpc>
                  <a:spcPct val="140000"/>
                </a:lnSpc>
                <a:defRPr/>
              </a:pPr>
              <a:endParaRPr lang="zh-CN" altLang="en-US" sz="1400" ker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等腰三角形 26"/>
            <p:cNvSpPr>
              <a:spLocks noChangeArrowheads="1"/>
            </p:cNvSpPr>
            <p:nvPr/>
          </p:nvSpPr>
          <p:spPr bwMode="auto">
            <a:xfrm rot="17794774" flipV="1">
              <a:off x="10593" y="6835"/>
              <a:ext cx="1560" cy="1345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p>
              <a:pPr algn="ctr">
                <a:defRPr/>
              </a:pPr>
              <a:endParaRPr lang="zh-CN" altLang="en-US" sz="1600" ker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等腰三角形 10"/>
            <p:cNvSpPr>
              <a:spLocks noChangeArrowheads="1"/>
            </p:cNvSpPr>
            <p:nvPr/>
          </p:nvSpPr>
          <p:spPr bwMode="auto">
            <a:xfrm>
              <a:off x="8821" y="3795"/>
              <a:ext cx="1560" cy="1345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p>
              <a:pPr algn="ctr">
                <a:defRPr/>
              </a:pPr>
              <a:endParaRPr lang="zh-CN" altLang="en-US" sz="1600" ker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等腰三角形 27"/>
            <p:cNvSpPr>
              <a:spLocks noChangeArrowheads="1"/>
            </p:cNvSpPr>
            <p:nvPr/>
          </p:nvSpPr>
          <p:spPr bwMode="auto">
            <a:xfrm rot="14521584" flipV="1">
              <a:off x="10562" y="4829"/>
              <a:ext cx="1560" cy="1347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anchor="ctr"/>
            <a:p>
              <a:pPr algn="ctr">
                <a:lnSpc>
                  <a:spcPct val="140000"/>
                </a:lnSpc>
                <a:defRPr/>
              </a:pPr>
              <a:endParaRPr lang="zh-CN" altLang="en-US" sz="1400" ker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0" grpId="1" animBg="1"/>
      <p:bldP spid="21" grpId="1" animBg="1"/>
      <p:bldP spid="8" grpId="0" animBg="1"/>
      <p:bldP spid="15" grpId="0" animBg="1"/>
      <p:bldP spid="8" grpId="1" animBg="1"/>
      <p:bldP spid="15" grpId="1" animBg="1"/>
      <p:bldP spid="40" grpId="0" animBg="1"/>
      <p:bldP spid="41" grpId="0" animBg="1"/>
      <p:bldP spid="40" grpId="1" animBg="1"/>
      <p:bldP spid="41" grpId="1" animBg="1"/>
      <p:bldP spid="42" grpId="0" animBg="1"/>
      <p:bldP spid="43" grpId="0" animBg="1"/>
      <p:bldP spid="42" grpId="1" animBg="1"/>
      <p:bldP spid="43" grpId="1" animBg="1"/>
      <p:bldP spid="44" grpId="0" animBg="1"/>
      <p:bldP spid="45" grpId="0" animBg="1"/>
      <p:bldP spid="44" grpId="1" animBg="1"/>
      <p:bldP spid="45" grpId="1" animBg="1"/>
      <p:bldP spid="48" grpId="0" animBg="1"/>
      <p:bldP spid="49" grpId="0" animBg="1"/>
      <p:bldP spid="50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"/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4"/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38910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5" dirty="0">
                <a:solidFill>
                  <a:prstClr val="white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altLang="zh-CN" sz="8795" dirty="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2"/>
          <p:cNvSpPr txBox="1"/>
          <p:nvPr>
            <p:custDataLst>
              <p:tags r:id="rId2"/>
            </p:custDataLst>
          </p:nvPr>
        </p:nvSpPr>
        <p:spPr>
          <a:xfrm>
            <a:off x="2910205" y="3522980"/>
            <a:ext cx="6370955" cy="110045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字符串的操作</a:t>
            </a:r>
            <a:endParaRPr lang="zh-CN" altLang="en-US" sz="66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  <p:bldLst>
      <p:bldP spid="8" grpId="0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956242" y="-345497"/>
            <a:ext cx="17347398" cy="9578628"/>
            <a:chOff x="-1951162" y="-345497"/>
            <a:chExt cx="17347398" cy="9578628"/>
          </a:xfrm>
        </p:grpSpPr>
        <p:sp>
          <p:nvSpPr>
            <p:cNvPr id="33" name="椭圆 32"/>
            <p:cNvSpPr/>
            <p:nvPr/>
          </p:nvSpPr>
          <p:spPr>
            <a:xfrm>
              <a:off x="7010400" y="847295"/>
              <a:ext cx="8385836" cy="8385836"/>
            </a:xfrm>
            <a:prstGeom prst="ellips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1951162" y="5594684"/>
              <a:ext cx="3112168" cy="31121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008895" y="-345497"/>
              <a:ext cx="2366209" cy="23662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353540" y="6065201"/>
              <a:ext cx="521628" cy="521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47421" y="492113"/>
              <a:ext cx="690991" cy="6909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097000" y="348678"/>
              <a:ext cx="3953306" cy="6294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39" name="TextBox 7"/>
            <p:cNvSpPr txBox="1"/>
            <p:nvPr/>
          </p:nvSpPr>
          <p:spPr>
            <a:xfrm>
              <a:off x="4937867" y="509506"/>
              <a:ext cx="227157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字符串的操作</a:t>
              </a:r>
              <a:endParaRPr lang="zh-CN" altLang="en-US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" name="Parallelogram 46"/>
          <p:cNvSpPr/>
          <p:nvPr/>
        </p:nvSpPr>
        <p:spPr>
          <a:xfrm>
            <a:off x="9057005" y="3429000"/>
            <a:ext cx="19380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Parallelogram 45"/>
          <p:cNvSpPr/>
          <p:nvPr/>
        </p:nvSpPr>
        <p:spPr>
          <a:xfrm>
            <a:off x="7061835" y="3429000"/>
            <a:ext cx="193802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Parallelogram 44"/>
          <p:cNvSpPr/>
          <p:nvPr/>
        </p:nvSpPr>
        <p:spPr>
          <a:xfrm>
            <a:off x="5067300" y="3429000"/>
            <a:ext cx="19380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Parallelogram 43"/>
          <p:cNvSpPr/>
          <p:nvPr/>
        </p:nvSpPr>
        <p:spPr>
          <a:xfrm>
            <a:off x="3072765" y="3429000"/>
            <a:ext cx="193802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5" name="Parallelogram 42"/>
          <p:cNvSpPr/>
          <p:nvPr/>
        </p:nvSpPr>
        <p:spPr>
          <a:xfrm>
            <a:off x="1078230" y="3429000"/>
            <a:ext cx="193802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17" name="Straight Connector 52" descr="e7d195523061f1c0cef09ac28eaae964ec9988a5cce77c8b8C1E4685C6E6B40CD7615480512384A61EE159C6FE0045D14B61E85D0A95589D558B81FFC809322ACC20DC2254D928200A3EA0841B8B18145E4076E2716215F9CA74215B300285468169D7DD1FA2F2873B8815601B39E841862D712EA7F5373BA315BA9E7E16882AEF70AD4E677971A3"/>
          <p:cNvCxnSpPr/>
          <p:nvPr/>
        </p:nvCxnSpPr>
        <p:spPr>
          <a:xfrm flipV="1">
            <a:off x="2047239" y="2782887"/>
            <a:ext cx="0" cy="54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53" descr="e7d195523061f1c0cef09ac28eaae964ec9988a5cce77c8b8C1E4685C6E6B40CD7615480512384A61EE159C6FE0045D14B61E85D0A95589D558B81FFC809322ACC20DC2254D928200A3EA0841B8B18145E4076E2716215F9CA74215B300285468169D7DD1FA2F2873B8815601B39E841862D712EA7F5373BA315BA9E7E16882AEF70AD4E677971A3"/>
          <p:cNvCxnSpPr/>
          <p:nvPr/>
        </p:nvCxnSpPr>
        <p:spPr>
          <a:xfrm flipV="1">
            <a:off x="6096000" y="2782887"/>
            <a:ext cx="0" cy="54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4" descr="e7d195523061f1c0cef09ac28eaae964ec9988a5cce77c8b8C1E4685C6E6B40CD7615480512384A61EE159C6FE0045D14B61E85D0A95589D558B81FFC809322ACC20DC2254D928200A3EA0841B8B18145E4076E2716215F9CA74215B300285468169D7DD1FA2F2873B8815601B39E841862D712EA7F5373BA315BA9E7E16882AEF70AD4E677971A3"/>
          <p:cNvCxnSpPr/>
          <p:nvPr/>
        </p:nvCxnSpPr>
        <p:spPr>
          <a:xfrm flipV="1">
            <a:off x="10025789" y="2782887"/>
            <a:ext cx="0" cy="54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5" descr="e7d195523061f1c0cef09ac28eaae964ec9988a5cce77c8b8C1E4685C6E6B40CD7615480512384A61EE159C6FE0045D14B61E85D0A95589D558B81FFC809322ACC20DC2254D928200A3EA0841B8B18145E4076E2716215F9CA74215B300285468169D7DD1FA2F2873B8815601B39E841862D712EA7F5373BA315BA9E7E16882AEF70AD4E677971A3"/>
          <p:cNvCxnSpPr/>
          <p:nvPr/>
        </p:nvCxnSpPr>
        <p:spPr>
          <a:xfrm flipV="1">
            <a:off x="4041876" y="3976687"/>
            <a:ext cx="0" cy="54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6" descr="e7d195523061f1c0cef09ac28eaae964ec9988a5cce77c8b8C1E4685C6E6B40CD7615480512384A61EE159C6FE0045D14B61E85D0A95589D558B81FFC809322ACC20DC2254D928200A3EA0841B8B18145E4076E2716215F9CA74215B300285468169D7DD1FA2F2873B8815601B39E841862D712EA7F5373BA315BA9E7E16882AEF70AD4E677971A3"/>
          <p:cNvCxnSpPr/>
          <p:nvPr/>
        </p:nvCxnSpPr>
        <p:spPr>
          <a:xfrm flipV="1">
            <a:off x="8031151" y="3976687"/>
            <a:ext cx="0" cy="54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9"/>
          <p:cNvSpPr/>
          <p:nvPr/>
        </p:nvSpPr>
        <p:spPr>
          <a:xfrm>
            <a:off x="1323975" y="1684020"/>
            <a:ext cx="144653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①  .toString();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②   .String();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③   ‘’+拼接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3" name="Rectangle 30"/>
          <p:cNvSpPr/>
          <p:nvPr/>
        </p:nvSpPr>
        <p:spPr>
          <a:xfrm>
            <a:off x="1269863" y="1261853"/>
            <a:ext cx="162573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字符串转换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4843145" y="1684020"/>
            <a:ext cx="3187700" cy="1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.split('分隔符',length);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返回的是数组，可以将字符串转成数组。如果字符串中没有对应的分隔符，不进行分割，忽略length参数，返回一个数组包含一个数据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5" name="Rectangle 30"/>
          <p:cNvSpPr/>
          <p:nvPr/>
        </p:nvSpPr>
        <p:spPr>
          <a:xfrm>
            <a:off x="5282928" y="1261853"/>
            <a:ext cx="162573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字符串分割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8612505" y="1684020"/>
            <a:ext cx="2861310" cy="1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.charAt(下标);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index为必须参数，类型number(0到字符串长度-1之间，否则该方法返回空字符串)另外如果不写参数或者参数为NaN都返回第一个字符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7" name="Rectangle 30"/>
          <p:cNvSpPr/>
          <p:nvPr/>
        </p:nvSpPr>
        <p:spPr>
          <a:xfrm>
            <a:off x="8761730" y="1261745"/>
            <a:ext cx="224726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返回指定位置字符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8" name="Rectangle 29"/>
          <p:cNvSpPr/>
          <p:nvPr/>
        </p:nvSpPr>
        <p:spPr>
          <a:xfrm>
            <a:off x="6777990" y="5111750"/>
            <a:ext cx="3535680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.replace('被替换的','替换的内容');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替换第一个遇到的，返回一个新字符串，不改变原字符串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全部替换：/需要替换的字符/g(正则表达式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)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9" name="Rectangle 30"/>
          <p:cNvSpPr/>
          <p:nvPr/>
        </p:nvSpPr>
        <p:spPr>
          <a:xfrm>
            <a:off x="7218079" y="4689476"/>
            <a:ext cx="162573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字符串替换</a:t>
            </a:r>
            <a:endParaRPr lang="zh-CN" altLang="en-US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06775" y="5247640"/>
            <a:ext cx="1435735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.length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16924" y="4689476"/>
            <a:ext cx="162573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字符串长度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  <p:bldP spid="23" grpId="0"/>
      <p:bldP spid="15" grpId="1" animBg="1"/>
      <p:bldP spid="22" grpId="1"/>
      <p:bldP spid="23" grpId="1"/>
      <p:bldP spid="12" grpId="0" animBg="1"/>
      <p:bldP spid="30" grpId="0"/>
      <p:bldP spid="31" grpId="0"/>
      <p:bldP spid="12" grpId="1" animBg="1"/>
      <p:bldP spid="30" grpId="1"/>
      <p:bldP spid="31" grpId="1"/>
      <p:bldP spid="9" grpId="0" animBg="1"/>
      <p:bldP spid="25" grpId="0"/>
      <p:bldP spid="24" grpId="0"/>
      <p:bldP spid="9" grpId="1" animBg="1"/>
      <p:bldP spid="25" grpId="1"/>
      <p:bldP spid="24" grpId="1"/>
      <p:bldP spid="29" grpId="0"/>
      <p:bldP spid="6" grpId="0" animBg="1"/>
      <p:bldP spid="28" grpId="0"/>
      <p:bldP spid="29" grpId="1"/>
      <p:bldP spid="6" grpId="1" animBg="1"/>
      <p:bldP spid="28" grpId="1"/>
      <p:bldP spid="3" grpId="0" animBg="1"/>
      <p:bldP spid="26" grpId="0"/>
      <p:bldP spid="27" grpId="0"/>
      <p:bldP spid="3" grpId="1" animBg="1"/>
      <p:bldP spid="26" grpId="1"/>
      <p:bldP spid="2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>
            <a:off x="627086" y="954250"/>
            <a:ext cx="780222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27380" y="431165"/>
            <a:ext cx="33534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字符串的</a:t>
            </a:r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操作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椭圆 46"/>
          <p:cNvSpPr/>
          <p:nvPr>
            <p:custDataLst>
              <p:tags r:id="rId1"/>
            </p:custDataLst>
          </p:nvPr>
        </p:nvSpPr>
        <p:spPr>
          <a:xfrm>
            <a:off x="3646973" y="3307812"/>
            <a:ext cx="444951" cy="444952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1" name="椭圆 50"/>
          <p:cNvSpPr/>
          <p:nvPr>
            <p:custDataLst>
              <p:tags r:id="rId2"/>
            </p:custDataLst>
          </p:nvPr>
        </p:nvSpPr>
        <p:spPr>
          <a:xfrm>
            <a:off x="5857376" y="5471954"/>
            <a:ext cx="444951" cy="444952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3" name="椭圆 52"/>
          <p:cNvSpPr/>
          <p:nvPr>
            <p:custDataLst>
              <p:tags r:id="rId3"/>
            </p:custDataLst>
          </p:nvPr>
        </p:nvSpPr>
        <p:spPr>
          <a:xfrm>
            <a:off x="5862824" y="1007885"/>
            <a:ext cx="444951" cy="444952"/>
          </a:xfrm>
          <a:prstGeom prst="ellipse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5" name="椭圆 54"/>
          <p:cNvSpPr/>
          <p:nvPr>
            <p:custDataLst>
              <p:tags r:id="rId4"/>
            </p:custDataLst>
          </p:nvPr>
        </p:nvSpPr>
        <p:spPr>
          <a:xfrm>
            <a:off x="8103057" y="3274736"/>
            <a:ext cx="444951" cy="444952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70095" y="1869440"/>
            <a:ext cx="3041650" cy="3067685"/>
            <a:chOff x="7197" y="2944"/>
            <a:chExt cx="4790" cy="4831"/>
          </a:xfrm>
        </p:grpSpPr>
        <p:sp>
          <p:nvSpPr>
            <p:cNvPr id="57" name="任意多边形 56"/>
            <p:cNvSpPr/>
            <p:nvPr>
              <p:custDataLst>
                <p:tags r:id="rId5"/>
              </p:custDataLst>
            </p:nvPr>
          </p:nvSpPr>
          <p:spPr>
            <a:xfrm rot="5400000">
              <a:off x="9377" y="4159"/>
              <a:ext cx="2819" cy="2402"/>
            </a:xfrm>
            <a:custGeom>
              <a:avLst/>
              <a:gdLst>
                <a:gd name="connsiteX0" fmla="*/ 259946 w 1789888"/>
                <a:gd name="connsiteY0" fmla="*/ 0 h 1525126"/>
                <a:gd name="connsiteX1" fmla="*/ 628882 w 1789888"/>
                <a:gd name="connsiteY1" fmla="*/ 375037 h 1525126"/>
                <a:gd name="connsiteX2" fmla="*/ 588723 w 1789888"/>
                <a:gd name="connsiteY2" fmla="*/ 423709 h 1525126"/>
                <a:gd name="connsiteX3" fmla="*/ 525654 w 1789888"/>
                <a:gd name="connsiteY3" fmla="*/ 630182 h 1525126"/>
                <a:gd name="connsiteX4" fmla="*/ 894944 w 1789888"/>
                <a:gd name="connsiteY4" fmla="*/ 999472 h 1525126"/>
                <a:gd name="connsiteX5" fmla="*/ 1264234 w 1789888"/>
                <a:gd name="connsiteY5" fmla="*/ 630182 h 1525126"/>
                <a:gd name="connsiteX6" fmla="*/ 1201165 w 1789888"/>
                <a:gd name="connsiteY6" fmla="*/ 423709 h 1525126"/>
                <a:gd name="connsiteX7" fmla="*/ 1161007 w 1789888"/>
                <a:gd name="connsiteY7" fmla="*/ 375037 h 1525126"/>
                <a:gd name="connsiteX8" fmla="*/ 1529942 w 1789888"/>
                <a:gd name="connsiteY8" fmla="*/ 0 h 1525126"/>
                <a:gd name="connsiteX9" fmla="*/ 1637046 w 1789888"/>
                <a:gd name="connsiteY9" fmla="*/ 129810 h 1525126"/>
                <a:gd name="connsiteX10" fmla="*/ 1789888 w 1789888"/>
                <a:gd name="connsiteY10" fmla="*/ 630182 h 1525126"/>
                <a:gd name="connsiteX11" fmla="*/ 894944 w 1789888"/>
                <a:gd name="connsiteY11" fmla="*/ 1525126 h 1525126"/>
                <a:gd name="connsiteX12" fmla="*/ 0 w 1789888"/>
                <a:gd name="connsiteY12" fmla="*/ 630182 h 1525126"/>
                <a:gd name="connsiteX13" fmla="*/ 152842 w 1789888"/>
                <a:gd name="connsiteY13" fmla="*/ 129810 h 1525126"/>
                <a:gd name="connsiteX14" fmla="*/ 259946 w 1789888"/>
                <a:gd name="connsiteY14" fmla="*/ 0 h 152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9888" h="1525126">
                  <a:moveTo>
                    <a:pt x="259946" y="0"/>
                  </a:moveTo>
                  <a:lnTo>
                    <a:pt x="628882" y="375037"/>
                  </a:lnTo>
                  <a:lnTo>
                    <a:pt x="588723" y="423709"/>
                  </a:lnTo>
                  <a:cubicBezTo>
                    <a:pt x="548905" y="482648"/>
                    <a:pt x="525654" y="553700"/>
                    <a:pt x="525654" y="630182"/>
                  </a:cubicBezTo>
                  <a:cubicBezTo>
                    <a:pt x="525654" y="834135"/>
                    <a:pt x="690991" y="999472"/>
                    <a:pt x="894944" y="999472"/>
                  </a:cubicBezTo>
                  <a:cubicBezTo>
                    <a:pt x="1098897" y="999472"/>
                    <a:pt x="1264234" y="834135"/>
                    <a:pt x="1264234" y="630182"/>
                  </a:cubicBezTo>
                  <a:cubicBezTo>
                    <a:pt x="1264234" y="553700"/>
                    <a:pt x="1240984" y="482648"/>
                    <a:pt x="1201165" y="423709"/>
                  </a:cubicBezTo>
                  <a:lnTo>
                    <a:pt x="1161007" y="375037"/>
                  </a:lnTo>
                  <a:lnTo>
                    <a:pt x="1529942" y="0"/>
                  </a:lnTo>
                  <a:lnTo>
                    <a:pt x="1637046" y="129810"/>
                  </a:lnTo>
                  <a:cubicBezTo>
                    <a:pt x="1733543" y="272644"/>
                    <a:pt x="1789888" y="444833"/>
                    <a:pt x="1789888" y="630182"/>
                  </a:cubicBezTo>
                  <a:cubicBezTo>
                    <a:pt x="1789888" y="1124446"/>
                    <a:pt x="1389208" y="1525126"/>
                    <a:pt x="894944" y="1525126"/>
                  </a:cubicBezTo>
                  <a:cubicBezTo>
                    <a:pt x="400680" y="1525126"/>
                    <a:pt x="0" y="1124446"/>
                    <a:pt x="0" y="630182"/>
                  </a:cubicBezTo>
                  <a:cubicBezTo>
                    <a:pt x="0" y="444833"/>
                    <a:pt x="56346" y="272644"/>
                    <a:pt x="152842" y="129810"/>
                  </a:cubicBezTo>
                  <a:lnTo>
                    <a:pt x="259946" y="0"/>
                  </a:lnTo>
                  <a:close/>
                </a:path>
              </a:pathLst>
            </a:custGeom>
            <a:solidFill>
              <a:srgbClr val="3498DB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</a:pP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任意多边形 57"/>
            <p:cNvSpPr/>
            <p:nvPr>
              <p:custDataLst>
                <p:tags r:id="rId6"/>
              </p:custDataLst>
            </p:nvPr>
          </p:nvSpPr>
          <p:spPr>
            <a:xfrm rot="10800000">
              <a:off x="8183" y="5373"/>
              <a:ext cx="2819" cy="2402"/>
            </a:xfrm>
            <a:custGeom>
              <a:avLst/>
              <a:gdLst>
                <a:gd name="connsiteX0" fmla="*/ 259946 w 1789888"/>
                <a:gd name="connsiteY0" fmla="*/ 0 h 1525126"/>
                <a:gd name="connsiteX1" fmla="*/ 628882 w 1789888"/>
                <a:gd name="connsiteY1" fmla="*/ 375037 h 1525126"/>
                <a:gd name="connsiteX2" fmla="*/ 588723 w 1789888"/>
                <a:gd name="connsiteY2" fmla="*/ 423709 h 1525126"/>
                <a:gd name="connsiteX3" fmla="*/ 525654 w 1789888"/>
                <a:gd name="connsiteY3" fmla="*/ 630182 h 1525126"/>
                <a:gd name="connsiteX4" fmla="*/ 894944 w 1789888"/>
                <a:gd name="connsiteY4" fmla="*/ 999472 h 1525126"/>
                <a:gd name="connsiteX5" fmla="*/ 1264234 w 1789888"/>
                <a:gd name="connsiteY5" fmla="*/ 630182 h 1525126"/>
                <a:gd name="connsiteX6" fmla="*/ 1201165 w 1789888"/>
                <a:gd name="connsiteY6" fmla="*/ 423709 h 1525126"/>
                <a:gd name="connsiteX7" fmla="*/ 1161007 w 1789888"/>
                <a:gd name="connsiteY7" fmla="*/ 375037 h 1525126"/>
                <a:gd name="connsiteX8" fmla="*/ 1529942 w 1789888"/>
                <a:gd name="connsiteY8" fmla="*/ 0 h 1525126"/>
                <a:gd name="connsiteX9" fmla="*/ 1637046 w 1789888"/>
                <a:gd name="connsiteY9" fmla="*/ 129810 h 1525126"/>
                <a:gd name="connsiteX10" fmla="*/ 1789888 w 1789888"/>
                <a:gd name="connsiteY10" fmla="*/ 630182 h 1525126"/>
                <a:gd name="connsiteX11" fmla="*/ 894944 w 1789888"/>
                <a:gd name="connsiteY11" fmla="*/ 1525126 h 1525126"/>
                <a:gd name="connsiteX12" fmla="*/ 0 w 1789888"/>
                <a:gd name="connsiteY12" fmla="*/ 630182 h 1525126"/>
                <a:gd name="connsiteX13" fmla="*/ 152842 w 1789888"/>
                <a:gd name="connsiteY13" fmla="*/ 129810 h 1525126"/>
                <a:gd name="connsiteX14" fmla="*/ 259946 w 1789888"/>
                <a:gd name="connsiteY14" fmla="*/ 0 h 152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9888" h="1525126">
                  <a:moveTo>
                    <a:pt x="259946" y="0"/>
                  </a:moveTo>
                  <a:lnTo>
                    <a:pt x="628882" y="375037"/>
                  </a:lnTo>
                  <a:lnTo>
                    <a:pt x="588723" y="423709"/>
                  </a:lnTo>
                  <a:cubicBezTo>
                    <a:pt x="548905" y="482648"/>
                    <a:pt x="525654" y="553700"/>
                    <a:pt x="525654" y="630182"/>
                  </a:cubicBezTo>
                  <a:cubicBezTo>
                    <a:pt x="525654" y="834135"/>
                    <a:pt x="690991" y="999472"/>
                    <a:pt x="894944" y="999472"/>
                  </a:cubicBezTo>
                  <a:cubicBezTo>
                    <a:pt x="1098897" y="999472"/>
                    <a:pt x="1264234" y="834135"/>
                    <a:pt x="1264234" y="630182"/>
                  </a:cubicBezTo>
                  <a:cubicBezTo>
                    <a:pt x="1264234" y="553700"/>
                    <a:pt x="1240984" y="482648"/>
                    <a:pt x="1201165" y="423709"/>
                  </a:cubicBezTo>
                  <a:lnTo>
                    <a:pt x="1161007" y="375037"/>
                  </a:lnTo>
                  <a:lnTo>
                    <a:pt x="1529942" y="0"/>
                  </a:lnTo>
                  <a:lnTo>
                    <a:pt x="1637046" y="129810"/>
                  </a:lnTo>
                  <a:cubicBezTo>
                    <a:pt x="1733543" y="272644"/>
                    <a:pt x="1789888" y="444833"/>
                    <a:pt x="1789888" y="630182"/>
                  </a:cubicBezTo>
                  <a:cubicBezTo>
                    <a:pt x="1789888" y="1124446"/>
                    <a:pt x="1389208" y="1525126"/>
                    <a:pt x="894944" y="1525126"/>
                  </a:cubicBezTo>
                  <a:cubicBezTo>
                    <a:pt x="400680" y="1525126"/>
                    <a:pt x="0" y="1124446"/>
                    <a:pt x="0" y="630182"/>
                  </a:cubicBezTo>
                  <a:cubicBezTo>
                    <a:pt x="0" y="444833"/>
                    <a:pt x="56346" y="272644"/>
                    <a:pt x="152842" y="129810"/>
                  </a:cubicBezTo>
                  <a:lnTo>
                    <a:pt x="25994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</a:pP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9" name="任意多边形 58"/>
            <p:cNvSpPr/>
            <p:nvPr>
              <p:custDataLst>
                <p:tags r:id="rId7"/>
              </p:custDataLst>
            </p:nvPr>
          </p:nvSpPr>
          <p:spPr>
            <a:xfrm rot="5400000" flipV="1">
              <a:off x="6989" y="4159"/>
              <a:ext cx="2819" cy="2402"/>
            </a:xfrm>
            <a:custGeom>
              <a:avLst/>
              <a:gdLst>
                <a:gd name="connsiteX0" fmla="*/ 259946 w 1789888"/>
                <a:gd name="connsiteY0" fmla="*/ 0 h 1525126"/>
                <a:gd name="connsiteX1" fmla="*/ 628882 w 1789888"/>
                <a:gd name="connsiteY1" fmla="*/ 375037 h 1525126"/>
                <a:gd name="connsiteX2" fmla="*/ 588723 w 1789888"/>
                <a:gd name="connsiteY2" fmla="*/ 423709 h 1525126"/>
                <a:gd name="connsiteX3" fmla="*/ 525654 w 1789888"/>
                <a:gd name="connsiteY3" fmla="*/ 630182 h 1525126"/>
                <a:gd name="connsiteX4" fmla="*/ 894944 w 1789888"/>
                <a:gd name="connsiteY4" fmla="*/ 999472 h 1525126"/>
                <a:gd name="connsiteX5" fmla="*/ 1264234 w 1789888"/>
                <a:gd name="connsiteY5" fmla="*/ 630182 h 1525126"/>
                <a:gd name="connsiteX6" fmla="*/ 1201165 w 1789888"/>
                <a:gd name="connsiteY6" fmla="*/ 423709 h 1525126"/>
                <a:gd name="connsiteX7" fmla="*/ 1161007 w 1789888"/>
                <a:gd name="connsiteY7" fmla="*/ 375037 h 1525126"/>
                <a:gd name="connsiteX8" fmla="*/ 1529942 w 1789888"/>
                <a:gd name="connsiteY8" fmla="*/ 0 h 1525126"/>
                <a:gd name="connsiteX9" fmla="*/ 1637046 w 1789888"/>
                <a:gd name="connsiteY9" fmla="*/ 129810 h 1525126"/>
                <a:gd name="connsiteX10" fmla="*/ 1789888 w 1789888"/>
                <a:gd name="connsiteY10" fmla="*/ 630182 h 1525126"/>
                <a:gd name="connsiteX11" fmla="*/ 894944 w 1789888"/>
                <a:gd name="connsiteY11" fmla="*/ 1525126 h 1525126"/>
                <a:gd name="connsiteX12" fmla="*/ 0 w 1789888"/>
                <a:gd name="connsiteY12" fmla="*/ 630182 h 1525126"/>
                <a:gd name="connsiteX13" fmla="*/ 152842 w 1789888"/>
                <a:gd name="connsiteY13" fmla="*/ 129810 h 1525126"/>
                <a:gd name="connsiteX14" fmla="*/ 259946 w 1789888"/>
                <a:gd name="connsiteY14" fmla="*/ 0 h 152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9888" h="1525126">
                  <a:moveTo>
                    <a:pt x="259946" y="0"/>
                  </a:moveTo>
                  <a:lnTo>
                    <a:pt x="628882" y="375037"/>
                  </a:lnTo>
                  <a:lnTo>
                    <a:pt x="588723" y="423709"/>
                  </a:lnTo>
                  <a:cubicBezTo>
                    <a:pt x="548905" y="482648"/>
                    <a:pt x="525654" y="553700"/>
                    <a:pt x="525654" y="630182"/>
                  </a:cubicBezTo>
                  <a:cubicBezTo>
                    <a:pt x="525654" y="834135"/>
                    <a:pt x="690991" y="999472"/>
                    <a:pt x="894944" y="999472"/>
                  </a:cubicBezTo>
                  <a:cubicBezTo>
                    <a:pt x="1098897" y="999472"/>
                    <a:pt x="1264234" y="834135"/>
                    <a:pt x="1264234" y="630182"/>
                  </a:cubicBezTo>
                  <a:cubicBezTo>
                    <a:pt x="1264234" y="553700"/>
                    <a:pt x="1240984" y="482648"/>
                    <a:pt x="1201165" y="423709"/>
                  </a:cubicBezTo>
                  <a:lnTo>
                    <a:pt x="1161007" y="375037"/>
                  </a:lnTo>
                  <a:lnTo>
                    <a:pt x="1529942" y="0"/>
                  </a:lnTo>
                  <a:lnTo>
                    <a:pt x="1637046" y="129810"/>
                  </a:lnTo>
                  <a:cubicBezTo>
                    <a:pt x="1733543" y="272644"/>
                    <a:pt x="1789888" y="444833"/>
                    <a:pt x="1789888" y="630182"/>
                  </a:cubicBezTo>
                  <a:cubicBezTo>
                    <a:pt x="1789888" y="1124446"/>
                    <a:pt x="1389208" y="1525126"/>
                    <a:pt x="894944" y="1525126"/>
                  </a:cubicBezTo>
                  <a:cubicBezTo>
                    <a:pt x="400680" y="1525126"/>
                    <a:pt x="0" y="1124446"/>
                    <a:pt x="0" y="630182"/>
                  </a:cubicBezTo>
                  <a:cubicBezTo>
                    <a:pt x="0" y="444833"/>
                    <a:pt x="56346" y="272644"/>
                    <a:pt x="152842" y="129810"/>
                  </a:cubicBezTo>
                  <a:lnTo>
                    <a:pt x="259946" y="0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</a:pP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0" name="任意多边形 65"/>
            <p:cNvSpPr/>
            <p:nvPr>
              <p:custDataLst>
                <p:tags r:id="rId8"/>
              </p:custDataLst>
            </p:nvPr>
          </p:nvSpPr>
          <p:spPr>
            <a:xfrm flipH="1">
              <a:off x="8183" y="2944"/>
              <a:ext cx="2819" cy="2402"/>
            </a:xfrm>
            <a:custGeom>
              <a:avLst/>
              <a:gdLst>
                <a:gd name="connsiteX0" fmla="*/ 259946 w 1789888"/>
                <a:gd name="connsiteY0" fmla="*/ 0 h 1525126"/>
                <a:gd name="connsiteX1" fmla="*/ 628882 w 1789888"/>
                <a:gd name="connsiteY1" fmla="*/ 375037 h 1525126"/>
                <a:gd name="connsiteX2" fmla="*/ 588723 w 1789888"/>
                <a:gd name="connsiteY2" fmla="*/ 423709 h 1525126"/>
                <a:gd name="connsiteX3" fmla="*/ 525654 w 1789888"/>
                <a:gd name="connsiteY3" fmla="*/ 630182 h 1525126"/>
                <a:gd name="connsiteX4" fmla="*/ 894944 w 1789888"/>
                <a:gd name="connsiteY4" fmla="*/ 999472 h 1525126"/>
                <a:gd name="connsiteX5" fmla="*/ 1264234 w 1789888"/>
                <a:gd name="connsiteY5" fmla="*/ 630182 h 1525126"/>
                <a:gd name="connsiteX6" fmla="*/ 1201165 w 1789888"/>
                <a:gd name="connsiteY6" fmla="*/ 423709 h 1525126"/>
                <a:gd name="connsiteX7" fmla="*/ 1161007 w 1789888"/>
                <a:gd name="connsiteY7" fmla="*/ 375037 h 1525126"/>
                <a:gd name="connsiteX8" fmla="*/ 1529942 w 1789888"/>
                <a:gd name="connsiteY8" fmla="*/ 0 h 1525126"/>
                <a:gd name="connsiteX9" fmla="*/ 1637046 w 1789888"/>
                <a:gd name="connsiteY9" fmla="*/ 129810 h 1525126"/>
                <a:gd name="connsiteX10" fmla="*/ 1789888 w 1789888"/>
                <a:gd name="connsiteY10" fmla="*/ 630182 h 1525126"/>
                <a:gd name="connsiteX11" fmla="*/ 894944 w 1789888"/>
                <a:gd name="connsiteY11" fmla="*/ 1525126 h 1525126"/>
                <a:gd name="connsiteX12" fmla="*/ 0 w 1789888"/>
                <a:gd name="connsiteY12" fmla="*/ 630182 h 1525126"/>
                <a:gd name="connsiteX13" fmla="*/ 152842 w 1789888"/>
                <a:gd name="connsiteY13" fmla="*/ 129810 h 1525126"/>
                <a:gd name="connsiteX14" fmla="*/ 259946 w 1789888"/>
                <a:gd name="connsiteY14" fmla="*/ 0 h 152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9888" h="1525126">
                  <a:moveTo>
                    <a:pt x="259946" y="0"/>
                  </a:moveTo>
                  <a:lnTo>
                    <a:pt x="628882" y="375037"/>
                  </a:lnTo>
                  <a:lnTo>
                    <a:pt x="588723" y="423709"/>
                  </a:lnTo>
                  <a:cubicBezTo>
                    <a:pt x="548905" y="482648"/>
                    <a:pt x="525654" y="553700"/>
                    <a:pt x="525654" y="630182"/>
                  </a:cubicBezTo>
                  <a:cubicBezTo>
                    <a:pt x="525654" y="834135"/>
                    <a:pt x="690991" y="999472"/>
                    <a:pt x="894944" y="999472"/>
                  </a:cubicBezTo>
                  <a:cubicBezTo>
                    <a:pt x="1098897" y="999472"/>
                    <a:pt x="1264234" y="834135"/>
                    <a:pt x="1264234" y="630182"/>
                  </a:cubicBezTo>
                  <a:cubicBezTo>
                    <a:pt x="1264234" y="553700"/>
                    <a:pt x="1240984" y="482648"/>
                    <a:pt x="1201165" y="423709"/>
                  </a:cubicBezTo>
                  <a:lnTo>
                    <a:pt x="1161007" y="375037"/>
                  </a:lnTo>
                  <a:lnTo>
                    <a:pt x="1529942" y="0"/>
                  </a:lnTo>
                  <a:lnTo>
                    <a:pt x="1637046" y="129810"/>
                  </a:lnTo>
                  <a:cubicBezTo>
                    <a:pt x="1733543" y="272644"/>
                    <a:pt x="1789888" y="444833"/>
                    <a:pt x="1789888" y="630182"/>
                  </a:cubicBezTo>
                  <a:cubicBezTo>
                    <a:pt x="1789888" y="1124446"/>
                    <a:pt x="1389208" y="1525126"/>
                    <a:pt x="894944" y="1525126"/>
                  </a:cubicBezTo>
                  <a:cubicBezTo>
                    <a:pt x="400680" y="1525126"/>
                    <a:pt x="0" y="1124446"/>
                    <a:pt x="0" y="630182"/>
                  </a:cubicBezTo>
                  <a:cubicBezTo>
                    <a:pt x="0" y="444833"/>
                    <a:pt x="56346" y="272644"/>
                    <a:pt x="152842" y="129810"/>
                  </a:cubicBezTo>
                  <a:lnTo>
                    <a:pt x="259946" y="0"/>
                  </a:lnTo>
                  <a:close/>
                </a:path>
              </a:pathLst>
            </a:custGeom>
            <a:solidFill>
              <a:srgbClr val="2E75B6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</a:pP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1" name="任意多边形 66"/>
            <p:cNvSpPr/>
            <p:nvPr>
              <p:custDataLst>
                <p:tags r:id="rId9"/>
              </p:custDataLst>
            </p:nvPr>
          </p:nvSpPr>
          <p:spPr>
            <a:xfrm rot="18907264" flipH="1">
              <a:off x="9355" y="4216"/>
              <a:ext cx="2000" cy="1008"/>
            </a:xfrm>
            <a:custGeom>
              <a:avLst/>
              <a:gdLst>
                <a:gd name="connsiteX0" fmla="*/ 634998 w 1269996"/>
                <a:gd name="connsiteY0" fmla="*/ 0 h 639799"/>
                <a:gd name="connsiteX1" fmla="*/ 1267819 w 1269996"/>
                <a:gd name="connsiteY1" fmla="*/ 262123 h 639799"/>
                <a:gd name="connsiteX2" fmla="*/ 1269996 w 1269996"/>
                <a:gd name="connsiteY2" fmla="*/ 264762 h 639799"/>
                <a:gd name="connsiteX3" fmla="*/ 901061 w 1269996"/>
                <a:gd name="connsiteY3" fmla="*/ 639799 h 639799"/>
                <a:gd name="connsiteX4" fmla="*/ 896125 w 1269996"/>
                <a:gd name="connsiteY4" fmla="*/ 633817 h 639799"/>
                <a:gd name="connsiteX5" fmla="*/ 634998 w 1269996"/>
                <a:gd name="connsiteY5" fmla="*/ 525654 h 639799"/>
                <a:gd name="connsiteX6" fmla="*/ 373871 w 1269996"/>
                <a:gd name="connsiteY6" fmla="*/ 633817 h 639799"/>
                <a:gd name="connsiteX7" fmla="*/ 368936 w 1269996"/>
                <a:gd name="connsiteY7" fmla="*/ 639799 h 639799"/>
                <a:gd name="connsiteX8" fmla="*/ 0 w 1269996"/>
                <a:gd name="connsiteY8" fmla="*/ 264762 h 639799"/>
                <a:gd name="connsiteX9" fmla="*/ 2177 w 1269996"/>
                <a:gd name="connsiteY9" fmla="*/ 262123 h 639799"/>
                <a:gd name="connsiteX10" fmla="*/ 634998 w 1269996"/>
                <a:gd name="connsiteY10" fmla="*/ 0 h 63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9996" h="639799">
                  <a:moveTo>
                    <a:pt x="634998" y="0"/>
                  </a:moveTo>
                  <a:cubicBezTo>
                    <a:pt x="882130" y="0"/>
                    <a:pt x="1105866" y="100170"/>
                    <a:pt x="1267819" y="262123"/>
                  </a:cubicBezTo>
                  <a:lnTo>
                    <a:pt x="1269996" y="264762"/>
                  </a:lnTo>
                  <a:lnTo>
                    <a:pt x="901061" y="639799"/>
                  </a:lnTo>
                  <a:lnTo>
                    <a:pt x="896125" y="633817"/>
                  </a:lnTo>
                  <a:cubicBezTo>
                    <a:pt x="829297" y="566988"/>
                    <a:pt x="736975" y="525654"/>
                    <a:pt x="634998" y="525654"/>
                  </a:cubicBezTo>
                  <a:cubicBezTo>
                    <a:pt x="533022" y="525654"/>
                    <a:pt x="440699" y="566988"/>
                    <a:pt x="373871" y="633817"/>
                  </a:cubicBezTo>
                  <a:lnTo>
                    <a:pt x="368936" y="639799"/>
                  </a:lnTo>
                  <a:lnTo>
                    <a:pt x="0" y="264762"/>
                  </a:lnTo>
                  <a:lnTo>
                    <a:pt x="2177" y="262123"/>
                  </a:lnTo>
                  <a:cubicBezTo>
                    <a:pt x="164130" y="100170"/>
                    <a:pt x="387866" y="0"/>
                    <a:pt x="634998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</a:pP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5655" y="2304098"/>
            <a:ext cx="299085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查询字符串中字符的位置</a:t>
            </a:r>
            <a:endParaRPr lang="zh-CN" alt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870" y="2969578"/>
            <a:ext cx="4086225" cy="866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  .indexOf('指定字符','下标(可以不写)');</a:t>
            </a:r>
            <a:b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从左到右搜索，对大小写敏感。返回字符串中一个字串第一处出现的索引，如果没有找到则返回-1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870" y="3870960"/>
            <a:ext cx="4086225" cy="607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  .lastIndexOf('指定字符',下标(可以不写))</a:t>
            </a:r>
            <a:b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从右到左搜索。返回值和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indexOf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一样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4755" y="5139373"/>
            <a:ext cx="196977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字符串转大小写</a:t>
            </a:r>
            <a:endParaRPr lang="zh-CN" alt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6260" y="5563236"/>
            <a:ext cx="4086225" cy="607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  .toLowerCase();  转小写</a:t>
            </a:r>
            <a:b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   .toUpperCase();  转大写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32370" y="1260793"/>
            <a:ext cx="171450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字符串去空格</a:t>
            </a:r>
            <a:endParaRPr lang="zh-CN" alt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32370" y="1789113"/>
            <a:ext cx="4086225" cy="3492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.trim();   用来删除字符串的前后空格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17915" y="3057843"/>
            <a:ext cx="171450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字符串的切割</a:t>
            </a:r>
            <a:endParaRPr lang="zh-CN" alt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7025" y="3597593"/>
            <a:ext cx="4086225" cy="10502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  .slice('开始','结束');</a:t>
            </a:r>
            <a:endParaRPr lang="zh-CN" alt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可以为负数，如果起始位置为负数，则从字符串最后一位向前找对应数并且向后取结束位置，如果为整数则从前往后取起始位置到结束位置</a:t>
            </a:r>
            <a:endParaRPr lang="zh-CN" alt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7025" y="4781551"/>
            <a:ext cx="4086225" cy="5708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  .substring('开始','结束');</a:t>
            </a:r>
            <a:endParaRPr lang="zh-CN" alt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不可以为负数</a:t>
            </a:r>
            <a:endParaRPr lang="zh-CN" alt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47025" y="5352099"/>
            <a:ext cx="4086225" cy="810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   .substr('开始',数量);</a:t>
            </a:r>
            <a:b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与第一、第二种函数不同，从起始位置开始截取，结束位置为第二个参数截取的字符串最大长度。</a:t>
            </a:r>
            <a:endParaRPr lang="zh-CN" alt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7" grpId="0" animBg="1"/>
      <p:bldP spid="51" grpId="0" animBg="1"/>
      <p:bldP spid="53" grpId="0" animBg="1"/>
      <p:bldP spid="55" grpId="0" animBg="1"/>
      <p:bldP spid="4" grpId="0"/>
      <p:bldP spid="3" grpId="0"/>
      <p:bldP spid="2" grpId="0"/>
      <p:bldP spid="4" grpId="1"/>
      <p:bldP spid="3" grpId="1"/>
      <p:bldP spid="2" grpId="1"/>
      <p:bldP spid="10" grpId="0"/>
      <p:bldP spid="11" grpId="0"/>
      <p:bldP spid="12" grpId="0"/>
      <p:bldP spid="13" grpId="0"/>
      <p:bldP spid="10" grpId="1"/>
      <p:bldP spid="11" grpId="1"/>
      <p:bldP spid="12" grpId="1"/>
      <p:bldP spid="13" grpId="1"/>
      <p:bldP spid="5" grpId="0"/>
      <p:bldP spid="6" grpId="0"/>
      <p:bldP spid="5" grpId="1"/>
      <p:bldP spid="6" grpId="1"/>
      <p:bldP spid="7" grpId="0"/>
      <p:bldP spid="8" grpId="0"/>
      <p:bldP spid="7" grpId="1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"/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4"/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38910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5" dirty="0">
                <a:solidFill>
                  <a:prstClr val="white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en-US" altLang="zh-CN" sz="8795" dirty="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2"/>
          <p:cNvSpPr txBox="1"/>
          <p:nvPr>
            <p:custDataLst>
              <p:tags r:id="rId2"/>
            </p:custDataLst>
          </p:nvPr>
        </p:nvSpPr>
        <p:spPr>
          <a:xfrm>
            <a:off x="4123055" y="3545840"/>
            <a:ext cx="3628390" cy="110045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事件</a:t>
            </a:r>
            <a:endParaRPr lang="zh-CN" altLang="en-US" sz="66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  <p:bldLst>
      <p:bldP spid="8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-1725902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300474" y="2921168"/>
            <a:ext cx="2067052" cy="1370052"/>
            <a:chOff x="3534579" y="915467"/>
            <a:chExt cx="1818862" cy="1370409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rgbClr val="0F6FC6">
                      <a:lumMod val="75000"/>
                    </a:srgb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  <a:endParaRPr lang="zh-CN" altLang="en-US" sz="6000" b="1" dirty="0">
                <a:solidFill>
                  <a:srgbClr val="0F6FC6">
                    <a:lumMod val="75000"/>
                  </a:srgb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534579" y="188566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F6FC6">
                      <a:lumMod val="75000"/>
                    </a:srgb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rgbClr val="0F6FC6">
                    <a:lumMod val="75000"/>
                  </a:srgb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/>
          <p:cNvSpPr/>
          <p:nvPr/>
        </p:nvSpPr>
        <p:spPr>
          <a:xfrm>
            <a:off x="-1788384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/>
          <p:cNvSpPr/>
          <p:nvPr/>
        </p:nvSpPr>
        <p:spPr>
          <a:xfrm>
            <a:off x="7830587" y="5785780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/>
          <p:cNvSpPr/>
          <p:nvPr/>
        </p:nvSpPr>
        <p:spPr>
          <a:xfrm>
            <a:off x="8084593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矩形: 圆角 67"/>
          <p:cNvSpPr/>
          <p:nvPr/>
        </p:nvSpPr>
        <p:spPr>
          <a:xfrm>
            <a:off x="4710748" y="1727200"/>
            <a:ext cx="777240" cy="7772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sz="44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9" name="矩形: 圆角 68"/>
          <p:cNvSpPr/>
          <p:nvPr/>
        </p:nvSpPr>
        <p:spPr>
          <a:xfrm>
            <a:off x="4713923" y="4160520"/>
            <a:ext cx="777240" cy="7772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4400" b="1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endParaRPr lang="en-US" sz="44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0" name="矩形: 圆角 69"/>
          <p:cNvSpPr/>
          <p:nvPr/>
        </p:nvSpPr>
        <p:spPr>
          <a:xfrm>
            <a:off x="7852728" y="1727835"/>
            <a:ext cx="777240" cy="7772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4400" b="1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endParaRPr lang="en-US" sz="44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23269" y="1885623"/>
            <a:ext cx="1597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826443" y="4318308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965248" y="188562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69"/>
          <p:cNvSpPr/>
          <p:nvPr/>
        </p:nvSpPr>
        <p:spPr>
          <a:xfrm>
            <a:off x="7852728" y="2964815"/>
            <a:ext cx="777240" cy="7772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endParaRPr lang="en-US" altLang="zh-CN" sz="44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65248" y="3122603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字符串的操作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68"/>
          <p:cNvSpPr/>
          <p:nvPr/>
        </p:nvSpPr>
        <p:spPr>
          <a:xfrm>
            <a:off x="4713923" y="2964815"/>
            <a:ext cx="777240" cy="7772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en-US" altLang="zh-CN" sz="44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6443" y="3122603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67"/>
          <p:cNvSpPr/>
          <p:nvPr/>
        </p:nvSpPr>
        <p:spPr>
          <a:xfrm>
            <a:off x="7852728" y="4161155"/>
            <a:ext cx="777240" cy="7772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6</a:t>
            </a:r>
            <a:endParaRPr lang="en-US" altLang="zh-CN" sz="44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65249" y="4319578"/>
            <a:ext cx="974090" cy="4603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  件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2" grpId="0"/>
      <p:bldP spid="75" grpId="0"/>
      <p:bldP spid="6" grpId="0" animBg="1"/>
      <p:bldP spid="7" grpId="0"/>
      <p:bldP spid="68" grpId="1" animBg="1"/>
      <p:bldP spid="69" grpId="1" animBg="1"/>
      <p:bldP spid="72" grpId="1"/>
      <p:bldP spid="75" grpId="1"/>
      <p:bldP spid="6" grpId="1" animBg="1"/>
      <p:bldP spid="7" grpId="1"/>
      <p:bldP spid="70" grpId="0" animBg="1"/>
      <p:bldP spid="76" grpId="0"/>
      <p:bldP spid="2" grpId="0" animBg="1"/>
      <p:bldP spid="3" grpId="0"/>
      <p:bldP spid="4" grpId="0" animBg="1"/>
      <p:bldP spid="5" grpId="0"/>
      <p:bldP spid="70" grpId="1" animBg="1"/>
      <p:bldP spid="76" grpId="1"/>
      <p:bldP spid="2" grpId="1" animBg="1"/>
      <p:bldP spid="3" grpId="1"/>
      <p:bldP spid="4" grpId="1" animBg="1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>
            <a:off x="627086" y="954250"/>
            <a:ext cx="780222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27087" y="431030"/>
            <a:ext cx="238027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DOM0</a:t>
            </a:r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级事件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任意多边形 23"/>
          <p:cNvSpPr/>
          <p:nvPr>
            <p:custDataLst>
              <p:tags r:id="rId1"/>
            </p:custDataLst>
          </p:nvPr>
        </p:nvSpPr>
        <p:spPr>
          <a:xfrm>
            <a:off x="2364609" y="2557433"/>
            <a:ext cx="7546856" cy="1528477"/>
          </a:xfrm>
          <a:custGeom>
            <a:avLst/>
            <a:gdLst>
              <a:gd name="connsiteX0" fmla="*/ 0 w 7013359"/>
              <a:gd name="connsiteY0" fmla="*/ 1420427 h 1420427"/>
              <a:gd name="connsiteX1" fmla="*/ 1420427 w 7013359"/>
              <a:gd name="connsiteY1" fmla="*/ 790113 h 1420427"/>
              <a:gd name="connsiteX2" fmla="*/ 7013359 w 7013359"/>
              <a:gd name="connsiteY2" fmla="*/ 0 h 1420427"/>
              <a:gd name="connsiteX3" fmla="*/ 7013359 w 7013359"/>
              <a:gd name="connsiteY3" fmla="*/ 0 h 1420427"/>
              <a:gd name="connsiteX0-1" fmla="*/ 0 w 7013359"/>
              <a:gd name="connsiteY0-2" fmla="*/ 1420427 h 1420427"/>
              <a:gd name="connsiteX1-3" fmla="*/ 1313894 w 7013359"/>
              <a:gd name="connsiteY1-4" fmla="*/ 878889 h 1420427"/>
              <a:gd name="connsiteX2-5" fmla="*/ 7013359 w 7013359"/>
              <a:gd name="connsiteY2-6" fmla="*/ 0 h 1420427"/>
              <a:gd name="connsiteX3-7" fmla="*/ 7013359 w 7013359"/>
              <a:gd name="connsiteY3-8" fmla="*/ 0 h 1420427"/>
              <a:gd name="connsiteX0-9" fmla="*/ 0 w 7013359"/>
              <a:gd name="connsiteY0-10" fmla="*/ 1420427 h 1420427"/>
              <a:gd name="connsiteX1-11" fmla="*/ 1313894 w 7013359"/>
              <a:gd name="connsiteY1-12" fmla="*/ 878889 h 1420427"/>
              <a:gd name="connsiteX2-13" fmla="*/ 7013359 w 7013359"/>
              <a:gd name="connsiteY2-14" fmla="*/ 0 h 1420427"/>
              <a:gd name="connsiteX3-15" fmla="*/ 7013359 w 7013359"/>
              <a:gd name="connsiteY3-16" fmla="*/ 0 h 1420427"/>
              <a:gd name="connsiteX0-17" fmla="*/ 0 w 7013359"/>
              <a:gd name="connsiteY0-18" fmla="*/ 1420427 h 1420427"/>
              <a:gd name="connsiteX1-19" fmla="*/ 1313894 w 7013359"/>
              <a:gd name="connsiteY1-20" fmla="*/ 878889 h 1420427"/>
              <a:gd name="connsiteX2-21" fmla="*/ 2840854 w 7013359"/>
              <a:gd name="connsiteY2-22" fmla="*/ 701336 h 1420427"/>
              <a:gd name="connsiteX3-23" fmla="*/ 7013359 w 7013359"/>
              <a:gd name="connsiteY3-24" fmla="*/ 0 h 1420427"/>
              <a:gd name="connsiteX4" fmla="*/ 7013359 w 7013359"/>
              <a:gd name="connsiteY4" fmla="*/ 0 h 1420427"/>
              <a:gd name="connsiteX0-25" fmla="*/ 0 w 7013359"/>
              <a:gd name="connsiteY0-26" fmla="*/ 1420427 h 1420427"/>
              <a:gd name="connsiteX1-27" fmla="*/ 1313894 w 7013359"/>
              <a:gd name="connsiteY1-28" fmla="*/ 878889 h 1420427"/>
              <a:gd name="connsiteX2-29" fmla="*/ 2974019 w 7013359"/>
              <a:gd name="connsiteY2-30" fmla="*/ 1127464 h 1420427"/>
              <a:gd name="connsiteX3-31" fmla="*/ 7013359 w 7013359"/>
              <a:gd name="connsiteY3-32" fmla="*/ 0 h 1420427"/>
              <a:gd name="connsiteX4-33" fmla="*/ 7013359 w 7013359"/>
              <a:gd name="connsiteY4-34" fmla="*/ 0 h 1420427"/>
              <a:gd name="connsiteX0-35" fmla="*/ 0 w 7013359"/>
              <a:gd name="connsiteY0-36" fmla="*/ 1420427 h 1420427"/>
              <a:gd name="connsiteX1-37" fmla="*/ 1313894 w 7013359"/>
              <a:gd name="connsiteY1-38" fmla="*/ 878889 h 1420427"/>
              <a:gd name="connsiteX2-39" fmla="*/ 2974019 w 7013359"/>
              <a:gd name="connsiteY2-40" fmla="*/ 1127464 h 1420427"/>
              <a:gd name="connsiteX3-41" fmla="*/ 4429957 w 7013359"/>
              <a:gd name="connsiteY3-42" fmla="*/ 763480 h 1420427"/>
              <a:gd name="connsiteX4-43" fmla="*/ 7013359 w 7013359"/>
              <a:gd name="connsiteY4-44" fmla="*/ 0 h 1420427"/>
              <a:gd name="connsiteX5" fmla="*/ 7013359 w 7013359"/>
              <a:gd name="connsiteY5" fmla="*/ 0 h 1420427"/>
              <a:gd name="connsiteX0-45" fmla="*/ 0 w 7013359"/>
              <a:gd name="connsiteY0-46" fmla="*/ 1420427 h 1420427"/>
              <a:gd name="connsiteX1-47" fmla="*/ 1313894 w 7013359"/>
              <a:gd name="connsiteY1-48" fmla="*/ 878889 h 1420427"/>
              <a:gd name="connsiteX2-49" fmla="*/ 2974019 w 7013359"/>
              <a:gd name="connsiteY2-50" fmla="*/ 1127464 h 1420427"/>
              <a:gd name="connsiteX3-51" fmla="*/ 4279036 w 7013359"/>
              <a:gd name="connsiteY3-52" fmla="*/ 541538 h 1420427"/>
              <a:gd name="connsiteX4-53" fmla="*/ 7013359 w 7013359"/>
              <a:gd name="connsiteY4-54" fmla="*/ 0 h 1420427"/>
              <a:gd name="connsiteX5-55" fmla="*/ 7013359 w 7013359"/>
              <a:gd name="connsiteY5-56" fmla="*/ 0 h 1420427"/>
              <a:gd name="connsiteX0-57" fmla="*/ 0 w 7013359"/>
              <a:gd name="connsiteY0-58" fmla="*/ 1420427 h 1420427"/>
              <a:gd name="connsiteX1-59" fmla="*/ 1313894 w 7013359"/>
              <a:gd name="connsiteY1-60" fmla="*/ 878889 h 1420427"/>
              <a:gd name="connsiteX2-61" fmla="*/ 2974019 w 7013359"/>
              <a:gd name="connsiteY2-62" fmla="*/ 1127464 h 1420427"/>
              <a:gd name="connsiteX3-63" fmla="*/ 4243525 w 7013359"/>
              <a:gd name="connsiteY3-64" fmla="*/ 523783 h 1420427"/>
              <a:gd name="connsiteX4-65" fmla="*/ 7013359 w 7013359"/>
              <a:gd name="connsiteY4-66" fmla="*/ 0 h 1420427"/>
              <a:gd name="connsiteX5-67" fmla="*/ 7013359 w 7013359"/>
              <a:gd name="connsiteY5-68" fmla="*/ 0 h 1420427"/>
              <a:gd name="connsiteX0-69" fmla="*/ 0 w 7013359"/>
              <a:gd name="connsiteY0-70" fmla="*/ 1420427 h 1420427"/>
              <a:gd name="connsiteX1-71" fmla="*/ 1313894 w 7013359"/>
              <a:gd name="connsiteY1-72" fmla="*/ 878889 h 1420427"/>
              <a:gd name="connsiteX2-73" fmla="*/ 2974019 w 7013359"/>
              <a:gd name="connsiteY2-74" fmla="*/ 1127464 h 1420427"/>
              <a:gd name="connsiteX3-75" fmla="*/ 4243525 w 7013359"/>
              <a:gd name="connsiteY3-76" fmla="*/ 523783 h 1420427"/>
              <a:gd name="connsiteX4-77" fmla="*/ 5690586 w 7013359"/>
              <a:gd name="connsiteY4-78" fmla="*/ 221942 h 1420427"/>
              <a:gd name="connsiteX5-79" fmla="*/ 7013359 w 7013359"/>
              <a:gd name="connsiteY5-80" fmla="*/ 0 h 1420427"/>
              <a:gd name="connsiteX6" fmla="*/ 7013359 w 7013359"/>
              <a:gd name="connsiteY6" fmla="*/ 0 h 1420427"/>
              <a:gd name="connsiteX0-81" fmla="*/ 0 w 7013359"/>
              <a:gd name="connsiteY0-82" fmla="*/ 1420427 h 1420427"/>
              <a:gd name="connsiteX1-83" fmla="*/ 1313894 w 7013359"/>
              <a:gd name="connsiteY1-84" fmla="*/ 878889 h 1420427"/>
              <a:gd name="connsiteX2-85" fmla="*/ 2974019 w 7013359"/>
              <a:gd name="connsiteY2-86" fmla="*/ 1127464 h 1420427"/>
              <a:gd name="connsiteX3-87" fmla="*/ 4243525 w 7013359"/>
              <a:gd name="connsiteY3-88" fmla="*/ 523783 h 1420427"/>
              <a:gd name="connsiteX4-89" fmla="*/ 5734974 w 7013359"/>
              <a:gd name="connsiteY4-90" fmla="*/ 346229 h 1420427"/>
              <a:gd name="connsiteX5-91" fmla="*/ 7013359 w 7013359"/>
              <a:gd name="connsiteY5-92" fmla="*/ 0 h 1420427"/>
              <a:gd name="connsiteX6-93" fmla="*/ 7013359 w 7013359"/>
              <a:gd name="connsiteY6-94" fmla="*/ 0 h 1420427"/>
              <a:gd name="connsiteX0-95" fmla="*/ 0 w 7013359"/>
              <a:gd name="connsiteY0-96" fmla="*/ 1420427 h 1420427"/>
              <a:gd name="connsiteX1-97" fmla="*/ 1313894 w 7013359"/>
              <a:gd name="connsiteY1-98" fmla="*/ 878889 h 1420427"/>
              <a:gd name="connsiteX2-99" fmla="*/ 2974019 w 7013359"/>
              <a:gd name="connsiteY2-100" fmla="*/ 1127464 h 1420427"/>
              <a:gd name="connsiteX3-101" fmla="*/ 4243525 w 7013359"/>
              <a:gd name="connsiteY3-102" fmla="*/ 523783 h 1420427"/>
              <a:gd name="connsiteX4-103" fmla="*/ 5734974 w 7013359"/>
              <a:gd name="connsiteY4-104" fmla="*/ 346229 h 1420427"/>
              <a:gd name="connsiteX5-105" fmla="*/ 7013359 w 7013359"/>
              <a:gd name="connsiteY5-106" fmla="*/ 0 h 1420427"/>
              <a:gd name="connsiteX6-107" fmla="*/ 7013359 w 7013359"/>
              <a:gd name="connsiteY6-108" fmla="*/ 0 h 1420427"/>
              <a:gd name="connsiteX0-109" fmla="*/ 0 w 7013359"/>
              <a:gd name="connsiteY0-110" fmla="*/ 1420427 h 1420427"/>
              <a:gd name="connsiteX1-111" fmla="*/ 1340527 w 7013359"/>
              <a:gd name="connsiteY1-112" fmla="*/ 887766 h 1420427"/>
              <a:gd name="connsiteX2-113" fmla="*/ 2974019 w 7013359"/>
              <a:gd name="connsiteY2-114" fmla="*/ 1127464 h 1420427"/>
              <a:gd name="connsiteX3-115" fmla="*/ 4243525 w 7013359"/>
              <a:gd name="connsiteY3-116" fmla="*/ 523783 h 1420427"/>
              <a:gd name="connsiteX4-117" fmla="*/ 5734974 w 7013359"/>
              <a:gd name="connsiteY4-118" fmla="*/ 346229 h 1420427"/>
              <a:gd name="connsiteX5-119" fmla="*/ 7013359 w 7013359"/>
              <a:gd name="connsiteY5-120" fmla="*/ 0 h 1420427"/>
              <a:gd name="connsiteX6-121" fmla="*/ 7013359 w 7013359"/>
              <a:gd name="connsiteY6-122" fmla="*/ 0 h 1420427"/>
              <a:gd name="connsiteX0-123" fmla="*/ 0 w 7013359"/>
              <a:gd name="connsiteY0-124" fmla="*/ 1420427 h 1420427"/>
              <a:gd name="connsiteX1-125" fmla="*/ 1340527 w 7013359"/>
              <a:gd name="connsiteY1-126" fmla="*/ 887766 h 1420427"/>
              <a:gd name="connsiteX2-127" fmla="*/ 2807332 w 7013359"/>
              <a:gd name="connsiteY2-128" fmla="*/ 1132227 h 1420427"/>
              <a:gd name="connsiteX3-129" fmla="*/ 4243525 w 7013359"/>
              <a:gd name="connsiteY3-130" fmla="*/ 523783 h 1420427"/>
              <a:gd name="connsiteX4-131" fmla="*/ 5734974 w 7013359"/>
              <a:gd name="connsiteY4-132" fmla="*/ 346229 h 1420427"/>
              <a:gd name="connsiteX5-133" fmla="*/ 7013359 w 7013359"/>
              <a:gd name="connsiteY5-134" fmla="*/ 0 h 1420427"/>
              <a:gd name="connsiteX6-135" fmla="*/ 7013359 w 7013359"/>
              <a:gd name="connsiteY6-136" fmla="*/ 0 h 1420427"/>
              <a:gd name="connsiteX0-137" fmla="*/ 0 w 7013359"/>
              <a:gd name="connsiteY0-138" fmla="*/ 1420427 h 1420427"/>
              <a:gd name="connsiteX1-139" fmla="*/ 1340527 w 7013359"/>
              <a:gd name="connsiteY1-140" fmla="*/ 887766 h 1420427"/>
              <a:gd name="connsiteX2-141" fmla="*/ 2807332 w 7013359"/>
              <a:gd name="connsiteY2-142" fmla="*/ 1132227 h 1420427"/>
              <a:gd name="connsiteX3-143" fmla="*/ 4281625 w 7013359"/>
              <a:gd name="connsiteY3-144" fmla="*/ 533308 h 1420427"/>
              <a:gd name="connsiteX4-145" fmla="*/ 5734974 w 7013359"/>
              <a:gd name="connsiteY4-146" fmla="*/ 346229 h 1420427"/>
              <a:gd name="connsiteX5-147" fmla="*/ 7013359 w 7013359"/>
              <a:gd name="connsiteY5-148" fmla="*/ 0 h 1420427"/>
              <a:gd name="connsiteX6-149" fmla="*/ 7013359 w 7013359"/>
              <a:gd name="connsiteY6-150" fmla="*/ 0 h 1420427"/>
              <a:gd name="connsiteX0-151" fmla="*/ 0 w 7013359"/>
              <a:gd name="connsiteY0-152" fmla="*/ 1420427 h 1420427"/>
              <a:gd name="connsiteX1-153" fmla="*/ 1340527 w 7013359"/>
              <a:gd name="connsiteY1-154" fmla="*/ 887766 h 1420427"/>
              <a:gd name="connsiteX2-155" fmla="*/ 2807332 w 7013359"/>
              <a:gd name="connsiteY2-156" fmla="*/ 1132227 h 1420427"/>
              <a:gd name="connsiteX3-157" fmla="*/ 4281625 w 7013359"/>
              <a:gd name="connsiteY3-158" fmla="*/ 533308 h 1420427"/>
              <a:gd name="connsiteX4-159" fmla="*/ 5734974 w 7013359"/>
              <a:gd name="connsiteY4-160" fmla="*/ 346229 h 1420427"/>
              <a:gd name="connsiteX5-161" fmla="*/ 7013359 w 7013359"/>
              <a:gd name="connsiteY5-162" fmla="*/ 0 h 1420427"/>
              <a:gd name="connsiteX6-163" fmla="*/ 7013359 w 7013359"/>
              <a:gd name="connsiteY6-164" fmla="*/ 0 h 1420427"/>
              <a:gd name="connsiteX0-165" fmla="*/ 0 w 7013359"/>
              <a:gd name="connsiteY0-166" fmla="*/ 1420427 h 1420427"/>
              <a:gd name="connsiteX1-167" fmla="*/ 1340527 w 7013359"/>
              <a:gd name="connsiteY1-168" fmla="*/ 887766 h 1420427"/>
              <a:gd name="connsiteX2-169" fmla="*/ 2807332 w 7013359"/>
              <a:gd name="connsiteY2-170" fmla="*/ 1132227 h 1420427"/>
              <a:gd name="connsiteX3-171" fmla="*/ 4262575 w 7013359"/>
              <a:gd name="connsiteY3-172" fmla="*/ 538070 h 1420427"/>
              <a:gd name="connsiteX4-173" fmla="*/ 5734974 w 7013359"/>
              <a:gd name="connsiteY4-174" fmla="*/ 346229 h 1420427"/>
              <a:gd name="connsiteX5-175" fmla="*/ 7013359 w 7013359"/>
              <a:gd name="connsiteY5-176" fmla="*/ 0 h 1420427"/>
              <a:gd name="connsiteX6-177" fmla="*/ 7013359 w 7013359"/>
              <a:gd name="connsiteY6-178" fmla="*/ 0 h 1420427"/>
              <a:gd name="connsiteX0-179" fmla="*/ 0 w 7013359"/>
              <a:gd name="connsiteY0-180" fmla="*/ 1420427 h 1420427"/>
              <a:gd name="connsiteX1-181" fmla="*/ 1340527 w 7013359"/>
              <a:gd name="connsiteY1-182" fmla="*/ 887766 h 1420427"/>
              <a:gd name="connsiteX2-183" fmla="*/ 2807332 w 7013359"/>
              <a:gd name="connsiteY2-184" fmla="*/ 1132227 h 1420427"/>
              <a:gd name="connsiteX3-185" fmla="*/ 4276863 w 7013359"/>
              <a:gd name="connsiteY3-186" fmla="*/ 530927 h 1420427"/>
              <a:gd name="connsiteX4-187" fmla="*/ 5734974 w 7013359"/>
              <a:gd name="connsiteY4-188" fmla="*/ 346229 h 1420427"/>
              <a:gd name="connsiteX5-189" fmla="*/ 7013359 w 7013359"/>
              <a:gd name="connsiteY5-190" fmla="*/ 0 h 1420427"/>
              <a:gd name="connsiteX6-191" fmla="*/ 7013359 w 7013359"/>
              <a:gd name="connsiteY6-192" fmla="*/ 0 h 1420427"/>
              <a:gd name="connsiteX0-193" fmla="*/ 0 w 7013359"/>
              <a:gd name="connsiteY0-194" fmla="*/ 1420427 h 1420427"/>
              <a:gd name="connsiteX1-195" fmla="*/ 1340527 w 7013359"/>
              <a:gd name="connsiteY1-196" fmla="*/ 887766 h 1420427"/>
              <a:gd name="connsiteX2-197" fmla="*/ 2807332 w 7013359"/>
              <a:gd name="connsiteY2-198" fmla="*/ 1132227 h 1420427"/>
              <a:gd name="connsiteX3-199" fmla="*/ 4276863 w 7013359"/>
              <a:gd name="connsiteY3-200" fmla="*/ 530927 h 1420427"/>
              <a:gd name="connsiteX4-201" fmla="*/ 5734974 w 7013359"/>
              <a:gd name="connsiteY4-202" fmla="*/ 346229 h 1420427"/>
              <a:gd name="connsiteX5-203" fmla="*/ 7013359 w 7013359"/>
              <a:gd name="connsiteY5-204" fmla="*/ 0 h 1420427"/>
              <a:gd name="connsiteX6-205" fmla="*/ 7013359 w 7013359"/>
              <a:gd name="connsiteY6-206" fmla="*/ 0 h 1420427"/>
              <a:gd name="connsiteX0-207" fmla="*/ 0 w 7013359"/>
              <a:gd name="connsiteY0-208" fmla="*/ 1420427 h 1420427"/>
              <a:gd name="connsiteX1-209" fmla="*/ 1340527 w 7013359"/>
              <a:gd name="connsiteY1-210" fmla="*/ 887766 h 1420427"/>
              <a:gd name="connsiteX2-211" fmla="*/ 2807332 w 7013359"/>
              <a:gd name="connsiteY2-212" fmla="*/ 1132227 h 1420427"/>
              <a:gd name="connsiteX3-213" fmla="*/ 4276863 w 7013359"/>
              <a:gd name="connsiteY3-214" fmla="*/ 530927 h 1420427"/>
              <a:gd name="connsiteX4-215" fmla="*/ 5734974 w 7013359"/>
              <a:gd name="connsiteY4-216" fmla="*/ 346229 h 1420427"/>
              <a:gd name="connsiteX5-217" fmla="*/ 7013359 w 7013359"/>
              <a:gd name="connsiteY5-218" fmla="*/ 0 h 1420427"/>
              <a:gd name="connsiteX6-219" fmla="*/ 7013359 w 7013359"/>
              <a:gd name="connsiteY6-220" fmla="*/ 0 h 1420427"/>
              <a:gd name="connsiteX0-221" fmla="*/ 0 w 7013359"/>
              <a:gd name="connsiteY0-222" fmla="*/ 1420427 h 1420427"/>
              <a:gd name="connsiteX1-223" fmla="*/ 1340527 w 7013359"/>
              <a:gd name="connsiteY1-224" fmla="*/ 887766 h 1420427"/>
              <a:gd name="connsiteX2-225" fmla="*/ 2807332 w 7013359"/>
              <a:gd name="connsiteY2-226" fmla="*/ 1132227 h 1420427"/>
              <a:gd name="connsiteX3-227" fmla="*/ 4276863 w 7013359"/>
              <a:gd name="connsiteY3-228" fmla="*/ 530927 h 1420427"/>
              <a:gd name="connsiteX4-229" fmla="*/ 5734974 w 7013359"/>
              <a:gd name="connsiteY4-230" fmla="*/ 346229 h 1420427"/>
              <a:gd name="connsiteX5-231" fmla="*/ 7013359 w 7013359"/>
              <a:gd name="connsiteY5-232" fmla="*/ 0 h 1420427"/>
              <a:gd name="connsiteX6-233" fmla="*/ 7013359 w 7013359"/>
              <a:gd name="connsiteY6-234" fmla="*/ 0 h 1420427"/>
              <a:gd name="connsiteX0-235" fmla="*/ 0 w 7013359"/>
              <a:gd name="connsiteY0-236" fmla="*/ 1420427 h 1420427"/>
              <a:gd name="connsiteX1-237" fmla="*/ 1340527 w 7013359"/>
              <a:gd name="connsiteY1-238" fmla="*/ 887766 h 1420427"/>
              <a:gd name="connsiteX2-239" fmla="*/ 2807332 w 7013359"/>
              <a:gd name="connsiteY2-240" fmla="*/ 1132227 h 1420427"/>
              <a:gd name="connsiteX3-241" fmla="*/ 4276863 w 7013359"/>
              <a:gd name="connsiteY3-242" fmla="*/ 530927 h 1420427"/>
              <a:gd name="connsiteX4-243" fmla="*/ 5734974 w 7013359"/>
              <a:gd name="connsiteY4-244" fmla="*/ 346229 h 1420427"/>
              <a:gd name="connsiteX5-245" fmla="*/ 7013359 w 7013359"/>
              <a:gd name="connsiteY5-246" fmla="*/ 0 h 1420427"/>
              <a:gd name="connsiteX6-247" fmla="*/ 7013359 w 7013359"/>
              <a:gd name="connsiteY6-248" fmla="*/ 0 h 1420427"/>
              <a:gd name="connsiteX0-249" fmla="*/ 0 w 7013359"/>
              <a:gd name="connsiteY0-250" fmla="*/ 1420427 h 1420427"/>
              <a:gd name="connsiteX1-251" fmla="*/ 1340527 w 7013359"/>
              <a:gd name="connsiteY1-252" fmla="*/ 887766 h 1420427"/>
              <a:gd name="connsiteX2-253" fmla="*/ 2807332 w 7013359"/>
              <a:gd name="connsiteY2-254" fmla="*/ 1132227 h 1420427"/>
              <a:gd name="connsiteX3-255" fmla="*/ 4276863 w 7013359"/>
              <a:gd name="connsiteY3-256" fmla="*/ 530927 h 1420427"/>
              <a:gd name="connsiteX4-257" fmla="*/ 5734974 w 7013359"/>
              <a:gd name="connsiteY4-258" fmla="*/ 346229 h 1420427"/>
              <a:gd name="connsiteX5-259" fmla="*/ 7013359 w 7013359"/>
              <a:gd name="connsiteY5-260" fmla="*/ 0 h 1420427"/>
              <a:gd name="connsiteX6-261" fmla="*/ 7013359 w 7013359"/>
              <a:gd name="connsiteY6-262" fmla="*/ 0 h 1420427"/>
              <a:gd name="connsiteX0-263" fmla="*/ 0 w 7013359"/>
              <a:gd name="connsiteY0-264" fmla="*/ 1420427 h 1420427"/>
              <a:gd name="connsiteX1-265" fmla="*/ 1340527 w 7013359"/>
              <a:gd name="connsiteY1-266" fmla="*/ 887766 h 1420427"/>
              <a:gd name="connsiteX2-267" fmla="*/ 2807332 w 7013359"/>
              <a:gd name="connsiteY2-268" fmla="*/ 1132227 h 1420427"/>
              <a:gd name="connsiteX3-269" fmla="*/ 4276863 w 7013359"/>
              <a:gd name="connsiteY3-270" fmla="*/ 530927 h 1420427"/>
              <a:gd name="connsiteX4-271" fmla="*/ 5734974 w 7013359"/>
              <a:gd name="connsiteY4-272" fmla="*/ 346229 h 1420427"/>
              <a:gd name="connsiteX5-273" fmla="*/ 7013359 w 7013359"/>
              <a:gd name="connsiteY5-274" fmla="*/ 0 h 1420427"/>
              <a:gd name="connsiteX6-275" fmla="*/ 7013359 w 7013359"/>
              <a:gd name="connsiteY6-276" fmla="*/ 0 h 1420427"/>
              <a:gd name="connsiteX0-277" fmla="*/ 0 w 7013359"/>
              <a:gd name="connsiteY0-278" fmla="*/ 1420427 h 1420427"/>
              <a:gd name="connsiteX1-279" fmla="*/ 1340527 w 7013359"/>
              <a:gd name="connsiteY1-280" fmla="*/ 887766 h 1420427"/>
              <a:gd name="connsiteX2-281" fmla="*/ 2807332 w 7013359"/>
              <a:gd name="connsiteY2-282" fmla="*/ 1132227 h 1420427"/>
              <a:gd name="connsiteX3-283" fmla="*/ 4276863 w 7013359"/>
              <a:gd name="connsiteY3-284" fmla="*/ 530927 h 1420427"/>
              <a:gd name="connsiteX4-285" fmla="*/ 5734974 w 7013359"/>
              <a:gd name="connsiteY4-286" fmla="*/ 585926 h 1420427"/>
              <a:gd name="connsiteX5-287" fmla="*/ 7013359 w 7013359"/>
              <a:gd name="connsiteY5-288" fmla="*/ 0 h 1420427"/>
              <a:gd name="connsiteX6-289" fmla="*/ 7013359 w 7013359"/>
              <a:gd name="connsiteY6-290" fmla="*/ 0 h 1420427"/>
              <a:gd name="connsiteX0-291" fmla="*/ 0 w 7013359"/>
              <a:gd name="connsiteY0-292" fmla="*/ 1420427 h 1420427"/>
              <a:gd name="connsiteX1-293" fmla="*/ 1340527 w 7013359"/>
              <a:gd name="connsiteY1-294" fmla="*/ 887766 h 1420427"/>
              <a:gd name="connsiteX2-295" fmla="*/ 2807332 w 7013359"/>
              <a:gd name="connsiteY2-296" fmla="*/ 1132227 h 1420427"/>
              <a:gd name="connsiteX3-297" fmla="*/ 4276863 w 7013359"/>
              <a:gd name="connsiteY3-298" fmla="*/ 530927 h 1420427"/>
              <a:gd name="connsiteX4-299" fmla="*/ 5734974 w 7013359"/>
              <a:gd name="connsiteY4-300" fmla="*/ 585926 h 1420427"/>
              <a:gd name="connsiteX5-301" fmla="*/ 7013359 w 7013359"/>
              <a:gd name="connsiteY5-302" fmla="*/ 0 h 1420427"/>
              <a:gd name="connsiteX6-303" fmla="*/ 7013359 w 7013359"/>
              <a:gd name="connsiteY6-304" fmla="*/ 0 h 1420427"/>
              <a:gd name="connsiteX0-305" fmla="*/ 0 w 7013359"/>
              <a:gd name="connsiteY0-306" fmla="*/ 1420427 h 1420427"/>
              <a:gd name="connsiteX1-307" fmla="*/ 1340527 w 7013359"/>
              <a:gd name="connsiteY1-308" fmla="*/ 887766 h 1420427"/>
              <a:gd name="connsiteX2-309" fmla="*/ 2807332 w 7013359"/>
              <a:gd name="connsiteY2-310" fmla="*/ 1132227 h 1420427"/>
              <a:gd name="connsiteX3-311" fmla="*/ 4276863 w 7013359"/>
              <a:gd name="connsiteY3-312" fmla="*/ 530927 h 1420427"/>
              <a:gd name="connsiteX4-313" fmla="*/ 5734974 w 7013359"/>
              <a:gd name="connsiteY4-314" fmla="*/ 585926 h 1420427"/>
              <a:gd name="connsiteX5-315" fmla="*/ 7013359 w 7013359"/>
              <a:gd name="connsiteY5-316" fmla="*/ 0 h 1420427"/>
              <a:gd name="connsiteX6-317" fmla="*/ 7013359 w 7013359"/>
              <a:gd name="connsiteY6-318" fmla="*/ 0 h 1420427"/>
              <a:gd name="connsiteX0-319" fmla="*/ 0 w 7013359"/>
              <a:gd name="connsiteY0-320" fmla="*/ 1420427 h 1420427"/>
              <a:gd name="connsiteX1-321" fmla="*/ 1340527 w 7013359"/>
              <a:gd name="connsiteY1-322" fmla="*/ 887766 h 1420427"/>
              <a:gd name="connsiteX2-323" fmla="*/ 2807332 w 7013359"/>
              <a:gd name="connsiteY2-324" fmla="*/ 1132227 h 1420427"/>
              <a:gd name="connsiteX3-325" fmla="*/ 4276863 w 7013359"/>
              <a:gd name="connsiteY3-326" fmla="*/ 530927 h 1420427"/>
              <a:gd name="connsiteX4-327" fmla="*/ 5734974 w 7013359"/>
              <a:gd name="connsiteY4-328" fmla="*/ 585926 h 1420427"/>
              <a:gd name="connsiteX5-329" fmla="*/ 7013359 w 7013359"/>
              <a:gd name="connsiteY5-330" fmla="*/ 0 h 1420427"/>
              <a:gd name="connsiteX6-331" fmla="*/ 7013359 w 7013359"/>
              <a:gd name="connsiteY6-332" fmla="*/ 0 h 1420427"/>
              <a:gd name="connsiteX0-333" fmla="*/ 0 w 7013359"/>
              <a:gd name="connsiteY0-334" fmla="*/ 1420427 h 1420427"/>
              <a:gd name="connsiteX1-335" fmla="*/ 1340527 w 7013359"/>
              <a:gd name="connsiteY1-336" fmla="*/ 887766 h 1420427"/>
              <a:gd name="connsiteX2-337" fmla="*/ 2807332 w 7013359"/>
              <a:gd name="connsiteY2-338" fmla="*/ 1132227 h 1420427"/>
              <a:gd name="connsiteX3-339" fmla="*/ 4276863 w 7013359"/>
              <a:gd name="connsiteY3-340" fmla="*/ 530927 h 1420427"/>
              <a:gd name="connsiteX4-341" fmla="*/ 5734974 w 7013359"/>
              <a:gd name="connsiteY4-342" fmla="*/ 585926 h 1420427"/>
              <a:gd name="connsiteX5-343" fmla="*/ 7013359 w 7013359"/>
              <a:gd name="connsiteY5-344" fmla="*/ 0 h 1420427"/>
              <a:gd name="connsiteX6-345" fmla="*/ 7013359 w 7013359"/>
              <a:gd name="connsiteY6-346" fmla="*/ 0 h 1420427"/>
              <a:gd name="connsiteX0-347" fmla="*/ 0 w 7013359"/>
              <a:gd name="connsiteY0-348" fmla="*/ 1420427 h 1420427"/>
              <a:gd name="connsiteX1-349" fmla="*/ 1340527 w 7013359"/>
              <a:gd name="connsiteY1-350" fmla="*/ 887766 h 1420427"/>
              <a:gd name="connsiteX2-351" fmla="*/ 2807332 w 7013359"/>
              <a:gd name="connsiteY2-352" fmla="*/ 1132227 h 1420427"/>
              <a:gd name="connsiteX3-353" fmla="*/ 4276863 w 7013359"/>
              <a:gd name="connsiteY3-354" fmla="*/ 530927 h 1420427"/>
              <a:gd name="connsiteX4-355" fmla="*/ 5734974 w 7013359"/>
              <a:gd name="connsiteY4-356" fmla="*/ 585926 h 1420427"/>
              <a:gd name="connsiteX5-357" fmla="*/ 7013359 w 7013359"/>
              <a:gd name="connsiteY5-358" fmla="*/ 0 h 1420427"/>
              <a:gd name="connsiteX6-359" fmla="*/ 7013359 w 7013359"/>
              <a:gd name="connsiteY6-360" fmla="*/ 0 h 1420427"/>
              <a:gd name="connsiteX0-361" fmla="*/ 0 w 7013359"/>
              <a:gd name="connsiteY0-362" fmla="*/ 1420427 h 1420427"/>
              <a:gd name="connsiteX1-363" fmla="*/ 1340527 w 7013359"/>
              <a:gd name="connsiteY1-364" fmla="*/ 887766 h 1420427"/>
              <a:gd name="connsiteX2-365" fmla="*/ 2807332 w 7013359"/>
              <a:gd name="connsiteY2-366" fmla="*/ 1132227 h 1420427"/>
              <a:gd name="connsiteX3-367" fmla="*/ 4276863 w 7013359"/>
              <a:gd name="connsiteY3-368" fmla="*/ 530927 h 1420427"/>
              <a:gd name="connsiteX4-369" fmla="*/ 5734974 w 7013359"/>
              <a:gd name="connsiteY4-370" fmla="*/ 585926 h 1420427"/>
              <a:gd name="connsiteX5-371" fmla="*/ 7013359 w 7013359"/>
              <a:gd name="connsiteY5-372" fmla="*/ 0 h 1420427"/>
              <a:gd name="connsiteX6-373" fmla="*/ 7013359 w 7013359"/>
              <a:gd name="connsiteY6-374" fmla="*/ 0 h 1420427"/>
            </a:gdLst>
            <a:ahLst/>
            <a:cxnLst>
              <a:cxn ang="0">
                <a:pos x="connsiteX0-361" y="connsiteY0-362"/>
              </a:cxn>
              <a:cxn ang="0">
                <a:pos x="connsiteX1-363" y="connsiteY1-364"/>
              </a:cxn>
              <a:cxn ang="0">
                <a:pos x="connsiteX2-365" y="connsiteY2-366"/>
              </a:cxn>
              <a:cxn ang="0">
                <a:pos x="connsiteX3-367" y="connsiteY3-368"/>
              </a:cxn>
              <a:cxn ang="0">
                <a:pos x="connsiteX4-369" y="connsiteY4-370"/>
              </a:cxn>
              <a:cxn ang="0">
                <a:pos x="connsiteX5-371" y="connsiteY5-372"/>
              </a:cxn>
              <a:cxn ang="0">
                <a:pos x="connsiteX6-373" y="connsiteY6-374"/>
              </a:cxn>
            </a:cxnLst>
            <a:rect l="l" t="t" r="r" b="b"/>
            <a:pathLst>
              <a:path w="7013359" h="1420427">
                <a:moveTo>
                  <a:pt x="0" y="1420427"/>
                </a:moveTo>
                <a:cubicBezTo>
                  <a:pt x="125767" y="1223639"/>
                  <a:pt x="858124" y="892256"/>
                  <a:pt x="1340527" y="887766"/>
                </a:cubicBezTo>
                <a:cubicBezTo>
                  <a:pt x="1822930" y="883276"/>
                  <a:pt x="2287988" y="1151462"/>
                  <a:pt x="2807332" y="1132227"/>
                </a:cubicBezTo>
                <a:cubicBezTo>
                  <a:pt x="3326676" y="1112992"/>
                  <a:pt x="3788923" y="621977"/>
                  <a:pt x="4276863" y="530927"/>
                </a:cubicBezTo>
                <a:cubicBezTo>
                  <a:pt x="4764803" y="439877"/>
                  <a:pt x="5184699" y="826469"/>
                  <a:pt x="5734974" y="585926"/>
                </a:cubicBezTo>
                <a:cubicBezTo>
                  <a:pt x="6285249" y="345383"/>
                  <a:pt x="6471117" y="79194"/>
                  <a:pt x="7013359" y="0"/>
                </a:cubicBezTo>
                <a:lnTo>
                  <a:pt x="7013359" y="0"/>
                </a:lnTo>
              </a:path>
            </a:pathLst>
          </a:custGeom>
          <a:noFill/>
          <a:ln w="19050">
            <a:solidFill>
              <a:srgbClr val="4D576B">
                <a:lumMod val="40000"/>
                <a:lumOff val="60000"/>
              </a:srgbClr>
            </a:solidFill>
            <a:prstDash val="sysDash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2064982" y="4023842"/>
            <a:ext cx="382650" cy="3826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4D576B">
                <a:lumMod val="40000"/>
                <a:lumOff val="60000"/>
              </a:srgb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2189685" y="4148545"/>
            <a:ext cx="133244" cy="133244"/>
          </a:xfrm>
          <a:prstGeom prst="ellipse">
            <a:avLst/>
          </a:prstGeom>
          <a:solidFill>
            <a:srgbClr val="1F74AD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3529116" y="3349139"/>
            <a:ext cx="382650" cy="3826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4D576B">
                <a:lumMod val="40000"/>
                <a:lumOff val="60000"/>
              </a:srgb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3653819" y="3473842"/>
            <a:ext cx="133244" cy="133244"/>
          </a:xfrm>
          <a:prstGeom prst="ellipse">
            <a:avLst/>
          </a:prstGeom>
          <a:solidFill>
            <a:srgbClr val="3498DB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4993250" y="3593661"/>
            <a:ext cx="382650" cy="3826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4D576B">
                <a:lumMod val="40000"/>
                <a:lumOff val="60000"/>
              </a:srgb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5117953" y="3718364"/>
            <a:ext cx="133244" cy="133244"/>
          </a:xfrm>
          <a:prstGeom prst="ellipse">
            <a:avLst/>
          </a:prstGeom>
          <a:solidFill>
            <a:srgbClr val="1AA3AA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6457384" y="2993539"/>
            <a:ext cx="382650" cy="3826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4D576B">
                <a:lumMod val="40000"/>
                <a:lumOff val="60000"/>
              </a:srgb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6582087" y="3118242"/>
            <a:ext cx="133244" cy="133244"/>
          </a:xfrm>
          <a:prstGeom prst="ellipse">
            <a:avLst/>
          </a:prstGeom>
          <a:solidFill>
            <a:srgbClr val="69A35B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>
            <p:custDataLst>
              <p:tags r:id="rId10"/>
            </p:custDataLst>
          </p:nvPr>
        </p:nvSpPr>
        <p:spPr>
          <a:xfrm>
            <a:off x="7921518" y="3045695"/>
            <a:ext cx="382650" cy="3826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4D576B">
                <a:lumMod val="40000"/>
                <a:lumOff val="60000"/>
              </a:srgb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11"/>
            </p:custDataLst>
          </p:nvPr>
        </p:nvSpPr>
        <p:spPr>
          <a:xfrm>
            <a:off x="8046221" y="3170398"/>
            <a:ext cx="133244" cy="133244"/>
          </a:xfrm>
          <a:prstGeom prst="ellipse">
            <a:avLst/>
          </a:prstGeom>
          <a:solidFill>
            <a:srgbClr val="9BBB59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12"/>
            </p:custDataLst>
          </p:nvPr>
        </p:nvSpPr>
        <p:spPr>
          <a:xfrm>
            <a:off x="9603059" y="2360848"/>
            <a:ext cx="382650" cy="3826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4D576B">
                <a:lumMod val="40000"/>
                <a:lumOff val="60000"/>
              </a:srgb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13"/>
            </p:custDataLst>
          </p:nvPr>
        </p:nvSpPr>
        <p:spPr>
          <a:xfrm>
            <a:off x="9727762" y="2485551"/>
            <a:ext cx="133244" cy="133244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4"/>
            </p:custDataLst>
          </p:nvPr>
        </p:nvSpPr>
        <p:spPr>
          <a:xfrm>
            <a:off x="1240535" y="4677115"/>
            <a:ext cx="2031544" cy="430374"/>
          </a:xfrm>
          <a:prstGeom prst="rect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lIns="36000" rIns="36000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zh-CN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5"/>
            </p:custDataLst>
          </p:nvPr>
        </p:nvSpPr>
        <p:spPr>
          <a:xfrm>
            <a:off x="1240790" y="5250180"/>
            <a:ext cx="2413000" cy="695325"/>
          </a:xfrm>
          <a:prstGeom prst="rect">
            <a:avLst/>
          </a:prstGeom>
        </p:spPr>
        <p:txBody>
          <a:bodyPr wrap="square" lIns="90000" rIns="90000" anchor="t" anchorCtr="0"/>
          <a:lstStyle/>
          <a:p>
            <a:pPr algn="l">
              <a:lnSpc>
                <a:spcPct val="120000"/>
              </a:lnSpc>
            </a:pPr>
            <a:r>
              <a:rPr lang="en-US" altLang="zh-CN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onload </a:t>
            </a: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页面加载事件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onunload 页面卸载事件</a:t>
            </a:r>
            <a:endParaRPr lang="en-US" altLang="zh-CN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1332878" y="4677115"/>
            <a:ext cx="1846858" cy="43037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" lastClr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页面事件</a:t>
            </a:r>
            <a:endParaRPr lang="zh-CN" altLang="en-US" sz="2000" b="1" spc="300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7"/>
            </p:custDataLst>
          </p:nvPr>
        </p:nvSpPr>
        <p:spPr>
          <a:xfrm>
            <a:off x="4168805" y="4410397"/>
            <a:ext cx="2031544" cy="430374"/>
          </a:xfrm>
          <a:prstGeom prst="rect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lIns="36000" rIns="36000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zh-CN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4261148" y="4410397"/>
            <a:ext cx="1846858" cy="43037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" lastClr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键盘事件</a:t>
            </a:r>
            <a:endParaRPr lang="zh-CN" altLang="en-US" sz="2000" b="1" spc="300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19"/>
            </p:custDataLst>
          </p:nvPr>
        </p:nvSpPr>
        <p:spPr>
          <a:xfrm>
            <a:off x="4168775" y="4860925"/>
            <a:ext cx="2546350" cy="862330"/>
          </a:xfrm>
          <a:prstGeom prst="rect">
            <a:avLst/>
          </a:prstGeom>
        </p:spPr>
        <p:txBody>
          <a:bodyPr wrap="square" lIns="90000" rIns="90000" anchor="t" anchorCtr="0"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onkeyup 抬起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onkeydown 按下</a:t>
            </a:r>
            <a:b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</a:b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onkeypress 按下+抬起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20"/>
            </p:custDataLst>
          </p:nvPr>
        </p:nvSpPr>
        <p:spPr>
          <a:xfrm>
            <a:off x="7098822" y="3894969"/>
            <a:ext cx="2031544" cy="430374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lIns="36000" rIns="36000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zh-CN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21"/>
            </p:custDataLst>
          </p:nvPr>
        </p:nvSpPr>
        <p:spPr>
          <a:xfrm>
            <a:off x="7191165" y="3894969"/>
            <a:ext cx="1846858" cy="430374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" lastClr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其他事件</a:t>
            </a:r>
            <a:endParaRPr lang="zh-CN" altLang="en-US" sz="2000" b="1" spc="300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22"/>
            </p:custDataLst>
          </p:nvPr>
        </p:nvSpPr>
        <p:spPr>
          <a:xfrm>
            <a:off x="7095490" y="4349750"/>
            <a:ext cx="3105150" cy="899795"/>
          </a:xfrm>
          <a:prstGeom prst="rect">
            <a:avLst/>
          </a:prstGeom>
        </p:spPr>
        <p:txBody>
          <a:bodyPr wrap="square" lIns="90000" rIns="900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onsubmit 表单提交事件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onblur 失去焦点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onfocus 获取焦点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23"/>
            </p:custDataLst>
          </p:nvPr>
        </p:nvSpPr>
        <p:spPr>
          <a:xfrm>
            <a:off x="2706619" y="1824716"/>
            <a:ext cx="2031544" cy="430374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lIns="36000" rIns="36000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zh-CN" sz="2000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4"/>
            </p:custDataLst>
          </p:nvPr>
        </p:nvSpPr>
        <p:spPr>
          <a:xfrm>
            <a:off x="2798962" y="1823029"/>
            <a:ext cx="1846858" cy="43037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" lastClr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鼠标事件</a:t>
            </a:r>
            <a:endParaRPr lang="zh-CN" altLang="en-US" sz="2000" b="1" spc="300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25"/>
            </p:custDataLst>
          </p:nvPr>
        </p:nvSpPr>
        <p:spPr>
          <a:xfrm>
            <a:off x="2702560" y="2353945"/>
            <a:ext cx="2222500" cy="950595"/>
          </a:xfrm>
          <a:prstGeom prst="rect">
            <a:avLst/>
          </a:prstGeom>
        </p:spPr>
        <p:txBody>
          <a:bodyPr wrap="square" lIns="90000" rIns="90000" anchor="t" anchorCtr="0"/>
          <a:lstStyle/>
          <a:p>
            <a:pPr algn="l">
              <a:lnSpc>
                <a:spcPct val="100000"/>
              </a:lnSpc>
            </a:pP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onclick 单机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ondblclick 双击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onmousedown 按下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onmouseup 抬起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26"/>
            </p:custDataLst>
          </p:nvPr>
        </p:nvSpPr>
        <p:spPr>
          <a:xfrm>
            <a:off x="5632937" y="1293528"/>
            <a:ext cx="2031544" cy="430374"/>
          </a:xfrm>
          <a:prstGeom prst="rect">
            <a:avLst/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lIns="36000" rIns="36000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zh-CN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7"/>
            </p:custDataLst>
          </p:nvPr>
        </p:nvSpPr>
        <p:spPr>
          <a:xfrm>
            <a:off x="5725280" y="1293528"/>
            <a:ext cx="1846858" cy="43037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" lastClr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鼠标事件</a:t>
            </a:r>
            <a:endParaRPr lang="zh-CN" altLang="en-US" sz="2000" b="1" spc="300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>
            <p:custDataLst>
              <p:tags r:id="rId28"/>
            </p:custDataLst>
          </p:nvPr>
        </p:nvSpPr>
        <p:spPr>
          <a:xfrm>
            <a:off x="5633085" y="1802130"/>
            <a:ext cx="2671445" cy="1164590"/>
          </a:xfrm>
          <a:prstGeom prst="rect">
            <a:avLst/>
          </a:prstGeom>
        </p:spPr>
        <p:txBody>
          <a:bodyPr wrap="square" lIns="90000" rIns="90000" anchor="t" anchorCtr="0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onmouseout 鼠标离开时</a:t>
            </a:r>
            <a:endParaRPr lang="zh-CN" altLang="en-US" spc="150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onmouseover 鼠标移入时</a:t>
            </a:r>
            <a:endParaRPr lang="zh-CN" altLang="en-US" spc="150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chemeClr val="accent5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onmouseleave 鼠标离开时</a:t>
            </a:r>
            <a:endParaRPr lang="zh-CN" altLang="en-US" spc="150" dirty="0">
              <a:solidFill>
                <a:schemeClr val="accent5">
                  <a:lumMod val="7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chemeClr val="accent5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onmouseenter 鼠标移入时</a:t>
            </a:r>
            <a:endParaRPr lang="zh-CN" altLang="en-US" spc="150" dirty="0">
              <a:solidFill>
                <a:schemeClr val="accent5">
                  <a:lumMod val="7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29"/>
            </p:custDataLst>
          </p:nvPr>
        </p:nvSpPr>
        <p:spPr>
          <a:xfrm>
            <a:off x="8778612" y="951816"/>
            <a:ext cx="2031544" cy="4303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lIns="36000" rIns="36000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zh-CN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30"/>
            </p:custDataLst>
          </p:nvPr>
        </p:nvSpPr>
        <p:spPr>
          <a:xfrm>
            <a:off x="8870955" y="951816"/>
            <a:ext cx="1846858" cy="43037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" lastClr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鼠标事件</a:t>
            </a:r>
            <a:endParaRPr lang="zh-CN" altLang="en-US" sz="2000" b="1" spc="300" dirty="0">
              <a:solidFill>
                <a:sysClr val="window" lastClr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31"/>
            </p:custDataLst>
          </p:nvPr>
        </p:nvSpPr>
        <p:spPr>
          <a:xfrm>
            <a:off x="8830310" y="1445895"/>
            <a:ext cx="2772410" cy="695325"/>
          </a:xfrm>
          <a:prstGeom prst="rect">
            <a:avLst/>
          </a:prstGeom>
        </p:spPr>
        <p:txBody>
          <a:bodyPr wrap="square" lIns="90000" rIns="900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onmousemove 鼠标移动时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spc="15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oncontextmenu 右键单击</a:t>
            </a:r>
            <a:endParaRPr lang="zh-CN" altLang="en-US" sz="1400" spc="15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17" grpId="1" animBg="1"/>
      <p:bldP spid="18" grpId="1"/>
      <p:bldP spid="19" grpId="1"/>
      <p:bldP spid="26" grpId="0" animBg="1"/>
      <p:bldP spid="27" grpId="0"/>
      <p:bldP spid="28" grpId="0"/>
      <p:bldP spid="30" grpId="0"/>
      <p:bldP spid="31" grpId="0"/>
      <p:bldP spid="29" grpId="0" animBg="1"/>
      <p:bldP spid="30" grpId="1"/>
      <p:bldP spid="31" grpId="1"/>
      <p:bldP spid="29" grpId="1" animBg="1"/>
      <p:bldP spid="32" grpId="0" animBg="1"/>
      <p:bldP spid="33" grpId="0"/>
      <p:bldP spid="34" grpId="0"/>
      <p:bldP spid="32" grpId="1" animBg="1"/>
      <p:bldP spid="33" grpId="1"/>
      <p:bldP spid="34" grpId="1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4775" y="1735455"/>
            <a:ext cx="4302125" cy="2223770"/>
            <a:chOff x="1373283" y="1919840"/>
            <a:chExt cx="4303239" cy="1683439"/>
          </a:xfrm>
        </p:grpSpPr>
        <p:grpSp>
          <p:nvGrpSpPr>
            <p:cNvPr id="3" name="组合 2"/>
            <p:cNvGrpSpPr/>
            <p:nvPr/>
          </p:nvGrpSpPr>
          <p:grpSpPr>
            <a:xfrm>
              <a:off x="1373283" y="1921064"/>
              <a:ext cx="4303239" cy="1682215"/>
              <a:chOff x="1300855" y="2328470"/>
              <a:chExt cx="4303239" cy="1682215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F7F7F7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pPr defTabSz="457200">
                  <a:defRPr/>
                </a:pPr>
                <a:endParaRPr sz="910" dirty="0">
                  <a:solidFill>
                    <a:srgbClr val="3E3938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1495151" y="232847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5200" cap="flat">
                <a:noFill/>
                <a:bevel/>
              </a:ln>
            </p:spPr>
            <p:txBody>
              <a:bodyPr wrap="square" lIns="35991" tIns="0" rIns="35991" bIns="0" rtlCol="0" anchor="ctr"/>
              <a:lstStyle/>
              <a:p>
                <a:pPr algn="ctr" defTabSz="457200">
                  <a:defRPr/>
                </a:pPr>
                <a:endParaRPr sz="1065" b="1" dirty="0">
                  <a:solidFill>
                    <a:srgbClr val="FFFFFF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751950" y="1919840"/>
              <a:ext cx="2037267" cy="2788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定义</a:t>
              </a:r>
              <a:endParaRPr lang="zh-CN" altLang="en-US" b="1" dirty="0">
                <a:solidFill>
                  <a:prstClr val="white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1176" y="2404768"/>
              <a:ext cx="3607451" cy="55810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该方法给对应元素设置一个事件监听器，当某一事件发生通过设定的参数执行操作</a:t>
              </a:r>
              <a:endParaRPr lang="zh-CN" altLang="en-US" sz="14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4775" y="4172585"/>
            <a:ext cx="4302125" cy="2072640"/>
            <a:chOff x="1373283" y="4003361"/>
            <a:chExt cx="4303239" cy="1682215"/>
          </a:xfrm>
        </p:grpSpPr>
        <p:grpSp>
          <p:nvGrpSpPr>
            <p:cNvPr id="9" name="组合 8"/>
            <p:cNvGrpSpPr/>
            <p:nvPr/>
          </p:nvGrpSpPr>
          <p:grpSpPr>
            <a:xfrm>
              <a:off x="1373283" y="4003361"/>
              <a:ext cx="4303239" cy="1682215"/>
              <a:chOff x="1300855" y="2328470"/>
              <a:chExt cx="4303239" cy="1682215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F7F7F7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pPr defTabSz="457200">
                  <a:defRPr/>
                </a:pPr>
                <a:endParaRPr sz="910" dirty="0">
                  <a:solidFill>
                    <a:srgbClr val="3E3938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1495151" y="232847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5200" cap="flat">
                <a:noFill/>
                <a:bevel/>
              </a:ln>
            </p:spPr>
            <p:txBody>
              <a:bodyPr wrap="square" lIns="35991" tIns="0" rIns="35991" bIns="0" rtlCol="0" anchor="ctr"/>
              <a:lstStyle/>
              <a:p>
                <a:pPr algn="ctr" defTabSz="457200">
                  <a:defRPr/>
                </a:pPr>
                <a:endParaRPr sz="1065" b="1" dirty="0">
                  <a:solidFill>
                    <a:srgbClr val="FFFFFF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751949" y="4003361"/>
              <a:ext cx="2057401" cy="298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移除   语法结构</a:t>
              </a:r>
              <a:endParaRPr lang="zh-CN" altLang="en-US" b="1" dirty="0">
                <a:solidFill>
                  <a:prstClr val="white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21353" y="4467722"/>
              <a:ext cx="3814798" cy="8421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defTabSz="914400">
                <a:lnSpc>
                  <a:spcPts val="2000"/>
                </a:lnSpc>
                <a:defRPr sz="1200" kern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元素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.removeEventListener('event',function(){</a:t>
              </a:r>
              <a:endParaRPr lang="en-US" altLang="zh-C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	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函数体</a:t>
              </a:r>
              <a:endParaRPr lang="en-US" altLang="zh-C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},useCapturn)</a:t>
              </a:r>
              <a:b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</a:b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传的参数要和添加监听器参数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一致</a:t>
              </a:r>
              <a:endPara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61125" y="1781175"/>
            <a:ext cx="4747895" cy="2203650"/>
            <a:chOff x="6461330" y="1919840"/>
            <a:chExt cx="4749132" cy="1683439"/>
          </a:xfrm>
        </p:grpSpPr>
        <p:grpSp>
          <p:nvGrpSpPr>
            <p:cNvPr id="15" name="组合 14"/>
            <p:cNvGrpSpPr/>
            <p:nvPr/>
          </p:nvGrpSpPr>
          <p:grpSpPr>
            <a:xfrm>
              <a:off x="6461330" y="1921064"/>
              <a:ext cx="4303239" cy="1682215"/>
              <a:chOff x="1300855" y="2328470"/>
              <a:chExt cx="4303239" cy="1682215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F7F7F7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pPr defTabSz="457200">
                  <a:defRPr/>
                </a:pPr>
                <a:endParaRPr sz="910" dirty="0">
                  <a:solidFill>
                    <a:srgbClr val="3E3938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495151" y="232847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5200" cap="flat">
                <a:noFill/>
                <a:bevel/>
              </a:ln>
            </p:spPr>
            <p:txBody>
              <a:bodyPr wrap="square" lIns="35991" tIns="0" rIns="35991" bIns="0" rtlCol="0" anchor="ctr"/>
              <a:lstStyle/>
              <a:p>
                <a:pPr algn="ctr" defTabSz="457200">
                  <a:defRPr/>
                </a:pPr>
                <a:endParaRPr sz="1065" b="1" dirty="0">
                  <a:solidFill>
                    <a:srgbClr val="FFFFFF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839996" y="1919840"/>
              <a:ext cx="2057401" cy="2813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添加    语法结构</a:t>
              </a:r>
              <a:endParaRPr lang="zh-CN" altLang="en-US" b="1" dirty="0">
                <a:solidFill>
                  <a:prstClr val="white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14684" y="2404452"/>
              <a:ext cx="4695778" cy="11540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defTabSz="914400">
                <a:lnSpc>
                  <a:spcPts val="2000"/>
                </a:lnSpc>
                <a:defRPr sz="1200" kern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元素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.addEventListener('event',function(){</a:t>
              </a:r>
              <a:endParaRPr lang="en-US" altLang="zh-C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	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函数体</a:t>
              </a:r>
              <a:endParaRPr lang="en-US" altLang="zh-C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},useCapturn)</a:t>
              </a:r>
              <a:b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</a:b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参数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1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：事件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必须的，表示监听的事件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(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事件不加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on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)</a:t>
              </a:r>
              <a:endParaRPr lang="en-US" altLang="zh-C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参数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2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：函数必须的，表示事件触发后调用的函数</a:t>
              </a:r>
              <a:b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</a:b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参数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3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：选填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,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true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或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false,true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表示捕获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,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false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表示冒泡</a:t>
              </a:r>
              <a:endPara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61125" y="4252595"/>
            <a:ext cx="4302125" cy="1991995"/>
            <a:chOff x="6461330" y="4003361"/>
            <a:chExt cx="4303239" cy="1682215"/>
          </a:xfrm>
        </p:grpSpPr>
        <p:grpSp>
          <p:nvGrpSpPr>
            <p:cNvPr id="21" name="组合 20"/>
            <p:cNvGrpSpPr/>
            <p:nvPr/>
          </p:nvGrpSpPr>
          <p:grpSpPr>
            <a:xfrm>
              <a:off x="6461330" y="4003361"/>
              <a:ext cx="4303239" cy="1682215"/>
              <a:chOff x="1300855" y="2328470"/>
              <a:chExt cx="4303239" cy="1682215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F7F7F7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pPr defTabSz="457200">
                  <a:defRPr/>
                </a:pPr>
                <a:endParaRPr sz="910" dirty="0">
                  <a:solidFill>
                    <a:srgbClr val="3E3938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1495151" y="232847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5200" cap="flat">
                <a:noFill/>
                <a:bevel/>
              </a:ln>
            </p:spPr>
            <p:txBody>
              <a:bodyPr wrap="square" lIns="35991" tIns="0" rIns="35991" bIns="0" rtlCol="0" anchor="ctr"/>
              <a:lstStyle/>
              <a:p>
                <a:pPr algn="ctr" defTabSz="457200">
                  <a:defRPr/>
                </a:pPr>
                <a:endParaRPr sz="1065" b="1" dirty="0">
                  <a:solidFill>
                    <a:srgbClr val="FFFFFF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6743343" y="4003361"/>
              <a:ext cx="2332959" cy="3110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监听器和</a:t>
              </a:r>
              <a:r>
                <a:rPr lang="en-US" altLang="zh-CN" b="1" dirty="0">
                  <a:solidFill>
                    <a:prstClr val="white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on</a:t>
              </a:r>
              <a:r>
                <a:rPr lang="zh-CN" altLang="en-US" b="1" dirty="0">
                  <a:solidFill>
                    <a:prstClr val="white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事件区别</a:t>
              </a:r>
              <a:endParaRPr lang="zh-CN" altLang="en-US" b="1" dirty="0">
                <a:solidFill>
                  <a:prstClr val="white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39996" y="4504413"/>
              <a:ext cx="3607451" cy="8955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defTabSz="914400">
                <a:lnSpc>
                  <a:spcPts val="2000"/>
                </a:lnSpc>
                <a:defRPr sz="1200" kern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事件监听器除了可以设置元素触发顺序外，绑定多次事件不会被覆盖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on事件类型事件多次绑定的话会被覆盖。</a:t>
              </a:r>
              <a:endPara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627086" y="954250"/>
            <a:ext cx="780222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7087" y="431030"/>
            <a:ext cx="238027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监听器事件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951162" y="-345497"/>
            <a:ext cx="17347398" cy="9578628"/>
            <a:chOff x="-1951162" y="-345497"/>
            <a:chExt cx="17347398" cy="9578628"/>
          </a:xfrm>
        </p:grpSpPr>
        <p:sp>
          <p:nvSpPr>
            <p:cNvPr id="14" name="椭圆 13"/>
            <p:cNvSpPr/>
            <p:nvPr/>
          </p:nvSpPr>
          <p:spPr>
            <a:xfrm>
              <a:off x="7010400" y="847295"/>
              <a:ext cx="8385836" cy="8385836"/>
            </a:xfrm>
            <a:prstGeom prst="ellips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-1951162" y="5594684"/>
              <a:ext cx="3112168" cy="31121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008895" y="-345497"/>
              <a:ext cx="2366209" cy="23662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353540" y="6065201"/>
              <a:ext cx="521628" cy="521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Google Shape;243;p30"/>
          <p:cNvSpPr/>
          <p:nvPr/>
        </p:nvSpPr>
        <p:spPr>
          <a:xfrm>
            <a:off x="6182278" y="2922961"/>
            <a:ext cx="396000" cy="39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244;p30"/>
          <p:cNvSpPr/>
          <p:nvPr/>
        </p:nvSpPr>
        <p:spPr>
          <a:xfrm>
            <a:off x="6182278" y="3847437"/>
            <a:ext cx="396000" cy="39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47;p30"/>
          <p:cNvSpPr/>
          <p:nvPr/>
        </p:nvSpPr>
        <p:spPr>
          <a:xfrm>
            <a:off x="6182278" y="4782073"/>
            <a:ext cx="396000" cy="39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407160"/>
            <a:ext cx="49129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解决IE8及更早的浏览器兼容监听器问题</a:t>
            </a:r>
            <a:endParaRPr lang="zh-CN" altLang="en-US" sz="32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Rectangle 29"/>
          <p:cNvSpPr/>
          <p:nvPr/>
        </p:nvSpPr>
        <p:spPr>
          <a:xfrm>
            <a:off x="6731431" y="2831811"/>
            <a:ext cx="3631824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获得event对象兼容性写法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event = event || window.event;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6731431" y="3756287"/>
            <a:ext cx="3631824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获得target兼容型写法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event.target||event.srcElement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6731635" y="4683760"/>
            <a:ext cx="449072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阻止浏览器默认行为兼容性写法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event.preventDefault ? event.preventDefault() : (event.returnValue = false);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271905" y="1562100"/>
            <a:ext cx="3774440" cy="4093845"/>
            <a:chOff x="6553" y="2819"/>
            <a:chExt cx="5944" cy="6447"/>
          </a:xfrm>
        </p:grpSpPr>
        <p:sp>
          <p:nvSpPr>
            <p:cNvPr id="2" name="Shape 1168"/>
            <p:cNvSpPr/>
            <p:nvPr/>
          </p:nvSpPr>
          <p:spPr>
            <a:xfrm>
              <a:off x="8337" y="7777"/>
              <a:ext cx="2397" cy="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"/>
                  </a:moveTo>
                  <a:lnTo>
                    <a:pt x="0" y="21600"/>
                  </a:lnTo>
                  <a:cubicBezTo>
                    <a:pt x="0" y="21600"/>
                    <a:pt x="7367" y="21587"/>
                    <a:pt x="12463" y="19657"/>
                  </a:cubicBezTo>
                  <a:cubicBezTo>
                    <a:pt x="19734" y="16905"/>
                    <a:pt x="21600" y="13232"/>
                    <a:pt x="21600" y="13232"/>
                  </a:cubicBezTo>
                  <a:lnTo>
                    <a:pt x="21600" y="0"/>
                  </a:lnTo>
                  <a:lnTo>
                    <a:pt x="0" y="1531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tailEnd type="none" w="lg" len="lg"/>
            </a:ln>
          </p:spPr>
          <p:txBody>
            <a:bodyPr lIns="25400" tIns="25400" rIns="25400" bIns="25400" anchor="ctr"/>
            <a:p>
              <a:pPr algn="ctr" defTabSz="412750" hangingPunct="0"/>
              <a:endParaRPr sz="2800" ker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/>
                <a:sym typeface="Questrial"/>
              </a:endParaRPr>
            </a:p>
          </p:txBody>
        </p:sp>
        <p:sp>
          <p:nvSpPr>
            <p:cNvPr id="19" name="Shape 1169"/>
            <p:cNvSpPr/>
            <p:nvPr/>
          </p:nvSpPr>
          <p:spPr>
            <a:xfrm>
              <a:off x="6563" y="4976"/>
              <a:ext cx="5934" cy="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9"/>
                  </a:moveTo>
                  <a:lnTo>
                    <a:pt x="6440" y="21600"/>
                  </a:lnTo>
                  <a:lnTo>
                    <a:pt x="15163" y="21600"/>
                  </a:lnTo>
                  <a:lnTo>
                    <a:pt x="21600" y="0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tailEnd type="none" w="lg" len="lg"/>
            </a:ln>
          </p:spPr>
          <p:txBody>
            <a:bodyPr lIns="25400" tIns="25400" rIns="25400" bIns="25400" anchor="ctr"/>
            <a:p>
              <a:pPr algn="ctr" defTabSz="412750" hangingPunct="0"/>
              <a:endParaRPr sz="2800" ker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/>
                <a:sym typeface="Questrial"/>
              </a:endParaRPr>
            </a:p>
          </p:txBody>
        </p:sp>
        <p:sp>
          <p:nvSpPr>
            <p:cNvPr id="20" name="Shape 1170"/>
            <p:cNvSpPr/>
            <p:nvPr/>
          </p:nvSpPr>
          <p:spPr>
            <a:xfrm>
              <a:off x="6558" y="4645"/>
              <a:ext cx="5934" cy="618"/>
            </a:xfrm>
            <a:prstGeom prst="ellipse">
              <a:avLst/>
            </a:prstGeom>
            <a:solidFill>
              <a:srgbClr val="FFFFFF"/>
            </a:solidFill>
            <a:ln w="3175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tailEnd type="none" w="lg" len="lg"/>
            </a:ln>
          </p:spPr>
          <p:txBody>
            <a:bodyPr lIns="25400" tIns="25400" rIns="25400" bIns="25400" anchor="ctr"/>
            <a:p>
              <a:pPr algn="ctr" defTabSz="412750" hangingPunct="0"/>
              <a:endParaRPr sz="2800" ker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/>
                <a:sym typeface="Questrial"/>
              </a:endParaRPr>
            </a:p>
          </p:txBody>
        </p:sp>
        <p:sp>
          <p:nvSpPr>
            <p:cNvPr id="21" name="Shape 1171"/>
            <p:cNvSpPr/>
            <p:nvPr/>
          </p:nvSpPr>
          <p:spPr>
            <a:xfrm>
              <a:off x="8336" y="7482"/>
              <a:ext cx="2417" cy="618"/>
            </a:xfrm>
            <a:prstGeom prst="ellipse">
              <a:avLst/>
            </a:prstGeom>
            <a:solidFill>
              <a:srgbClr val="FFFFFF"/>
            </a:solidFill>
            <a:ln w="3175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tailEnd type="none" w="lg" len="lg"/>
            </a:ln>
          </p:spPr>
          <p:txBody>
            <a:bodyPr lIns="25400" tIns="25400" rIns="25400" bIns="25400" anchor="ctr"/>
            <a:p>
              <a:pPr algn="ctr" defTabSz="412750" hangingPunct="0"/>
              <a:endParaRPr sz="2800" ker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/>
                <a:sym typeface="Questrial"/>
              </a:endParaRPr>
            </a:p>
          </p:txBody>
        </p:sp>
        <p:sp>
          <p:nvSpPr>
            <p:cNvPr id="22" name="Shape 1185"/>
            <p:cNvSpPr/>
            <p:nvPr/>
          </p:nvSpPr>
          <p:spPr>
            <a:xfrm>
              <a:off x="6838" y="5129"/>
              <a:ext cx="1708" cy="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488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E4E4E4"/>
              </a:solidFill>
              <a:prstDash val="sysDot"/>
              <a:miter lim="800000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p>
              <a:pPr algn="ctr" defTabSz="412750" hangingPunct="0"/>
              <a:endParaRPr sz="2800" ker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/>
                <a:sym typeface="Questrial"/>
              </a:endParaRPr>
            </a:p>
          </p:txBody>
        </p:sp>
        <p:sp>
          <p:nvSpPr>
            <p:cNvPr id="23" name="Shape 1186"/>
            <p:cNvSpPr/>
            <p:nvPr/>
          </p:nvSpPr>
          <p:spPr>
            <a:xfrm>
              <a:off x="7187" y="5164"/>
              <a:ext cx="1518" cy="4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5201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E4E4E4"/>
              </a:solidFill>
              <a:prstDash val="sysDot"/>
              <a:miter lim="800000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p>
              <a:pPr algn="ctr" defTabSz="412750" hangingPunct="0"/>
              <a:endParaRPr sz="2800" ker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/>
                <a:sym typeface="Questrial"/>
              </a:endParaRPr>
            </a:p>
          </p:txBody>
        </p:sp>
        <p:sp>
          <p:nvSpPr>
            <p:cNvPr id="24" name="Freeform 121"/>
            <p:cNvSpPr/>
            <p:nvPr/>
          </p:nvSpPr>
          <p:spPr bwMode="auto">
            <a:xfrm rot="19651459">
              <a:off x="7108" y="3170"/>
              <a:ext cx="2084" cy="1855"/>
            </a:xfrm>
            <a:custGeom>
              <a:avLst/>
              <a:gdLst>
                <a:gd name="connsiteX0" fmla="*/ 332582 w 1662113"/>
                <a:gd name="connsiteY0" fmla="*/ 1256152 h 1479989"/>
                <a:gd name="connsiteX1" fmla="*/ 261938 w 1662113"/>
                <a:gd name="connsiteY1" fmla="*/ 1326796 h 1479989"/>
                <a:gd name="connsiteX2" fmla="*/ 332582 w 1662113"/>
                <a:gd name="connsiteY2" fmla="*/ 1397440 h 1479989"/>
                <a:gd name="connsiteX3" fmla="*/ 403226 w 1662113"/>
                <a:gd name="connsiteY3" fmla="*/ 1326796 h 1479989"/>
                <a:gd name="connsiteX4" fmla="*/ 332582 w 1662113"/>
                <a:gd name="connsiteY4" fmla="*/ 1256152 h 1479989"/>
                <a:gd name="connsiteX5" fmla="*/ 914300 w 1662113"/>
                <a:gd name="connsiteY5" fmla="*/ 559 h 1479989"/>
                <a:gd name="connsiteX6" fmla="*/ 1111245 w 1662113"/>
                <a:gd name="connsiteY6" fmla="*/ 236176 h 1479989"/>
                <a:gd name="connsiteX7" fmla="*/ 1089466 w 1662113"/>
                <a:gd name="connsiteY7" fmla="*/ 540346 h 1479989"/>
                <a:gd name="connsiteX8" fmla="*/ 1088785 w 1662113"/>
                <a:gd name="connsiteY8" fmla="*/ 542383 h 1479989"/>
                <a:gd name="connsiteX9" fmla="*/ 1087927 w 1662113"/>
                <a:gd name="connsiteY9" fmla="*/ 544952 h 1479989"/>
                <a:gd name="connsiteX10" fmla="*/ 1089416 w 1662113"/>
                <a:gd name="connsiteY10" fmla="*/ 544952 h 1479989"/>
                <a:gd name="connsiteX11" fmla="*/ 1520439 w 1662113"/>
                <a:gd name="connsiteY11" fmla="*/ 544952 h 1479989"/>
                <a:gd name="connsiteX12" fmla="*/ 1662113 w 1662113"/>
                <a:gd name="connsiteY12" fmla="*/ 686240 h 1479989"/>
                <a:gd name="connsiteX13" fmla="*/ 1620905 w 1662113"/>
                <a:gd name="connsiteY13" fmla="*/ 786431 h 1479989"/>
                <a:gd name="connsiteX14" fmla="*/ 1591509 w 1662113"/>
                <a:gd name="connsiteY14" fmla="*/ 806096 h 1479989"/>
                <a:gd name="connsiteX15" fmla="*/ 1620905 w 1662113"/>
                <a:gd name="connsiteY15" fmla="*/ 825760 h 1479989"/>
                <a:gd name="connsiteX16" fmla="*/ 1662113 w 1662113"/>
                <a:gd name="connsiteY16" fmla="*/ 925952 h 1479989"/>
                <a:gd name="connsiteX17" fmla="*/ 1620905 w 1662113"/>
                <a:gd name="connsiteY17" fmla="*/ 1026143 h 1479989"/>
                <a:gd name="connsiteX18" fmla="*/ 1580670 w 1662113"/>
                <a:gd name="connsiteY18" fmla="*/ 1053058 h 1479989"/>
                <a:gd name="connsiteX19" fmla="*/ 1597036 w 1662113"/>
                <a:gd name="connsiteY19" fmla="*/ 1077331 h 1479989"/>
                <a:gd name="connsiteX20" fmla="*/ 1608139 w 1662113"/>
                <a:gd name="connsiteY20" fmla="*/ 1132327 h 1479989"/>
                <a:gd name="connsiteX21" fmla="*/ 1608138 w 1662113"/>
                <a:gd name="connsiteY21" fmla="*/ 1132327 h 1479989"/>
                <a:gd name="connsiteX22" fmla="*/ 1521846 w 1662113"/>
                <a:gd name="connsiteY22" fmla="*/ 1262512 h 1479989"/>
                <a:gd name="connsiteX23" fmla="*/ 1488974 w 1662113"/>
                <a:gd name="connsiteY23" fmla="*/ 1269148 h 1479989"/>
                <a:gd name="connsiteX24" fmla="*/ 1498613 w 1662113"/>
                <a:gd name="connsiteY24" fmla="*/ 1283384 h 1479989"/>
                <a:gd name="connsiteX25" fmla="*/ 1509713 w 1662113"/>
                <a:gd name="connsiteY25" fmla="*/ 1338702 h 1479989"/>
                <a:gd name="connsiteX26" fmla="*/ 1367085 w 1662113"/>
                <a:gd name="connsiteY26" fmla="*/ 1479989 h 1479989"/>
                <a:gd name="connsiteX27" fmla="*/ 664916 w 1662113"/>
                <a:gd name="connsiteY27" fmla="*/ 1479989 h 1479989"/>
                <a:gd name="connsiteX28" fmla="*/ 533388 w 1662113"/>
                <a:gd name="connsiteY28" fmla="*/ 1394019 h 1479989"/>
                <a:gd name="connsiteX29" fmla="*/ 526131 w 1662113"/>
                <a:gd name="connsiteY29" fmla="*/ 1357853 h 1479989"/>
                <a:gd name="connsiteX30" fmla="*/ 522288 w 1662113"/>
                <a:gd name="connsiteY30" fmla="*/ 1357045 h 1479989"/>
                <a:gd name="connsiteX31" fmla="*/ 522288 w 1662113"/>
                <a:gd name="connsiteY31" fmla="*/ 1363836 h 1479989"/>
                <a:gd name="connsiteX32" fmla="*/ 522288 w 1662113"/>
                <a:gd name="connsiteY32" fmla="*/ 1364940 h 1479989"/>
                <a:gd name="connsiteX33" fmla="*/ 413478 w 1662113"/>
                <a:gd name="connsiteY33" fmla="*/ 1473640 h 1479989"/>
                <a:gd name="connsiteX34" fmla="*/ 108810 w 1662113"/>
                <a:gd name="connsiteY34" fmla="*/ 1473640 h 1479989"/>
                <a:gd name="connsiteX35" fmla="*/ 0 w 1662113"/>
                <a:gd name="connsiteY35" fmla="*/ 1364940 h 1479989"/>
                <a:gd name="connsiteX36" fmla="*/ 0 w 1662113"/>
                <a:gd name="connsiteY36" fmla="*/ 799702 h 1479989"/>
                <a:gd name="connsiteX37" fmla="*/ 108810 w 1662113"/>
                <a:gd name="connsiteY37" fmla="*/ 691002 h 1479989"/>
                <a:gd name="connsiteX38" fmla="*/ 413478 w 1662113"/>
                <a:gd name="connsiteY38" fmla="*/ 691002 h 1479989"/>
                <a:gd name="connsiteX39" fmla="*/ 522288 w 1662113"/>
                <a:gd name="connsiteY39" fmla="*/ 799702 h 1479989"/>
                <a:gd name="connsiteX40" fmla="*/ 522288 w 1662113"/>
                <a:gd name="connsiteY40" fmla="*/ 800979 h 1479989"/>
                <a:gd name="connsiteX41" fmla="*/ 523219 w 1662113"/>
                <a:gd name="connsiteY41" fmla="*/ 801064 h 1479989"/>
                <a:gd name="connsiteX42" fmla="*/ 828121 w 1662113"/>
                <a:gd name="connsiteY42" fmla="*/ 312219 h 1479989"/>
                <a:gd name="connsiteX43" fmla="*/ 806342 w 1662113"/>
                <a:gd name="connsiteY43" fmla="*/ 29775 h 1479989"/>
                <a:gd name="connsiteX44" fmla="*/ 914300 w 1662113"/>
                <a:gd name="connsiteY44" fmla="*/ 559 h 147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2113" h="1479989">
                  <a:moveTo>
                    <a:pt x="332582" y="1256152"/>
                  </a:moveTo>
                  <a:cubicBezTo>
                    <a:pt x="294543" y="1256152"/>
                    <a:pt x="261938" y="1288757"/>
                    <a:pt x="261938" y="1326796"/>
                  </a:cubicBezTo>
                  <a:cubicBezTo>
                    <a:pt x="261938" y="1364835"/>
                    <a:pt x="294543" y="1397440"/>
                    <a:pt x="332582" y="1397440"/>
                  </a:cubicBezTo>
                  <a:cubicBezTo>
                    <a:pt x="370621" y="1397440"/>
                    <a:pt x="403226" y="1364835"/>
                    <a:pt x="403226" y="1326796"/>
                  </a:cubicBezTo>
                  <a:cubicBezTo>
                    <a:pt x="403226" y="1288757"/>
                    <a:pt x="370621" y="1256152"/>
                    <a:pt x="332582" y="1256152"/>
                  </a:cubicBezTo>
                  <a:close/>
                  <a:moveTo>
                    <a:pt x="914300" y="559"/>
                  </a:moveTo>
                  <a:cubicBezTo>
                    <a:pt x="993419" y="6606"/>
                    <a:pt x="1087424" y="63044"/>
                    <a:pt x="1111245" y="236176"/>
                  </a:cubicBezTo>
                  <a:cubicBezTo>
                    <a:pt x="1130301" y="382830"/>
                    <a:pt x="1089466" y="540346"/>
                    <a:pt x="1089466" y="540346"/>
                  </a:cubicBezTo>
                  <a:cubicBezTo>
                    <a:pt x="1089466" y="540346"/>
                    <a:pt x="1089466" y="540346"/>
                    <a:pt x="1088785" y="542383"/>
                  </a:cubicBezTo>
                  <a:lnTo>
                    <a:pt x="1087927" y="544952"/>
                  </a:lnTo>
                  <a:lnTo>
                    <a:pt x="1089416" y="544952"/>
                  </a:lnTo>
                  <a:cubicBezTo>
                    <a:pt x="1520439" y="544952"/>
                    <a:pt x="1520439" y="544952"/>
                    <a:pt x="1520439" y="544952"/>
                  </a:cubicBezTo>
                  <a:cubicBezTo>
                    <a:pt x="1599450" y="544952"/>
                    <a:pt x="1662113" y="607445"/>
                    <a:pt x="1662113" y="686240"/>
                  </a:cubicBezTo>
                  <a:cubicBezTo>
                    <a:pt x="1662113" y="725637"/>
                    <a:pt x="1646447" y="760959"/>
                    <a:pt x="1620905" y="786431"/>
                  </a:cubicBezTo>
                  <a:lnTo>
                    <a:pt x="1591509" y="806096"/>
                  </a:lnTo>
                  <a:lnTo>
                    <a:pt x="1620905" y="825760"/>
                  </a:lnTo>
                  <a:cubicBezTo>
                    <a:pt x="1646447" y="851232"/>
                    <a:pt x="1662113" y="886554"/>
                    <a:pt x="1662113" y="925952"/>
                  </a:cubicBezTo>
                  <a:cubicBezTo>
                    <a:pt x="1662113" y="965349"/>
                    <a:pt x="1646447" y="1000671"/>
                    <a:pt x="1620905" y="1026143"/>
                  </a:cubicBezTo>
                  <a:lnTo>
                    <a:pt x="1580670" y="1053058"/>
                  </a:lnTo>
                  <a:lnTo>
                    <a:pt x="1597036" y="1077331"/>
                  </a:lnTo>
                  <a:cubicBezTo>
                    <a:pt x="1604185" y="1094235"/>
                    <a:pt x="1608139" y="1112819"/>
                    <a:pt x="1608139" y="1132327"/>
                  </a:cubicBezTo>
                  <a:lnTo>
                    <a:pt x="1608138" y="1132327"/>
                  </a:lnTo>
                  <a:cubicBezTo>
                    <a:pt x="1608138" y="1190850"/>
                    <a:pt x="1572556" y="1241063"/>
                    <a:pt x="1521846" y="1262512"/>
                  </a:cubicBezTo>
                  <a:lnTo>
                    <a:pt x="1488974" y="1269148"/>
                  </a:lnTo>
                  <a:lnTo>
                    <a:pt x="1498613" y="1283384"/>
                  </a:lnTo>
                  <a:cubicBezTo>
                    <a:pt x="1505770" y="1300323"/>
                    <a:pt x="1509713" y="1319003"/>
                    <a:pt x="1509713" y="1338702"/>
                  </a:cubicBezTo>
                  <a:cubicBezTo>
                    <a:pt x="1509713" y="1417497"/>
                    <a:pt x="1446628" y="1479989"/>
                    <a:pt x="1367085" y="1479989"/>
                  </a:cubicBezTo>
                  <a:cubicBezTo>
                    <a:pt x="664916" y="1479989"/>
                    <a:pt x="664916" y="1479989"/>
                    <a:pt x="664916" y="1479989"/>
                  </a:cubicBezTo>
                  <a:cubicBezTo>
                    <a:pt x="605259" y="1479989"/>
                    <a:pt x="554859" y="1444837"/>
                    <a:pt x="533388" y="1394019"/>
                  </a:cubicBezTo>
                  <a:lnTo>
                    <a:pt x="526131" y="1357853"/>
                  </a:lnTo>
                  <a:lnTo>
                    <a:pt x="522288" y="1357045"/>
                  </a:lnTo>
                  <a:lnTo>
                    <a:pt x="522288" y="1363836"/>
                  </a:lnTo>
                  <a:cubicBezTo>
                    <a:pt x="522288" y="1364940"/>
                    <a:pt x="522288" y="1364940"/>
                    <a:pt x="522288" y="1364940"/>
                  </a:cubicBezTo>
                  <a:cubicBezTo>
                    <a:pt x="522288" y="1424725"/>
                    <a:pt x="473324" y="1473640"/>
                    <a:pt x="413478" y="1473640"/>
                  </a:cubicBezTo>
                  <a:cubicBezTo>
                    <a:pt x="108810" y="1473640"/>
                    <a:pt x="108810" y="1473640"/>
                    <a:pt x="108810" y="1473640"/>
                  </a:cubicBezTo>
                  <a:cubicBezTo>
                    <a:pt x="48964" y="1473640"/>
                    <a:pt x="0" y="1424725"/>
                    <a:pt x="0" y="1364940"/>
                  </a:cubicBezTo>
                  <a:cubicBezTo>
                    <a:pt x="0" y="799702"/>
                    <a:pt x="0" y="799702"/>
                    <a:pt x="0" y="799702"/>
                  </a:cubicBezTo>
                  <a:cubicBezTo>
                    <a:pt x="0" y="739917"/>
                    <a:pt x="48964" y="691002"/>
                    <a:pt x="108810" y="691002"/>
                  </a:cubicBezTo>
                  <a:cubicBezTo>
                    <a:pt x="413478" y="691002"/>
                    <a:pt x="413478" y="691002"/>
                    <a:pt x="413478" y="691002"/>
                  </a:cubicBezTo>
                  <a:cubicBezTo>
                    <a:pt x="473324" y="691002"/>
                    <a:pt x="522288" y="739917"/>
                    <a:pt x="522288" y="799702"/>
                  </a:cubicBezTo>
                  <a:lnTo>
                    <a:pt x="522288" y="800979"/>
                  </a:lnTo>
                  <a:lnTo>
                    <a:pt x="523219" y="801064"/>
                  </a:lnTo>
                  <a:cubicBezTo>
                    <a:pt x="523219" y="801064"/>
                    <a:pt x="523219" y="801064"/>
                    <a:pt x="828121" y="312219"/>
                  </a:cubicBezTo>
                  <a:cubicBezTo>
                    <a:pt x="828121" y="312219"/>
                    <a:pt x="828121" y="312219"/>
                    <a:pt x="806342" y="29775"/>
                  </a:cubicBezTo>
                  <a:cubicBezTo>
                    <a:pt x="824718" y="11443"/>
                    <a:pt x="866830" y="-3069"/>
                    <a:pt x="914300" y="559"/>
                  </a:cubicBezTo>
                  <a:close/>
                </a:path>
              </a:pathLst>
            </a:custGeom>
            <a:solidFill>
              <a:schemeClr val="accent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274320" tIns="0" rIns="0" bIns="82296" numCol="1" anchor="b" anchorCtr="0" compatLnSpc="1"/>
            <a:p>
              <a:pPr algn="ctr"/>
              <a:endParaRPr lang="en-US" sz="6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5" name="Freeform 123"/>
            <p:cNvSpPr/>
            <p:nvPr/>
          </p:nvSpPr>
          <p:spPr bwMode="auto">
            <a:xfrm rot="2099738">
              <a:off x="9664" y="4224"/>
              <a:ext cx="2055" cy="1830"/>
            </a:xfrm>
            <a:custGeom>
              <a:avLst/>
              <a:gdLst>
                <a:gd name="connsiteX0" fmla="*/ 332582 w 1662113"/>
                <a:gd name="connsiteY0" fmla="*/ 1256152 h 1479989"/>
                <a:gd name="connsiteX1" fmla="*/ 261938 w 1662113"/>
                <a:gd name="connsiteY1" fmla="*/ 1326796 h 1479989"/>
                <a:gd name="connsiteX2" fmla="*/ 332582 w 1662113"/>
                <a:gd name="connsiteY2" fmla="*/ 1397440 h 1479989"/>
                <a:gd name="connsiteX3" fmla="*/ 403226 w 1662113"/>
                <a:gd name="connsiteY3" fmla="*/ 1326796 h 1479989"/>
                <a:gd name="connsiteX4" fmla="*/ 332582 w 1662113"/>
                <a:gd name="connsiteY4" fmla="*/ 1256152 h 1479989"/>
                <a:gd name="connsiteX5" fmla="*/ 914300 w 1662113"/>
                <a:gd name="connsiteY5" fmla="*/ 559 h 1479989"/>
                <a:gd name="connsiteX6" fmla="*/ 1111245 w 1662113"/>
                <a:gd name="connsiteY6" fmla="*/ 236176 h 1479989"/>
                <a:gd name="connsiteX7" fmla="*/ 1089466 w 1662113"/>
                <a:gd name="connsiteY7" fmla="*/ 540346 h 1479989"/>
                <a:gd name="connsiteX8" fmla="*/ 1088785 w 1662113"/>
                <a:gd name="connsiteY8" fmla="*/ 542383 h 1479989"/>
                <a:gd name="connsiteX9" fmla="*/ 1087927 w 1662113"/>
                <a:gd name="connsiteY9" fmla="*/ 544952 h 1479989"/>
                <a:gd name="connsiteX10" fmla="*/ 1089416 w 1662113"/>
                <a:gd name="connsiteY10" fmla="*/ 544952 h 1479989"/>
                <a:gd name="connsiteX11" fmla="*/ 1520439 w 1662113"/>
                <a:gd name="connsiteY11" fmla="*/ 544952 h 1479989"/>
                <a:gd name="connsiteX12" fmla="*/ 1662113 w 1662113"/>
                <a:gd name="connsiteY12" fmla="*/ 686240 h 1479989"/>
                <a:gd name="connsiteX13" fmla="*/ 1620905 w 1662113"/>
                <a:gd name="connsiteY13" fmla="*/ 786431 h 1479989"/>
                <a:gd name="connsiteX14" fmla="*/ 1591509 w 1662113"/>
                <a:gd name="connsiteY14" fmla="*/ 806096 h 1479989"/>
                <a:gd name="connsiteX15" fmla="*/ 1620905 w 1662113"/>
                <a:gd name="connsiteY15" fmla="*/ 825760 h 1479989"/>
                <a:gd name="connsiteX16" fmla="*/ 1662113 w 1662113"/>
                <a:gd name="connsiteY16" fmla="*/ 925952 h 1479989"/>
                <a:gd name="connsiteX17" fmla="*/ 1620905 w 1662113"/>
                <a:gd name="connsiteY17" fmla="*/ 1026143 h 1479989"/>
                <a:gd name="connsiteX18" fmla="*/ 1580670 w 1662113"/>
                <a:gd name="connsiteY18" fmla="*/ 1053058 h 1479989"/>
                <a:gd name="connsiteX19" fmla="*/ 1597036 w 1662113"/>
                <a:gd name="connsiteY19" fmla="*/ 1077331 h 1479989"/>
                <a:gd name="connsiteX20" fmla="*/ 1608139 w 1662113"/>
                <a:gd name="connsiteY20" fmla="*/ 1132327 h 1479989"/>
                <a:gd name="connsiteX21" fmla="*/ 1608138 w 1662113"/>
                <a:gd name="connsiteY21" fmla="*/ 1132327 h 1479989"/>
                <a:gd name="connsiteX22" fmla="*/ 1521846 w 1662113"/>
                <a:gd name="connsiteY22" fmla="*/ 1262512 h 1479989"/>
                <a:gd name="connsiteX23" fmla="*/ 1488974 w 1662113"/>
                <a:gd name="connsiteY23" fmla="*/ 1269148 h 1479989"/>
                <a:gd name="connsiteX24" fmla="*/ 1498613 w 1662113"/>
                <a:gd name="connsiteY24" fmla="*/ 1283384 h 1479989"/>
                <a:gd name="connsiteX25" fmla="*/ 1509713 w 1662113"/>
                <a:gd name="connsiteY25" fmla="*/ 1338702 h 1479989"/>
                <a:gd name="connsiteX26" fmla="*/ 1367085 w 1662113"/>
                <a:gd name="connsiteY26" fmla="*/ 1479989 h 1479989"/>
                <a:gd name="connsiteX27" fmla="*/ 664916 w 1662113"/>
                <a:gd name="connsiteY27" fmla="*/ 1479989 h 1479989"/>
                <a:gd name="connsiteX28" fmla="*/ 533388 w 1662113"/>
                <a:gd name="connsiteY28" fmla="*/ 1394019 h 1479989"/>
                <a:gd name="connsiteX29" fmla="*/ 526131 w 1662113"/>
                <a:gd name="connsiteY29" fmla="*/ 1357853 h 1479989"/>
                <a:gd name="connsiteX30" fmla="*/ 522288 w 1662113"/>
                <a:gd name="connsiteY30" fmla="*/ 1357045 h 1479989"/>
                <a:gd name="connsiteX31" fmla="*/ 522288 w 1662113"/>
                <a:gd name="connsiteY31" fmla="*/ 1363836 h 1479989"/>
                <a:gd name="connsiteX32" fmla="*/ 522288 w 1662113"/>
                <a:gd name="connsiteY32" fmla="*/ 1364940 h 1479989"/>
                <a:gd name="connsiteX33" fmla="*/ 413478 w 1662113"/>
                <a:gd name="connsiteY33" fmla="*/ 1473640 h 1479989"/>
                <a:gd name="connsiteX34" fmla="*/ 108810 w 1662113"/>
                <a:gd name="connsiteY34" fmla="*/ 1473640 h 1479989"/>
                <a:gd name="connsiteX35" fmla="*/ 0 w 1662113"/>
                <a:gd name="connsiteY35" fmla="*/ 1364940 h 1479989"/>
                <a:gd name="connsiteX36" fmla="*/ 0 w 1662113"/>
                <a:gd name="connsiteY36" fmla="*/ 799702 h 1479989"/>
                <a:gd name="connsiteX37" fmla="*/ 108810 w 1662113"/>
                <a:gd name="connsiteY37" fmla="*/ 691002 h 1479989"/>
                <a:gd name="connsiteX38" fmla="*/ 413478 w 1662113"/>
                <a:gd name="connsiteY38" fmla="*/ 691002 h 1479989"/>
                <a:gd name="connsiteX39" fmla="*/ 522288 w 1662113"/>
                <a:gd name="connsiteY39" fmla="*/ 799702 h 1479989"/>
                <a:gd name="connsiteX40" fmla="*/ 522288 w 1662113"/>
                <a:gd name="connsiteY40" fmla="*/ 800979 h 1479989"/>
                <a:gd name="connsiteX41" fmla="*/ 523219 w 1662113"/>
                <a:gd name="connsiteY41" fmla="*/ 801064 h 1479989"/>
                <a:gd name="connsiteX42" fmla="*/ 828121 w 1662113"/>
                <a:gd name="connsiteY42" fmla="*/ 312219 h 1479989"/>
                <a:gd name="connsiteX43" fmla="*/ 806342 w 1662113"/>
                <a:gd name="connsiteY43" fmla="*/ 29775 h 1479989"/>
                <a:gd name="connsiteX44" fmla="*/ 914300 w 1662113"/>
                <a:gd name="connsiteY44" fmla="*/ 559 h 147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2113" h="1479989">
                  <a:moveTo>
                    <a:pt x="332582" y="1256152"/>
                  </a:moveTo>
                  <a:cubicBezTo>
                    <a:pt x="294543" y="1256152"/>
                    <a:pt x="261938" y="1288757"/>
                    <a:pt x="261938" y="1326796"/>
                  </a:cubicBezTo>
                  <a:cubicBezTo>
                    <a:pt x="261938" y="1364835"/>
                    <a:pt x="294543" y="1397440"/>
                    <a:pt x="332582" y="1397440"/>
                  </a:cubicBezTo>
                  <a:cubicBezTo>
                    <a:pt x="370621" y="1397440"/>
                    <a:pt x="403226" y="1364835"/>
                    <a:pt x="403226" y="1326796"/>
                  </a:cubicBezTo>
                  <a:cubicBezTo>
                    <a:pt x="403226" y="1288757"/>
                    <a:pt x="370621" y="1256152"/>
                    <a:pt x="332582" y="1256152"/>
                  </a:cubicBezTo>
                  <a:close/>
                  <a:moveTo>
                    <a:pt x="914300" y="559"/>
                  </a:moveTo>
                  <a:cubicBezTo>
                    <a:pt x="993419" y="6606"/>
                    <a:pt x="1087424" y="63044"/>
                    <a:pt x="1111245" y="236176"/>
                  </a:cubicBezTo>
                  <a:cubicBezTo>
                    <a:pt x="1130301" y="382830"/>
                    <a:pt x="1089466" y="540346"/>
                    <a:pt x="1089466" y="540346"/>
                  </a:cubicBezTo>
                  <a:cubicBezTo>
                    <a:pt x="1089466" y="540346"/>
                    <a:pt x="1089466" y="540346"/>
                    <a:pt x="1088785" y="542383"/>
                  </a:cubicBezTo>
                  <a:lnTo>
                    <a:pt x="1087927" y="544952"/>
                  </a:lnTo>
                  <a:lnTo>
                    <a:pt x="1089416" y="544952"/>
                  </a:lnTo>
                  <a:cubicBezTo>
                    <a:pt x="1520439" y="544952"/>
                    <a:pt x="1520439" y="544952"/>
                    <a:pt x="1520439" y="544952"/>
                  </a:cubicBezTo>
                  <a:cubicBezTo>
                    <a:pt x="1599450" y="544952"/>
                    <a:pt x="1662113" y="607445"/>
                    <a:pt x="1662113" y="686240"/>
                  </a:cubicBezTo>
                  <a:cubicBezTo>
                    <a:pt x="1662113" y="725637"/>
                    <a:pt x="1646447" y="760959"/>
                    <a:pt x="1620905" y="786431"/>
                  </a:cubicBezTo>
                  <a:lnTo>
                    <a:pt x="1591509" y="806096"/>
                  </a:lnTo>
                  <a:lnTo>
                    <a:pt x="1620905" y="825760"/>
                  </a:lnTo>
                  <a:cubicBezTo>
                    <a:pt x="1646447" y="851232"/>
                    <a:pt x="1662113" y="886554"/>
                    <a:pt x="1662113" y="925952"/>
                  </a:cubicBezTo>
                  <a:cubicBezTo>
                    <a:pt x="1662113" y="965349"/>
                    <a:pt x="1646447" y="1000671"/>
                    <a:pt x="1620905" y="1026143"/>
                  </a:cubicBezTo>
                  <a:lnTo>
                    <a:pt x="1580670" y="1053058"/>
                  </a:lnTo>
                  <a:lnTo>
                    <a:pt x="1597036" y="1077331"/>
                  </a:lnTo>
                  <a:cubicBezTo>
                    <a:pt x="1604185" y="1094235"/>
                    <a:pt x="1608139" y="1112819"/>
                    <a:pt x="1608139" y="1132327"/>
                  </a:cubicBezTo>
                  <a:lnTo>
                    <a:pt x="1608138" y="1132327"/>
                  </a:lnTo>
                  <a:cubicBezTo>
                    <a:pt x="1608138" y="1190850"/>
                    <a:pt x="1572556" y="1241063"/>
                    <a:pt x="1521846" y="1262512"/>
                  </a:cubicBezTo>
                  <a:lnTo>
                    <a:pt x="1488974" y="1269148"/>
                  </a:lnTo>
                  <a:lnTo>
                    <a:pt x="1498613" y="1283384"/>
                  </a:lnTo>
                  <a:cubicBezTo>
                    <a:pt x="1505770" y="1300323"/>
                    <a:pt x="1509713" y="1319003"/>
                    <a:pt x="1509713" y="1338702"/>
                  </a:cubicBezTo>
                  <a:cubicBezTo>
                    <a:pt x="1509713" y="1417497"/>
                    <a:pt x="1446628" y="1479989"/>
                    <a:pt x="1367085" y="1479989"/>
                  </a:cubicBezTo>
                  <a:cubicBezTo>
                    <a:pt x="664916" y="1479989"/>
                    <a:pt x="664916" y="1479989"/>
                    <a:pt x="664916" y="1479989"/>
                  </a:cubicBezTo>
                  <a:cubicBezTo>
                    <a:pt x="605259" y="1479989"/>
                    <a:pt x="554859" y="1444837"/>
                    <a:pt x="533388" y="1394019"/>
                  </a:cubicBezTo>
                  <a:lnTo>
                    <a:pt x="526131" y="1357853"/>
                  </a:lnTo>
                  <a:lnTo>
                    <a:pt x="522288" y="1357045"/>
                  </a:lnTo>
                  <a:lnTo>
                    <a:pt x="522288" y="1363836"/>
                  </a:lnTo>
                  <a:cubicBezTo>
                    <a:pt x="522288" y="1364940"/>
                    <a:pt x="522288" y="1364940"/>
                    <a:pt x="522288" y="1364940"/>
                  </a:cubicBezTo>
                  <a:cubicBezTo>
                    <a:pt x="522288" y="1424725"/>
                    <a:pt x="473324" y="1473640"/>
                    <a:pt x="413478" y="1473640"/>
                  </a:cubicBezTo>
                  <a:cubicBezTo>
                    <a:pt x="108810" y="1473640"/>
                    <a:pt x="108810" y="1473640"/>
                    <a:pt x="108810" y="1473640"/>
                  </a:cubicBezTo>
                  <a:cubicBezTo>
                    <a:pt x="48964" y="1473640"/>
                    <a:pt x="0" y="1424725"/>
                    <a:pt x="0" y="1364940"/>
                  </a:cubicBezTo>
                  <a:cubicBezTo>
                    <a:pt x="0" y="799702"/>
                    <a:pt x="0" y="799702"/>
                    <a:pt x="0" y="799702"/>
                  </a:cubicBezTo>
                  <a:cubicBezTo>
                    <a:pt x="0" y="739917"/>
                    <a:pt x="48964" y="691002"/>
                    <a:pt x="108810" y="691002"/>
                  </a:cubicBezTo>
                  <a:cubicBezTo>
                    <a:pt x="413478" y="691002"/>
                    <a:pt x="413478" y="691002"/>
                    <a:pt x="413478" y="691002"/>
                  </a:cubicBezTo>
                  <a:cubicBezTo>
                    <a:pt x="473324" y="691002"/>
                    <a:pt x="522288" y="739917"/>
                    <a:pt x="522288" y="799702"/>
                  </a:cubicBezTo>
                  <a:lnTo>
                    <a:pt x="522288" y="800979"/>
                  </a:lnTo>
                  <a:lnTo>
                    <a:pt x="523219" y="801064"/>
                  </a:lnTo>
                  <a:cubicBezTo>
                    <a:pt x="523219" y="801064"/>
                    <a:pt x="523219" y="801064"/>
                    <a:pt x="828121" y="312219"/>
                  </a:cubicBezTo>
                  <a:cubicBezTo>
                    <a:pt x="828121" y="312219"/>
                    <a:pt x="828121" y="312219"/>
                    <a:pt x="806342" y="29775"/>
                  </a:cubicBezTo>
                  <a:cubicBezTo>
                    <a:pt x="824718" y="11443"/>
                    <a:pt x="866830" y="-3069"/>
                    <a:pt x="914300" y="559"/>
                  </a:cubicBezTo>
                  <a:close/>
                </a:path>
              </a:pathLst>
            </a:custGeom>
            <a:solidFill>
              <a:schemeClr val="accent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274320" tIns="0" rIns="0" bIns="82296" numCol="1" anchor="b" anchorCtr="0" compatLnSpc="1"/>
            <a:p>
              <a:pPr algn="ctr"/>
              <a:endPara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6" name="Freeform 159"/>
            <p:cNvSpPr/>
            <p:nvPr/>
          </p:nvSpPr>
          <p:spPr bwMode="auto">
            <a:xfrm rot="803068">
              <a:off x="9058" y="5581"/>
              <a:ext cx="1635" cy="1456"/>
            </a:xfrm>
            <a:custGeom>
              <a:avLst/>
              <a:gdLst>
                <a:gd name="connsiteX0" fmla="*/ 332582 w 1662113"/>
                <a:gd name="connsiteY0" fmla="*/ 1256152 h 1479989"/>
                <a:gd name="connsiteX1" fmla="*/ 261938 w 1662113"/>
                <a:gd name="connsiteY1" fmla="*/ 1326796 h 1479989"/>
                <a:gd name="connsiteX2" fmla="*/ 332582 w 1662113"/>
                <a:gd name="connsiteY2" fmla="*/ 1397440 h 1479989"/>
                <a:gd name="connsiteX3" fmla="*/ 403226 w 1662113"/>
                <a:gd name="connsiteY3" fmla="*/ 1326796 h 1479989"/>
                <a:gd name="connsiteX4" fmla="*/ 332582 w 1662113"/>
                <a:gd name="connsiteY4" fmla="*/ 1256152 h 1479989"/>
                <a:gd name="connsiteX5" fmla="*/ 914300 w 1662113"/>
                <a:gd name="connsiteY5" fmla="*/ 559 h 1479989"/>
                <a:gd name="connsiteX6" fmla="*/ 1111245 w 1662113"/>
                <a:gd name="connsiteY6" fmla="*/ 236176 h 1479989"/>
                <a:gd name="connsiteX7" fmla="*/ 1089466 w 1662113"/>
                <a:gd name="connsiteY7" fmla="*/ 540346 h 1479989"/>
                <a:gd name="connsiteX8" fmla="*/ 1088785 w 1662113"/>
                <a:gd name="connsiteY8" fmla="*/ 542383 h 1479989"/>
                <a:gd name="connsiteX9" fmla="*/ 1087927 w 1662113"/>
                <a:gd name="connsiteY9" fmla="*/ 544952 h 1479989"/>
                <a:gd name="connsiteX10" fmla="*/ 1089416 w 1662113"/>
                <a:gd name="connsiteY10" fmla="*/ 544952 h 1479989"/>
                <a:gd name="connsiteX11" fmla="*/ 1520439 w 1662113"/>
                <a:gd name="connsiteY11" fmla="*/ 544952 h 1479989"/>
                <a:gd name="connsiteX12" fmla="*/ 1662113 w 1662113"/>
                <a:gd name="connsiteY12" fmla="*/ 686240 h 1479989"/>
                <a:gd name="connsiteX13" fmla="*/ 1620905 w 1662113"/>
                <a:gd name="connsiteY13" fmla="*/ 786431 h 1479989"/>
                <a:gd name="connsiteX14" fmla="*/ 1591509 w 1662113"/>
                <a:gd name="connsiteY14" fmla="*/ 806096 h 1479989"/>
                <a:gd name="connsiteX15" fmla="*/ 1620905 w 1662113"/>
                <a:gd name="connsiteY15" fmla="*/ 825760 h 1479989"/>
                <a:gd name="connsiteX16" fmla="*/ 1662113 w 1662113"/>
                <a:gd name="connsiteY16" fmla="*/ 925952 h 1479989"/>
                <a:gd name="connsiteX17" fmla="*/ 1620905 w 1662113"/>
                <a:gd name="connsiteY17" fmla="*/ 1026143 h 1479989"/>
                <a:gd name="connsiteX18" fmla="*/ 1580670 w 1662113"/>
                <a:gd name="connsiteY18" fmla="*/ 1053058 h 1479989"/>
                <a:gd name="connsiteX19" fmla="*/ 1597036 w 1662113"/>
                <a:gd name="connsiteY19" fmla="*/ 1077331 h 1479989"/>
                <a:gd name="connsiteX20" fmla="*/ 1608139 w 1662113"/>
                <a:gd name="connsiteY20" fmla="*/ 1132327 h 1479989"/>
                <a:gd name="connsiteX21" fmla="*/ 1608138 w 1662113"/>
                <a:gd name="connsiteY21" fmla="*/ 1132327 h 1479989"/>
                <a:gd name="connsiteX22" fmla="*/ 1521846 w 1662113"/>
                <a:gd name="connsiteY22" fmla="*/ 1262512 h 1479989"/>
                <a:gd name="connsiteX23" fmla="*/ 1488974 w 1662113"/>
                <a:gd name="connsiteY23" fmla="*/ 1269148 h 1479989"/>
                <a:gd name="connsiteX24" fmla="*/ 1498613 w 1662113"/>
                <a:gd name="connsiteY24" fmla="*/ 1283384 h 1479989"/>
                <a:gd name="connsiteX25" fmla="*/ 1509713 w 1662113"/>
                <a:gd name="connsiteY25" fmla="*/ 1338702 h 1479989"/>
                <a:gd name="connsiteX26" fmla="*/ 1367085 w 1662113"/>
                <a:gd name="connsiteY26" fmla="*/ 1479989 h 1479989"/>
                <a:gd name="connsiteX27" fmla="*/ 664916 w 1662113"/>
                <a:gd name="connsiteY27" fmla="*/ 1479989 h 1479989"/>
                <a:gd name="connsiteX28" fmla="*/ 533388 w 1662113"/>
                <a:gd name="connsiteY28" fmla="*/ 1394019 h 1479989"/>
                <a:gd name="connsiteX29" fmla="*/ 526131 w 1662113"/>
                <a:gd name="connsiteY29" fmla="*/ 1357853 h 1479989"/>
                <a:gd name="connsiteX30" fmla="*/ 522288 w 1662113"/>
                <a:gd name="connsiteY30" fmla="*/ 1357045 h 1479989"/>
                <a:gd name="connsiteX31" fmla="*/ 522288 w 1662113"/>
                <a:gd name="connsiteY31" fmla="*/ 1363836 h 1479989"/>
                <a:gd name="connsiteX32" fmla="*/ 522288 w 1662113"/>
                <a:gd name="connsiteY32" fmla="*/ 1364940 h 1479989"/>
                <a:gd name="connsiteX33" fmla="*/ 413478 w 1662113"/>
                <a:gd name="connsiteY33" fmla="*/ 1473640 h 1479989"/>
                <a:gd name="connsiteX34" fmla="*/ 108810 w 1662113"/>
                <a:gd name="connsiteY34" fmla="*/ 1473640 h 1479989"/>
                <a:gd name="connsiteX35" fmla="*/ 0 w 1662113"/>
                <a:gd name="connsiteY35" fmla="*/ 1364940 h 1479989"/>
                <a:gd name="connsiteX36" fmla="*/ 0 w 1662113"/>
                <a:gd name="connsiteY36" fmla="*/ 799702 h 1479989"/>
                <a:gd name="connsiteX37" fmla="*/ 108810 w 1662113"/>
                <a:gd name="connsiteY37" fmla="*/ 691002 h 1479989"/>
                <a:gd name="connsiteX38" fmla="*/ 413478 w 1662113"/>
                <a:gd name="connsiteY38" fmla="*/ 691002 h 1479989"/>
                <a:gd name="connsiteX39" fmla="*/ 522288 w 1662113"/>
                <a:gd name="connsiteY39" fmla="*/ 799702 h 1479989"/>
                <a:gd name="connsiteX40" fmla="*/ 522288 w 1662113"/>
                <a:gd name="connsiteY40" fmla="*/ 800979 h 1479989"/>
                <a:gd name="connsiteX41" fmla="*/ 523219 w 1662113"/>
                <a:gd name="connsiteY41" fmla="*/ 801064 h 1479989"/>
                <a:gd name="connsiteX42" fmla="*/ 828121 w 1662113"/>
                <a:gd name="connsiteY42" fmla="*/ 312219 h 1479989"/>
                <a:gd name="connsiteX43" fmla="*/ 806342 w 1662113"/>
                <a:gd name="connsiteY43" fmla="*/ 29775 h 1479989"/>
                <a:gd name="connsiteX44" fmla="*/ 914300 w 1662113"/>
                <a:gd name="connsiteY44" fmla="*/ 559 h 147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2113" h="1479989">
                  <a:moveTo>
                    <a:pt x="332582" y="1256152"/>
                  </a:moveTo>
                  <a:cubicBezTo>
                    <a:pt x="294543" y="1256152"/>
                    <a:pt x="261938" y="1288757"/>
                    <a:pt x="261938" y="1326796"/>
                  </a:cubicBezTo>
                  <a:cubicBezTo>
                    <a:pt x="261938" y="1364835"/>
                    <a:pt x="294543" y="1397440"/>
                    <a:pt x="332582" y="1397440"/>
                  </a:cubicBezTo>
                  <a:cubicBezTo>
                    <a:pt x="370621" y="1397440"/>
                    <a:pt x="403226" y="1364835"/>
                    <a:pt x="403226" y="1326796"/>
                  </a:cubicBezTo>
                  <a:cubicBezTo>
                    <a:pt x="403226" y="1288757"/>
                    <a:pt x="370621" y="1256152"/>
                    <a:pt x="332582" y="1256152"/>
                  </a:cubicBezTo>
                  <a:close/>
                  <a:moveTo>
                    <a:pt x="914300" y="559"/>
                  </a:moveTo>
                  <a:cubicBezTo>
                    <a:pt x="993419" y="6606"/>
                    <a:pt x="1087424" y="63044"/>
                    <a:pt x="1111245" y="236176"/>
                  </a:cubicBezTo>
                  <a:cubicBezTo>
                    <a:pt x="1130301" y="382830"/>
                    <a:pt x="1089466" y="540346"/>
                    <a:pt x="1089466" y="540346"/>
                  </a:cubicBezTo>
                  <a:cubicBezTo>
                    <a:pt x="1089466" y="540346"/>
                    <a:pt x="1089466" y="540346"/>
                    <a:pt x="1088785" y="542383"/>
                  </a:cubicBezTo>
                  <a:lnTo>
                    <a:pt x="1087927" y="544952"/>
                  </a:lnTo>
                  <a:lnTo>
                    <a:pt x="1089416" y="544952"/>
                  </a:lnTo>
                  <a:cubicBezTo>
                    <a:pt x="1520439" y="544952"/>
                    <a:pt x="1520439" y="544952"/>
                    <a:pt x="1520439" y="544952"/>
                  </a:cubicBezTo>
                  <a:cubicBezTo>
                    <a:pt x="1599450" y="544952"/>
                    <a:pt x="1662113" y="607445"/>
                    <a:pt x="1662113" y="686240"/>
                  </a:cubicBezTo>
                  <a:cubicBezTo>
                    <a:pt x="1662113" y="725637"/>
                    <a:pt x="1646447" y="760959"/>
                    <a:pt x="1620905" y="786431"/>
                  </a:cubicBezTo>
                  <a:lnTo>
                    <a:pt x="1591509" y="806096"/>
                  </a:lnTo>
                  <a:lnTo>
                    <a:pt x="1620905" y="825760"/>
                  </a:lnTo>
                  <a:cubicBezTo>
                    <a:pt x="1646447" y="851232"/>
                    <a:pt x="1662113" y="886554"/>
                    <a:pt x="1662113" y="925952"/>
                  </a:cubicBezTo>
                  <a:cubicBezTo>
                    <a:pt x="1662113" y="965349"/>
                    <a:pt x="1646447" y="1000671"/>
                    <a:pt x="1620905" y="1026143"/>
                  </a:cubicBezTo>
                  <a:lnTo>
                    <a:pt x="1580670" y="1053058"/>
                  </a:lnTo>
                  <a:lnTo>
                    <a:pt x="1597036" y="1077331"/>
                  </a:lnTo>
                  <a:cubicBezTo>
                    <a:pt x="1604185" y="1094235"/>
                    <a:pt x="1608139" y="1112819"/>
                    <a:pt x="1608139" y="1132327"/>
                  </a:cubicBezTo>
                  <a:lnTo>
                    <a:pt x="1608138" y="1132327"/>
                  </a:lnTo>
                  <a:cubicBezTo>
                    <a:pt x="1608138" y="1190850"/>
                    <a:pt x="1572556" y="1241063"/>
                    <a:pt x="1521846" y="1262512"/>
                  </a:cubicBezTo>
                  <a:lnTo>
                    <a:pt x="1488974" y="1269148"/>
                  </a:lnTo>
                  <a:lnTo>
                    <a:pt x="1498613" y="1283384"/>
                  </a:lnTo>
                  <a:cubicBezTo>
                    <a:pt x="1505770" y="1300323"/>
                    <a:pt x="1509713" y="1319003"/>
                    <a:pt x="1509713" y="1338702"/>
                  </a:cubicBezTo>
                  <a:cubicBezTo>
                    <a:pt x="1509713" y="1417497"/>
                    <a:pt x="1446628" y="1479989"/>
                    <a:pt x="1367085" y="1479989"/>
                  </a:cubicBezTo>
                  <a:cubicBezTo>
                    <a:pt x="664916" y="1479989"/>
                    <a:pt x="664916" y="1479989"/>
                    <a:pt x="664916" y="1479989"/>
                  </a:cubicBezTo>
                  <a:cubicBezTo>
                    <a:pt x="605259" y="1479989"/>
                    <a:pt x="554859" y="1444837"/>
                    <a:pt x="533388" y="1394019"/>
                  </a:cubicBezTo>
                  <a:lnTo>
                    <a:pt x="526131" y="1357853"/>
                  </a:lnTo>
                  <a:lnTo>
                    <a:pt x="522288" y="1357045"/>
                  </a:lnTo>
                  <a:lnTo>
                    <a:pt x="522288" y="1363836"/>
                  </a:lnTo>
                  <a:cubicBezTo>
                    <a:pt x="522288" y="1364940"/>
                    <a:pt x="522288" y="1364940"/>
                    <a:pt x="522288" y="1364940"/>
                  </a:cubicBezTo>
                  <a:cubicBezTo>
                    <a:pt x="522288" y="1424725"/>
                    <a:pt x="473324" y="1473640"/>
                    <a:pt x="413478" y="1473640"/>
                  </a:cubicBezTo>
                  <a:cubicBezTo>
                    <a:pt x="108810" y="1473640"/>
                    <a:pt x="108810" y="1473640"/>
                    <a:pt x="108810" y="1473640"/>
                  </a:cubicBezTo>
                  <a:cubicBezTo>
                    <a:pt x="48964" y="1473640"/>
                    <a:pt x="0" y="1424725"/>
                    <a:pt x="0" y="1364940"/>
                  </a:cubicBezTo>
                  <a:cubicBezTo>
                    <a:pt x="0" y="799702"/>
                    <a:pt x="0" y="799702"/>
                    <a:pt x="0" y="799702"/>
                  </a:cubicBezTo>
                  <a:cubicBezTo>
                    <a:pt x="0" y="739917"/>
                    <a:pt x="48964" y="691002"/>
                    <a:pt x="108810" y="691002"/>
                  </a:cubicBezTo>
                  <a:cubicBezTo>
                    <a:pt x="413478" y="691002"/>
                    <a:pt x="413478" y="691002"/>
                    <a:pt x="413478" y="691002"/>
                  </a:cubicBezTo>
                  <a:cubicBezTo>
                    <a:pt x="473324" y="691002"/>
                    <a:pt x="522288" y="739917"/>
                    <a:pt x="522288" y="799702"/>
                  </a:cubicBezTo>
                  <a:lnTo>
                    <a:pt x="522288" y="800979"/>
                  </a:lnTo>
                  <a:lnTo>
                    <a:pt x="523219" y="801064"/>
                  </a:lnTo>
                  <a:cubicBezTo>
                    <a:pt x="523219" y="801064"/>
                    <a:pt x="523219" y="801064"/>
                    <a:pt x="828121" y="312219"/>
                  </a:cubicBezTo>
                  <a:cubicBezTo>
                    <a:pt x="828121" y="312219"/>
                    <a:pt x="828121" y="312219"/>
                    <a:pt x="806342" y="29775"/>
                  </a:cubicBezTo>
                  <a:cubicBezTo>
                    <a:pt x="824718" y="11443"/>
                    <a:pt x="866830" y="-3069"/>
                    <a:pt x="914300" y="559"/>
                  </a:cubicBezTo>
                  <a:close/>
                </a:path>
              </a:pathLst>
            </a:custGeom>
            <a:solidFill>
              <a:schemeClr val="accent2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274320" tIns="0" rIns="0" bIns="82296" numCol="1" anchor="b" anchorCtr="0" compatLnSpc="1"/>
            <a:p>
              <a:pPr algn="ctr"/>
              <a:endPara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Freeform 161"/>
            <p:cNvSpPr/>
            <p:nvPr/>
          </p:nvSpPr>
          <p:spPr bwMode="auto">
            <a:xfrm>
              <a:off x="9367" y="2824"/>
              <a:ext cx="1708" cy="1520"/>
            </a:xfrm>
            <a:custGeom>
              <a:avLst/>
              <a:gdLst>
                <a:gd name="connsiteX0" fmla="*/ 332582 w 1662113"/>
                <a:gd name="connsiteY0" fmla="*/ 1256152 h 1479989"/>
                <a:gd name="connsiteX1" fmla="*/ 261938 w 1662113"/>
                <a:gd name="connsiteY1" fmla="*/ 1326796 h 1479989"/>
                <a:gd name="connsiteX2" fmla="*/ 332582 w 1662113"/>
                <a:gd name="connsiteY2" fmla="*/ 1397440 h 1479989"/>
                <a:gd name="connsiteX3" fmla="*/ 403226 w 1662113"/>
                <a:gd name="connsiteY3" fmla="*/ 1326796 h 1479989"/>
                <a:gd name="connsiteX4" fmla="*/ 332582 w 1662113"/>
                <a:gd name="connsiteY4" fmla="*/ 1256152 h 1479989"/>
                <a:gd name="connsiteX5" fmla="*/ 914300 w 1662113"/>
                <a:gd name="connsiteY5" fmla="*/ 559 h 1479989"/>
                <a:gd name="connsiteX6" fmla="*/ 1111245 w 1662113"/>
                <a:gd name="connsiteY6" fmla="*/ 236176 h 1479989"/>
                <a:gd name="connsiteX7" fmla="*/ 1089466 w 1662113"/>
                <a:gd name="connsiteY7" fmla="*/ 540346 h 1479989"/>
                <a:gd name="connsiteX8" fmla="*/ 1088785 w 1662113"/>
                <a:gd name="connsiteY8" fmla="*/ 542383 h 1479989"/>
                <a:gd name="connsiteX9" fmla="*/ 1087927 w 1662113"/>
                <a:gd name="connsiteY9" fmla="*/ 544952 h 1479989"/>
                <a:gd name="connsiteX10" fmla="*/ 1089416 w 1662113"/>
                <a:gd name="connsiteY10" fmla="*/ 544952 h 1479989"/>
                <a:gd name="connsiteX11" fmla="*/ 1520439 w 1662113"/>
                <a:gd name="connsiteY11" fmla="*/ 544952 h 1479989"/>
                <a:gd name="connsiteX12" fmla="*/ 1662113 w 1662113"/>
                <a:gd name="connsiteY12" fmla="*/ 686240 h 1479989"/>
                <a:gd name="connsiteX13" fmla="*/ 1620905 w 1662113"/>
                <a:gd name="connsiteY13" fmla="*/ 786431 h 1479989"/>
                <a:gd name="connsiteX14" fmla="*/ 1591509 w 1662113"/>
                <a:gd name="connsiteY14" fmla="*/ 806096 h 1479989"/>
                <a:gd name="connsiteX15" fmla="*/ 1620905 w 1662113"/>
                <a:gd name="connsiteY15" fmla="*/ 825760 h 1479989"/>
                <a:gd name="connsiteX16" fmla="*/ 1662113 w 1662113"/>
                <a:gd name="connsiteY16" fmla="*/ 925952 h 1479989"/>
                <a:gd name="connsiteX17" fmla="*/ 1620905 w 1662113"/>
                <a:gd name="connsiteY17" fmla="*/ 1026143 h 1479989"/>
                <a:gd name="connsiteX18" fmla="*/ 1580670 w 1662113"/>
                <a:gd name="connsiteY18" fmla="*/ 1053058 h 1479989"/>
                <a:gd name="connsiteX19" fmla="*/ 1597036 w 1662113"/>
                <a:gd name="connsiteY19" fmla="*/ 1077331 h 1479989"/>
                <a:gd name="connsiteX20" fmla="*/ 1608139 w 1662113"/>
                <a:gd name="connsiteY20" fmla="*/ 1132327 h 1479989"/>
                <a:gd name="connsiteX21" fmla="*/ 1608138 w 1662113"/>
                <a:gd name="connsiteY21" fmla="*/ 1132327 h 1479989"/>
                <a:gd name="connsiteX22" fmla="*/ 1521846 w 1662113"/>
                <a:gd name="connsiteY22" fmla="*/ 1262512 h 1479989"/>
                <a:gd name="connsiteX23" fmla="*/ 1488974 w 1662113"/>
                <a:gd name="connsiteY23" fmla="*/ 1269148 h 1479989"/>
                <a:gd name="connsiteX24" fmla="*/ 1498613 w 1662113"/>
                <a:gd name="connsiteY24" fmla="*/ 1283384 h 1479989"/>
                <a:gd name="connsiteX25" fmla="*/ 1509713 w 1662113"/>
                <a:gd name="connsiteY25" fmla="*/ 1338702 h 1479989"/>
                <a:gd name="connsiteX26" fmla="*/ 1367085 w 1662113"/>
                <a:gd name="connsiteY26" fmla="*/ 1479989 h 1479989"/>
                <a:gd name="connsiteX27" fmla="*/ 664916 w 1662113"/>
                <a:gd name="connsiteY27" fmla="*/ 1479989 h 1479989"/>
                <a:gd name="connsiteX28" fmla="*/ 533388 w 1662113"/>
                <a:gd name="connsiteY28" fmla="*/ 1394019 h 1479989"/>
                <a:gd name="connsiteX29" fmla="*/ 526131 w 1662113"/>
                <a:gd name="connsiteY29" fmla="*/ 1357853 h 1479989"/>
                <a:gd name="connsiteX30" fmla="*/ 522288 w 1662113"/>
                <a:gd name="connsiteY30" fmla="*/ 1357045 h 1479989"/>
                <a:gd name="connsiteX31" fmla="*/ 522288 w 1662113"/>
                <a:gd name="connsiteY31" fmla="*/ 1363836 h 1479989"/>
                <a:gd name="connsiteX32" fmla="*/ 522288 w 1662113"/>
                <a:gd name="connsiteY32" fmla="*/ 1364940 h 1479989"/>
                <a:gd name="connsiteX33" fmla="*/ 413478 w 1662113"/>
                <a:gd name="connsiteY33" fmla="*/ 1473640 h 1479989"/>
                <a:gd name="connsiteX34" fmla="*/ 108810 w 1662113"/>
                <a:gd name="connsiteY34" fmla="*/ 1473640 h 1479989"/>
                <a:gd name="connsiteX35" fmla="*/ 0 w 1662113"/>
                <a:gd name="connsiteY35" fmla="*/ 1364940 h 1479989"/>
                <a:gd name="connsiteX36" fmla="*/ 0 w 1662113"/>
                <a:gd name="connsiteY36" fmla="*/ 799702 h 1479989"/>
                <a:gd name="connsiteX37" fmla="*/ 108810 w 1662113"/>
                <a:gd name="connsiteY37" fmla="*/ 691002 h 1479989"/>
                <a:gd name="connsiteX38" fmla="*/ 413478 w 1662113"/>
                <a:gd name="connsiteY38" fmla="*/ 691002 h 1479989"/>
                <a:gd name="connsiteX39" fmla="*/ 522288 w 1662113"/>
                <a:gd name="connsiteY39" fmla="*/ 799702 h 1479989"/>
                <a:gd name="connsiteX40" fmla="*/ 522288 w 1662113"/>
                <a:gd name="connsiteY40" fmla="*/ 800979 h 1479989"/>
                <a:gd name="connsiteX41" fmla="*/ 523219 w 1662113"/>
                <a:gd name="connsiteY41" fmla="*/ 801064 h 1479989"/>
                <a:gd name="connsiteX42" fmla="*/ 828121 w 1662113"/>
                <a:gd name="connsiteY42" fmla="*/ 312219 h 1479989"/>
                <a:gd name="connsiteX43" fmla="*/ 806342 w 1662113"/>
                <a:gd name="connsiteY43" fmla="*/ 29775 h 1479989"/>
                <a:gd name="connsiteX44" fmla="*/ 914300 w 1662113"/>
                <a:gd name="connsiteY44" fmla="*/ 559 h 147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2113" h="1479989">
                  <a:moveTo>
                    <a:pt x="332582" y="1256152"/>
                  </a:moveTo>
                  <a:cubicBezTo>
                    <a:pt x="294543" y="1256152"/>
                    <a:pt x="261938" y="1288757"/>
                    <a:pt x="261938" y="1326796"/>
                  </a:cubicBezTo>
                  <a:cubicBezTo>
                    <a:pt x="261938" y="1364835"/>
                    <a:pt x="294543" y="1397440"/>
                    <a:pt x="332582" y="1397440"/>
                  </a:cubicBezTo>
                  <a:cubicBezTo>
                    <a:pt x="370621" y="1397440"/>
                    <a:pt x="403226" y="1364835"/>
                    <a:pt x="403226" y="1326796"/>
                  </a:cubicBezTo>
                  <a:cubicBezTo>
                    <a:pt x="403226" y="1288757"/>
                    <a:pt x="370621" y="1256152"/>
                    <a:pt x="332582" y="1256152"/>
                  </a:cubicBezTo>
                  <a:close/>
                  <a:moveTo>
                    <a:pt x="914300" y="559"/>
                  </a:moveTo>
                  <a:cubicBezTo>
                    <a:pt x="993419" y="6606"/>
                    <a:pt x="1087424" y="63044"/>
                    <a:pt x="1111245" y="236176"/>
                  </a:cubicBezTo>
                  <a:cubicBezTo>
                    <a:pt x="1130301" y="382830"/>
                    <a:pt x="1089466" y="540346"/>
                    <a:pt x="1089466" y="540346"/>
                  </a:cubicBezTo>
                  <a:cubicBezTo>
                    <a:pt x="1089466" y="540346"/>
                    <a:pt x="1089466" y="540346"/>
                    <a:pt x="1088785" y="542383"/>
                  </a:cubicBezTo>
                  <a:lnTo>
                    <a:pt x="1087927" y="544952"/>
                  </a:lnTo>
                  <a:lnTo>
                    <a:pt x="1089416" y="544952"/>
                  </a:lnTo>
                  <a:cubicBezTo>
                    <a:pt x="1520439" y="544952"/>
                    <a:pt x="1520439" y="544952"/>
                    <a:pt x="1520439" y="544952"/>
                  </a:cubicBezTo>
                  <a:cubicBezTo>
                    <a:pt x="1599450" y="544952"/>
                    <a:pt x="1662113" y="607445"/>
                    <a:pt x="1662113" y="686240"/>
                  </a:cubicBezTo>
                  <a:cubicBezTo>
                    <a:pt x="1662113" y="725637"/>
                    <a:pt x="1646447" y="760959"/>
                    <a:pt x="1620905" y="786431"/>
                  </a:cubicBezTo>
                  <a:lnTo>
                    <a:pt x="1591509" y="806096"/>
                  </a:lnTo>
                  <a:lnTo>
                    <a:pt x="1620905" y="825760"/>
                  </a:lnTo>
                  <a:cubicBezTo>
                    <a:pt x="1646447" y="851232"/>
                    <a:pt x="1662113" y="886554"/>
                    <a:pt x="1662113" y="925952"/>
                  </a:cubicBezTo>
                  <a:cubicBezTo>
                    <a:pt x="1662113" y="965349"/>
                    <a:pt x="1646447" y="1000671"/>
                    <a:pt x="1620905" y="1026143"/>
                  </a:cubicBezTo>
                  <a:lnTo>
                    <a:pt x="1580670" y="1053058"/>
                  </a:lnTo>
                  <a:lnTo>
                    <a:pt x="1597036" y="1077331"/>
                  </a:lnTo>
                  <a:cubicBezTo>
                    <a:pt x="1604185" y="1094235"/>
                    <a:pt x="1608139" y="1112819"/>
                    <a:pt x="1608139" y="1132327"/>
                  </a:cubicBezTo>
                  <a:lnTo>
                    <a:pt x="1608138" y="1132327"/>
                  </a:lnTo>
                  <a:cubicBezTo>
                    <a:pt x="1608138" y="1190850"/>
                    <a:pt x="1572556" y="1241063"/>
                    <a:pt x="1521846" y="1262512"/>
                  </a:cubicBezTo>
                  <a:lnTo>
                    <a:pt x="1488974" y="1269148"/>
                  </a:lnTo>
                  <a:lnTo>
                    <a:pt x="1498613" y="1283384"/>
                  </a:lnTo>
                  <a:cubicBezTo>
                    <a:pt x="1505770" y="1300323"/>
                    <a:pt x="1509713" y="1319003"/>
                    <a:pt x="1509713" y="1338702"/>
                  </a:cubicBezTo>
                  <a:cubicBezTo>
                    <a:pt x="1509713" y="1417497"/>
                    <a:pt x="1446628" y="1479989"/>
                    <a:pt x="1367085" y="1479989"/>
                  </a:cubicBezTo>
                  <a:cubicBezTo>
                    <a:pt x="664916" y="1479989"/>
                    <a:pt x="664916" y="1479989"/>
                    <a:pt x="664916" y="1479989"/>
                  </a:cubicBezTo>
                  <a:cubicBezTo>
                    <a:pt x="605259" y="1479989"/>
                    <a:pt x="554859" y="1444837"/>
                    <a:pt x="533388" y="1394019"/>
                  </a:cubicBezTo>
                  <a:lnTo>
                    <a:pt x="526131" y="1357853"/>
                  </a:lnTo>
                  <a:lnTo>
                    <a:pt x="522288" y="1357045"/>
                  </a:lnTo>
                  <a:lnTo>
                    <a:pt x="522288" y="1363836"/>
                  </a:lnTo>
                  <a:cubicBezTo>
                    <a:pt x="522288" y="1364940"/>
                    <a:pt x="522288" y="1364940"/>
                    <a:pt x="522288" y="1364940"/>
                  </a:cubicBezTo>
                  <a:cubicBezTo>
                    <a:pt x="522288" y="1424725"/>
                    <a:pt x="473324" y="1473640"/>
                    <a:pt x="413478" y="1473640"/>
                  </a:cubicBezTo>
                  <a:cubicBezTo>
                    <a:pt x="108810" y="1473640"/>
                    <a:pt x="108810" y="1473640"/>
                    <a:pt x="108810" y="1473640"/>
                  </a:cubicBezTo>
                  <a:cubicBezTo>
                    <a:pt x="48964" y="1473640"/>
                    <a:pt x="0" y="1424725"/>
                    <a:pt x="0" y="1364940"/>
                  </a:cubicBezTo>
                  <a:cubicBezTo>
                    <a:pt x="0" y="799702"/>
                    <a:pt x="0" y="799702"/>
                    <a:pt x="0" y="799702"/>
                  </a:cubicBezTo>
                  <a:cubicBezTo>
                    <a:pt x="0" y="739917"/>
                    <a:pt x="48964" y="691002"/>
                    <a:pt x="108810" y="691002"/>
                  </a:cubicBezTo>
                  <a:cubicBezTo>
                    <a:pt x="413478" y="691002"/>
                    <a:pt x="413478" y="691002"/>
                    <a:pt x="413478" y="691002"/>
                  </a:cubicBezTo>
                  <a:cubicBezTo>
                    <a:pt x="473324" y="691002"/>
                    <a:pt x="522288" y="739917"/>
                    <a:pt x="522288" y="799702"/>
                  </a:cubicBezTo>
                  <a:lnTo>
                    <a:pt x="522288" y="800979"/>
                  </a:lnTo>
                  <a:lnTo>
                    <a:pt x="523219" y="801064"/>
                  </a:lnTo>
                  <a:cubicBezTo>
                    <a:pt x="523219" y="801064"/>
                    <a:pt x="523219" y="801064"/>
                    <a:pt x="828121" y="312219"/>
                  </a:cubicBezTo>
                  <a:cubicBezTo>
                    <a:pt x="828121" y="312219"/>
                    <a:pt x="828121" y="312219"/>
                    <a:pt x="806342" y="29775"/>
                  </a:cubicBezTo>
                  <a:cubicBezTo>
                    <a:pt x="824718" y="11443"/>
                    <a:pt x="866830" y="-3069"/>
                    <a:pt x="914300" y="559"/>
                  </a:cubicBezTo>
                  <a:close/>
                </a:path>
              </a:pathLst>
            </a:custGeom>
            <a:solidFill>
              <a:schemeClr val="accent2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274320" tIns="0" rIns="0" bIns="82296" numCol="1" anchor="b" anchorCtr="0" compatLnSpc="1"/>
            <a:p>
              <a:pPr algn="ctr"/>
              <a:endPara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8" name="Freeform 163"/>
            <p:cNvSpPr/>
            <p:nvPr/>
          </p:nvSpPr>
          <p:spPr bwMode="auto">
            <a:xfrm>
              <a:off x="7592" y="4839"/>
              <a:ext cx="1545" cy="1375"/>
            </a:xfrm>
            <a:custGeom>
              <a:avLst/>
              <a:gdLst>
                <a:gd name="connsiteX0" fmla="*/ 332582 w 1662113"/>
                <a:gd name="connsiteY0" fmla="*/ 1256152 h 1479989"/>
                <a:gd name="connsiteX1" fmla="*/ 261938 w 1662113"/>
                <a:gd name="connsiteY1" fmla="*/ 1326796 h 1479989"/>
                <a:gd name="connsiteX2" fmla="*/ 332582 w 1662113"/>
                <a:gd name="connsiteY2" fmla="*/ 1397440 h 1479989"/>
                <a:gd name="connsiteX3" fmla="*/ 403226 w 1662113"/>
                <a:gd name="connsiteY3" fmla="*/ 1326796 h 1479989"/>
                <a:gd name="connsiteX4" fmla="*/ 332582 w 1662113"/>
                <a:gd name="connsiteY4" fmla="*/ 1256152 h 1479989"/>
                <a:gd name="connsiteX5" fmla="*/ 914300 w 1662113"/>
                <a:gd name="connsiteY5" fmla="*/ 559 h 1479989"/>
                <a:gd name="connsiteX6" fmla="*/ 1111245 w 1662113"/>
                <a:gd name="connsiteY6" fmla="*/ 236176 h 1479989"/>
                <a:gd name="connsiteX7" fmla="*/ 1089466 w 1662113"/>
                <a:gd name="connsiteY7" fmla="*/ 540346 h 1479989"/>
                <a:gd name="connsiteX8" fmla="*/ 1088785 w 1662113"/>
                <a:gd name="connsiteY8" fmla="*/ 542383 h 1479989"/>
                <a:gd name="connsiteX9" fmla="*/ 1087927 w 1662113"/>
                <a:gd name="connsiteY9" fmla="*/ 544952 h 1479989"/>
                <a:gd name="connsiteX10" fmla="*/ 1089416 w 1662113"/>
                <a:gd name="connsiteY10" fmla="*/ 544952 h 1479989"/>
                <a:gd name="connsiteX11" fmla="*/ 1520439 w 1662113"/>
                <a:gd name="connsiteY11" fmla="*/ 544952 h 1479989"/>
                <a:gd name="connsiteX12" fmla="*/ 1662113 w 1662113"/>
                <a:gd name="connsiteY12" fmla="*/ 686240 h 1479989"/>
                <a:gd name="connsiteX13" fmla="*/ 1620905 w 1662113"/>
                <a:gd name="connsiteY13" fmla="*/ 786431 h 1479989"/>
                <a:gd name="connsiteX14" fmla="*/ 1591509 w 1662113"/>
                <a:gd name="connsiteY14" fmla="*/ 806096 h 1479989"/>
                <a:gd name="connsiteX15" fmla="*/ 1620905 w 1662113"/>
                <a:gd name="connsiteY15" fmla="*/ 825760 h 1479989"/>
                <a:gd name="connsiteX16" fmla="*/ 1662113 w 1662113"/>
                <a:gd name="connsiteY16" fmla="*/ 925952 h 1479989"/>
                <a:gd name="connsiteX17" fmla="*/ 1620905 w 1662113"/>
                <a:gd name="connsiteY17" fmla="*/ 1026143 h 1479989"/>
                <a:gd name="connsiteX18" fmla="*/ 1580670 w 1662113"/>
                <a:gd name="connsiteY18" fmla="*/ 1053058 h 1479989"/>
                <a:gd name="connsiteX19" fmla="*/ 1597036 w 1662113"/>
                <a:gd name="connsiteY19" fmla="*/ 1077331 h 1479989"/>
                <a:gd name="connsiteX20" fmla="*/ 1608139 w 1662113"/>
                <a:gd name="connsiteY20" fmla="*/ 1132327 h 1479989"/>
                <a:gd name="connsiteX21" fmla="*/ 1608138 w 1662113"/>
                <a:gd name="connsiteY21" fmla="*/ 1132327 h 1479989"/>
                <a:gd name="connsiteX22" fmla="*/ 1521846 w 1662113"/>
                <a:gd name="connsiteY22" fmla="*/ 1262512 h 1479989"/>
                <a:gd name="connsiteX23" fmla="*/ 1488974 w 1662113"/>
                <a:gd name="connsiteY23" fmla="*/ 1269148 h 1479989"/>
                <a:gd name="connsiteX24" fmla="*/ 1498613 w 1662113"/>
                <a:gd name="connsiteY24" fmla="*/ 1283384 h 1479989"/>
                <a:gd name="connsiteX25" fmla="*/ 1509713 w 1662113"/>
                <a:gd name="connsiteY25" fmla="*/ 1338702 h 1479989"/>
                <a:gd name="connsiteX26" fmla="*/ 1367085 w 1662113"/>
                <a:gd name="connsiteY26" fmla="*/ 1479989 h 1479989"/>
                <a:gd name="connsiteX27" fmla="*/ 664916 w 1662113"/>
                <a:gd name="connsiteY27" fmla="*/ 1479989 h 1479989"/>
                <a:gd name="connsiteX28" fmla="*/ 533388 w 1662113"/>
                <a:gd name="connsiteY28" fmla="*/ 1394019 h 1479989"/>
                <a:gd name="connsiteX29" fmla="*/ 526131 w 1662113"/>
                <a:gd name="connsiteY29" fmla="*/ 1357853 h 1479989"/>
                <a:gd name="connsiteX30" fmla="*/ 522288 w 1662113"/>
                <a:gd name="connsiteY30" fmla="*/ 1357045 h 1479989"/>
                <a:gd name="connsiteX31" fmla="*/ 522288 w 1662113"/>
                <a:gd name="connsiteY31" fmla="*/ 1363836 h 1479989"/>
                <a:gd name="connsiteX32" fmla="*/ 522288 w 1662113"/>
                <a:gd name="connsiteY32" fmla="*/ 1364940 h 1479989"/>
                <a:gd name="connsiteX33" fmla="*/ 413478 w 1662113"/>
                <a:gd name="connsiteY33" fmla="*/ 1473640 h 1479989"/>
                <a:gd name="connsiteX34" fmla="*/ 108810 w 1662113"/>
                <a:gd name="connsiteY34" fmla="*/ 1473640 h 1479989"/>
                <a:gd name="connsiteX35" fmla="*/ 0 w 1662113"/>
                <a:gd name="connsiteY35" fmla="*/ 1364940 h 1479989"/>
                <a:gd name="connsiteX36" fmla="*/ 0 w 1662113"/>
                <a:gd name="connsiteY36" fmla="*/ 799702 h 1479989"/>
                <a:gd name="connsiteX37" fmla="*/ 108810 w 1662113"/>
                <a:gd name="connsiteY37" fmla="*/ 691002 h 1479989"/>
                <a:gd name="connsiteX38" fmla="*/ 413478 w 1662113"/>
                <a:gd name="connsiteY38" fmla="*/ 691002 h 1479989"/>
                <a:gd name="connsiteX39" fmla="*/ 522288 w 1662113"/>
                <a:gd name="connsiteY39" fmla="*/ 799702 h 1479989"/>
                <a:gd name="connsiteX40" fmla="*/ 522288 w 1662113"/>
                <a:gd name="connsiteY40" fmla="*/ 800979 h 1479989"/>
                <a:gd name="connsiteX41" fmla="*/ 523219 w 1662113"/>
                <a:gd name="connsiteY41" fmla="*/ 801064 h 1479989"/>
                <a:gd name="connsiteX42" fmla="*/ 828121 w 1662113"/>
                <a:gd name="connsiteY42" fmla="*/ 312219 h 1479989"/>
                <a:gd name="connsiteX43" fmla="*/ 806342 w 1662113"/>
                <a:gd name="connsiteY43" fmla="*/ 29775 h 1479989"/>
                <a:gd name="connsiteX44" fmla="*/ 914300 w 1662113"/>
                <a:gd name="connsiteY44" fmla="*/ 559 h 147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2113" h="1479989">
                  <a:moveTo>
                    <a:pt x="332582" y="1256152"/>
                  </a:moveTo>
                  <a:cubicBezTo>
                    <a:pt x="294543" y="1256152"/>
                    <a:pt x="261938" y="1288757"/>
                    <a:pt x="261938" y="1326796"/>
                  </a:cubicBezTo>
                  <a:cubicBezTo>
                    <a:pt x="261938" y="1364835"/>
                    <a:pt x="294543" y="1397440"/>
                    <a:pt x="332582" y="1397440"/>
                  </a:cubicBezTo>
                  <a:cubicBezTo>
                    <a:pt x="370621" y="1397440"/>
                    <a:pt x="403226" y="1364835"/>
                    <a:pt x="403226" y="1326796"/>
                  </a:cubicBezTo>
                  <a:cubicBezTo>
                    <a:pt x="403226" y="1288757"/>
                    <a:pt x="370621" y="1256152"/>
                    <a:pt x="332582" y="1256152"/>
                  </a:cubicBezTo>
                  <a:close/>
                  <a:moveTo>
                    <a:pt x="914300" y="559"/>
                  </a:moveTo>
                  <a:cubicBezTo>
                    <a:pt x="993419" y="6606"/>
                    <a:pt x="1087424" y="63044"/>
                    <a:pt x="1111245" y="236176"/>
                  </a:cubicBezTo>
                  <a:cubicBezTo>
                    <a:pt x="1130301" y="382830"/>
                    <a:pt x="1089466" y="540346"/>
                    <a:pt x="1089466" y="540346"/>
                  </a:cubicBezTo>
                  <a:cubicBezTo>
                    <a:pt x="1089466" y="540346"/>
                    <a:pt x="1089466" y="540346"/>
                    <a:pt x="1088785" y="542383"/>
                  </a:cubicBezTo>
                  <a:lnTo>
                    <a:pt x="1087927" y="544952"/>
                  </a:lnTo>
                  <a:lnTo>
                    <a:pt x="1089416" y="544952"/>
                  </a:lnTo>
                  <a:cubicBezTo>
                    <a:pt x="1520439" y="544952"/>
                    <a:pt x="1520439" y="544952"/>
                    <a:pt x="1520439" y="544952"/>
                  </a:cubicBezTo>
                  <a:cubicBezTo>
                    <a:pt x="1599450" y="544952"/>
                    <a:pt x="1662113" y="607445"/>
                    <a:pt x="1662113" y="686240"/>
                  </a:cubicBezTo>
                  <a:cubicBezTo>
                    <a:pt x="1662113" y="725637"/>
                    <a:pt x="1646447" y="760959"/>
                    <a:pt x="1620905" y="786431"/>
                  </a:cubicBezTo>
                  <a:lnTo>
                    <a:pt x="1591509" y="806096"/>
                  </a:lnTo>
                  <a:lnTo>
                    <a:pt x="1620905" y="825760"/>
                  </a:lnTo>
                  <a:cubicBezTo>
                    <a:pt x="1646447" y="851232"/>
                    <a:pt x="1662113" y="886554"/>
                    <a:pt x="1662113" y="925952"/>
                  </a:cubicBezTo>
                  <a:cubicBezTo>
                    <a:pt x="1662113" y="965349"/>
                    <a:pt x="1646447" y="1000671"/>
                    <a:pt x="1620905" y="1026143"/>
                  </a:cubicBezTo>
                  <a:lnTo>
                    <a:pt x="1580670" y="1053058"/>
                  </a:lnTo>
                  <a:lnTo>
                    <a:pt x="1597036" y="1077331"/>
                  </a:lnTo>
                  <a:cubicBezTo>
                    <a:pt x="1604185" y="1094235"/>
                    <a:pt x="1608139" y="1112819"/>
                    <a:pt x="1608139" y="1132327"/>
                  </a:cubicBezTo>
                  <a:lnTo>
                    <a:pt x="1608138" y="1132327"/>
                  </a:lnTo>
                  <a:cubicBezTo>
                    <a:pt x="1608138" y="1190850"/>
                    <a:pt x="1572556" y="1241063"/>
                    <a:pt x="1521846" y="1262512"/>
                  </a:cubicBezTo>
                  <a:lnTo>
                    <a:pt x="1488974" y="1269148"/>
                  </a:lnTo>
                  <a:lnTo>
                    <a:pt x="1498613" y="1283384"/>
                  </a:lnTo>
                  <a:cubicBezTo>
                    <a:pt x="1505770" y="1300323"/>
                    <a:pt x="1509713" y="1319003"/>
                    <a:pt x="1509713" y="1338702"/>
                  </a:cubicBezTo>
                  <a:cubicBezTo>
                    <a:pt x="1509713" y="1417497"/>
                    <a:pt x="1446628" y="1479989"/>
                    <a:pt x="1367085" y="1479989"/>
                  </a:cubicBezTo>
                  <a:cubicBezTo>
                    <a:pt x="664916" y="1479989"/>
                    <a:pt x="664916" y="1479989"/>
                    <a:pt x="664916" y="1479989"/>
                  </a:cubicBezTo>
                  <a:cubicBezTo>
                    <a:pt x="605259" y="1479989"/>
                    <a:pt x="554859" y="1444837"/>
                    <a:pt x="533388" y="1394019"/>
                  </a:cubicBezTo>
                  <a:lnTo>
                    <a:pt x="526131" y="1357853"/>
                  </a:lnTo>
                  <a:lnTo>
                    <a:pt x="522288" y="1357045"/>
                  </a:lnTo>
                  <a:lnTo>
                    <a:pt x="522288" y="1363836"/>
                  </a:lnTo>
                  <a:cubicBezTo>
                    <a:pt x="522288" y="1364940"/>
                    <a:pt x="522288" y="1364940"/>
                    <a:pt x="522288" y="1364940"/>
                  </a:cubicBezTo>
                  <a:cubicBezTo>
                    <a:pt x="522288" y="1424725"/>
                    <a:pt x="473324" y="1473640"/>
                    <a:pt x="413478" y="1473640"/>
                  </a:cubicBezTo>
                  <a:cubicBezTo>
                    <a:pt x="108810" y="1473640"/>
                    <a:pt x="108810" y="1473640"/>
                    <a:pt x="108810" y="1473640"/>
                  </a:cubicBezTo>
                  <a:cubicBezTo>
                    <a:pt x="48964" y="1473640"/>
                    <a:pt x="0" y="1424725"/>
                    <a:pt x="0" y="1364940"/>
                  </a:cubicBezTo>
                  <a:cubicBezTo>
                    <a:pt x="0" y="799702"/>
                    <a:pt x="0" y="799702"/>
                    <a:pt x="0" y="799702"/>
                  </a:cubicBezTo>
                  <a:cubicBezTo>
                    <a:pt x="0" y="739917"/>
                    <a:pt x="48964" y="691002"/>
                    <a:pt x="108810" y="691002"/>
                  </a:cubicBezTo>
                  <a:cubicBezTo>
                    <a:pt x="413478" y="691002"/>
                    <a:pt x="413478" y="691002"/>
                    <a:pt x="413478" y="691002"/>
                  </a:cubicBezTo>
                  <a:cubicBezTo>
                    <a:pt x="473324" y="691002"/>
                    <a:pt x="522288" y="739917"/>
                    <a:pt x="522288" y="799702"/>
                  </a:cubicBezTo>
                  <a:lnTo>
                    <a:pt x="522288" y="800979"/>
                  </a:lnTo>
                  <a:lnTo>
                    <a:pt x="523219" y="801064"/>
                  </a:lnTo>
                  <a:cubicBezTo>
                    <a:pt x="523219" y="801064"/>
                    <a:pt x="523219" y="801064"/>
                    <a:pt x="828121" y="312219"/>
                  </a:cubicBezTo>
                  <a:cubicBezTo>
                    <a:pt x="828121" y="312219"/>
                    <a:pt x="828121" y="312219"/>
                    <a:pt x="806342" y="29775"/>
                  </a:cubicBezTo>
                  <a:cubicBezTo>
                    <a:pt x="824718" y="11443"/>
                    <a:pt x="866830" y="-3069"/>
                    <a:pt x="914300" y="559"/>
                  </a:cubicBezTo>
                  <a:close/>
                </a:path>
              </a:pathLst>
            </a:custGeom>
            <a:solidFill>
              <a:schemeClr val="accent3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274320" tIns="0" rIns="0" bIns="64008" numCol="1" anchor="b" anchorCtr="0" compatLnSpc="1"/>
            <a:p>
              <a:pPr algn="ctr"/>
              <a:endPara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553" y="4947"/>
              <a:ext cx="5939" cy="322"/>
            </a:xfrm>
            <a:custGeom>
              <a:avLst/>
              <a:gdLst>
                <a:gd name="T0" fmla="*/ 1064 w 1064"/>
                <a:gd name="T1" fmla="*/ 0 h 55"/>
                <a:gd name="T2" fmla="*/ 532 w 1064"/>
                <a:gd name="T3" fmla="*/ 55 h 55"/>
                <a:gd name="T4" fmla="*/ 0 w 1064"/>
                <a:gd name="T5" fmla="*/ 0 h 55"/>
                <a:gd name="T6" fmla="*/ 0 w 106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4" h="55">
                  <a:moveTo>
                    <a:pt x="1064" y="0"/>
                  </a:moveTo>
                  <a:cubicBezTo>
                    <a:pt x="1064" y="31"/>
                    <a:pt x="826" y="55"/>
                    <a:pt x="532" y="55"/>
                  </a:cubicBezTo>
                  <a:cubicBezTo>
                    <a:pt x="238" y="55"/>
                    <a:pt x="0" y="3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1750" cap="flat">
              <a:solidFill>
                <a:srgbClr val="E4E4E4"/>
              </a:solidFill>
              <a:prstDash val="solid"/>
              <a:miter lim="800000"/>
              <a:tailEnd type="none" w="lg" len="lg"/>
            </a:ln>
          </p:spPr>
          <p:txBody>
            <a:bodyPr lIns="25400" tIns="25400" rIns="25400" bIns="25400" anchor="ctr"/>
            <a:p>
              <a:pPr algn="ctr" defTabSz="412750" hangingPunct="0"/>
              <a:endParaRPr lang="en-US" sz="2800" ker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/>
              </a:endParaRPr>
            </a:p>
          </p:txBody>
        </p:sp>
        <p:sp>
          <p:nvSpPr>
            <p:cNvPr id="46" name="Freeform 121"/>
            <p:cNvSpPr/>
            <p:nvPr/>
          </p:nvSpPr>
          <p:spPr bwMode="auto">
            <a:xfrm rot="19651459">
              <a:off x="7109" y="3165"/>
              <a:ext cx="2084" cy="1855"/>
            </a:xfrm>
            <a:custGeom>
              <a:avLst/>
              <a:gdLst>
                <a:gd name="connsiteX0" fmla="*/ 332582 w 1662113"/>
                <a:gd name="connsiteY0" fmla="*/ 1256152 h 1479989"/>
                <a:gd name="connsiteX1" fmla="*/ 261938 w 1662113"/>
                <a:gd name="connsiteY1" fmla="*/ 1326796 h 1479989"/>
                <a:gd name="connsiteX2" fmla="*/ 332582 w 1662113"/>
                <a:gd name="connsiteY2" fmla="*/ 1397440 h 1479989"/>
                <a:gd name="connsiteX3" fmla="*/ 403226 w 1662113"/>
                <a:gd name="connsiteY3" fmla="*/ 1326796 h 1479989"/>
                <a:gd name="connsiteX4" fmla="*/ 332582 w 1662113"/>
                <a:gd name="connsiteY4" fmla="*/ 1256152 h 1479989"/>
                <a:gd name="connsiteX5" fmla="*/ 914300 w 1662113"/>
                <a:gd name="connsiteY5" fmla="*/ 559 h 1479989"/>
                <a:gd name="connsiteX6" fmla="*/ 1111245 w 1662113"/>
                <a:gd name="connsiteY6" fmla="*/ 236176 h 1479989"/>
                <a:gd name="connsiteX7" fmla="*/ 1089466 w 1662113"/>
                <a:gd name="connsiteY7" fmla="*/ 540346 h 1479989"/>
                <a:gd name="connsiteX8" fmla="*/ 1088785 w 1662113"/>
                <a:gd name="connsiteY8" fmla="*/ 542383 h 1479989"/>
                <a:gd name="connsiteX9" fmla="*/ 1087927 w 1662113"/>
                <a:gd name="connsiteY9" fmla="*/ 544952 h 1479989"/>
                <a:gd name="connsiteX10" fmla="*/ 1089416 w 1662113"/>
                <a:gd name="connsiteY10" fmla="*/ 544952 h 1479989"/>
                <a:gd name="connsiteX11" fmla="*/ 1520439 w 1662113"/>
                <a:gd name="connsiteY11" fmla="*/ 544952 h 1479989"/>
                <a:gd name="connsiteX12" fmla="*/ 1662113 w 1662113"/>
                <a:gd name="connsiteY12" fmla="*/ 686240 h 1479989"/>
                <a:gd name="connsiteX13" fmla="*/ 1620905 w 1662113"/>
                <a:gd name="connsiteY13" fmla="*/ 786431 h 1479989"/>
                <a:gd name="connsiteX14" fmla="*/ 1591509 w 1662113"/>
                <a:gd name="connsiteY14" fmla="*/ 806096 h 1479989"/>
                <a:gd name="connsiteX15" fmla="*/ 1620905 w 1662113"/>
                <a:gd name="connsiteY15" fmla="*/ 825760 h 1479989"/>
                <a:gd name="connsiteX16" fmla="*/ 1662113 w 1662113"/>
                <a:gd name="connsiteY16" fmla="*/ 925952 h 1479989"/>
                <a:gd name="connsiteX17" fmla="*/ 1620905 w 1662113"/>
                <a:gd name="connsiteY17" fmla="*/ 1026143 h 1479989"/>
                <a:gd name="connsiteX18" fmla="*/ 1580670 w 1662113"/>
                <a:gd name="connsiteY18" fmla="*/ 1053058 h 1479989"/>
                <a:gd name="connsiteX19" fmla="*/ 1597036 w 1662113"/>
                <a:gd name="connsiteY19" fmla="*/ 1077331 h 1479989"/>
                <a:gd name="connsiteX20" fmla="*/ 1608139 w 1662113"/>
                <a:gd name="connsiteY20" fmla="*/ 1132327 h 1479989"/>
                <a:gd name="connsiteX21" fmla="*/ 1608138 w 1662113"/>
                <a:gd name="connsiteY21" fmla="*/ 1132327 h 1479989"/>
                <a:gd name="connsiteX22" fmla="*/ 1521846 w 1662113"/>
                <a:gd name="connsiteY22" fmla="*/ 1262512 h 1479989"/>
                <a:gd name="connsiteX23" fmla="*/ 1488974 w 1662113"/>
                <a:gd name="connsiteY23" fmla="*/ 1269148 h 1479989"/>
                <a:gd name="connsiteX24" fmla="*/ 1498613 w 1662113"/>
                <a:gd name="connsiteY24" fmla="*/ 1283384 h 1479989"/>
                <a:gd name="connsiteX25" fmla="*/ 1509713 w 1662113"/>
                <a:gd name="connsiteY25" fmla="*/ 1338702 h 1479989"/>
                <a:gd name="connsiteX26" fmla="*/ 1367085 w 1662113"/>
                <a:gd name="connsiteY26" fmla="*/ 1479989 h 1479989"/>
                <a:gd name="connsiteX27" fmla="*/ 664916 w 1662113"/>
                <a:gd name="connsiteY27" fmla="*/ 1479989 h 1479989"/>
                <a:gd name="connsiteX28" fmla="*/ 533388 w 1662113"/>
                <a:gd name="connsiteY28" fmla="*/ 1394019 h 1479989"/>
                <a:gd name="connsiteX29" fmla="*/ 526131 w 1662113"/>
                <a:gd name="connsiteY29" fmla="*/ 1357853 h 1479989"/>
                <a:gd name="connsiteX30" fmla="*/ 522288 w 1662113"/>
                <a:gd name="connsiteY30" fmla="*/ 1357045 h 1479989"/>
                <a:gd name="connsiteX31" fmla="*/ 522288 w 1662113"/>
                <a:gd name="connsiteY31" fmla="*/ 1363836 h 1479989"/>
                <a:gd name="connsiteX32" fmla="*/ 522288 w 1662113"/>
                <a:gd name="connsiteY32" fmla="*/ 1364940 h 1479989"/>
                <a:gd name="connsiteX33" fmla="*/ 413478 w 1662113"/>
                <a:gd name="connsiteY33" fmla="*/ 1473640 h 1479989"/>
                <a:gd name="connsiteX34" fmla="*/ 108810 w 1662113"/>
                <a:gd name="connsiteY34" fmla="*/ 1473640 h 1479989"/>
                <a:gd name="connsiteX35" fmla="*/ 0 w 1662113"/>
                <a:gd name="connsiteY35" fmla="*/ 1364940 h 1479989"/>
                <a:gd name="connsiteX36" fmla="*/ 0 w 1662113"/>
                <a:gd name="connsiteY36" fmla="*/ 799702 h 1479989"/>
                <a:gd name="connsiteX37" fmla="*/ 108810 w 1662113"/>
                <a:gd name="connsiteY37" fmla="*/ 691002 h 1479989"/>
                <a:gd name="connsiteX38" fmla="*/ 413478 w 1662113"/>
                <a:gd name="connsiteY38" fmla="*/ 691002 h 1479989"/>
                <a:gd name="connsiteX39" fmla="*/ 522288 w 1662113"/>
                <a:gd name="connsiteY39" fmla="*/ 799702 h 1479989"/>
                <a:gd name="connsiteX40" fmla="*/ 522288 w 1662113"/>
                <a:gd name="connsiteY40" fmla="*/ 800979 h 1479989"/>
                <a:gd name="connsiteX41" fmla="*/ 523219 w 1662113"/>
                <a:gd name="connsiteY41" fmla="*/ 801064 h 1479989"/>
                <a:gd name="connsiteX42" fmla="*/ 828121 w 1662113"/>
                <a:gd name="connsiteY42" fmla="*/ 312219 h 1479989"/>
                <a:gd name="connsiteX43" fmla="*/ 806342 w 1662113"/>
                <a:gd name="connsiteY43" fmla="*/ 29775 h 1479989"/>
                <a:gd name="connsiteX44" fmla="*/ 914300 w 1662113"/>
                <a:gd name="connsiteY44" fmla="*/ 559 h 147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2113" h="1479989">
                  <a:moveTo>
                    <a:pt x="332582" y="1256152"/>
                  </a:moveTo>
                  <a:cubicBezTo>
                    <a:pt x="294543" y="1256152"/>
                    <a:pt x="261938" y="1288757"/>
                    <a:pt x="261938" y="1326796"/>
                  </a:cubicBezTo>
                  <a:cubicBezTo>
                    <a:pt x="261938" y="1364835"/>
                    <a:pt x="294543" y="1397440"/>
                    <a:pt x="332582" y="1397440"/>
                  </a:cubicBezTo>
                  <a:cubicBezTo>
                    <a:pt x="370621" y="1397440"/>
                    <a:pt x="403226" y="1364835"/>
                    <a:pt x="403226" y="1326796"/>
                  </a:cubicBezTo>
                  <a:cubicBezTo>
                    <a:pt x="403226" y="1288757"/>
                    <a:pt x="370621" y="1256152"/>
                    <a:pt x="332582" y="1256152"/>
                  </a:cubicBezTo>
                  <a:close/>
                  <a:moveTo>
                    <a:pt x="914300" y="559"/>
                  </a:moveTo>
                  <a:cubicBezTo>
                    <a:pt x="993419" y="6606"/>
                    <a:pt x="1087424" y="63044"/>
                    <a:pt x="1111245" y="236176"/>
                  </a:cubicBezTo>
                  <a:cubicBezTo>
                    <a:pt x="1130301" y="382830"/>
                    <a:pt x="1089466" y="540346"/>
                    <a:pt x="1089466" y="540346"/>
                  </a:cubicBezTo>
                  <a:cubicBezTo>
                    <a:pt x="1089466" y="540346"/>
                    <a:pt x="1089466" y="540346"/>
                    <a:pt x="1088785" y="542383"/>
                  </a:cubicBezTo>
                  <a:lnTo>
                    <a:pt x="1087927" y="544952"/>
                  </a:lnTo>
                  <a:lnTo>
                    <a:pt x="1089416" y="544952"/>
                  </a:lnTo>
                  <a:cubicBezTo>
                    <a:pt x="1520439" y="544952"/>
                    <a:pt x="1520439" y="544952"/>
                    <a:pt x="1520439" y="544952"/>
                  </a:cubicBezTo>
                  <a:cubicBezTo>
                    <a:pt x="1599450" y="544952"/>
                    <a:pt x="1662113" y="607445"/>
                    <a:pt x="1662113" y="686240"/>
                  </a:cubicBezTo>
                  <a:cubicBezTo>
                    <a:pt x="1662113" y="725637"/>
                    <a:pt x="1646447" y="760959"/>
                    <a:pt x="1620905" y="786431"/>
                  </a:cubicBezTo>
                  <a:lnTo>
                    <a:pt x="1591509" y="806096"/>
                  </a:lnTo>
                  <a:lnTo>
                    <a:pt x="1620905" y="825760"/>
                  </a:lnTo>
                  <a:cubicBezTo>
                    <a:pt x="1646447" y="851232"/>
                    <a:pt x="1662113" y="886554"/>
                    <a:pt x="1662113" y="925952"/>
                  </a:cubicBezTo>
                  <a:cubicBezTo>
                    <a:pt x="1662113" y="965349"/>
                    <a:pt x="1646447" y="1000671"/>
                    <a:pt x="1620905" y="1026143"/>
                  </a:cubicBezTo>
                  <a:lnTo>
                    <a:pt x="1580670" y="1053058"/>
                  </a:lnTo>
                  <a:lnTo>
                    <a:pt x="1597036" y="1077331"/>
                  </a:lnTo>
                  <a:cubicBezTo>
                    <a:pt x="1604185" y="1094235"/>
                    <a:pt x="1608139" y="1112819"/>
                    <a:pt x="1608139" y="1132327"/>
                  </a:cubicBezTo>
                  <a:lnTo>
                    <a:pt x="1608138" y="1132327"/>
                  </a:lnTo>
                  <a:cubicBezTo>
                    <a:pt x="1608138" y="1190850"/>
                    <a:pt x="1572556" y="1241063"/>
                    <a:pt x="1521846" y="1262512"/>
                  </a:cubicBezTo>
                  <a:lnTo>
                    <a:pt x="1488974" y="1269148"/>
                  </a:lnTo>
                  <a:lnTo>
                    <a:pt x="1498613" y="1283384"/>
                  </a:lnTo>
                  <a:cubicBezTo>
                    <a:pt x="1505770" y="1300323"/>
                    <a:pt x="1509713" y="1319003"/>
                    <a:pt x="1509713" y="1338702"/>
                  </a:cubicBezTo>
                  <a:cubicBezTo>
                    <a:pt x="1509713" y="1417497"/>
                    <a:pt x="1446628" y="1479989"/>
                    <a:pt x="1367085" y="1479989"/>
                  </a:cubicBezTo>
                  <a:cubicBezTo>
                    <a:pt x="664916" y="1479989"/>
                    <a:pt x="664916" y="1479989"/>
                    <a:pt x="664916" y="1479989"/>
                  </a:cubicBezTo>
                  <a:cubicBezTo>
                    <a:pt x="605259" y="1479989"/>
                    <a:pt x="554859" y="1444837"/>
                    <a:pt x="533388" y="1394019"/>
                  </a:cubicBezTo>
                  <a:lnTo>
                    <a:pt x="526131" y="1357853"/>
                  </a:lnTo>
                  <a:lnTo>
                    <a:pt x="522288" y="1357045"/>
                  </a:lnTo>
                  <a:lnTo>
                    <a:pt x="522288" y="1363836"/>
                  </a:lnTo>
                  <a:cubicBezTo>
                    <a:pt x="522288" y="1364940"/>
                    <a:pt x="522288" y="1364940"/>
                    <a:pt x="522288" y="1364940"/>
                  </a:cubicBezTo>
                  <a:cubicBezTo>
                    <a:pt x="522288" y="1424725"/>
                    <a:pt x="473324" y="1473640"/>
                    <a:pt x="413478" y="1473640"/>
                  </a:cubicBezTo>
                  <a:cubicBezTo>
                    <a:pt x="108810" y="1473640"/>
                    <a:pt x="108810" y="1473640"/>
                    <a:pt x="108810" y="1473640"/>
                  </a:cubicBezTo>
                  <a:cubicBezTo>
                    <a:pt x="48964" y="1473640"/>
                    <a:pt x="0" y="1424725"/>
                    <a:pt x="0" y="1364940"/>
                  </a:cubicBezTo>
                  <a:cubicBezTo>
                    <a:pt x="0" y="799702"/>
                    <a:pt x="0" y="799702"/>
                    <a:pt x="0" y="799702"/>
                  </a:cubicBezTo>
                  <a:cubicBezTo>
                    <a:pt x="0" y="739917"/>
                    <a:pt x="48964" y="691002"/>
                    <a:pt x="108810" y="691002"/>
                  </a:cubicBezTo>
                  <a:cubicBezTo>
                    <a:pt x="413478" y="691002"/>
                    <a:pt x="413478" y="691002"/>
                    <a:pt x="413478" y="691002"/>
                  </a:cubicBezTo>
                  <a:cubicBezTo>
                    <a:pt x="473324" y="691002"/>
                    <a:pt x="522288" y="739917"/>
                    <a:pt x="522288" y="799702"/>
                  </a:cubicBezTo>
                  <a:lnTo>
                    <a:pt x="522288" y="800979"/>
                  </a:lnTo>
                  <a:lnTo>
                    <a:pt x="523219" y="801064"/>
                  </a:lnTo>
                  <a:cubicBezTo>
                    <a:pt x="523219" y="801064"/>
                    <a:pt x="523219" y="801064"/>
                    <a:pt x="828121" y="312219"/>
                  </a:cubicBezTo>
                  <a:cubicBezTo>
                    <a:pt x="828121" y="312219"/>
                    <a:pt x="828121" y="312219"/>
                    <a:pt x="806342" y="29775"/>
                  </a:cubicBezTo>
                  <a:cubicBezTo>
                    <a:pt x="824718" y="11443"/>
                    <a:pt x="866830" y="-3069"/>
                    <a:pt x="914300" y="559"/>
                  </a:cubicBezTo>
                  <a:close/>
                </a:path>
              </a:pathLst>
            </a:custGeom>
            <a:solidFill>
              <a:schemeClr val="accent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274320" tIns="0" rIns="0" bIns="82296" numCol="1" anchor="b" anchorCtr="0" compatLnSpc="1"/>
            <a:p>
              <a:pPr algn="ctr"/>
              <a:endParaRPr lang="en-US" sz="6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7" name="Freeform 161"/>
            <p:cNvSpPr/>
            <p:nvPr/>
          </p:nvSpPr>
          <p:spPr bwMode="auto">
            <a:xfrm>
              <a:off x="9368" y="2819"/>
              <a:ext cx="1708" cy="1520"/>
            </a:xfrm>
            <a:custGeom>
              <a:avLst/>
              <a:gdLst>
                <a:gd name="connsiteX0" fmla="*/ 332582 w 1662113"/>
                <a:gd name="connsiteY0" fmla="*/ 1256152 h 1479989"/>
                <a:gd name="connsiteX1" fmla="*/ 261938 w 1662113"/>
                <a:gd name="connsiteY1" fmla="*/ 1326796 h 1479989"/>
                <a:gd name="connsiteX2" fmla="*/ 332582 w 1662113"/>
                <a:gd name="connsiteY2" fmla="*/ 1397440 h 1479989"/>
                <a:gd name="connsiteX3" fmla="*/ 403226 w 1662113"/>
                <a:gd name="connsiteY3" fmla="*/ 1326796 h 1479989"/>
                <a:gd name="connsiteX4" fmla="*/ 332582 w 1662113"/>
                <a:gd name="connsiteY4" fmla="*/ 1256152 h 1479989"/>
                <a:gd name="connsiteX5" fmla="*/ 914300 w 1662113"/>
                <a:gd name="connsiteY5" fmla="*/ 559 h 1479989"/>
                <a:gd name="connsiteX6" fmla="*/ 1111245 w 1662113"/>
                <a:gd name="connsiteY6" fmla="*/ 236176 h 1479989"/>
                <a:gd name="connsiteX7" fmla="*/ 1089466 w 1662113"/>
                <a:gd name="connsiteY7" fmla="*/ 540346 h 1479989"/>
                <a:gd name="connsiteX8" fmla="*/ 1088785 w 1662113"/>
                <a:gd name="connsiteY8" fmla="*/ 542383 h 1479989"/>
                <a:gd name="connsiteX9" fmla="*/ 1087927 w 1662113"/>
                <a:gd name="connsiteY9" fmla="*/ 544952 h 1479989"/>
                <a:gd name="connsiteX10" fmla="*/ 1089416 w 1662113"/>
                <a:gd name="connsiteY10" fmla="*/ 544952 h 1479989"/>
                <a:gd name="connsiteX11" fmla="*/ 1520439 w 1662113"/>
                <a:gd name="connsiteY11" fmla="*/ 544952 h 1479989"/>
                <a:gd name="connsiteX12" fmla="*/ 1662113 w 1662113"/>
                <a:gd name="connsiteY12" fmla="*/ 686240 h 1479989"/>
                <a:gd name="connsiteX13" fmla="*/ 1620905 w 1662113"/>
                <a:gd name="connsiteY13" fmla="*/ 786431 h 1479989"/>
                <a:gd name="connsiteX14" fmla="*/ 1591509 w 1662113"/>
                <a:gd name="connsiteY14" fmla="*/ 806096 h 1479989"/>
                <a:gd name="connsiteX15" fmla="*/ 1620905 w 1662113"/>
                <a:gd name="connsiteY15" fmla="*/ 825760 h 1479989"/>
                <a:gd name="connsiteX16" fmla="*/ 1662113 w 1662113"/>
                <a:gd name="connsiteY16" fmla="*/ 925952 h 1479989"/>
                <a:gd name="connsiteX17" fmla="*/ 1620905 w 1662113"/>
                <a:gd name="connsiteY17" fmla="*/ 1026143 h 1479989"/>
                <a:gd name="connsiteX18" fmla="*/ 1580670 w 1662113"/>
                <a:gd name="connsiteY18" fmla="*/ 1053058 h 1479989"/>
                <a:gd name="connsiteX19" fmla="*/ 1597036 w 1662113"/>
                <a:gd name="connsiteY19" fmla="*/ 1077331 h 1479989"/>
                <a:gd name="connsiteX20" fmla="*/ 1608139 w 1662113"/>
                <a:gd name="connsiteY20" fmla="*/ 1132327 h 1479989"/>
                <a:gd name="connsiteX21" fmla="*/ 1608138 w 1662113"/>
                <a:gd name="connsiteY21" fmla="*/ 1132327 h 1479989"/>
                <a:gd name="connsiteX22" fmla="*/ 1521846 w 1662113"/>
                <a:gd name="connsiteY22" fmla="*/ 1262512 h 1479989"/>
                <a:gd name="connsiteX23" fmla="*/ 1488974 w 1662113"/>
                <a:gd name="connsiteY23" fmla="*/ 1269148 h 1479989"/>
                <a:gd name="connsiteX24" fmla="*/ 1498613 w 1662113"/>
                <a:gd name="connsiteY24" fmla="*/ 1283384 h 1479989"/>
                <a:gd name="connsiteX25" fmla="*/ 1509713 w 1662113"/>
                <a:gd name="connsiteY25" fmla="*/ 1338702 h 1479989"/>
                <a:gd name="connsiteX26" fmla="*/ 1367085 w 1662113"/>
                <a:gd name="connsiteY26" fmla="*/ 1479989 h 1479989"/>
                <a:gd name="connsiteX27" fmla="*/ 664916 w 1662113"/>
                <a:gd name="connsiteY27" fmla="*/ 1479989 h 1479989"/>
                <a:gd name="connsiteX28" fmla="*/ 533388 w 1662113"/>
                <a:gd name="connsiteY28" fmla="*/ 1394019 h 1479989"/>
                <a:gd name="connsiteX29" fmla="*/ 526131 w 1662113"/>
                <a:gd name="connsiteY29" fmla="*/ 1357853 h 1479989"/>
                <a:gd name="connsiteX30" fmla="*/ 522288 w 1662113"/>
                <a:gd name="connsiteY30" fmla="*/ 1357045 h 1479989"/>
                <a:gd name="connsiteX31" fmla="*/ 522288 w 1662113"/>
                <a:gd name="connsiteY31" fmla="*/ 1363836 h 1479989"/>
                <a:gd name="connsiteX32" fmla="*/ 522288 w 1662113"/>
                <a:gd name="connsiteY32" fmla="*/ 1364940 h 1479989"/>
                <a:gd name="connsiteX33" fmla="*/ 413478 w 1662113"/>
                <a:gd name="connsiteY33" fmla="*/ 1473640 h 1479989"/>
                <a:gd name="connsiteX34" fmla="*/ 108810 w 1662113"/>
                <a:gd name="connsiteY34" fmla="*/ 1473640 h 1479989"/>
                <a:gd name="connsiteX35" fmla="*/ 0 w 1662113"/>
                <a:gd name="connsiteY35" fmla="*/ 1364940 h 1479989"/>
                <a:gd name="connsiteX36" fmla="*/ 0 w 1662113"/>
                <a:gd name="connsiteY36" fmla="*/ 799702 h 1479989"/>
                <a:gd name="connsiteX37" fmla="*/ 108810 w 1662113"/>
                <a:gd name="connsiteY37" fmla="*/ 691002 h 1479989"/>
                <a:gd name="connsiteX38" fmla="*/ 413478 w 1662113"/>
                <a:gd name="connsiteY38" fmla="*/ 691002 h 1479989"/>
                <a:gd name="connsiteX39" fmla="*/ 522288 w 1662113"/>
                <a:gd name="connsiteY39" fmla="*/ 799702 h 1479989"/>
                <a:gd name="connsiteX40" fmla="*/ 522288 w 1662113"/>
                <a:gd name="connsiteY40" fmla="*/ 800979 h 1479989"/>
                <a:gd name="connsiteX41" fmla="*/ 523219 w 1662113"/>
                <a:gd name="connsiteY41" fmla="*/ 801064 h 1479989"/>
                <a:gd name="connsiteX42" fmla="*/ 828121 w 1662113"/>
                <a:gd name="connsiteY42" fmla="*/ 312219 h 1479989"/>
                <a:gd name="connsiteX43" fmla="*/ 806342 w 1662113"/>
                <a:gd name="connsiteY43" fmla="*/ 29775 h 1479989"/>
                <a:gd name="connsiteX44" fmla="*/ 914300 w 1662113"/>
                <a:gd name="connsiteY44" fmla="*/ 559 h 147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2113" h="1479989">
                  <a:moveTo>
                    <a:pt x="332582" y="1256152"/>
                  </a:moveTo>
                  <a:cubicBezTo>
                    <a:pt x="294543" y="1256152"/>
                    <a:pt x="261938" y="1288757"/>
                    <a:pt x="261938" y="1326796"/>
                  </a:cubicBezTo>
                  <a:cubicBezTo>
                    <a:pt x="261938" y="1364835"/>
                    <a:pt x="294543" y="1397440"/>
                    <a:pt x="332582" y="1397440"/>
                  </a:cubicBezTo>
                  <a:cubicBezTo>
                    <a:pt x="370621" y="1397440"/>
                    <a:pt x="403226" y="1364835"/>
                    <a:pt x="403226" y="1326796"/>
                  </a:cubicBezTo>
                  <a:cubicBezTo>
                    <a:pt x="403226" y="1288757"/>
                    <a:pt x="370621" y="1256152"/>
                    <a:pt x="332582" y="1256152"/>
                  </a:cubicBezTo>
                  <a:close/>
                  <a:moveTo>
                    <a:pt x="914300" y="559"/>
                  </a:moveTo>
                  <a:cubicBezTo>
                    <a:pt x="993419" y="6606"/>
                    <a:pt x="1087424" y="63044"/>
                    <a:pt x="1111245" y="236176"/>
                  </a:cubicBezTo>
                  <a:cubicBezTo>
                    <a:pt x="1130301" y="382830"/>
                    <a:pt x="1089466" y="540346"/>
                    <a:pt x="1089466" y="540346"/>
                  </a:cubicBezTo>
                  <a:cubicBezTo>
                    <a:pt x="1089466" y="540346"/>
                    <a:pt x="1089466" y="540346"/>
                    <a:pt x="1088785" y="542383"/>
                  </a:cubicBezTo>
                  <a:lnTo>
                    <a:pt x="1087927" y="544952"/>
                  </a:lnTo>
                  <a:lnTo>
                    <a:pt x="1089416" y="544952"/>
                  </a:lnTo>
                  <a:cubicBezTo>
                    <a:pt x="1520439" y="544952"/>
                    <a:pt x="1520439" y="544952"/>
                    <a:pt x="1520439" y="544952"/>
                  </a:cubicBezTo>
                  <a:cubicBezTo>
                    <a:pt x="1599450" y="544952"/>
                    <a:pt x="1662113" y="607445"/>
                    <a:pt x="1662113" y="686240"/>
                  </a:cubicBezTo>
                  <a:cubicBezTo>
                    <a:pt x="1662113" y="725637"/>
                    <a:pt x="1646447" y="760959"/>
                    <a:pt x="1620905" y="786431"/>
                  </a:cubicBezTo>
                  <a:lnTo>
                    <a:pt x="1591509" y="806096"/>
                  </a:lnTo>
                  <a:lnTo>
                    <a:pt x="1620905" y="825760"/>
                  </a:lnTo>
                  <a:cubicBezTo>
                    <a:pt x="1646447" y="851232"/>
                    <a:pt x="1662113" y="886554"/>
                    <a:pt x="1662113" y="925952"/>
                  </a:cubicBezTo>
                  <a:cubicBezTo>
                    <a:pt x="1662113" y="965349"/>
                    <a:pt x="1646447" y="1000671"/>
                    <a:pt x="1620905" y="1026143"/>
                  </a:cubicBezTo>
                  <a:lnTo>
                    <a:pt x="1580670" y="1053058"/>
                  </a:lnTo>
                  <a:lnTo>
                    <a:pt x="1597036" y="1077331"/>
                  </a:lnTo>
                  <a:cubicBezTo>
                    <a:pt x="1604185" y="1094235"/>
                    <a:pt x="1608139" y="1112819"/>
                    <a:pt x="1608139" y="1132327"/>
                  </a:cubicBezTo>
                  <a:lnTo>
                    <a:pt x="1608138" y="1132327"/>
                  </a:lnTo>
                  <a:cubicBezTo>
                    <a:pt x="1608138" y="1190850"/>
                    <a:pt x="1572556" y="1241063"/>
                    <a:pt x="1521846" y="1262512"/>
                  </a:cubicBezTo>
                  <a:lnTo>
                    <a:pt x="1488974" y="1269148"/>
                  </a:lnTo>
                  <a:lnTo>
                    <a:pt x="1498613" y="1283384"/>
                  </a:lnTo>
                  <a:cubicBezTo>
                    <a:pt x="1505770" y="1300323"/>
                    <a:pt x="1509713" y="1319003"/>
                    <a:pt x="1509713" y="1338702"/>
                  </a:cubicBezTo>
                  <a:cubicBezTo>
                    <a:pt x="1509713" y="1417497"/>
                    <a:pt x="1446628" y="1479989"/>
                    <a:pt x="1367085" y="1479989"/>
                  </a:cubicBezTo>
                  <a:cubicBezTo>
                    <a:pt x="664916" y="1479989"/>
                    <a:pt x="664916" y="1479989"/>
                    <a:pt x="664916" y="1479989"/>
                  </a:cubicBezTo>
                  <a:cubicBezTo>
                    <a:pt x="605259" y="1479989"/>
                    <a:pt x="554859" y="1444837"/>
                    <a:pt x="533388" y="1394019"/>
                  </a:cubicBezTo>
                  <a:lnTo>
                    <a:pt x="526131" y="1357853"/>
                  </a:lnTo>
                  <a:lnTo>
                    <a:pt x="522288" y="1357045"/>
                  </a:lnTo>
                  <a:lnTo>
                    <a:pt x="522288" y="1363836"/>
                  </a:lnTo>
                  <a:cubicBezTo>
                    <a:pt x="522288" y="1364940"/>
                    <a:pt x="522288" y="1364940"/>
                    <a:pt x="522288" y="1364940"/>
                  </a:cubicBezTo>
                  <a:cubicBezTo>
                    <a:pt x="522288" y="1424725"/>
                    <a:pt x="473324" y="1473640"/>
                    <a:pt x="413478" y="1473640"/>
                  </a:cubicBezTo>
                  <a:cubicBezTo>
                    <a:pt x="108810" y="1473640"/>
                    <a:pt x="108810" y="1473640"/>
                    <a:pt x="108810" y="1473640"/>
                  </a:cubicBezTo>
                  <a:cubicBezTo>
                    <a:pt x="48964" y="1473640"/>
                    <a:pt x="0" y="1424725"/>
                    <a:pt x="0" y="1364940"/>
                  </a:cubicBezTo>
                  <a:cubicBezTo>
                    <a:pt x="0" y="799702"/>
                    <a:pt x="0" y="799702"/>
                    <a:pt x="0" y="799702"/>
                  </a:cubicBezTo>
                  <a:cubicBezTo>
                    <a:pt x="0" y="739917"/>
                    <a:pt x="48964" y="691002"/>
                    <a:pt x="108810" y="691002"/>
                  </a:cubicBezTo>
                  <a:cubicBezTo>
                    <a:pt x="413478" y="691002"/>
                    <a:pt x="413478" y="691002"/>
                    <a:pt x="413478" y="691002"/>
                  </a:cubicBezTo>
                  <a:cubicBezTo>
                    <a:pt x="473324" y="691002"/>
                    <a:pt x="522288" y="739917"/>
                    <a:pt x="522288" y="799702"/>
                  </a:cubicBezTo>
                  <a:lnTo>
                    <a:pt x="522288" y="800979"/>
                  </a:lnTo>
                  <a:lnTo>
                    <a:pt x="523219" y="801064"/>
                  </a:lnTo>
                  <a:cubicBezTo>
                    <a:pt x="523219" y="801064"/>
                    <a:pt x="523219" y="801064"/>
                    <a:pt x="828121" y="312219"/>
                  </a:cubicBezTo>
                  <a:cubicBezTo>
                    <a:pt x="828121" y="312219"/>
                    <a:pt x="828121" y="312219"/>
                    <a:pt x="806342" y="29775"/>
                  </a:cubicBezTo>
                  <a:cubicBezTo>
                    <a:pt x="824718" y="11443"/>
                    <a:pt x="866830" y="-3069"/>
                    <a:pt x="914300" y="559"/>
                  </a:cubicBezTo>
                  <a:close/>
                </a:path>
              </a:pathLst>
            </a:custGeom>
            <a:solidFill>
              <a:schemeClr val="accent2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274320" tIns="0" rIns="0" bIns="82296" numCol="1" anchor="b" anchorCtr="0" compatLnSpc="1"/>
            <a:p>
              <a:pPr algn="ctr"/>
              <a:endPara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8" name="Freeform 5"/>
            <p:cNvSpPr/>
            <p:nvPr/>
          </p:nvSpPr>
          <p:spPr bwMode="auto">
            <a:xfrm>
              <a:off x="6554" y="4942"/>
              <a:ext cx="5939" cy="322"/>
            </a:xfrm>
            <a:custGeom>
              <a:avLst/>
              <a:gdLst>
                <a:gd name="T0" fmla="*/ 1064 w 1064"/>
                <a:gd name="T1" fmla="*/ 0 h 55"/>
                <a:gd name="T2" fmla="*/ 532 w 1064"/>
                <a:gd name="T3" fmla="*/ 55 h 55"/>
                <a:gd name="T4" fmla="*/ 0 w 1064"/>
                <a:gd name="T5" fmla="*/ 0 h 55"/>
                <a:gd name="T6" fmla="*/ 0 w 106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4" h="55">
                  <a:moveTo>
                    <a:pt x="1064" y="0"/>
                  </a:moveTo>
                  <a:cubicBezTo>
                    <a:pt x="1064" y="31"/>
                    <a:pt x="826" y="55"/>
                    <a:pt x="532" y="55"/>
                  </a:cubicBezTo>
                  <a:cubicBezTo>
                    <a:pt x="238" y="55"/>
                    <a:pt x="0" y="3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1750" cap="flat">
              <a:solidFill>
                <a:srgbClr val="E4E4E4"/>
              </a:solidFill>
              <a:prstDash val="solid"/>
              <a:miter lim="800000"/>
              <a:tailEnd type="none" w="lg" len="lg"/>
            </a:ln>
          </p:spPr>
          <p:txBody>
            <a:bodyPr lIns="25400" tIns="25400" rIns="25400" bIns="25400" anchor="ctr"/>
            <a:p>
              <a:pPr algn="ctr" defTabSz="412750" hangingPunct="0"/>
              <a:endParaRPr lang="en-US" sz="2800" ker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627086" y="954250"/>
            <a:ext cx="780222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7087" y="431030"/>
            <a:ext cx="2380273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浏览器兼容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Google Shape;247;p30"/>
          <p:cNvSpPr/>
          <p:nvPr/>
        </p:nvSpPr>
        <p:spPr>
          <a:xfrm>
            <a:off x="6182278" y="5693933"/>
            <a:ext cx="396000" cy="39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075" tIns="38075" rIns="38075" bIns="38075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Rectangle 29"/>
          <p:cNvSpPr/>
          <p:nvPr/>
        </p:nvSpPr>
        <p:spPr>
          <a:xfrm>
            <a:off x="6731635" y="5595620"/>
            <a:ext cx="4490720" cy="8604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ts val="2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阻止冒泡写法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event.stopPropagation ? event.stopPropagation() : (event.cancelBubble = true);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5" grpId="0" animBg="1"/>
      <p:bldP spid="6" grpId="0" animBg="1"/>
      <p:bldP spid="7" grpId="0" animBg="1"/>
      <p:bldP spid="10" grpId="0"/>
      <p:bldP spid="11" grpId="0"/>
      <p:bldP spid="32" grpId="0" animBg="1"/>
      <p:bldP spid="12" grpId="0"/>
      <p:bldP spid="33" grpId="0"/>
      <p:bldP spid="5" grpId="1" animBg="1"/>
      <p:bldP spid="6" grpId="1" animBg="1"/>
      <p:bldP spid="7" grpId="1" animBg="1"/>
      <p:bldP spid="10" grpId="1"/>
      <p:bldP spid="11" grpId="1"/>
      <p:bldP spid="32" grpId="1" animBg="1"/>
      <p:bldP spid="12" grpId="1"/>
      <p:bldP spid="3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951162" y="-345497"/>
            <a:ext cx="17347398" cy="9578628"/>
            <a:chOff x="-1951162" y="-345497"/>
            <a:chExt cx="17347398" cy="9578628"/>
          </a:xfrm>
        </p:grpSpPr>
        <p:sp>
          <p:nvSpPr>
            <p:cNvPr id="19" name="椭圆 18"/>
            <p:cNvSpPr/>
            <p:nvPr/>
          </p:nvSpPr>
          <p:spPr>
            <a:xfrm>
              <a:off x="7010400" y="847295"/>
              <a:ext cx="8385836" cy="8385836"/>
            </a:xfrm>
            <a:prstGeom prst="ellips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-1951162" y="5594684"/>
              <a:ext cx="3112168" cy="31121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08895" y="-345497"/>
              <a:ext cx="2366209" cy="23662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353540" y="6065201"/>
              <a:ext cx="521628" cy="521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47421" y="492113"/>
              <a:ext cx="690991" cy="6909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Rechteck 38"/>
          <p:cNvSpPr/>
          <p:nvPr/>
        </p:nvSpPr>
        <p:spPr>
          <a:xfrm>
            <a:off x="-317" y="0"/>
            <a:ext cx="4486184" cy="6858000"/>
          </a:xfrm>
          <a:prstGeom prst="rect">
            <a:avLst/>
          </a:prstGeom>
          <a:solidFill>
            <a:schemeClr val="bg1"/>
          </a:solidFill>
          <a:ln w="127000"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/>
          </a:p>
        </p:txBody>
      </p:sp>
      <p:sp>
        <p:nvSpPr>
          <p:cNvPr id="6" name="Ellipse 43"/>
          <p:cNvSpPr/>
          <p:nvPr/>
        </p:nvSpPr>
        <p:spPr>
          <a:xfrm>
            <a:off x="4279347" y="3485964"/>
            <a:ext cx="415102" cy="41510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Shape 3850"/>
          <p:cNvSpPr/>
          <p:nvPr/>
        </p:nvSpPr>
        <p:spPr>
          <a:xfrm>
            <a:off x="4402207" y="3593049"/>
            <a:ext cx="139886" cy="171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13" tIns="22850" rIns="45713" bIns="22850" anchor="ctr" anchorCtr="0">
            <a:noAutofit/>
          </a:bodyPr>
          <a:lstStyle/>
          <a:p>
            <a:endParaRPr sz="1800">
              <a:solidFill>
                <a:schemeClr val="bg2">
                  <a:lumMod val="50000"/>
                </a:schemeClr>
              </a:solidFill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8" name="Ellipse 43"/>
          <p:cNvSpPr/>
          <p:nvPr/>
        </p:nvSpPr>
        <p:spPr>
          <a:xfrm>
            <a:off x="4279347" y="4743277"/>
            <a:ext cx="415102" cy="41510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Shape 3850"/>
          <p:cNvSpPr/>
          <p:nvPr/>
        </p:nvSpPr>
        <p:spPr>
          <a:xfrm>
            <a:off x="4402207" y="4850362"/>
            <a:ext cx="139886" cy="171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13" tIns="22850" rIns="45713" bIns="22850" anchor="ctr" anchorCtr="0">
            <a:noAutofit/>
          </a:bodyPr>
          <a:lstStyle/>
          <a:p>
            <a:endParaRPr sz="1800">
              <a:solidFill>
                <a:schemeClr val="bg2">
                  <a:lumMod val="50000"/>
                </a:schemeClr>
              </a:solidFill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104460" y="1866818"/>
            <a:ext cx="429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target</a:t>
            </a:r>
            <a:r>
              <a:rPr lang="zh-CN" altLang="en-US" sz="24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24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currentTarget</a:t>
            </a:r>
            <a:r>
              <a:rPr lang="zh-CN" altLang="en-US" sz="24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的区别</a:t>
            </a:r>
            <a:endParaRPr lang="zh-CN" altLang="en-US" sz="24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1477152" y="3592801"/>
            <a:ext cx="2635294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返回的是你点击哪个元素就返回哪个元素。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Rectangle 29"/>
          <p:cNvSpPr/>
          <p:nvPr/>
        </p:nvSpPr>
        <p:spPr>
          <a:xfrm>
            <a:off x="1431432" y="4941129"/>
            <a:ext cx="2635294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返回的是当前绑定鼠标事件的元素。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01620" y="2951798"/>
            <a:ext cx="1029970" cy="5340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66875" y="4315778"/>
            <a:ext cx="2164715" cy="5340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arget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-1950527" y="-354387"/>
            <a:ext cx="17347398" cy="9578628"/>
            <a:chOff x="-1951162" y="-345497"/>
            <a:chExt cx="17347398" cy="9578628"/>
          </a:xfrm>
        </p:grpSpPr>
        <p:sp>
          <p:nvSpPr>
            <p:cNvPr id="29" name="椭圆 28"/>
            <p:cNvSpPr/>
            <p:nvPr/>
          </p:nvSpPr>
          <p:spPr>
            <a:xfrm>
              <a:off x="7010400" y="847295"/>
              <a:ext cx="8385836" cy="8385836"/>
            </a:xfrm>
            <a:prstGeom prst="ellips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1951162" y="5594684"/>
              <a:ext cx="3112168" cy="31121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1008895" y="-345497"/>
              <a:ext cx="2366209" cy="23662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1353540" y="6065201"/>
              <a:ext cx="521628" cy="521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7421" y="492113"/>
              <a:ext cx="690991" cy="6909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28055" y="492125"/>
            <a:ext cx="5452110" cy="5777230"/>
            <a:chOff x="9111" y="850"/>
            <a:chExt cx="8586" cy="9098"/>
          </a:xfrm>
        </p:grpSpPr>
        <p:sp>
          <p:nvSpPr>
            <p:cNvPr id="26" name="任意多边形: 形状 12"/>
            <p:cNvSpPr/>
            <p:nvPr/>
          </p:nvSpPr>
          <p:spPr>
            <a:xfrm rot="18883918">
              <a:off x="8855" y="1106"/>
              <a:ext cx="9099" cy="8586"/>
            </a:xfrm>
            <a:custGeom>
              <a:avLst/>
              <a:gdLst>
                <a:gd name="connsiteX0" fmla="*/ 53331 w 5156888"/>
                <a:gd name="connsiteY0" fmla="*/ 4324350 h 4866085"/>
                <a:gd name="connsiteX1" fmla="*/ 2606031 w 5156888"/>
                <a:gd name="connsiteY1" fmla="*/ 0 h 4866085"/>
                <a:gd name="connsiteX2" fmla="*/ 5101581 w 5156888"/>
                <a:gd name="connsiteY2" fmla="*/ 4324350 h 4866085"/>
                <a:gd name="connsiteX3" fmla="*/ 53331 w 5156888"/>
                <a:gd name="connsiteY3" fmla="*/ 4324350 h 486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6888" h="4866085">
                  <a:moveTo>
                    <a:pt x="53331" y="4324350"/>
                  </a:moveTo>
                  <a:cubicBezTo>
                    <a:pt x="-362594" y="3603625"/>
                    <a:pt x="1764656" y="0"/>
                    <a:pt x="2606031" y="0"/>
                  </a:cubicBezTo>
                  <a:cubicBezTo>
                    <a:pt x="3447406" y="0"/>
                    <a:pt x="5520681" y="3600450"/>
                    <a:pt x="5101581" y="4324350"/>
                  </a:cubicBezTo>
                  <a:cubicBezTo>
                    <a:pt x="4682481" y="5048250"/>
                    <a:pt x="469256" y="5045075"/>
                    <a:pt x="53331" y="43243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50202020403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4" name="任意多边形: 形状 12"/>
            <p:cNvSpPr/>
            <p:nvPr/>
          </p:nvSpPr>
          <p:spPr>
            <a:xfrm rot="17507217">
              <a:off x="10349" y="2744"/>
              <a:ext cx="6113" cy="5768"/>
            </a:xfrm>
            <a:custGeom>
              <a:avLst/>
              <a:gdLst>
                <a:gd name="connsiteX0" fmla="*/ 53331 w 5156888"/>
                <a:gd name="connsiteY0" fmla="*/ 4324350 h 4866085"/>
                <a:gd name="connsiteX1" fmla="*/ 2606031 w 5156888"/>
                <a:gd name="connsiteY1" fmla="*/ 0 h 4866085"/>
                <a:gd name="connsiteX2" fmla="*/ 5101581 w 5156888"/>
                <a:gd name="connsiteY2" fmla="*/ 4324350 h 4866085"/>
                <a:gd name="connsiteX3" fmla="*/ 53331 w 5156888"/>
                <a:gd name="connsiteY3" fmla="*/ 4324350 h 486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6888" h="4866085">
                  <a:moveTo>
                    <a:pt x="53331" y="4324350"/>
                  </a:moveTo>
                  <a:cubicBezTo>
                    <a:pt x="-362594" y="3603625"/>
                    <a:pt x="1764656" y="0"/>
                    <a:pt x="2606031" y="0"/>
                  </a:cubicBezTo>
                  <a:cubicBezTo>
                    <a:pt x="3447406" y="0"/>
                    <a:pt x="5520681" y="3600450"/>
                    <a:pt x="5101581" y="4324350"/>
                  </a:cubicBezTo>
                  <a:cubicBezTo>
                    <a:pt x="4682481" y="5048250"/>
                    <a:pt x="469256" y="5045075"/>
                    <a:pt x="53331" y="4324350"/>
                  </a:cubicBezTo>
                  <a:close/>
                </a:path>
              </a:pathLst>
            </a:custGeom>
            <a:blipFill dpi="0" rotWithShape="0">
              <a:blip r:embed="rId1"/>
              <a:srcRect/>
              <a:stretch>
                <a:fillRect l="-22265" t="1091" r="-22265" b="1091"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502020204030204"/>
                <a:ea typeface="思源黑体 CN Bold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12" grpId="0"/>
      <p:bldP spid="24" grpId="1"/>
      <p:bldP spid="12" grpId="1"/>
      <p:bldP spid="1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4546926" cy="454692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7643487" y="2311073"/>
            <a:ext cx="4546926" cy="454692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3081" y="2817566"/>
            <a:ext cx="65243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765">
              <a:defRPr/>
            </a:pPr>
            <a:r>
              <a:rPr lang="zh-CN" altLang="en-US" sz="8000" b="1" dirty="0">
                <a:solidFill>
                  <a:srgbClr val="17406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感谢您的观看</a:t>
            </a:r>
            <a:endParaRPr lang="zh-CN" altLang="en-US" sz="8000" b="1" dirty="0">
              <a:solidFill>
                <a:srgbClr val="17406D">
                  <a:lumMod val="60000"/>
                  <a:lumOff val="40000"/>
                </a:srgb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-2"/>
            <a:ext cx="3986784" cy="39867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8203629" y="2871216"/>
            <a:ext cx="3986784" cy="39867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8" y="1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5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0771277" y="2156849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6627825" y="4658925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6846" y="4701149"/>
            <a:ext cx="381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汇报人：董祥宇</a:t>
            </a:r>
            <a:r>
              <a:rPr kumimoji="1"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 </a:t>
            </a:r>
            <a:r>
              <a:rPr kumimoji="1"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时间：</a:t>
            </a:r>
            <a:r>
              <a:rPr kumimoji="1"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2020</a:t>
            </a:r>
            <a:r>
              <a:rPr kumimoji="1"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年</a:t>
            </a:r>
            <a:r>
              <a:rPr kumimoji="1"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kumimoji="1"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月</a:t>
            </a:r>
            <a:endParaRPr kumimoji="1" lang="en-US" altLang="zh-CN" dirty="0">
              <a:solidFill>
                <a:prstClr val="black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/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/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5" dirty="0">
                <a:solidFill>
                  <a:prstClr val="white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altLang="zh-CN" sz="8795" dirty="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2720404" y="3589797"/>
            <a:ext cx="6481838" cy="110045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en-US" altLang="zh-CN" sz="6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DOM</a:t>
            </a:r>
            <a:r>
              <a:rPr lang="zh-CN" altLang="en-US" sz="6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元素</a:t>
            </a:r>
            <a:endParaRPr lang="zh-CN" altLang="en-US" sz="66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$liḋe-TextBox 101"/>
          <p:cNvSpPr txBox="1"/>
          <p:nvPr/>
        </p:nvSpPr>
        <p:spPr>
          <a:xfrm>
            <a:off x="8514715" y="1751330"/>
            <a:ext cx="2294255" cy="756285"/>
          </a:xfrm>
          <a:prstGeom prst="rect">
            <a:avLst/>
          </a:prstGeom>
          <a:noFill/>
        </p:spPr>
        <p:txBody>
          <a:bodyPr vert="horz" wrap="none" lIns="91416" tIns="45708" rIns="91416" bIns="45708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增删改查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i$liḋe-TextBox 105"/>
          <p:cNvSpPr txBox="1"/>
          <p:nvPr/>
        </p:nvSpPr>
        <p:spPr>
          <a:xfrm>
            <a:off x="627380" y="1473835"/>
            <a:ext cx="2294255" cy="728345"/>
          </a:xfrm>
          <a:prstGeom prst="rect">
            <a:avLst/>
          </a:prstGeom>
          <a:noFill/>
        </p:spPr>
        <p:txBody>
          <a:bodyPr vert="horz" wrap="none" lIns="91416" tIns="45708" rIns="91416" bIns="45708" anchor="ctr">
            <a:norm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获取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DOM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元素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i$liḋe-TextBox 108"/>
          <p:cNvSpPr txBox="1"/>
          <p:nvPr/>
        </p:nvSpPr>
        <p:spPr>
          <a:xfrm>
            <a:off x="359410" y="3937000"/>
            <a:ext cx="2294255" cy="767715"/>
          </a:xfrm>
          <a:prstGeom prst="rect">
            <a:avLst/>
          </a:prstGeom>
          <a:noFill/>
        </p:spPr>
        <p:txBody>
          <a:bodyPr vert="horz" wrap="none" lIns="91416" tIns="45708" rIns="91416" bIns="45708" anchor="ctr">
            <a:norm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创建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DOM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元素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3327400" y="1407795"/>
            <a:ext cx="4700270" cy="4507230"/>
            <a:chOff x="5240" y="2217"/>
            <a:chExt cx="7402" cy="7098"/>
          </a:xfrm>
        </p:grpSpPr>
        <p:sp>
          <p:nvSpPr>
            <p:cNvPr id="3" name="íṡľíḍè-Freeform: Shape 2"/>
            <p:cNvSpPr/>
            <p:nvPr/>
          </p:nvSpPr>
          <p:spPr bwMode="auto">
            <a:xfrm>
              <a:off x="6865" y="4189"/>
              <a:ext cx="1115" cy="1582"/>
            </a:xfrm>
            <a:custGeom>
              <a:avLst/>
              <a:gdLst>
                <a:gd name="T0" fmla="*/ 127 w 127"/>
                <a:gd name="T1" fmla="*/ 54 h 180"/>
                <a:gd name="T2" fmla="*/ 73 w 127"/>
                <a:gd name="T3" fmla="*/ 0 h 180"/>
                <a:gd name="T4" fmla="*/ 0 w 127"/>
                <a:gd name="T5" fmla="*/ 180 h 180"/>
                <a:gd name="T6" fmla="*/ 76 w 127"/>
                <a:gd name="T7" fmla="*/ 180 h 180"/>
                <a:gd name="T8" fmla="*/ 127 w 127"/>
                <a:gd name="T9" fmla="*/ 5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0">
                  <a:moveTo>
                    <a:pt x="127" y="54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28" y="46"/>
                    <a:pt x="0" y="110"/>
                    <a:pt x="0" y="180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31"/>
                    <a:pt x="96" y="87"/>
                    <a:pt x="127" y="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íṡľíḍè-Freeform: Shape 3"/>
            <p:cNvSpPr/>
            <p:nvPr/>
          </p:nvSpPr>
          <p:spPr bwMode="auto">
            <a:xfrm>
              <a:off x="6857" y="5760"/>
              <a:ext cx="3821" cy="2249"/>
            </a:xfrm>
            <a:custGeom>
              <a:avLst/>
              <a:gdLst>
                <a:gd name="T0" fmla="*/ 381 w 435"/>
                <a:gd name="T1" fmla="*/ 129 h 256"/>
                <a:gd name="T2" fmla="*/ 256 w 435"/>
                <a:gd name="T3" fmla="*/ 179 h 256"/>
                <a:gd name="T4" fmla="*/ 256 w 435"/>
                <a:gd name="T5" fmla="*/ 179 h 256"/>
                <a:gd name="T6" fmla="*/ 130 w 435"/>
                <a:gd name="T7" fmla="*/ 127 h 256"/>
                <a:gd name="T8" fmla="*/ 130 w 435"/>
                <a:gd name="T9" fmla="*/ 127 h 256"/>
                <a:gd name="T10" fmla="*/ 77 w 435"/>
                <a:gd name="T11" fmla="*/ 0 h 256"/>
                <a:gd name="T12" fmla="*/ 0 w 435"/>
                <a:gd name="T13" fmla="*/ 0 h 256"/>
                <a:gd name="T14" fmla="*/ 75 w 435"/>
                <a:gd name="T15" fmla="*/ 181 h 256"/>
                <a:gd name="T16" fmla="*/ 75 w 435"/>
                <a:gd name="T17" fmla="*/ 181 h 256"/>
                <a:gd name="T18" fmla="*/ 256 w 435"/>
                <a:gd name="T19" fmla="*/ 256 h 256"/>
                <a:gd name="T20" fmla="*/ 256 w 435"/>
                <a:gd name="T21" fmla="*/ 256 h 256"/>
                <a:gd name="T22" fmla="*/ 435 w 435"/>
                <a:gd name="T23" fmla="*/ 183 h 256"/>
                <a:gd name="T24" fmla="*/ 381 w 435"/>
                <a:gd name="T25" fmla="*/ 12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256">
                  <a:moveTo>
                    <a:pt x="381" y="129"/>
                  </a:moveTo>
                  <a:cubicBezTo>
                    <a:pt x="348" y="160"/>
                    <a:pt x="304" y="179"/>
                    <a:pt x="256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07" y="179"/>
                    <a:pt x="162" y="159"/>
                    <a:pt x="130" y="127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97" y="95"/>
                    <a:pt x="77" y="5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29" y="135"/>
                    <a:pt x="75" y="181"/>
                  </a:cubicBezTo>
                  <a:cubicBezTo>
                    <a:pt x="75" y="181"/>
                    <a:pt x="75" y="181"/>
                    <a:pt x="75" y="181"/>
                  </a:cubicBezTo>
                  <a:cubicBezTo>
                    <a:pt x="121" y="227"/>
                    <a:pt x="185" y="256"/>
                    <a:pt x="256" y="256"/>
                  </a:cubicBezTo>
                  <a:cubicBezTo>
                    <a:pt x="256" y="256"/>
                    <a:pt x="256" y="256"/>
                    <a:pt x="256" y="256"/>
                  </a:cubicBezTo>
                  <a:cubicBezTo>
                    <a:pt x="326" y="256"/>
                    <a:pt x="389" y="228"/>
                    <a:pt x="435" y="183"/>
                  </a:cubicBezTo>
                  <a:lnTo>
                    <a:pt x="381" y="12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íṡľíḍè-Freeform: Shape 4"/>
            <p:cNvSpPr/>
            <p:nvPr/>
          </p:nvSpPr>
          <p:spPr bwMode="auto">
            <a:xfrm>
              <a:off x="10193" y="4181"/>
              <a:ext cx="1152" cy="3187"/>
            </a:xfrm>
            <a:custGeom>
              <a:avLst/>
              <a:gdLst>
                <a:gd name="T0" fmla="*/ 131 w 131"/>
                <a:gd name="T1" fmla="*/ 181 h 363"/>
                <a:gd name="T2" fmla="*/ 131 w 131"/>
                <a:gd name="T3" fmla="*/ 181 h 363"/>
                <a:gd name="T4" fmla="*/ 131 w 131"/>
                <a:gd name="T5" fmla="*/ 181 h 363"/>
                <a:gd name="T6" fmla="*/ 57 w 131"/>
                <a:gd name="T7" fmla="*/ 0 h 363"/>
                <a:gd name="T8" fmla="*/ 2 w 131"/>
                <a:gd name="T9" fmla="*/ 54 h 363"/>
                <a:gd name="T10" fmla="*/ 55 w 131"/>
                <a:gd name="T11" fmla="*/ 181 h 363"/>
                <a:gd name="T12" fmla="*/ 55 w 131"/>
                <a:gd name="T13" fmla="*/ 181 h 363"/>
                <a:gd name="T14" fmla="*/ 0 w 131"/>
                <a:gd name="T15" fmla="*/ 309 h 363"/>
                <a:gd name="T16" fmla="*/ 54 w 131"/>
                <a:gd name="T17" fmla="*/ 363 h 363"/>
                <a:gd name="T18" fmla="*/ 131 w 131"/>
                <a:gd name="T19" fmla="*/ 181 h 363"/>
                <a:gd name="T20" fmla="*/ 131 w 131"/>
                <a:gd name="T21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363">
                  <a:moveTo>
                    <a:pt x="131" y="181"/>
                  </a:moveTo>
                  <a:cubicBezTo>
                    <a:pt x="131" y="181"/>
                    <a:pt x="131" y="181"/>
                    <a:pt x="131" y="181"/>
                  </a:cubicBezTo>
                  <a:cubicBezTo>
                    <a:pt x="131" y="181"/>
                    <a:pt x="131" y="181"/>
                    <a:pt x="131" y="181"/>
                  </a:cubicBezTo>
                  <a:cubicBezTo>
                    <a:pt x="131" y="110"/>
                    <a:pt x="103" y="46"/>
                    <a:pt x="57" y="0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5" y="87"/>
                    <a:pt x="55" y="131"/>
                    <a:pt x="55" y="181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5" y="231"/>
                    <a:pt x="33" y="277"/>
                    <a:pt x="0" y="309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101" y="317"/>
                    <a:pt x="131" y="252"/>
                    <a:pt x="131" y="181"/>
                  </a:cubicBezTo>
                  <a:cubicBezTo>
                    <a:pt x="131" y="181"/>
                    <a:pt x="131" y="181"/>
                    <a:pt x="131" y="18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íṡľíḍè-Freeform: Shape 5"/>
            <p:cNvSpPr/>
            <p:nvPr/>
          </p:nvSpPr>
          <p:spPr bwMode="auto">
            <a:xfrm>
              <a:off x="7506" y="3522"/>
              <a:ext cx="3191" cy="1149"/>
            </a:xfrm>
            <a:custGeom>
              <a:avLst/>
              <a:gdLst>
                <a:gd name="T0" fmla="*/ 182 w 363"/>
                <a:gd name="T1" fmla="*/ 0 h 131"/>
                <a:gd name="T2" fmla="*/ 0 w 363"/>
                <a:gd name="T3" fmla="*/ 77 h 131"/>
                <a:gd name="T4" fmla="*/ 54 w 363"/>
                <a:gd name="T5" fmla="*/ 131 h 131"/>
                <a:gd name="T6" fmla="*/ 182 w 363"/>
                <a:gd name="T7" fmla="*/ 77 h 131"/>
                <a:gd name="T8" fmla="*/ 308 w 363"/>
                <a:gd name="T9" fmla="*/ 129 h 131"/>
                <a:gd name="T10" fmla="*/ 363 w 363"/>
                <a:gd name="T11" fmla="*/ 75 h 131"/>
                <a:gd name="T12" fmla="*/ 182 w 363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131">
                  <a:moveTo>
                    <a:pt x="182" y="0"/>
                  </a:moveTo>
                  <a:cubicBezTo>
                    <a:pt x="110" y="0"/>
                    <a:pt x="46" y="30"/>
                    <a:pt x="0" y="77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86" y="98"/>
                    <a:pt x="132" y="77"/>
                    <a:pt x="182" y="77"/>
                  </a:cubicBezTo>
                  <a:cubicBezTo>
                    <a:pt x="231" y="77"/>
                    <a:pt x="276" y="97"/>
                    <a:pt x="308" y="129"/>
                  </a:cubicBezTo>
                  <a:cubicBezTo>
                    <a:pt x="363" y="75"/>
                    <a:pt x="363" y="75"/>
                    <a:pt x="363" y="75"/>
                  </a:cubicBezTo>
                  <a:cubicBezTo>
                    <a:pt x="316" y="29"/>
                    <a:pt x="252" y="0"/>
                    <a:pt x="182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íṡľíḍè-Oval 6"/>
            <p:cNvSpPr/>
            <p:nvPr/>
          </p:nvSpPr>
          <p:spPr bwMode="auto">
            <a:xfrm>
              <a:off x="12197" y="5586"/>
              <a:ext cx="122" cy="122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íṡľíḍè-Oval 7"/>
            <p:cNvSpPr/>
            <p:nvPr/>
          </p:nvSpPr>
          <p:spPr bwMode="auto">
            <a:xfrm>
              <a:off x="12179" y="5393"/>
              <a:ext cx="89" cy="78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íṡľíḍè-Oval 8"/>
            <p:cNvSpPr/>
            <p:nvPr/>
          </p:nvSpPr>
          <p:spPr bwMode="auto">
            <a:xfrm>
              <a:off x="12127" y="5156"/>
              <a:ext cx="122" cy="115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íṡľíḍè-Oval 9"/>
            <p:cNvSpPr/>
            <p:nvPr/>
          </p:nvSpPr>
          <p:spPr bwMode="auto">
            <a:xfrm>
              <a:off x="12108" y="4952"/>
              <a:ext cx="89" cy="82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íṡľíḍè-Oval 10"/>
            <p:cNvSpPr/>
            <p:nvPr/>
          </p:nvSpPr>
          <p:spPr bwMode="auto">
            <a:xfrm>
              <a:off x="12064" y="4726"/>
              <a:ext cx="107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íṡľíḍè-Oval 11"/>
            <p:cNvSpPr/>
            <p:nvPr/>
          </p:nvSpPr>
          <p:spPr bwMode="auto">
            <a:xfrm>
              <a:off x="11979" y="4530"/>
              <a:ext cx="85" cy="89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íṡľíḍè-Oval 12"/>
            <p:cNvSpPr/>
            <p:nvPr/>
          </p:nvSpPr>
          <p:spPr bwMode="auto">
            <a:xfrm>
              <a:off x="11864" y="4322"/>
              <a:ext cx="104" cy="11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íṡľíḍè-Oval 13"/>
            <p:cNvSpPr/>
            <p:nvPr/>
          </p:nvSpPr>
          <p:spPr bwMode="auto">
            <a:xfrm>
              <a:off x="11775" y="4137"/>
              <a:ext cx="82" cy="89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íṡľíḍè-Oval 14"/>
            <p:cNvSpPr/>
            <p:nvPr/>
          </p:nvSpPr>
          <p:spPr bwMode="auto">
            <a:xfrm>
              <a:off x="11653" y="3926"/>
              <a:ext cx="122" cy="122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íṡľíḍè-Oval 15"/>
            <p:cNvSpPr/>
            <p:nvPr/>
          </p:nvSpPr>
          <p:spPr bwMode="auto">
            <a:xfrm>
              <a:off x="11512" y="3740"/>
              <a:ext cx="141" cy="133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íṡľíḍè-Oval 16"/>
            <p:cNvSpPr/>
            <p:nvPr/>
          </p:nvSpPr>
          <p:spPr bwMode="auto">
            <a:xfrm>
              <a:off x="11382" y="3611"/>
              <a:ext cx="85" cy="85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íṡľíḍè-Oval 17"/>
            <p:cNvSpPr/>
            <p:nvPr/>
          </p:nvSpPr>
          <p:spPr bwMode="auto">
            <a:xfrm>
              <a:off x="11197" y="3426"/>
              <a:ext cx="141" cy="14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íṡľíḍè-Oval 18"/>
            <p:cNvSpPr/>
            <p:nvPr/>
          </p:nvSpPr>
          <p:spPr bwMode="auto">
            <a:xfrm>
              <a:off x="11056" y="3274"/>
              <a:ext cx="115" cy="12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íṡľíḍè-Oval 19"/>
            <p:cNvSpPr/>
            <p:nvPr/>
          </p:nvSpPr>
          <p:spPr bwMode="auto">
            <a:xfrm>
              <a:off x="10897" y="3136"/>
              <a:ext cx="107" cy="104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íṡľíḍè-Oval 20"/>
            <p:cNvSpPr/>
            <p:nvPr/>
          </p:nvSpPr>
          <p:spPr bwMode="auto">
            <a:xfrm>
              <a:off x="10685" y="3029"/>
              <a:ext cx="122" cy="122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íṡľíḍè-Oval 21"/>
            <p:cNvSpPr/>
            <p:nvPr/>
          </p:nvSpPr>
          <p:spPr bwMode="auto">
            <a:xfrm>
              <a:off x="10500" y="2933"/>
              <a:ext cx="107" cy="104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íṡľíḍè-Oval 22"/>
            <p:cNvSpPr/>
            <p:nvPr/>
          </p:nvSpPr>
          <p:spPr bwMode="auto">
            <a:xfrm>
              <a:off x="10300" y="2829"/>
              <a:ext cx="115" cy="11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íṡľíḍè-Oval 23"/>
            <p:cNvSpPr/>
            <p:nvPr/>
          </p:nvSpPr>
          <p:spPr bwMode="auto">
            <a:xfrm>
              <a:off x="10107" y="2733"/>
              <a:ext cx="104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íṡľíḍè-Oval 24"/>
            <p:cNvSpPr/>
            <p:nvPr/>
          </p:nvSpPr>
          <p:spPr bwMode="auto">
            <a:xfrm>
              <a:off x="9889" y="2670"/>
              <a:ext cx="111" cy="115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íṡľíḍè-Oval 25"/>
            <p:cNvSpPr/>
            <p:nvPr/>
          </p:nvSpPr>
          <p:spPr bwMode="auto">
            <a:xfrm>
              <a:off x="9659" y="2625"/>
              <a:ext cx="130" cy="133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íṡľíḍè-Oval 26"/>
            <p:cNvSpPr/>
            <p:nvPr/>
          </p:nvSpPr>
          <p:spPr bwMode="auto">
            <a:xfrm>
              <a:off x="9466" y="2618"/>
              <a:ext cx="85" cy="85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íṡľíḍè-Oval 27"/>
            <p:cNvSpPr/>
            <p:nvPr/>
          </p:nvSpPr>
          <p:spPr bwMode="auto">
            <a:xfrm>
              <a:off x="9229" y="2562"/>
              <a:ext cx="122" cy="12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íṡľíḍè-Oval 28"/>
            <p:cNvSpPr/>
            <p:nvPr/>
          </p:nvSpPr>
          <p:spPr bwMode="auto">
            <a:xfrm>
              <a:off x="9025" y="2555"/>
              <a:ext cx="89" cy="89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íṡľíḍè-Oval 29"/>
            <p:cNvSpPr/>
            <p:nvPr/>
          </p:nvSpPr>
          <p:spPr bwMode="auto">
            <a:xfrm>
              <a:off x="8807" y="2592"/>
              <a:ext cx="96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íṡľíḍè-Oval 30"/>
            <p:cNvSpPr/>
            <p:nvPr/>
          </p:nvSpPr>
          <p:spPr bwMode="auto">
            <a:xfrm>
              <a:off x="8562" y="2599"/>
              <a:ext cx="137" cy="14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íṡľíḍè-Oval 31"/>
            <p:cNvSpPr/>
            <p:nvPr/>
          </p:nvSpPr>
          <p:spPr bwMode="auto">
            <a:xfrm>
              <a:off x="8340" y="2632"/>
              <a:ext cx="141" cy="14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íṡľíḍè-Oval 32"/>
            <p:cNvSpPr/>
            <p:nvPr/>
          </p:nvSpPr>
          <p:spPr bwMode="auto">
            <a:xfrm>
              <a:off x="8147" y="2695"/>
              <a:ext cx="96" cy="89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íṡľíḍè-Oval 33"/>
            <p:cNvSpPr/>
            <p:nvPr/>
          </p:nvSpPr>
          <p:spPr bwMode="auto">
            <a:xfrm>
              <a:off x="7928" y="2758"/>
              <a:ext cx="122" cy="11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íṡľíḍè-Oval 34"/>
            <p:cNvSpPr/>
            <p:nvPr/>
          </p:nvSpPr>
          <p:spPr bwMode="auto">
            <a:xfrm>
              <a:off x="7736" y="2855"/>
              <a:ext cx="115" cy="122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íṡľíḍè-Oval 35"/>
            <p:cNvSpPr/>
            <p:nvPr/>
          </p:nvSpPr>
          <p:spPr bwMode="auto">
            <a:xfrm>
              <a:off x="7524" y="2951"/>
              <a:ext cx="141" cy="130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íṡľíḍè-Oval 36"/>
            <p:cNvSpPr/>
            <p:nvPr/>
          </p:nvSpPr>
          <p:spPr bwMode="auto">
            <a:xfrm>
              <a:off x="7347" y="3073"/>
              <a:ext cx="96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íṡľíḍè-Oval 37"/>
            <p:cNvSpPr/>
            <p:nvPr/>
          </p:nvSpPr>
          <p:spPr bwMode="auto">
            <a:xfrm>
              <a:off x="7146" y="3177"/>
              <a:ext cx="115" cy="107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íṡľíḍè-Oval 38"/>
            <p:cNvSpPr/>
            <p:nvPr/>
          </p:nvSpPr>
          <p:spPr bwMode="auto">
            <a:xfrm>
              <a:off x="6980" y="3318"/>
              <a:ext cx="141" cy="14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íṡľíḍè-Oval 39"/>
            <p:cNvSpPr/>
            <p:nvPr/>
          </p:nvSpPr>
          <p:spPr bwMode="auto">
            <a:xfrm>
              <a:off x="6846" y="3496"/>
              <a:ext cx="96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íṡľíḍè-Oval 40"/>
            <p:cNvSpPr/>
            <p:nvPr/>
          </p:nvSpPr>
          <p:spPr bwMode="auto">
            <a:xfrm>
              <a:off x="6672" y="3637"/>
              <a:ext cx="122" cy="122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íṡľíḍè-Oval 41"/>
            <p:cNvSpPr/>
            <p:nvPr/>
          </p:nvSpPr>
          <p:spPr bwMode="auto">
            <a:xfrm>
              <a:off x="6513" y="3792"/>
              <a:ext cx="122" cy="12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íṡľíḍè-Oval 42"/>
            <p:cNvSpPr/>
            <p:nvPr/>
          </p:nvSpPr>
          <p:spPr bwMode="auto">
            <a:xfrm>
              <a:off x="6398" y="3978"/>
              <a:ext cx="133" cy="133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íṡľíḍè-Oval 43"/>
            <p:cNvSpPr/>
            <p:nvPr/>
          </p:nvSpPr>
          <p:spPr bwMode="auto">
            <a:xfrm>
              <a:off x="6294" y="4170"/>
              <a:ext cx="130" cy="14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íṡľíḍè-Oval 44"/>
            <p:cNvSpPr/>
            <p:nvPr/>
          </p:nvSpPr>
          <p:spPr bwMode="auto">
            <a:xfrm>
              <a:off x="6205" y="4382"/>
              <a:ext cx="107" cy="115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íṡľíḍè-Oval 45"/>
            <p:cNvSpPr/>
            <p:nvPr/>
          </p:nvSpPr>
          <p:spPr bwMode="auto">
            <a:xfrm>
              <a:off x="6101" y="4574"/>
              <a:ext cx="115" cy="12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íṡľíḍè-Oval 46"/>
            <p:cNvSpPr/>
            <p:nvPr/>
          </p:nvSpPr>
          <p:spPr bwMode="auto">
            <a:xfrm>
              <a:off x="6031" y="4797"/>
              <a:ext cx="96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íṡľíḍè-Oval 47"/>
            <p:cNvSpPr/>
            <p:nvPr/>
          </p:nvSpPr>
          <p:spPr bwMode="auto">
            <a:xfrm>
              <a:off x="5979" y="4997"/>
              <a:ext cx="130" cy="133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íṡľíḍè-Oval 48"/>
            <p:cNvSpPr/>
            <p:nvPr/>
          </p:nvSpPr>
          <p:spPr bwMode="auto">
            <a:xfrm>
              <a:off x="5961" y="5226"/>
              <a:ext cx="96" cy="104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íṡľíḍè-Oval 49"/>
            <p:cNvSpPr/>
            <p:nvPr/>
          </p:nvSpPr>
          <p:spPr bwMode="auto">
            <a:xfrm>
              <a:off x="5924" y="5453"/>
              <a:ext cx="96" cy="89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íṡľíḍè-Oval 50"/>
            <p:cNvSpPr/>
            <p:nvPr/>
          </p:nvSpPr>
          <p:spPr bwMode="auto">
            <a:xfrm>
              <a:off x="5883" y="5656"/>
              <a:ext cx="111" cy="122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íṡľíḍè-Oval 51"/>
            <p:cNvSpPr/>
            <p:nvPr/>
          </p:nvSpPr>
          <p:spPr bwMode="auto">
            <a:xfrm>
              <a:off x="5909" y="5894"/>
              <a:ext cx="96" cy="89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íṡľíḍè-Oval 52"/>
            <p:cNvSpPr/>
            <p:nvPr/>
          </p:nvSpPr>
          <p:spPr bwMode="auto">
            <a:xfrm>
              <a:off x="5949" y="6112"/>
              <a:ext cx="89" cy="89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íṡľíḍè-Oval 53"/>
            <p:cNvSpPr/>
            <p:nvPr/>
          </p:nvSpPr>
          <p:spPr bwMode="auto">
            <a:xfrm>
              <a:off x="5961" y="6305"/>
              <a:ext cx="141" cy="14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íṡľíḍè-Oval 54"/>
            <p:cNvSpPr/>
            <p:nvPr/>
          </p:nvSpPr>
          <p:spPr bwMode="auto">
            <a:xfrm>
              <a:off x="5994" y="6527"/>
              <a:ext cx="141" cy="14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i$liḋe-Oval 55"/>
            <p:cNvSpPr/>
            <p:nvPr/>
          </p:nvSpPr>
          <p:spPr bwMode="auto">
            <a:xfrm>
              <a:off x="6064" y="6764"/>
              <a:ext cx="89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i$liḋe-Oval 56"/>
            <p:cNvSpPr/>
            <p:nvPr/>
          </p:nvSpPr>
          <p:spPr bwMode="auto">
            <a:xfrm>
              <a:off x="6146" y="6939"/>
              <a:ext cx="141" cy="133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i$liḋe-Oval 57"/>
            <p:cNvSpPr/>
            <p:nvPr/>
          </p:nvSpPr>
          <p:spPr bwMode="auto">
            <a:xfrm>
              <a:off x="6257" y="7150"/>
              <a:ext cx="115" cy="115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i$liḋe-Oval 58"/>
            <p:cNvSpPr/>
            <p:nvPr/>
          </p:nvSpPr>
          <p:spPr bwMode="auto">
            <a:xfrm>
              <a:off x="6372" y="7361"/>
              <a:ext cx="89" cy="78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i$liḋe-Oval 59"/>
            <p:cNvSpPr/>
            <p:nvPr/>
          </p:nvSpPr>
          <p:spPr bwMode="auto">
            <a:xfrm>
              <a:off x="6479" y="7554"/>
              <a:ext cx="85" cy="89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i$liḋe-Oval 60"/>
            <p:cNvSpPr/>
            <p:nvPr/>
          </p:nvSpPr>
          <p:spPr bwMode="auto">
            <a:xfrm>
              <a:off x="6594" y="7694"/>
              <a:ext cx="137" cy="130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i$liḋe-Oval 61"/>
            <p:cNvSpPr/>
            <p:nvPr/>
          </p:nvSpPr>
          <p:spPr bwMode="auto">
            <a:xfrm>
              <a:off x="6761" y="7861"/>
              <a:ext cx="122" cy="122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i$liḋe-Oval 62"/>
            <p:cNvSpPr/>
            <p:nvPr/>
          </p:nvSpPr>
          <p:spPr bwMode="auto">
            <a:xfrm>
              <a:off x="6928" y="8028"/>
              <a:ext cx="96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i$liḋe-Oval 63"/>
            <p:cNvSpPr/>
            <p:nvPr/>
          </p:nvSpPr>
          <p:spPr bwMode="auto">
            <a:xfrm>
              <a:off x="7083" y="8187"/>
              <a:ext cx="96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i$liḋe-Oval 64"/>
            <p:cNvSpPr/>
            <p:nvPr/>
          </p:nvSpPr>
          <p:spPr bwMode="auto">
            <a:xfrm>
              <a:off x="7235" y="8299"/>
              <a:ext cx="141" cy="14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i$liḋe-Oval 65"/>
            <p:cNvSpPr/>
            <p:nvPr/>
          </p:nvSpPr>
          <p:spPr bwMode="auto">
            <a:xfrm>
              <a:off x="7454" y="8425"/>
              <a:ext cx="96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i$liḋe-Oval 66"/>
            <p:cNvSpPr/>
            <p:nvPr/>
          </p:nvSpPr>
          <p:spPr bwMode="auto">
            <a:xfrm>
              <a:off x="7639" y="8510"/>
              <a:ext cx="122" cy="12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i$liḋe-Oval 67"/>
            <p:cNvSpPr/>
            <p:nvPr/>
          </p:nvSpPr>
          <p:spPr bwMode="auto">
            <a:xfrm>
              <a:off x="7850" y="8625"/>
              <a:ext cx="96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i$liḋe-Oval 68"/>
            <p:cNvSpPr/>
            <p:nvPr/>
          </p:nvSpPr>
          <p:spPr bwMode="auto">
            <a:xfrm>
              <a:off x="8043" y="8732"/>
              <a:ext cx="104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i$liḋe-Oval 69"/>
            <p:cNvSpPr/>
            <p:nvPr/>
          </p:nvSpPr>
          <p:spPr bwMode="auto">
            <a:xfrm>
              <a:off x="8269" y="8773"/>
              <a:ext cx="82" cy="82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i$liḋe-Oval 70"/>
            <p:cNvSpPr/>
            <p:nvPr/>
          </p:nvSpPr>
          <p:spPr bwMode="auto">
            <a:xfrm>
              <a:off x="8462" y="8784"/>
              <a:ext cx="141" cy="14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i$liḋe-Oval 71"/>
            <p:cNvSpPr/>
            <p:nvPr/>
          </p:nvSpPr>
          <p:spPr bwMode="auto">
            <a:xfrm>
              <a:off x="8684" y="8817"/>
              <a:ext cx="141" cy="14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i$liḋe-Oval 72"/>
            <p:cNvSpPr/>
            <p:nvPr/>
          </p:nvSpPr>
          <p:spPr bwMode="auto">
            <a:xfrm>
              <a:off x="8929" y="8880"/>
              <a:ext cx="78" cy="78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i$liḋe-Oval 73"/>
            <p:cNvSpPr/>
            <p:nvPr/>
          </p:nvSpPr>
          <p:spPr bwMode="auto">
            <a:xfrm>
              <a:off x="9140" y="8880"/>
              <a:ext cx="96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i$liḋe-Oval 74"/>
            <p:cNvSpPr/>
            <p:nvPr/>
          </p:nvSpPr>
          <p:spPr bwMode="auto">
            <a:xfrm>
              <a:off x="9351" y="8836"/>
              <a:ext cx="115" cy="115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i$liḋe-Oval 75"/>
            <p:cNvSpPr/>
            <p:nvPr/>
          </p:nvSpPr>
          <p:spPr bwMode="auto">
            <a:xfrm>
              <a:off x="9563" y="8791"/>
              <a:ext cx="130" cy="133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i$liḋe-Oval 76"/>
            <p:cNvSpPr/>
            <p:nvPr/>
          </p:nvSpPr>
          <p:spPr bwMode="auto">
            <a:xfrm>
              <a:off x="9789" y="8765"/>
              <a:ext cx="115" cy="115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i$liḋe-Oval 77"/>
            <p:cNvSpPr/>
            <p:nvPr/>
          </p:nvSpPr>
          <p:spPr bwMode="auto">
            <a:xfrm>
              <a:off x="10011" y="8732"/>
              <a:ext cx="104" cy="111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i$liḋe-Oval 78"/>
            <p:cNvSpPr/>
            <p:nvPr/>
          </p:nvSpPr>
          <p:spPr bwMode="auto">
            <a:xfrm>
              <a:off x="10211" y="8651"/>
              <a:ext cx="107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i$liḋe-Oval 79"/>
            <p:cNvSpPr/>
            <p:nvPr/>
          </p:nvSpPr>
          <p:spPr bwMode="auto">
            <a:xfrm>
              <a:off x="10404" y="8547"/>
              <a:ext cx="115" cy="104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i$liḋe-Oval 80"/>
            <p:cNvSpPr/>
            <p:nvPr/>
          </p:nvSpPr>
          <p:spPr bwMode="auto">
            <a:xfrm>
              <a:off x="10608" y="8439"/>
              <a:ext cx="104" cy="107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i$liḋe-Oval 81"/>
            <p:cNvSpPr/>
            <p:nvPr/>
          </p:nvSpPr>
          <p:spPr bwMode="auto">
            <a:xfrm>
              <a:off x="10808" y="8343"/>
              <a:ext cx="96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i$liḋe-Oval 82"/>
            <p:cNvSpPr/>
            <p:nvPr/>
          </p:nvSpPr>
          <p:spPr bwMode="auto">
            <a:xfrm>
              <a:off x="10986" y="8213"/>
              <a:ext cx="115" cy="115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i$liḋe-Oval 83"/>
            <p:cNvSpPr/>
            <p:nvPr/>
          </p:nvSpPr>
          <p:spPr bwMode="auto">
            <a:xfrm>
              <a:off x="11134" y="8047"/>
              <a:ext cx="122" cy="130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i$liḋe-Oval 84"/>
            <p:cNvSpPr/>
            <p:nvPr/>
          </p:nvSpPr>
          <p:spPr bwMode="auto">
            <a:xfrm>
              <a:off x="11301" y="7906"/>
              <a:ext cx="107" cy="104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i$liḋe-Oval 85"/>
            <p:cNvSpPr/>
            <p:nvPr/>
          </p:nvSpPr>
          <p:spPr bwMode="auto">
            <a:xfrm>
              <a:off x="11467" y="7754"/>
              <a:ext cx="89" cy="89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i$liḋe-Oval 86"/>
            <p:cNvSpPr/>
            <p:nvPr/>
          </p:nvSpPr>
          <p:spPr bwMode="auto">
            <a:xfrm>
              <a:off x="11619" y="7587"/>
              <a:ext cx="104" cy="107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i$liḋe-Oval 87"/>
            <p:cNvSpPr/>
            <p:nvPr/>
          </p:nvSpPr>
          <p:spPr bwMode="auto">
            <a:xfrm>
              <a:off x="11723" y="7405"/>
              <a:ext cx="89" cy="85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i$liḋe-Oval 88"/>
            <p:cNvSpPr/>
            <p:nvPr/>
          </p:nvSpPr>
          <p:spPr bwMode="auto">
            <a:xfrm>
              <a:off x="11801" y="7183"/>
              <a:ext cx="133" cy="133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i$liḋe-Oval 89"/>
            <p:cNvSpPr/>
            <p:nvPr/>
          </p:nvSpPr>
          <p:spPr bwMode="auto">
            <a:xfrm>
              <a:off x="11916" y="7002"/>
              <a:ext cx="115" cy="104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i$liḋe-Oval 90"/>
            <p:cNvSpPr/>
            <p:nvPr/>
          </p:nvSpPr>
          <p:spPr bwMode="auto">
            <a:xfrm>
              <a:off x="12005" y="6790"/>
              <a:ext cx="141" cy="130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i$liḋe-Oval 91"/>
            <p:cNvSpPr/>
            <p:nvPr/>
          </p:nvSpPr>
          <p:spPr bwMode="auto">
            <a:xfrm>
              <a:off x="12094" y="6598"/>
              <a:ext cx="96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i$liḋe-Oval 92"/>
            <p:cNvSpPr/>
            <p:nvPr/>
          </p:nvSpPr>
          <p:spPr bwMode="auto">
            <a:xfrm>
              <a:off x="12108" y="6360"/>
              <a:ext cx="133" cy="130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i$liḋe-Oval 93"/>
            <p:cNvSpPr/>
            <p:nvPr/>
          </p:nvSpPr>
          <p:spPr bwMode="auto">
            <a:xfrm>
              <a:off x="12160" y="6157"/>
              <a:ext cx="100" cy="96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i$liḋe-Oval 94"/>
            <p:cNvSpPr/>
            <p:nvPr/>
          </p:nvSpPr>
          <p:spPr bwMode="auto">
            <a:xfrm>
              <a:off x="12190" y="5938"/>
              <a:ext cx="104" cy="104"/>
            </a:xfrm>
            <a:prstGeom prst="ellipse">
              <a:avLst/>
            </a:prstGeom>
            <a:solidFill>
              <a:srgbClr val="BA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i$liḋe-Oval 95"/>
            <p:cNvSpPr/>
            <p:nvPr/>
          </p:nvSpPr>
          <p:spPr bwMode="auto">
            <a:xfrm>
              <a:off x="9355" y="2217"/>
              <a:ext cx="1371" cy="13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prstClr val="white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i$liḋe-Oval 96"/>
            <p:cNvSpPr/>
            <p:nvPr/>
          </p:nvSpPr>
          <p:spPr bwMode="auto">
            <a:xfrm>
              <a:off x="11282" y="6545"/>
              <a:ext cx="1360" cy="1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i$liḋe-Oval 97"/>
            <p:cNvSpPr/>
            <p:nvPr/>
          </p:nvSpPr>
          <p:spPr bwMode="auto">
            <a:xfrm>
              <a:off x="6376" y="7949"/>
              <a:ext cx="1364" cy="13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i$liḋe-Oval 98"/>
            <p:cNvSpPr/>
            <p:nvPr/>
          </p:nvSpPr>
          <p:spPr bwMode="auto">
            <a:xfrm>
              <a:off x="6053" y="3424"/>
              <a:ext cx="878" cy="88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00" name="i$liḋe-Straight Connector 102"/>
            <p:cNvCxnSpPr/>
            <p:nvPr/>
          </p:nvCxnSpPr>
          <p:spPr>
            <a:xfrm flipV="1">
              <a:off x="10108" y="2301"/>
              <a:ext cx="295" cy="689"/>
            </a:xfrm>
            <a:prstGeom prst="line">
              <a:avLst/>
            </a:prstGeom>
            <a:solidFill>
              <a:srgbClr val="BAD7D7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i$liḋe-Straight Connector 103"/>
            <p:cNvCxnSpPr/>
            <p:nvPr/>
          </p:nvCxnSpPr>
          <p:spPr>
            <a:xfrm>
              <a:off x="10404" y="2306"/>
              <a:ext cx="1855" cy="0"/>
            </a:xfrm>
            <a:prstGeom prst="line">
              <a:avLst/>
            </a:prstGeom>
            <a:solidFill>
              <a:srgbClr val="BAD7D7"/>
            </a:solidFill>
            <a:ln>
              <a:solidFill>
                <a:schemeClr val="bg1">
                  <a:lumMod val="8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i$liḋe-Straight Connector 109"/>
            <p:cNvCxnSpPr/>
            <p:nvPr/>
          </p:nvCxnSpPr>
          <p:spPr>
            <a:xfrm flipH="1" flipV="1">
              <a:off x="6797" y="8098"/>
              <a:ext cx="248" cy="689"/>
            </a:xfrm>
            <a:prstGeom prst="line">
              <a:avLst/>
            </a:prstGeom>
            <a:solidFill>
              <a:srgbClr val="BAD7D7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i$liḋe-Straight Connector 110"/>
            <p:cNvCxnSpPr/>
            <p:nvPr/>
          </p:nvCxnSpPr>
          <p:spPr>
            <a:xfrm flipH="1">
              <a:off x="5240" y="8102"/>
              <a:ext cx="1557" cy="0"/>
            </a:xfrm>
            <a:prstGeom prst="line">
              <a:avLst/>
            </a:prstGeom>
            <a:solidFill>
              <a:srgbClr val="BAD7D7"/>
            </a:solidFill>
            <a:ln>
              <a:solidFill>
                <a:schemeClr val="bg1">
                  <a:lumMod val="8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i$liḋe-Oval 111"/>
            <p:cNvSpPr/>
            <p:nvPr/>
          </p:nvSpPr>
          <p:spPr>
            <a:xfrm>
              <a:off x="7669" y="4319"/>
              <a:ext cx="2902" cy="28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14" name="直接连接符 113"/>
          <p:cNvCxnSpPr/>
          <p:nvPr/>
        </p:nvCxnSpPr>
        <p:spPr>
          <a:xfrm>
            <a:off x="627086" y="954250"/>
            <a:ext cx="780222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627087" y="431030"/>
            <a:ext cx="238027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DOM</a:t>
            </a:r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元素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02945" y="2119313"/>
            <a:ext cx="2494280" cy="5708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通过标签名获取第一个元素</a:t>
            </a:r>
            <a:b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document.querySelector('标签名');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668655" y="2686368"/>
            <a:ext cx="2672080" cy="7918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通过标签名获取所有对应元素</a:t>
            </a:r>
            <a:b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document.querySelectorAll('标签名');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返回的是一个数组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570865" y="4586923"/>
            <a:ext cx="2534285" cy="5708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创建一个标签</a:t>
            </a:r>
            <a:b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document.createElement('标签名');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570865" y="5256848"/>
            <a:ext cx="2771140" cy="5708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创建一个标签的文本内容</a:t>
            </a:r>
            <a:b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document.createTextNode('文本内容');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546100" y="5935663"/>
            <a:ext cx="3255010" cy="5708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 向父级元素添加一个子级元素的内容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父元素.appendChild(子元素);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8514715" y="2551748"/>
            <a:ext cx="2771140" cy="5708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设置/更改对应元素的属性，值</a:t>
            </a:r>
            <a:b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.setAttribute('属性','属性值');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8514715" y="3142933"/>
            <a:ext cx="1663700" cy="5708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获取对应属性值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.getAttribute('属性值');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8514715" y="3723958"/>
            <a:ext cx="2010410" cy="5708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指定元素的属性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集合</a:t>
            </a:r>
            <a:b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.attributes;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8500110" y="4291013"/>
            <a:ext cx="2366010" cy="5708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④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获取当前元素的父级元素</a:t>
            </a:r>
            <a:b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.parentNode;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8514715" y="4885373"/>
            <a:ext cx="2188210" cy="5708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⑤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删除指定的元素子节点</a:t>
            </a:r>
            <a:b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.removeChild();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8500110" y="5413058"/>
            <a:ext cx="2645410" cy="7918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⑥ 查找子元素的集合</a:t>
            </a:r>
            <a:b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.children();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只返回元素节点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.childNodes();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元素和文本节点都返回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13" grpId="0"/>
      <p:bldP spid="219" grpId="0"/>
      <p:bldP spid="107" grpId="0"/>
      <p:bldP spid="220" grpId="0"/>
      <p:bldP spid="221" grpId="0"/>
      <p:bldP spid="222" grpId="0"/>
      <p:bldP spid="107" grpId="1"/>
      <p:bldP spid="220" grpId="1"/>
      <p:bldP spid="221" grpId="1"/>
      <p:bldP spid="222" grpId="1"/>
      <p:bldP spid="102" grpId="0"/>
      <p:bldP spid="223" grpId="0"/>
      <p:bldP spid="226" grpId="0"/>
      <p:bldP spid="227" grpId="0"/>
      <p:bldP spid="228" grpId="0"/>
      <p:bldP spid="229" grpId="0"/>
      <p:bldP spid="2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/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/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5" dirty="0">
                <a:solidFill>
                  <a:prstClr val="white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altLang="zh-CN" sz="8795" dirty="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2"/>
          <p:cNvSpPr txBox="1"/>
          <p:nvPr>
            <p:custDataLst>
              <p:tags r:id="rId2"/>
            </p:custDataLst>
          </p:nvPr>
        </p:nvSpPr>
        <p:spPr>
          <a:xfrm>
            <a:off x="3194685" y="3597910"/>
            <a:ext cx="5485765" cy="915670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5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定时器</a:t>
            </a:r>
            <a:endParaRPr lang="zh-CN" altLang="en-US" sz="5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  <p:bldLst>
      <p:bldP spid="16" grpId="0"/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>
            <a:off x="627086" y="954250"/>
            <a:ext cx="780222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27087" y="431030"/>
            <a:ext cx="238027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定时器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任意多边形 26"/>
          <p:cNvSpPr/>
          <p:nvPr>
            <p:custDataLst>
              <p:tags r:id="rId1"/>
            </p:custDataLst>
          </p:nvPr>
        </p:nvSpPr>
        <p:spPr bwMode="auto">
          <a:xfrm>
            <a:off x="3211386" y="3748541"/>
            <a:ext cx="1057320" cy="1324512"/>
          </a:xfrm>
          <a:custGeom>
            <a:avLst/>
            <a:gdLst>
              <a:gd name="T0" fmla="*/ 1098 w 1108"/>
              <a:gd name="T1" fmla="*/ 590 h 1388"/>
              <a:gd name="T2" fmla="*/ 1098 w 1108"/>
              <a:gd name="T3" fmla="*/ 590 h 1388"/>
              <a:gd name="T4" fmla="*/ 1092 w 1108"/>
              <a:gd name="T5" fmla="*/ 582 h 1388"/>
              <a:gd name="T6" fmla="*/ 1086 w 1108"/>
              <a:gd name="T7" fmla="*/ 574 h 1388"/>
              <a:gd name="T8" fmla="*/ 1078 w 1108"/>
              <a:gd name="T9" fmla="*/ 566 h 1388"/>
              <a:gd name="T10" fmla="*/ 1070 w 1108"/>
              <a:gd name="T11" fmla="*/ 560 h 1388"/>
              <a:gd name="T12" fmla="*/ 1060 w 1108"/>
              <a:gd name="T13" fmla="*/ 554 h 1388"/>
              <a:gd name="T14" fmla="*/ 1050 w 1108"/>
              <a:gd name="T15" fmla="*/ 550 h 1388"/>
              <a:gd name="T16" fmla="*/ 1038 w 1108"/>
              <a:gd name="T17" fmla="*/ 548 h 1388"/>
              <a:gd name="T18" fmla="*/ 1028 w 1108"/>
              <a:gd name="T19" fmla="*/ 548 h 1388"/>
              <a:gd name="T20" fmla="*/ 854 w 1108"/>
              <a:gd name="T21" fmla="*/ 548 h 1388"/>
              <a:gd name="T22" fmla="*/ 854 w 1108"/>
              <a:gd name="T23" fmla="*/ 0 h 1388"/>
              <a:gd name="T24" fmla="*/ 254 w 1108"/>
              <a:gd name="T25" fmla="*/ 0 h 1388"/>
              <a:gd name="T26" fmla="*/ 254 w 1108"/>
              <a:gd name="T27" fmla="*/ 548 h 1388"/>
              <a:gd name="T28" fmla="*/ 80 w 1108"/>
              <a:gd name="T29" fmla="*/ 548 h 1388"/>
              <a:gd name="T30" fmla="*/ 80 w 1108"/>
              <a:gd name="T31" fmla="*/ 548 h 1388"/>
              <a:gd name="T32" fmla="*/ 70 w 1108"/>
              <a:gd name="T33" fmla="*/ 548 h 1388"/>
              <a:gd name="T34" fmla="*/ 58 w 1108"/>
              <a:gd name="T35" fmla="*/ 550 h 1388"/>
              <a:gd name="T36" fmla="*/ 48 w 1108"/>
              <a:gd name="T37" fmla="*/ 554 h 1388"/>
              <a:gd name="T38" fmla="*/ 38 w 1108"/>
              <a:gd name="T39" fmla="*/ 560 h 1388"/>
              <a:gd name="T40" fmla="*/ 30 w 1108"/>
              <a:gd name="T41" fmla="*/ 566 h 1388"/>
              <a:gd name="T42" fmla="*/ 22 w 1108"/>
              <a:gd name="T43" fmla="*/ 574 h 1388"/>
              <a:gd name="T44" fmla="*/ 16 w 1108"/>
              <a:gd name="T45" fmla="*/ 582 h 1388"/>
              <a:gd name="T46" fmla="*/ 10 w 1108"/>
              <a:gd name="T47" fmla="*/ 590 h 1388"/>
              <a:gd name="T48" fmla="*/ 10 w 1108"/>
              <a:gd name="T49" fmla="*/ 590 h 1388"/>
              <a:gd name="T50" fmla="*/ 4 w 1108"/>
              <a:gd name="T51" fmla="*/ 602 h 1388"/>
              <a:gd name="T52" fmla="*/ 2 w 1108"/>
              <a:gd name="T53" fmla="*/ 612 h 1388"/>
              <a:gd name="T54" fmla="*/ 0 w 1108"/>
              <a:gd name="T55" fmla="*/ 622 h 1388"/>
              <a:gd name="T56" fmla="*/ 0 w 1108"/>
              <a:gd name="T57" fmla="*/ 634 h 1388"/>
              <a:gd name="T58" fmla="*/ 2 w 1108"/>
              <a:gd name="T59" fmla="*/ 644 h 1388"/>
              <a:gd name="T60" fmla="*/ 4 w 1108"/>
              <a:gd name="T61" fmla="*/ 654 h 1388"/>
              <a:gd name="T62" fmla="*/ 10 w 1108"/>
              <a:gd name="T63" fmla="*/ 664 h 1388"/>
              <a:gd name="T64" fmla="*/ 14 w 1108"/>
              <a:gd name="T65" fmla="*/ 674 h 1388"/>
              <a:gd name="T66" fmla="*/ 488 w 1108"/>
              <a:gd name="T67" fmla="*/ 1354 h 1388"/>
              <a:gd name="T68" fmla="*/ 488 w 1108"/>
              <a:gd name="T69" fmla="*/ 1354 h 1388"/>
              <a:gd name="T70" fmla="*/ 502 w 1108"/>
              <a:gd name="T71" fmla="*/ 1368 h 1388"/>
              <a:gd name="T72" fmla="*/ 516 w 1108"/>
              <a:gd name="T73" fmla="*/ 1378 h 1388"/>
              <a:gd name="T74" fmla="*/ 534 w 1108"/>
              <a:gd name="T75" fmla="*/ 1386 h 1388"/>
              <a:gd name="T76" fmla="*/ 554 w 1108"/>
              <a:gd name="T77" fmla="*/ 1388 h 1388"/>
              <a:gd name="T78" fmla="*/ 554 w 1108"/>
              <a:gd name="T79" fmla="*/ 1388 h 1388"/>
              <a:gd name="T80" fmla="*/ 574 w 1108"/>
              <a:gd name="T81" fmla="*/ 1386 h 1388"/>
              <a:gd name="T82" fmla="*/ 592 w 1108"/>
              <a:gd name="T83" fmla="*/ 1378 h 1388"/>
              <a:gd name="T84" fmla="*/ 606 w 1108"/>
              <a:gd name="T85" fmla="*/ 1368 h 1388"/>
              <a:gd name="T86" fmla="*/ 620 w 1108"/>
              <a:gd name="T87" fmla="*/ 1354 h 1388"/>
              <a:gd name="T88" fmla="*/ 1094 w 1108"/>
              <a:gd name="T89" fmla="*/ 674 h 1388"/>
              <a:gd name="T90" fmla="*/ 1094 w 1108"/>
              <a:gd name="T91" fmla="*/ 674 h 1388"/>
              <a:gd name="T92" fmla="*/ 1098 w 1108"/>
              <a:gd name="T93" fmla="*/ 664 h 1388"/>
              <a:gd name="T94" fmla="*/ 1104 w 1108"/>
              <a:gd name="T95" fmla="*/ 654 h 1388"/>
              <a:gd name="T96" fmla="*/ 1106 w 1108"/>
              <a:gd name="T97" fmla="*/ 644 h 1388"/>
              <a:gd name="T98" fmla="*/ 1108 w 1108"/>
              <a:gd name="T99" fmla="*/ 634 h 1388"/>
              <a:gd name="T100" fmla="*/ 1108 w 1108"/>
              <a:gd name="T101" fmla="*/ 622 h 1388"/>
              <a:gd name="T102" fmla="*/ 1106 w 1108"/>
              <a:gd name="T103" fmla="*/ 612 h 1388"/>
              <a:gd name="T104" fmla="*/ 1104 w 1108"/>
              <a:gd name="T105" fmla="*/ 602 h 1388"/>
              <a:gd name="T106" fmla="*/ 1098 w 1108"/>
              <a:gd name="T107" fmla="*/ 590 h 1388"/>
              <a:gd name="T108" fmla="*/ 1098 w 1108"/>
              <a:gd name="T109" fmla="*/ 59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08" h="1388">
                <a:moveTo>
                  <a:pt x="1098" y="590"/>
                </a:moveTo>
                <a:lnTo>
                  <a:pt x="1098" y="590"/>
                </a:lnTo>
                <a:lnTo>
                  <a:pt x="1092" y="582"/>
                </a:lnTo>
                <a:lnTo>
                  <a:pt x="1086" y="574"/>
                </a:lnTo>
                <a:lnTo>
                  <a:pt x="1078" y="566"/>
                </a:lnTo>
                <a:lnTo>
                  <a:pt x="1070" y="560"/>
                </a:lnTo>
                <a:lnTo>
                  <a:pt x="1060" y="554"/>
                </a:lnTo>
                <a:lnTo>
                  <a:pt x="1050" y="550"/>
                </a:lnTo>
                <a:lnTo>
                  <a:pt x="1038" y="548"/>
                </a:lnTo>
                <a:lnTo>
                  <a:pt x="1028" y="548"/>
                </a:lnTo>
                <a:lnTo>
                  <a:pt x="854" y="548"/>
                </a:lnTo>
                <a:lnTo>
                  <a:pt x="854" y="0"/>
                </a:lnTo>
                <a:lnTo>
                  <a:pt x="254" y="0"/>
                </a:lnTo>
                <a:lnTo>
                  <a:pt x="254" y="548"/>
                </a:lnTo>
                <a:lnTo>
                  <a:pt x="80" y="548"/>
                </a:lnTo>
                <a:lnTo>
                  <a:pt x="80" y="548"/>
                </a:lnTo>
                <a:lnTo>
                  <a:pt x="70" y="548"/>
                </a:lnTo>
                <a:lnTo>
                  <a:pt x="58" y="550"/>
                </a:lnTo>
                <a:lnTo>
                  <a:pt x="48" y="554"/>
                </a:lnTo>
                <a:lnTo>
                  <a:pt x="38" y="560"/>
                </a:lnTo>
                <a:lnTo>
                  <a:pt x="30" y="566"/>
                </a:lnTo>
                <a:lnTo>
                  <a:pt x="22" y="574"/>
                </a:lnTo>
                <a:lnTo>
                  <a:pt x="16" y="582"/>
                </a:lnTo>
                <a:lnTo>
                  <a:pt x="10" y="590"/>
                </a:lnTo>
                <a:lnTo>
                  <a:pt x="10" y="590"/>
                </a:lnTo>
                <a:lnTo>
                  <a:pt x="4" y="602"/>
                </a:lnTo>
                <a:lnTo>
                  <a:pt x="2" y="612"/>
                </a:lnTo>
                <a:lnTo>
                  <a:pt x="0" y="622"/>
                </a:lnTo>
                <a:lnTo>
                  <a:pt x="0" y="634"/>
                </a:lnTo>
                <a:lnTo>
                  <a:pt x="2" y="644"/>
                </a:lnTo>
                <a:lnTo>
                  <a:pt x="4" y="654"/>
                </a:lnTo>
                <a:lnTo>
                  <a:pt x="10" y="664"/>
                </a:lnTo>
                <a:lnTo>
                  <a:pt x="14" y="674"/>
                </a:lnTo>
                <a:lnTo>
                  <a:pt x="488" y="1354"/>
                </a:lnTo>
                <a:lnTo>
                  <a:pt x="488" y="1354"/>
                </a:lnTo>
                <a:lnTo>
                  <a:pt x="502" y="1368"/>
                </a:lnTo>
                <a:lnTo>
                  <a:pt x="516" y="1378"/>
                </a:lnTo>
                <a:lnTo>
                  <a:pt x="534" y="1386"/>
                </a:lnTo>
                <a:lnTo>
                  <a:pt x="554" y="1388"/>
                </a:lnTo>
                <a:lnTo>
                  <a:pt x="554" y="1388"/>
                </a:lnTo>
                <a:lnTo>
                  <a:pt x="574" y="1386"/>
                </a:lnTo>
                <a:lnTo>
                  <a:pt x="592" y="1378"/>
                </a:lnTo>
                <a:lnTo>
                  <a:pt x="606" y="1368"/>
                </a:lnTo>
                <a:lnTo>
                  <a:pt x="620" y="1354"/>
                </a:lnTo>
                <a:lnTo>
                  <a:pt x="1094" y="674"/>
                </a:lnTo>
                <a:lnTo>
                  <a:pt x="1094" y="674"/>
                </a:lnTo>
                <a:lnTo>
                  <a:pt x="1098" y="664"/>
                </a:lnTo>
                <a:lnTo>
                  <a:pt x="1104" y="654"/>
                </a:lnTo>
                <a:lnTo>
                  <a:pt x="1106" y="644"/>
                </a:lnTo>
                <a:lnTo>
                  <a:pt x="1108" y="634"/>
                </a:lnTo>
                <a:lnTo>
                  <a:pt x="1108" y="622"/>
                </a:lnTo>
                <a:lnTo>
                  <a:pt x="1106" y="612"/>
                </a:lnTo>
                <a:lnTo>
                  <a:pt x="1104" y="602"/>
                </a:lnTo>
                <a:lnTo>
                  <a:pt x="1098" y="590"/>
                </a:lnTo>
                <a:lnTo>
                  <a:pt x="1098" y="590"/>
                </a:lnTo>
                <a:close/>
              </a:path>
            </a:pathLst>
          </a:custGeom>
          <a:solidFill>
            <a:srgbClr val="3498DB"/>
          </a:solidFill>
          <a:ln w="3175">
            <a:solidFill>
              <a:sysClr val="window" lastClr="FFFFFF"/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27"/>
          <p:cNvSpPr/>
          <p:nvPr>
            <p:custDataLst>
              <p:tags r:id="rId2"/>
            </p:custDataLst>
          </p:nvPr>
        </p:nvSpPr>
        <p:spPr bwMode="auto">
          <a:xfrm>
            <a:off x="4892791" y="2313335"/>
            <a:ext cx="610726" cy="660348"/>
          </a:xfrm>
          <a:custGeom>
            <a:avLst/>
            <a:gdLst>
              <a:gd name="T0" fmla="*/ 340 w 640"/>
              <a:gd name="T1" fmla="*/ 692 h 692"/>
              <a:gd name="T2" fmla="*/ 640 w 640"/>
              <a:gd name="T3" fmla="*/ 172 h 692"/>
              <a:gd name="T4" fmla="*/ 640 w 640"/>
              <a:gd name="T5" fmla="*/ 172 h 692"/>
              <a:gd name="T6" fmla="*/ 566 w 640"/>
              <a:gd name="T7" fmla="*/ 136 h 692"/>
              <a:gd name="T8" fmla="*/ 492 w 640"/>
              <a:gd name="T9" fmla="*/ 104 h 692"/>
              <a:gd name="T10" fmla="*/ 414 w 640"/>
              <a:gd name="T11" fmla="*/ 74 h 692"/>
              <a:gd name="T12" fmla="*/ 334 w 640"/>
              <a:gd name="T13" fmla="*/ 50 h 692"/>
              <a:gd name="T14" fmla="*/ 294 w 640"/>
              <a:gd name="T15" fmla="*/ 40 h 692"/>
              <a:gd name="T16" fmla="*/ 254 w 640"/>
              <a:gd name="T17" fmla="*/ 32 h 692"/>
              <a:gd name="T18" fmla="*/ 212 w 640"/>
              <a:gd name="T19" fmla="*/ 24 h 692"/>
              <a:gd name="T20" fmla="*/ 170 w 640"/>
              <a:gd name="T21" fmla="*/ 16 h 692"/>
              <a:gd name="T22" fmla="*/ 128 w 640"/>
              <a:gd name="T23" fmla="*/ 10 h 692"/>
              <a:gd name="T24" fmla="*/ 86 w 640"/>
              <a:gd name="T25" fmla="*/ 6 h 692"/>
              <a:gd name="T26" fmla="*/ 44 w 640"/>
              <a:gd name="T27" fmla="*/ 2 h 692"/>
              <a:gd name="T28" fmla="*/ 0 w 640"/>
              <a:gd name="T29" fmla="*/ 0 h 692"/>
              <a:gd name="T30" fmla="*/ 0 w 640"/>
              <a:gd name="T31" fmla="*/ 602 h 692"/>
              <a:gd name="T32" fmla="*/ 0 w 640"/>
              <a:gd name="T33" fmla="*/ 602 h 692"/>
              <a:gd name="T34" fmla="*/ 46 w 640"/>
              <a:gd name="T35" fmla="*/ 606 h 692"/>
              <a:gd name="T36" fmla="*/ 90 w 640"/>
              <a:gd name="T37" fmla="*/ 612 h 692"/>
              <a:gd name="T38" fmla="*/ 134 w 640"/>
              <a:gd name="T39" fmla="*/ 620 h 692"/>
              <a:gd name="T40" fmla="*/ 176 w 640"/>
              <a:gd name="T41" fmla="*/ 630 h 692"/>
              <a:gd name="T42" fmla="*/ 218 w 640"/>
              <a:gd name="T43" fmla="*/ 642 h 692"/>
              <a:gd name="T44" fmla="*/ 260 w 640"/>
              <a:gd name="T45" fmla="*/ 658 h 692"/>
              <a:gd name="T46" fmla="*/ 300 w 640"/>
              <a:gd name="T47" fmla="*/ 674 h 692"/>
              <a:gd name="T48" fmla="*/ 340 w 640"/>
              <a:gd name="T49" fmla="*/ 692 h 692"/>
              <a:gd name="T50" fmla="*/ 340 w 640"/>
              <a:gd name="T51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0" h="692">
                <a:moveTo>
                  <a:pt x="340" y="692"/>
                </a:moveTo>
                <a:lnTo>
                  <a:pt x="640" y="172"/>
                </a:lnTo>
                <a:lnTo>
                  <a:pt x="640" y="172"/>
                </a:lnTo>
                <a:lnTo>
                  <a:pt x="566" y="136"/>
                </a:lnTo>
                <a:lnTo>
                  <a:pt x="492" y="104"/>
                </a:lnTo>
                <a:lnTo>
                  <a:pt x="414" y="74"/>
                </a:lnTo>
                <a:lnTo>
                  <a:pt x="334" y="50"/>
                </a:lnTo>
                <a:lnTo>
                  <a:pt x="294" y="40"/>
                </a:lnTo>
                <a:lnTo>
                  <a:pt x="254" y="32"/>
                </a:lnTo>
                <a:lnTo>
                  <a:pt x="212" y="24"/>
                </a:lnTo>
                <a:lnTo>
                  <a:pt x="170" y="16"/>
                </a:lnTo>
                <a:lnTo>
                  <a:pt x="128" y="10"/>
                </a:lnTo>
                <a:lnTo>
                  <a:pt x="86" y="6"/>
                </a:lnTo>
                <a:lnTo>
                  <a:pt x="44" y="2"/>
                </a:lnTo>
                <a:lnTo>
                  <a:pt x="0" y="0"/>
                </a:lnTo>
                <a:lnTo>
                  <a:pt x="0" y="602"/>
                </a:lnTo>
                <a:lnTo>
                  <a:pt x="0" y="602"/>
                </a:lnTo>
                <a:lnTo>
                  <a:pt x="46" y="606"/>
                </a:lnTo>
                <a:lnTo>
                  <a:pt x="90" y="612"/>
                </a:lnTo>
                <a:lnTo>
                  <a:pt x="134" y="620"/>
                </a:lnTo>
                <a:lnTo>
                  <a:pt x="176" y="630"/>
                </a:lnTo>
                <a:lnTo>
                  <a:pt x="218" y="642"/>
                </a:lnTo>
                <a:lnTo>
                  <a:pt x="260" y="658"/>
                </a:lnTo>
                <a:lnTo>
                  <a:pt x="300" y="674"/>
                </a:lnTo>
                <a:lnTo>
                  <a:pt x="340" y="692"/>
                </a:lnTo>
                <a:lnTo>
                  <a:pt x="340" y="692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>
            <a:solidFill>
              <a:sysClr val="window" lastClr="FFFFFF"/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 28"/>
          <p:cNvSpPr/>
          <p:nvPr>
            <p:custDataLst>
              <p:tags r:id="rId3"/>
            </p:custDataLst>
          </p:nvPr>
        </p:nvSpPr>
        <p:spPr bwMode="auto">
          <a:xfrm>
            <a:off x="5579860" y="3050023"/>
            <a:ext cx="660348" cy="610725"/>
          </a:xfrm>
          <a:custGeom>
            <a:avLst/>
            <a:gdLst>
              <a:gd name="T0" fmla="*/ 90 w 692"/>
              <a:gd name="T1" fmla="*/ 640 h 640"/>
              <a:gd name="T2" fmla="*/ 692 w 692"/>
              <a:gd name="T3" fmla="*/ 640 h 640"/>
              <a:gd name="T4" fmla="*/ 692 w 692"/>
              <a:gd name="T5" fmla="*/ 640 h 640"/>
              <a:gd name="T6" fmla="*/ 690 w 692"/>
              <a:gd name="T7" fmla="*/ 596 h 640"/>
              <a:gd name="T8" fmla="*/ 686 w 692"/>
              <a:gd name="T9" fmla="*/ 554 h 640"/>
              <a:gd name="T10" fmla="*/ 682 w 692"/>
              <a:gd name="T11" fmla="*/ 512 h 640"/>
              <a:gd name="T12" fmla="*/ 676 w 692"/>
              <a:gd name="T13" fmla="*/ 470 h 640"/>
              <a:gd name="T14" fmla="*/ 668 w 692"/>
              <a:gd name="T15" fmla="*/ 428 h 640"/>
              <a:gd name="T16" fmla="*/ 660 w 692"/>
              <a:gd name="T17" fmla="*/ 386 h 640"/>
              <a:gd name="T18" fmla="*/ 652 w 692"/>
              <a:gd name="T19" fmla="*/ 346 h 640"/>
              <a:gd name="T20" fmla="*/ 640 w 692"/>
              <a:gd name="T21" fmla="*/ 304 h 640"/>
              <a:gd name="T22" fmla="*/ 616 w 692"/>
              <a:gd name="T23" fmla="*/ 226 h 640"/>
              <a:gd name="T24" fmla="*/ 588 w 692"/>
              <a:gd name="T25" fmla="*/ 148 h 640"/>
              <a:gd name="T26" fmla="*/ 556 w 692"/>
              <a:gd name="T27" fmla="*/ 72 h 640"/>
              <a:gd name="T28" fmla="*/ 520 w 692"/>
              <a:gd name="T29" fmla="*/ 0 h 640"/>
              <a:gd name="T30" fmla="*/ 0 w 692"/>
              <a:gd name="T31" fmla="*/ 300 h 640"/>
              <a:gd name="T32" fmla="*/ 0 w 692"/>
              <a:gd name="T33" fmla="*/ 300 h 640"/>
              <a:gd name="T34" fmla="*/ 18 w 692"/>
              <a:gd name="T35" fmla="*/ 340 h 640"/>
              <a:gd name="T36" fmla="*/ 34 w 692"/>
              <a:gd name="T37" fmla="*/ 380 h 640"/>
              <a:gd name="T38" fmla="*/ 50 w 692"/>
              <a:gd name="T39" fmla="*/ 420 h 640"/>
              <a:gd name="T40" fmla="*/ 62 w 692"/>
              <a:gd name="T41" fmla="*/ 462 h 640"/>
              <a:gd name="T42" fmla="*/ 72 w 692"/>
              <a:gd name="T43" fmla="*/ 506 h 640"/>
              <a:gd name="T44" fmla="*/ 80 w 692"/>
              <a:gd name="T45" fmla="*/ 550 h 640"/>
              <a:gd name="T46" fmla="*/ 86 w 692"/>
              <a:gd name="T47" fmla="*/ 594 h 640"/>
              <a:gd name="T48" fmla="*/ 90 w 692"/>
              <a:gd name="T49" fmla="*/ 640 h 640"/>
              <a:gd name="T50" fmla="*/ 90 w 692"/>
              <a:gd name="T51" fmla="*/ 64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92" h="640">
                <a:moveTo>
                  <a:pt x="90" y="640"/>
                </a:moveTo>
                <a:lnTo>
                  <a:pt x="692" y="640"/>
                </a:lnTo>
                <a:lnTo>
                  <a:pt x="692" y="640"/>
                </a:lnTo>
                <a:lnTo>
                  <a:pt x="690" y="596"/>
                </a:lnTo>
                <a:lnTo>
                  <a:pt x="686" y="554"/>
                </a:lnTo>
                <a:lnTo>
                  <a:pt x="682" y="512"/>
                </a:lnTo>
                <a:lnTo>
                  <a:pt x="676" y="470"/>
                </a:lnTo>
                <a:lnTo>
                  <a:pt x="668" y="428"/>
                </a:lnTo>
                <a:lnTo>
                  <a:pt x="660" y="386"/>
                </a:lnTo>
                <a:lnTo>
                  <a:pt x="652" y="346"/>
                </a:lnTo>
                <a:lnTo>
                  <a:pt x="640" y="304"/>
                </a:lnTo>
                <a:lnTo>
                  <a:pt x="616" y="226"/>
                </a:lnTo>
                <a:lnTo>
                  <a:pt x="588" y="148"/>
                </a:lnTo>
                <a:lnTo>
                  <a:pt x="556" y="72"/>
                </a:lnTo>
                <a:lnTo>
                  <a:pt x="520" y="0"/>
                </a:lnTo>
                <a:lnTo>
                  <a:pt x="0" y="300"/>
                </a:lnTo>
                <a:lnTo>
                  <a:pt x="0" y="300"/>
                </a:lnTo>
                <a:lnTo>
                  <a:pt x="18" y="340"/>
                </a:lnTo>
                <a:lnTo>
                  <a:pt x="34" y="380"/>
                </a:lnTo>
                <a:lnTo>
                  <a:pt x="50" y="420"/>
                </a:lnTo>
                <a:lnTo>
                  <a:pt x="62" y="462"/>
                </a:lnTo>
                <a:lnTo>
                  <a:pt x="72" y="506"/>
                </a:lnTo>
                <a:lnTo>
                  <a:pt x="80" y="550"/>
                </a:lnTo>
                <a:lnTo>
                  <a:pt x="86" y="594"/>
                </a:lnTo>
                <a:lnTo>
                  <a:pt x="90" y="640"/>
                </a:lnTo>
                <a:lnTo>
                  <a:pt x="90" y="64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>
            <a:solidFill>
              <a:sysClr val="window" lastClr="FFFFFF"/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29"/>
          <p:cNvSpPr/>
          <p:nvPr>
            <p:custDataLst>
              <p:tags r:id="rId4"/>
            </p:custDataLst>
          </p:nvPr>
        </p:nvSpPr>
        <p:spPr bwMode="auto">
          <a:xfrm>
            <a:off x="5295491" y="2523272"/>
            <a:ext cx="734780" cy="732871"/>
          </a:xfrm>
          <a:custGeom>
            <a:avLst/>
            <a:gdLst>
              <a:gd name="T0" fmla="*/ 250 w 770"/>
              <a:gd name="T1" fmla="*/ 768 h 768"/>
              <a:gd name="T2" fmla="*/ 770 w 770"/>
              <a:gd name="T3" fmla="*/ 468 h 768"/>
              <a:gd name="T4" fmla="*/ 770 w 770"/>
              <a:gd name="T5" fmla="*/ 468 h 768"/>
              <a:gd name="T6" fmla="*/ 722 w 770"/>
              <a:gd name="T7" fmla="*/ 398 h 768"/>
              <a:gd name="T8" fmla="*/ 672 w 770"/>
              <a:gd name="T9" fmla="*/ 332 h 768"/>
              <a:gd name="T10" fmla="*/ 618 w 770"/>
              <a:gd name="T11" fmla="*/ 268 h 768"/>
              <a:gd name="T12" fmla="*/ 562 w 770"/>
              <a:gd name="T13" fmla="*/ 208 h 768"/>
              <a:gd name="T14" fmla="*/ 500 w 770"/>
              <a:gd name="T15" fmla="*/ 150 h 768"/>
              <a:gd name="T16" fmla="*/ 438 w 770"/>
              <a:gd name="T17" fmla="*/ 96 h 768"/>
              <a:gd name="T18" fmla="*/ 370 w 770"/>
              <a:gd name="T19" fmla="*/ 46 h 768"/>
              <a:gd name="T20" fmla="*/ 300 w 770"/>
              <a:gd name="T21" fmla="*/ 0 h 768"/>
              <a:gd name="T22" fmla="*/ 0 w 770"/>
              <a:gd name="T23" fmla="*/ 520 h 768"/>
              <a:gd name="T24" fmla="*/ 0 w 770"/>
              <a:gd name="T25" fmla="*/ 520 h 768"/>
              <a:gd name="T26" fmla="*/ 36 w 770"/>
              <a:gd name="T27" fmla="*/ 546 h 768"/>
              <a:gd name="T28" fmla="*/ 72 w 770"/>
              <a:gd name="T29" fmla="*/ 572 h 768"/>
              <a:gd name="T30" fmla="*/ 106 w 770"/>
              <a:gd name="T31" fmla="*/ 602 h 768"/>
              <a:gd name="T32" fmla="*/ 138 w 770"/>
              <a:gd name="T33" fmla="*/ 632 h 768"/>
              <a:gd name="T34" fmla="*/ 168 w 770"/>
              <a:gd name="T35" fmla="*/ 664 h 768"/>
              <a:gd name="T36" fmla="*/ 196 w 770"/>
              <a:gd name="T37" fmla="*/ 698 h 768"/>
              <a:gd name="T38" fmla="*/ 224 w 770"/>
              <a:gd name="T39" fmla="*/ 732 h 768"/>
              <a:gd name="T40" fmla="*/ 250 w 770"/>
              <a:gd name="T41" fmla="*/ 768 h 768"/>
              <a:gd name="T42" fmla="*/ 250 w 770"/>
              <a:gd name="T43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0" h="768">
                <a:moveTo>
                  <a:pt x="250" y="768"/>
                </a:moveTo>
                <a:lnTo>
                  <a:pt x="770" y="468"/>
                </a:lnTo>
                <a:lnTo>
                  <a:pt x="770" y="468"/>
                </a:lnTo>
                <a:lnTo>
                  <a:pt x="722" y="398"/>
                </a:lnTo>
                <a:lnTo>
                  <a:pt x="672" y="332"/>
                </a:lnTo>
                <a:lnTo>
                  <a:pt x="618" y="268"/>
                </a:lnTo>
                <a:lnTo>
                  <a:pt x="562" y="208"/>
                </a:lnTo>
                <a:lnTo>
                  <a:pt x="500" y="150"/>
                </a:lnTo>
                <a:lnTo>
                  <a:pt x="438" y="96"/>
                </a:lnTo>
                <a:lnTo>
                  <a:pt x="370" y="46"/>
                </a:lnTo>
                <a:lnTo>
                  <a:pt x="300" y="0"/>
                </a:lnTo>
                <a:lnTo>
                  <a:pt x="0" y="520"/>
                </a:lnTo>
                <a:lnTo>
                  <a:pt x="0" y="520"/>
                </a:lnTo>
                <a:lnTo>
                  <a:pt x="36" y="546"/>
                </a:lnTo>
                <a:lnTo>
                  <a:pt x="72" y="572"/>
                </a:lnTo>
                <a:lnTo>
                  <a:pt x="106" y="602"/>
                </a:lnTo>
                <a:lnTo>
                  <a:pt x="138" y="632"/>
                </a:lnTo>
                <a:lnTo>
                  <a:pt x="168" y="664"/>
                </a:lnTo>
                <a:lnTo>
                  <a:pt x="196" y="698"/>
                </a:lnTo>
                <a:lnTo>
                  <a:pt x="224" y="732"/>
                </a:lnTo>
                <a:lnTo>
                  <a:pt x="250" y="768"/>
                </a:lnTo>
                <a:lnTo>
                  <a:pt x="250" y="768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>
            <a:solidFill>
              <a:sysClr val="window" lastClr="FFFFFF"/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30"/>
          <p:cNvSpPr/>
          <p:nvPr>
            <p:custDataLst>
              <p:tags r:id="rId5"/>
            </p:custDataLst>
          </p:nvPr>
        </p:nvSpPr>
        <p:spPr bwMode="auto">
          <a:xfrm>
            <a:off x="3453768" y="3050023"/>
            <a:ext cx="660348" cy="610725"/>
          </a:xfrm>
          <a:custGeom>
            <a:avLst/>
            <a:gdLst>
              <a:gd name="T0" fmla="*/ 692 w 692"/>
              <a:gd name="T1" fmla="*/ 300 h 640"/>
              <a:gd name="T2" fmla="*/ 172 w 692"/>
              <a:gd name="T3" fmla="*/ 0 h 640"/>
              <a:gd name="T4" fmla="*/ 172 w 692"/>
              <a:gd name="T5" fmla="*/ 0 h 640"/>
              <a:gd name="T6" fmla="*/ 136 w 692"/>
              <a:gd name="T7" fmla="*/ 72 h 640"/>
              <a:gd name="T8" fmla="*/ 104 w 692"/>
              <a:gd name="T9" fmla="*/ 148 h 640"/>
              <a:gd name="T10" fmla="*/ 76 w 692"/>
              <a:gd name="T11" fmla="*/ 226 h 640"/>
              <a:gd name="T12" fmla="*/ 52 w 692"/>
              <a:gd name="T13" fmla="*/ 304 h 640"/>
              <a:gd name="T14" fmla="*/ 40 w 692"/>
              <a:gd name="T15" fmla="*/ 346 h 640"/>
              <a:gd name="T16" fmla="*/ 32 w 692"/>
              <a:gd name="T17" fmla="*/ 386 h 640"/>
              <a:gd name="T18" fmla="*/ 24 w 692"/>
              <a:gd name="T19" fmla="*/ 428 h 640"/>
              <a:gd name="T20" fmla="*/ 16 w 692"/>
              <a:gd name="T21" fmla="*/ 470 h 640"/>
              <a:gd name="T22" fmla="*/ 10 w 692"/>
              <a:gd name="T23" fmla="*/ 512 h 640"/>
              <a:gd name="T24" fmla="*/ 6 w 692"/>
              <a:gd name="T25" fmla="*/ 554 h 640"/>
              <a:gd name="T26" fmla="*/ 2 w 692"/>
              <a:gd name="T27" fmla="*/ 596 h 640"/>
              <a:gd name="T28" fmla="*/ 0 w 692"/>
              <a:gd name="T29" fmla="*/ 640 h 640"/>
              <a:gd name="T30" fmla="*/ 602 w 692"/>
              <a:gd name="T31" fmla="*/ 640 h 640"/>
              <a:gd name="T32" fmla="*/ 602 w 692"/>
              <a:gd name="T33" fmla="*/ 640 h 640"/>
              <a:gd name="T34" fmla="*/ 606 w 692"/>
              <a:gd name="T35" fmla="*/ 594 h 640"/>
              <a:gd name="T36" fmla="*/ 612 w 692"/>
              <a:gd name="T37" fmla="*/ 550 h 640"/>
              <a:gd name="T38" fmla="*/ 620 w 692"/>
              <a:gd name="T39" fmla="*/ 506 h 640"/>
              <a:gd name="T40" fmla="*/ 630 w 692"/>
              <a:gd name="T41" fmla="*/ 462 h 640"/>
              <a:gd name="T42" fmla="*/ 642 w 692"/>
              <a:gd name="T43" fmla="*/ 420 h 640"/>
              <a:gd name="T44" fmla="*/ 658 w 692"/>
              <a:gd name="T45" fmla="*/ 380 h 640"/>
              <a:gd name="T46" fmla="*/ 674 w 692"/>
              <a:gd name="T47" fmla="*/ 340 h 640"/>
              <a:gd name="T48" fmla="*/ 692 w 692"/>
              <a:gd name="T49" fmla="*/ 300 h 640"/>
              <a:gd name="T50" fmla="*/ 692 w 692"/>
              <a:gd name="T51" fmla="*/ 30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92" h="640">
                <a:moveTo>
                  <a:pt x="692" y="300"/>
                </a:moveTo>
                <a:lnTo>
                  <a:pt x="172" y="0"/>
                </a:lnTo>
                <a:lnTo>
                  <a:pt x="172" y="0"/>
                </a:lnTo>
                <a:lnTo>
                  <a:pt x="136" y="72"/>
                </a:lnTo>
                <a:lnTo>
                  <a:pt x="104" y="148"/>
                </a:lnTo>
                <a:lnTo>
                  <a:pt x="76" y="226"/>
                </a:lnTo>
                <a:lnTo>
                  <a:pt x="52" y="304"/>
                </a:lnTo>
                <a:lnTo>
                  <a:pt x="40" y="346"/>
                </a:lnTo>
                <a:lnTo>
                  <a:pt x="32" y="386"/>
                </a:lnTo>
                <a:lnTo>
                  <a:pt x="24" y="428"/>
                </a:lnTo>
                <a:lnTo>
                  <a:pt x="16" y="470"/>
                </a:lnTo>
                <a:lnTo>
                  <a:pt x="10" y="512"/>
                </a:lnTo>
                <a:lnTo>
                  <a:pt x="6" y="554"/>
                </a:lnTo>
                <a:lnTo>
                  <a:pt x="2" y="596"/>
                </a:lnTo>
                <a:lnTo>
                  <a:pt x="0" y="640"/>
                </a:lnTo>
                <a:lnTo>
                  <a:pt x="602" y="640"/>
                </a:lnTo>
                <a:lnTo>
                  <a:pt x="602" y="640"/>
                </a:lnTo>
                <a:lnTo>
                  <a:pt x="606" y="594"/>
                </a:lnTo>
                <a:lnTo>
                  <a:pt x="612" y="550"/>
                </a:lnTo>
                <a:lnTo>
                  <a:pt x="620" y="506"/>
                </a:lnTo>
                <a:lnTo>
                  <a:pt x="630" y="462"/>
                </a:lnTo>
                <a:lnTo>
                  <a:pt x="642" y="420"/>
                </a:lnTo>
                <a:lnTo>
                  <a:pt x="658" y="380"/>
                </a:lnTo>
                <a:lnTo>
                  <a:pt x="674" y="340"/>
                </a:lnTo>
                <a:lnTo>
                  <a:pt x="692" y="300"/>
                </a:lnTo>
                <a:lnTo>
                  <a:pt x="692" y="300"/>
                </a:lnTo>
                <a:close/>
              </a:path>
            </a:pathLst>
          </a:custGeom>
          <a:solidFill>
            <a:srgbClr val="3498DB"/>
          </a:solidFill>
          <a:ln w="3175">
            <a:solidFill>
              <a:sysClr val="window" lastClr="FFFFFF"/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31"/>
          <p:cNvSpPr/>
          <p:nvPr>
            <p:custDataLst>
              <p:tags r:id="rId6"/>
            </p:custDataLst>
          </p:nvPr>
        </p:nvSpPr>
        <p:spPr bwMode="auto">
          <a:xfrm>
            <a:off x="3663706" y="2523272"/>
            <a:ext cx="734780" cy="732871"/>
          </a:xfrm>
          <a:custGeom>
            <a:avLst/>
            <a:gdLst>
              <a:gd name="T0" fmla="*/ 770 w 770"/>
              <a:gd name="T1" fmla="*/ 520 h 768"/>
              <a:gd name="T2" fmla="*/ 470 w 770"/>
              <a:gd name="T3" fmla="*/ 0 h 768"/>
              <a:gd name="T4" fmla="*/ 470 w 770"/>
              <a:gd name="T5" fmla="*/ 0 h 768"/>
              <a:gd name="T6" fmla="*/ 400 w 770"/>
              <a:gd name="T7" fmla="*/ 46 h 768"/>
              <a:gd name="T8" fmla="*/ 332 w 770"/>
              <a:gd name="T9" fmla="*/ 96 h 768"/>
              <a:gd name="T10" fmla="*/ 270 w 770"/>
              <a:gd name="T11" fmla="*/ 150 h 768"/>
              <a:gd name="T12" fmla="*/ 208 w 770"/>
              <a:gd name="T13" fmla="*/ 208 h 768"/>
              <a:gd name="T14" fmla="*/ 152 w 770"/>
              <a:gd name="T15" fmla="*/ 268 h 768"/>
              <a:gd name="T16" fmla="*/ 98 w 770"/>
              <a:gd name="T17" fmla="*/ 332 h 768"/>
              <a:gd name="T18" fmla="*/ 48 w 770"/>
              <a:gd name="T19" fmla="*/ 398 h 768"/>
              <a:gd name="T20" fmla="*/ 0 w 770"/>
              <a:gd name="T21" fmla="*/ 468 h 768"/>
              <a:gd name="T22" fmla="*/ 520 w 770"/>
              <a:gd name="T23" fmla="*/ 768 h 768"/>
              <a:gd name="T24" fmla="*/ 520 w 770"/>
              <a:gd name="T25" fmla="*/ 768 h 768"/>
              <a:gd name="T26" fmla="*/ 546 w 770"/>
              <a:gd name="T27" fmla="*/ 732 h 768"/>
              <a:gd name="T28" fmla="*/ 574 w 770"/>
              <a:gd name="T29" fmla="*/ 698 h 768"/>
              <a:gd name="T30" fmla="*/ 602 w 770"/>
              <a:gd name="T31" fmla="*/ 664 h 768"/>
              <a:gd name="T32" fmla="*/ 632 w 770"/>
              <a:gd name="T33" fmla="*/ 632 h 768"/>
              <a:gd name="T34" fmla="*/ 664 w 770"/>
              <a:gd name="T35" fmla="*/ 602 h 768"/>
              <a:gd name="T36" fmla="*/ 698 w 770"/>
              <a:gd name="T37" fmla="*/ 572 h 768"/>
              <a:gd name="T38" fmla="*/ 734 w 770"/>
              <a:gd name="T39" fmla="*/ 546 h 768"/>
              <a:gd name="T40" fmla="*/ 770 w 770"/>
              <a:gd name="T41" fmla="*/ 520 h 768"/>
              <a:gd name="T42" fmla="*/ 770 w 770"/>
              <a:gd name="T43" fmla="*/ 52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0" h="768">
                <a:moveTo>
                  <a:pt x="770" y="520"/>
                </a:moveTo>
                <a:lnTo>
                  <a:pt x="470" y="0"/>
                </a:lnTo>
                <a:lnTo>
                  <a:pt x="470" y="0"/>
                </a:lnTo>
                <a:lnTo>
                  <a:pt x="400" y="46"/>
                </a:lnTo>
                <a:lnTo>
                  <a:pt x="332" y="96"/>
                </a:lnTo>
                <a:lnTo>
                  <a:pt x="270" y="150"/>
                </a:lnTo>
                <a:lnTo>
                  <a:pt x="208" y="208"/>
                </a:lnTo>
                <a:lnTo>
                  <a:pt x="152" y="268"/>
                </a:lnTo>
                <a:lnTo>
                  <a:pt x="98" y="332"/>
                </a:lnTo>
                <a:lnTo>
                  <a:pt x="48" y="398"/>
                </a:lnTo>
                <a:lnTo>
                  <a:pt x="0" y="468"/>
                </a:lnTo>
                <a:lnTo>
                  <a:pt x="520" y="768"/>
                </a:lnTo>
                <a:lnTo>
                  <a:pt x="520" y="768"/>
                </a:lnTo>
                <a:lnTo>
                  <a:pt x="546" y="732"/>
                </a:lnTo>
                <a:lnTo>
                  <a:pt x="574" y="698"/>
                </a:lnTo>
                <a:lnTo>
                  <a:pt x="602" y="664"/>
                </a:lnTo>
                <a:lnTo>
                  <a:pt x="632" y="632"/>
                </a:lnTo>
                <a:lnTo>
                  <a:pt x="664" y="602"/>
                </a:lnTo>
                <a:lnTo>
                  <a:pt x="698" y="572"/>
                </a:lnTo>
                <a:lnTo>
                  <a:pt x="734" y="546"/>
                </a:lnTo>
                <a:lnTo>
                  <a:pt x="770" y="520"/>
                </a:lnTo>
                <a:lnTo>
                  <a:pt x="770" y="520"/>
                </a:lnTo>
                <a:close/>
              </a:path>
            </a:pathLst>
          </a:custGeom>
          <a:solidFill>
            <a:srgbClr val="3498DB"/>
          </a:solidFill>
          <a:ln w="3175">
            <a:solidFill>
              <a:sysClr val="window" lastClr="FFFFFF"/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 32"/>
          <p:cNvSpPr/>
          <p:nvPr>
            <p:custDataLst>
              <p:tags r:id="rId7"/>
            </p:custDataLst>
          </p:nvPr>
        </p:nvSpPr>
        <p:spPr bwMode="auto">
          <a:xfrm>
            <a:off x="4190455" y="2313335"/>
            <a:ext cx="610726" cy="660348"/>
          </a:xfrm>
          <a:custGeom>
            <a:avLst/>
            <a:gdLst>
              <a:gd name="T0" fmla="*/ 640 w 640"/>
              <a:gd name="T1" fmla="*/ 602 h 692"/>
              <a:gd name="T2" fmla="*/ 640 w 640"/>
              <a:gd name="T3" fmla="*/ 0 h 692"/>
              <a:gd name="T4" fmla="*/ 640 w 640"/>
              <a:gd name="T5" fmla="*/ 0 h 692"/>
              <a:gd name="T6" fmla="*/ 596 w 640"/>
              <a:gd name="T7" fmla="*/ 2 h 692"/>
              <a:gd name="T8" fmla="*/ 554 w 640"/>
              <a:gd name="T9" fmla="*/ 6 h 692"/>
              <a:gd name="T10" fmla="*/ 512 w 640"/>
              <a:gd name="T11" fmla="*/ 10 h 692"/>
              <a:gd name="T12" fmla="*/ 470 w 640"/>
              <a:gd name="T13" fmla="*/ 16 h 692"/>
              <a:gd name="T14" fmla="*/ 428 w 640"/>
              <a:gd name="T15" fmla="*/ 24 h 692"/>
              <a:gd name="T16" fmla="*/ 386 w 640"/>
              <a:gd name="T17" fmla="*/ 32 h 692"/>
              <a:gd name="T18" fmla="*/ 346 w 640"/>
              <a:gd name="T19" fmla="*/ 40 h 692"/>
              <a:gd name="T20" fmla="*/ 306 w 640"/>
              <a:gd name="T21" fmla="*/ 50 h 692"/>
              <a:gd name="T22" fmla="*/ 226 w 640"/>
              <a:gd name="T23" fmla="*/ 74 h 692"/>
              <a:gd name="T24" fmla="*/ 148 w 640"/>
              <a:gd name="T25" fmla="*/ 104 h 692"/>
              <a:gd name="T26" fmla="*/ 74 w 640"/>
              <a:gd name="T27" fmla="*/ 136 h 692"/>
              <a:gd name="T28" fmla="*/ 0 w 640"/>
              <a:gd name="T29" fmla="*/ 172 h 692"/>
              <a:gd name="T30" fmla="*/ 300 w 640"/>
              <a:gd name="T31" fmla="*/ 692 h 692"/>
              <a:gd name="T32" fmla="*/ 300 w 640"/>
              <a:gd name="T33" fmla="*/ 692 h 692"/>
              <a:gd name="T34" fmla="*/ 340 w 640"/>
              <a:gd name="T35" fmla="*/ 674 h 692"/>
              <a:gd name="T36" fmla="*/ 380 w 640"/>
              <a:gd name="T37" fmla="*/ 658 h 692"/>
              <a:gd name="T38" fmla="*/ 422 w 640"/>
              <a:gd name="T39" fmla="*/ 642 h 692"/>
              <a:gd name="T40" fmla="*/ 464 w 640"/>
              <a:gd name="T41" fmla="*/ 630 h 692"/>
              <a:gd name="T42" fmla="*/ 506 w 640"/>
              <a:gd name="T43" fmla="*/ 620 h 692"/>
              <a:gd name="T44" fmla="*/ 550 w 640"/>
              <a:gd name="T45" fmla="*/ 612 h 692"/>
              <a:gd name="T46" fmla="*/ 594 w 640"/>
              <a:gd name="T47" fmla="*/ 606 h 692"/>
              <a:gd name="T48" fmla="*/ 640 w 640"/>
              <a:gd name="T49" fmla="*/ 602 h 692"/>
              <a:gd name="T50" fmla="*/ 640 w 640"/>
              <a:gd name="T51" fmla="*/ 60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0" h="692">
                <a:moveTo>
                  <a:pt x="640" y="602"/>
                </a:moveTo>
                <a:lnTo>
                  <a:pt x="640" y="0"/>
                </a:lnTo>
                <a:lnTo>
                  <a:pt x="640" y="0"/>
                </a:lnTo>
                <a:lnTo>
                  <a:pt x="596" y="2"/>
                </a:lnTo>
                <a:lnTo>
                  <a:pt x="554" y="6"/>
                </a:lnTo>
                <a:lnTo>
                  <a:pt x="512" y="10"/>
                </a:lnTo>
                <a:lnTo>
                  <a:pt x="470" y="16"/>
                </a:lnTo>
                <a:lnTo>
                  <a:pt x="428" y="24"/>
                </a:lnTo>
                <a:lnTo>
                  <a:pt x="386" y="32"/>
                </a:lnTo>
                <a:lnTo>
                  <a:pt x="346" y="40"/>
                </a:lnTo>
                <a:lnTo>
                  <a:pt x="306" y="50"/>
                </a:lnTo>
                <a:lnTo>
                  <a:pt x="226" y="74"/>
                </a:lnTo>
                <a:lnTo>
                  <a:pt x="148" y="104"/>
                </a:lnTo>
                <a:lnTo>
                  <a:pt x="74" y="136"/>
                </a:lnTo>
                <a:lnTo>
                  <a:pt x="0" y="172"/>
                </a:lnTo>
                <a:lnTo>
                  <a:pt x="300" y="692"/>
                </a:lnTo>
                <a:lnTo>
                  <a:pt x="300" y="692"/>
                </a:lnTo>
                <a:lnTo>
                  <a:pt x="340" y="674"/>
                </a:lnTo>
                <a:lnTo>
                  <a:pt x="380" y="658"/>
                </a:lnTo>
                <a:lnTo>
                  <a:pt x="422" y="642"/>
                </a:lnTo>
                <a:lnTo>
                  <a:pt x="464" y="630"/>
                </a:lnTo>
                <a:lnTo>
                  <a:pt x="506" y="620"/>
                </a:lnTo>
                <a:lnTo>
                  <a:pt x="550" y="612"/>
                </a:lnTo>
                <a:lnTo>
                  <a:pt x="594" y="606"/>
                </a:lnTo>
                <a:lnTo>
                  <a:pt x="640" y="602"/>
                </a:lnTo>
                <a:lnTo>
                  <a:pt x="640" y="602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>
            <a:solidFill>
              <a:sysClr val="window" lastClr="FFFFFF"/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 33"/>
          <p:cNvSpPr/>
          <p:nvPr>
            <p:custDataLst>
              <p:tags r:id="rId8"/>
            </p:custDataLst>
          </p:nvPr>
        </p:nvSpPr>
        <p:spPr bwMode="auto">
          <a:xfrm flipH="1" flipV="1">
            <a:off x="7659516" y="2737448"/>
            <a:ext cx="1057320" cy="1324512"/>
          </a:xfrm>
          <a:custGeom>
            <a:avLst/>
            <a:gdLst>
              <a:gd name="T0" fmla="*/ 1098 w 1108"/>
              <a:gd name="T1" fmla="*/ 590 h 1388"/>
              <a:gd name="T2" fmla="*/ 1098 w 1108"/>
              <a:gd name="T3" fmla="*/ 590 h 1388"/>
              <a:gd name="T4" fmla="*/ 1092 w 1108"/>
              <a:gd name="T5" fmla="*/ 582 h 1388"/>
              <a:gd name="T6" fmla="*/ 1086 w 1108"/>
              <a:gd name="T7" fmla="*/ 574 h 1388"/>
              <a:gd name="T8" fmla="*/ 1078 w 1108"/>
              <a:gd name="T9" fmla="*/ 566 h 1388"/>
              <a:gd name="T10" fmla="*/ 1070 w 1108"/>
              <a:gd name="T11" fmla="*/ 560 h 1388"/>
              <a:gd name="T12" fmla="*/ 1060 w 1108"/>
              <a:gd name="T13" fmla="*/ 554 h 1388"/>
              <a:gd name="T14" fmla="*/ 1050 w 1108"/>
              <a:gd name="T15" fmla="*/ 550 h 1388"/>
              <a:gd name="T16" fmla="*/ 1038 w 1108"/>
              <a:gd name="T17" fmla="*/ 548 h 1388"/>
              <a:gd name="T18" fmla="*/ 1028 w 1108"/>
              <a:gd name="T19" fmla="*/ 548 h 1388"/>
              <a:gd name="T20" fmla="*/ 854 w 1108"/>
              <a:gd name="T21" fmla="*/ 548 h 1388"/>
              <a:gd name="T22" fmla="*/ 854 w 1108"/>
              <a:gd name="T23" fmla="*/ 0 h 1388"/>
              <a:gd name="T24" fmla="*/ 254 w 1108"/>
              <a:gd name="T25" fmla="*/ 0 h 1388"/>
              <a:gd name="T26" fmla="*/ 254 w 1108"/>
              <a:gd name="T27" fmla="*/ 548 h 1388"/>
              <a:gd name="T28" fmla="*/ 80 w 1108"/>
              <a:gd name="T29" fmla="*/ 548 h 1388"/>
              <a:gd name="T30" fmla="*/ 80 w 1108"/>
              <a:gd name="T31" fmla="*/ 548 h 1388"/>
              <a:gd name="T32" fmla="*/ 70 w 1108"/>
              <a:gd name="T33" fmla="*/ 548 h 1388"/>
              <a:gd name="T34" fmla="*/ 58 w 1108"/>
              <a:gd name="T35" fmla="*/ 550 h 1388"/>
              <a:gd name="T36" fmla="*/ 48 w 1108"/>
              <a:gd name="T37" fmla="*/ 554 h 1388"/>
              <a:gd name="T38" fmla="*/ 38 w 1108"/>
              <a:gd name="T39" fmla="*/ 560 h 1388"/>
              <a:gd name="T40" fmla="*/ 30 w 1108"/>
              <a:gd name="T41" fmla="*/ 566 h 1388"/>
              <a:gd name="T42" fmla="*/ 22 w 1108"/>
              <a:gd name="T43" fmla="*/ 574 h 1388"/>
              <a:gd name="T44" fmla="*/ 16 w 1108"/>
              <a:gd name="T45" fmla="*/ 582 h 1388"/>
              <a:gd name="T46" fmla="*/ 10 w 1108"/>
              <a:gd name="T47" fmla="*/ 590 h 1388"/>
              <a:gd name="T48" fmla="*/ 10 w 1108"/>
              <a:gd name="T49" fmla="*/ 590 h 1388"/>
              <a:gd name="T50" fmla="*/ 4 w 1108"/>
              <a:gd name="T51" fmla="*/ 602 h 1388"/>
              <a:gd name="T52" fmla="*/ 2 w 1108"/>
              <a:gd name="T53" fmla="*/ 612 h 1388"/>
              <a:gd name="T54" fmla="*/ 0 w 1108"/>
              <a:gd name="T55" fmla="*/ 622 h 1388"/>
              <a:gd name="T56" fmla="*/ 0 w 1108"/>
              <a:gd name="T57" fmla="*/ 634 h 1388"/>
              <a:gd name="T58" fmla="*/ 2 w 1108"/>
              <a:gd name="T59" fmla="*/ 644 h 1388"/>
              <a:gd name="T60" fmla="*/ 4 w 1108"/>
              <a:gd name="T61" fmla="*/ 654 h 1388"/>
              <a:gd name="T62" fmla="*/ 10 w 1108"/>
              <a:gd name="T63" fmla="*/ 664 h 1388"/>
              <a:gd name="T64" fmla="*/ 14 w 1108"/>
              <a:gd name="T65" fmla="*/ 674 h 1388"/>
              <a:gd name="T66" fmla="*/ 488 w 1108"/>
              <a:gd name="T67" fmla="*/ 1354 h 1388"/>
              <a:gd name="T68" fmla="*/ 488 w 1108"/>
              <a:gd name="T69" fmla="*/ 1354 h 1388"/>
              <a:gd name="T70" fmla="*/ 502 w 1108"/>
              <a:gd name="T71" fmla="*/ 1368 h 1388"/>
              <a:gd name="T72" fmla="*/ 516 w 1108"/>
              <a:gd name="T73" fmla="*/ 1378 h 1388"/>
              <a:gd name="T74" fmla="*/ 534 w 1108"/>
              <a:gd name="T75" fmla="*/ 1386 h 1388"/>
              <a:gd name="T76" fmla="*/ 554 w 1108"/>
              <a:gd name="T77" fmla="*/ 1388 h 1388"/>
              <a:gd name="T78" fmla="*/ 554 w 1108"/>
              <a:gd name="T79" fmla="*/ 1388 h 1388"/>
              <a:gd name="T80" fmla="*/ 574 w 1108"/>
              <a:gd name="T81" fmla="*/ 1386 h 1388"/>
              <a:gd name="T82" fmla="*/ 592 w 1108"/>
              <a:gd name="T83" fmla="*/ 1378 h 1388"/>
              <a:gd name="T84" fmla="*/ 606 w 1108"/>
              <a:gd name="T85" fmla="*/ 1368 h 1388"/>
              <a:gd name="T86" fmla="*/ 620 w 1108"/>
              <a:gd name="T87" fmla="*/ 1354 h 1388"/>
              <a:gd name="T88" fmla="*/ 1094 w 1108"/>
              <a:gd name="T89" fmla="*/ 674 h 1388"/>
              <a:gd name="T90" fmla="*/ 1094 w 1108"/>
              <a:gd name="T91" fmla="*/ 674 h 1388"/>
              <a:gd name="T92" fmla="*/ 1098 w 1108"/>
              <a:gd name="T93" fmla="*/ 664 h 1388"/>
              <a:gd name="T94" fmla="*/ 1104 w 1108"/>
              <a:gd name="T95" fmla="*/ 654 h 1388"/>
              <a:gd name="T96" fmla="*/ 1106 w 1108"/>
              <a:gd name="T97" fmla="*/ 644 h 1388"/>
              <a:gd name="T98" fmla="*/ 1108 w 1108"/>
              <a:gd name="T99" fmla="*/ 634 h 1388"/>
              <a:gd name="T100" fmla="*/ 1108 w 1108"/>
              <a:gd name="T101" fmla="*/ 622 h 1388"/>
              <a:gd name="T102" fmla="*/ 1106 w 1108"/>
              <a:gd name="T103" fmla="*/ 612 h 1388"/>
              <a:gd name="T104" fmla="*/ 1104 w 1108"/>
              <a:gd name="T105" fmla="*/ 602 h 1388"/>
              <a:gd name="T106" fmla="*/ 1098 w 1108"/>
              <a:gd name="T107" fmla="*/ 590 h 1388"/>
              <a:gd name="T108" fmla="*/ 1098 w 1108"/>
              <a:gd name="T109" fmla="*/ 59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08" h="1388">
                <a:moveTo>
                  <a:pt x="1098" y="590"/>
                </a:moveTo>
                <a:lnTo>
                  <a:pt x="1098" y="590"/>
                </a:lnTo>
                <a:lnTo>
                  <a:pt x="1092" y="582"/>
                </a:lnTo>
                <a:lnTo>
                  <a:pt x="1086" y="574"/>
                </a:lnTo>
                <a:lnTo>
                  <a:pt x="1078" y="566"/>
                </a:lnTo>
                <a:lnTo>
                  <a:pt x="1070" y="560"/>
                </a:lnTo>
                <a:lnTo>
                  <a:pt x="1060" y="554"/>
                </a:lnTo>
                <a:lnTo>
                  <a:pt x="1050" y="550"/>
                </a:lnTo>
                <a:lnTo>
                  <a:pt x="1038" y="548"/>
                </a:lnTo>
                <a:lnTo>
                  <a:pt x="1028" y="548"/>
                </a:lnTo>
                <a:lnTo>
                  <a:pt x="854" y="548"/>
                </a:lnTo>
                <a:lnTo>
                  <a:pt x="854" y="0"/>
                </a:lnTo>
                <a:lnTo>
                  <a:pt x="254" y="0"/>
                </a:lnTo>
                <a:lnTo>
                  <a:pt x="254" y="548"/>
                </a:lnTo>
                <a:lnTo>
                  <a:pt x="80" y="548"/>
                </a:lnTo>
                <a:lnTo>
                  <a:pt x="80" y="548"/>
                </a:lnTo>
                <a:lnTo>
                  <a:pt x="70" y="548"/>
                </a:lnTo>
                <a:lnTo>
                  <a:pt x="58" y="550"/>
                </a:lnTo>
                <a:lnTo>
                  <a:pt x="48" y="554"/>
                </a:lnTo>
                <a:lnTo>
                  <a:pt x="38" y="560"/>
                </a:lnTo>
                <a:lnTo>
                  <a:pt x="30" y="566"/>
                </a:lnTo>
                <a:lnTo>
                  <a:pt x="22" y="574"/>
                </a:lnTo>
                <a:lnTo>
                  <a:pt x="16" y="582"/>
                </a:lnTo>
                <a:lnTo>
                  <a:pt x="10" y="590"/>
                </a:lnTo>
                <a:lnTo>
                  <a:pt x="10" y="590"/>
                </a:lnTo>
                <a:lnTo>
                  <a:pt x="4" y="602"/>
                </a:lnTo>
                <a:lnTo>
                  <a:pt x="2" y="612"/>
                </a:lnTo>
                <a:lnTo>
                  <a:pt x="0" y="622"/>
                </a:lnTo>
                <a:lnTo>
                  <a:pt x="0" y="634"/>
                </a:lnTo>
                <a:lnTo>
                  <a:pt x="2" y="644"/>
                </a:lnTo>
                <a:lnTo>
                  <a:pt x="4" y="654"/>
                </a:lnTo>
                <a:lnTo>
                  <a:pt x="10" y="664"/>
                </a:lnTo>
                <a:lnTo>
                  <a:pt x="14" y="674"/>
                </a:lnTo>
                <a:lnTo>
                  <a:pt x="488" y="1354"/>
                </a:lnTo>
                <a:lnTo>
                  <a:pt x="488" y="1354"/>
                </a:lnTo>
                <a:lnTo>
                  <a:pt x="502" y="1368"/>
                </a:lnTo>
                <a:lnTo>
                  <a:pt x="516" y="1378"/>
                </a:lnTo>
                <a:lnTo>
                  <a:pt x="534" y="1386"/>
                </a:lnTo>
                <a:lnTo>
                  <a:pt x="554" y="1388"/>
                </a:lnTo>
                <a:lnTo>
                  <a:pt x="554" y="1388"/>
                </a:lnTo>
                <a:lnTo>
                  <a:pt x="574" y="1386"/>
                </a:lnTo>
                <a:lnTo>
                  <a:pt x="592" y="1378"/>
                </a:lnTo>
                <a:lnTo>
                  <a:pt x="606" y="1368"/>
                </a:lnTo>
                <a:lnTo>
                  <a:pt x="620" y="1354"/>
                </a:lnTo>
                <a:lnTo>
                  <a:pt x="1094" y="674"/>
                </a:lnTo>
                <a:lnTo>
                  <a:pt x="1094" y="674"/>
                </a:lnTo>
                <a:lnTo>
                  <a:pt x="1098" y="664"/>
                </a:lnTo>
                <a:lnTo>
                  <a:pt x="1104" y="654"/>
                </a:lnTo>
                <a:lnTo>
                  <a:pt x="1106" y="644"/>
                </a:lnTo>
                <a:lnTo>
                  <a:pt x="1108" y="634"/>
                </a:lnTo>
                <a:lnTo>
                  <a:pt x="1108" y="622"/>
                </a:lnTo>
                <a:lnTo>
                  <a:pt x="1106" y="612"/>
                </a:lnTo>
                <a:lnTo>
                  <a:pt x="1104" y="602"/>
                </a:lnTo>
                <a:lnTo>
                  <a:pt x="1098" y="590"/>
                </a:lnTo>
                <a:lnTo>
                  <a:pt x="1098" y="590"/>
                </a:lnTo>
                <a:close/>
              </a:path>
            </a:pathLst>
          </a:custGeom>
          <a:solidFill>
            <a:srgbClr val="9BBB59"/>
          </a:solidFill>
          <a:ln w="3175">
            <a:solidFill>
              <a:sysClr val="window" lastClr="FFFFFF"/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34"/>
          <p:cNvSpPr/>
          <p:nvPr>
            <p:custDataLst>
              <p:tags r:id="rId9"/>
            </p:custDataLst>
          </p:nvPr>
        </p:nvSpPr>
        <p:spPr bwMode="auto">
          <a:xfrm flipH="1" flipV="1">
            <a:off x="6424702" y="4836817"/>
            <a:ext cx="610726" cy="660348"/>
          </a:xfrm>
          <a:custGeom>
            <a:avLst/>
            <a:gdLst>
              <a:gd name="T0" fmla="*/ 340 w 640"/>
              <a:gd name="T1" fmla="*/ 692 h 692"/>
              <a:gd name="T2" fmla="*/ 640 w 640"/>
              <a:gd name="T3" fmla="*/ 172 h 692"/>
              <a:gd name="T4" fmla="*/ 640 w 640"/>
              <a:gd name="T5" fmla="*/ 172 h 692"/>
              <a:gd name="T6" fmla="*/ 566 w 640"/>
              <a:gd name="T7" fmla="*/ 136 h 692"/>
              <a:gd name="T8" fmla="*/ 492 w 640"/>
              <a:gd name="T9" fmla="*/ 104 h 692"/>
              <a:gd name="T10" fmla="*/ 414 w 640"/>
              <a:gd name="T11" fmla="*/ 74 h 692"/>
              <a:gd name="T12" fmla="*/ 334 w 640"/>
              <a:gd name="T13" fmla="*/ 50 h 692"/>
              <a:gd name="T14" fmla="*/ 294 w 640"/>
              <a:gd name="T15" fmla="*/ 40 h 692"/>
              <a:gd name="T16" fmla="*/ 254 w 640"/>
              <a:gd name="T17" fmla="*/ 32 h 692"/>
              <a:gd name="T18" fmla="*/ 212 w 640"/>
              <a:gd name="T19" fmla="*/ 24 h 692"/>
              <a:gd name="T20" fmla="*/ 170 w 640"/>
              <a:gd name="T21" fmla="*/ 16 h 692"/>
              <a:gd name="T22" fmla="*/ 128 w 640"/>
              <a:gd name="T23" fmla="*/ 10 h 692"/>
              <a:gd name="T24" fmla="*/ 86 w 640"/>
              <a:gd name="T25" fmla="*/ 6 h 692"/>
              <a:gd name="T26" fmla="*/ 44 w 640"/>
              <a:gd name="T27" fmla="*/ 2 h 692"/>
              <a:gd name="T28" fmla="*/ 0 w 640"/>
              <a:gd name="T29" fmla="*/ 0 h 692"/>
              <a:gd name="T30" fmla="*/ 0 w 640"/>
              <a:gd name="T31" fmla="*/ 602 h 692"/>
              <a:gd name="T32" fmla="*/ 0 w 640"/>
              <a:gd name="T33" fmla="*/ 602 h 692"/>
              <a:gd name="T34" fmla="*/ 46 w 640"/>
              <a:gd name="T35" fmla="*/ 606 h 692"/>
              <a:gd name="T36" fmla="*/ 90 w 640"/>
              <a:gd name="T37" fmla="*/ 612 h 692"/>
              <a:gd name="T38" fmla="*/ 134 w 640"/>
              <a:gd name="T39" fmla="*/ 620 h 692"/>
              <a:gd name="T40" fmla="*/ 176 w 640"/>
              <a:gd name="T41" fmla="*/ 630 h 692"/>
              <a:gd name="T42" fmla="*/ 218 w 640"/>
              <a:gd name="T43" fmla="*/ 642 h 692"/>
              <a:gd name="T44" fmla="*/ 260 w 640"/>
              <a:gd name="T45" fmla="*/ 658 h 692"/>
              <a:gd name="T46" fmla="*/ 300 w 640"/>
              <a:gd name="T47" fmla="*/ 674 h 692"/>
              <a:gd name="T48" fmla="*/ 340 w 640"/>
              <a:gd name="T49" fmla="*/ 692 h 692"/>
              <a:gd name="T50" fmla="*/ 340 w 640"/>
              <a:gd name="T51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0" h="692">
                <a:moveTo>
                  <a:pt x="340" y="692"/>
                </a:moveTo>
                <a:lnTo>
                  <a:pt x="640" y="172"/>
                </a:lnTo>
                <a:lnTo>
                  <a:pt x="640" y="172"/>
                </a:lnTo>
                <a:lnTo>
                  <a:pt x="566" y="136"/>
                </a:lnTo>
                <a:lnTo>
                  <a:pt x="492" y="104"/>
                </a:lnTo>
                <a:lnTo>
                  <a:pt x="414" y="74"/>
                </a:lnTo>
                <a:lnTo>
                  <a:pt x="334" y="50"/>
                </a:lnTo>
                <a:lnTo>
                  <a:pt x="294" y="40"/>
                </a:lnTo>
                <a:lnTo>
                  <a:pt x="254" y="32"/>
                </a:lnTo>
                <a:lnTo>
                  <a:pt x="212" y="24"/>
                </a:lnTo>
                <a:lnTo>
                  <a:pt x="170" y="16"/>
                </a:lnTo>
                <a:lnTo>
                  <a:pt x="128" y="10"/>
                </a:lnTo>
                <a:lnTo>
                  <a:pt x="86" y="6"/>
                </a:lnTo>
                <a:lnTo>
                  <a:pt x="44" y="2"/>
                </a:lnTo>
                <a:lnTo>
                  <a:pt x="0" y="0"/>
                </a:lnTo>
                <a:lnTo>
                  <a:pt x="0" y="602"/>
                </a:lnTo>
                <a:lnTo>
                  <a:pt x="0" y="602"/>
                </a:lnTo>
                <a:lnTo>
                  <a:pt x="46" y="606"/>
                </a:lnTo>
                <a:lnTo>
                  <a:pt x="90" y="612"/>
                </a:lnTo>
                <a:lnTo>
                  <a:pt x="134" y="620"/>
                </a:lnTo>
                <a:lnTo>
                  <a:pt x="176" y="630"/>
                </a:lnTo>
                <a:lnTo>
                  <a:pt x="218" y="642"/>
                </a:lnTo>
                <a:lnTo>
                  <a:pt x="260" y="658"/>
                </a:lnTo>
                <a:lnTo>
                  <a:pt x="300" y="674"/>
                </a:lnTo>
                <a:lnTo>
                  <a:pt x="340" y="692"/>
                </a:lnTo>
                <a:lnTo>
                  <a:pt x="340" y="692"/>
                </a:lnTo>
                <a:close/>
              </a:path>
            </a:pathLst>
          </a:custGeom>
          <a:solidFill>
            <a:srgbClr val="9BBB59"/>
          </a:solidFill>
          <a:ln w="3175">
            <a:solidFill>
              <a:sysClr val="window" lastClr="FFFFFF"/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 35"/>
          <p:cNvSpPr/>
          <p:nvPr>
            <p:custDataLst>
              <p:tags r:id="rId10"/>
            </p:custDataLst>
          </p:nvPr>
        </p:nvSpPr>
        <p:spPr bwMode="auto">
          <a:xfrm flipH="1" flipV="1">
            <a:off x="5688014" y="4149751"/>
            <a:ext cx="660348" cy="610725"/>
          </a:xfrm>
          <a:custGeom>
            <a:avLst/>
            <a:gdLst>
              <a:gd name="T0" fmla="*/ 90 w 692"/>
              <a:gd name="T1" fmla="*/ 640 h 640"/>
              <a:gd name="T2" fmla="*/ 692 w 692"/>
              <a:gd name="T3" fmla="*/ 640 h 640"/>
              <a:gd name="T4" fmla="*/ 692 w 692"/>
              <a:gd name="T5" fmla="*/ 640 h 640"/>
              <a:gd name="T6" fmla="*/ 690 w 692"/>
              <a:gd name="T7" fmla="*/ 596 h 640"/>
              <a:gd name="T8" fmla="*/ 686 w 692"/>
              <a:gd name="T9" fmla="*/ 554 h 640"/>
              <a:gd name="T10" fmla="*/ 682 w 692"/>
              <a:gd name="T11" fmla="*/ 512 h 640"/>
              <a:gd name="T12" fmla="*/ 676 w 692"/>
              <a:gd name="T13" fmla="*/ 470 h 640"/>
              <a:gd name="T14" fmla="*/ 668 w 692"/>
              <a:gd name="T15" fmla="*/ 428 h 640"/>
              <a:gd name="T16" fmla="*/ 660 w 692"/>
              <a:gd name="T17" fmla="*/ 386 h 640"/>
              <a:gd name="T18" fmla="*/ 652 w 692"/>
              <a:gd name="T19" fmla="*/ 346 h 640"/>
              <a:gd name="T20" fmla="*/ 640 w 692"/>
              <a:gd name="T21" fmla="*/ 304 h 640"/>
              <a:gd name="T22" fmla="*/ 616 w 692"/>
              <a:gd name="T23" fmla="*/ 226 h 640"/>
              <a:gd name="T24" fmla="*/ 588 w 692"/>
              <a:gd name="T25" fmla="*/ 148 h 640"/>
              <a:gd name="T26" fmla="*/ 556 w 692"/>
              <a:gd name="T27" fmla="*/ 72 h 640"/>
              <a:gd name="T28" fmla="*/ 520 w 692"/>
              <a:gd name="T29" fmla="*/ 0 h 640"/>
              <a:gd name="T30" fmla="*/ 0 w 692"/>
              <a:gd name="T31" fmla="*/ 300 h 640"/>
              <a:gd name="T32" fmla="*/ 0 w 692"/>
              <a:gd name="T33" fmla="*/ 300 h 640"/>
              <a:gd name="T34" fmla="*/ 18 w 692"/>
              <a:gd name="T35" fmla="*/ 340 h 640"/>
              <a:gd name="T36" fmla="*/ 34 w 692"/>
              <a:gd name="T37" fmla="*/ 380 h 640"/>
              <a:gd name="T38" fmla="*/ 50 w 692"/>
              <a:gd name="T39" fmla="*/ 420 h 640"/>
              <a:gd name="T40" fmla="*/ 62 w 692"/>
              <a:gd name="T41" fmla="*/ 462 h 640"/>
              <a:gd name="T42" fmla="*/ 72 w 692"/>
              <a:gd name="T43" fmla="*/ 506 h 640"/>
              <a:gd name="T44" fmla="*/ 80 w 692"/>
              <a:gd name="T45" fmla="*/ 550 h 640"/>
              <a:gd name="T46" fmla="*/ 86 w 692"/>
              <a:gd name="T47" fmla="*/ 594 h 640"/>
              <a:gd name="T48" fmla="*/ 90 w 692"/>
              <a:gd name="T49" fmla="*/ 640 h 640"/>
              <a:gd name="T50" fmla="*/ 90 w 692"/>
              <a:gd name="T51" fmla="*/ 64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92" h="640">
                <a:moveTo>
                  <a:pt x="90" y="640"/>
                </a:moveTo>
                <a:lnTo>
                  <a:pt x="692" y="640"/>
                </a:lnTo>
                <a:lnTo>
                  <a:pt x="692" y="640"/>
                </a:lnTo>
                <a:lnTo>
                  <a:pt x="690" y="596"/>
                </a:lnTo>
                <a:lnTo>
                  <a:pt x="686" y="554"/>
                </a:lnTo>
                <a:lnTo>
                  <a:pt x="682" y="512"/>
                </a:lnTo>
                <a:lnTo>
                  <a:pt x="676" y="470"/>
                </a:lnTo>
                <a:lnTo>
                  <a:pt x="668" y="428"/>
                </a:lnTo>
                <a:lnTo>
                  <a:pt x="660" y="386"/>
                </a:lnTo>
                <a:lnTo>
                  <a:pt x="652" y="346"/>
                </a:lnTo>
                <a:lnTo>
                  <a:pt x="640" y="304"/>
                </a:lnTo>
                <a:lnTo>
                  <a:pt x="616" y="226"/>
                </a:lnTo>
                <a:lnTo>
                  <a:pt x="588" y="148"/>
                </a:lnTo>
                <a:lnTo>
                  <a:pt x="556" y="72"/>
                </a:lnTo>
                <a:lnTo>
                  <a:pt x="520" y="0"/>
                </a:lnTo>
                <a:lnTo>
                  <a:pt x="0" y="300"/>
                </a:lnTo>
                <a:lnTo>
                  <a:pt x="0" y="300"/>
                </a:lnTo>
                <a:lnTo>
                  <a:pt x="18" y="340"/>
                </a:lnTo>
                <a:lnTo>
                  <a:pt x="34" y="380"/>
                </a:lnTo>
                <a:lnTo>
                  <a:pt x="50" y="420"/>
                </a:lnTo>
                <a:lnTo>
                  <a:pt x="62" y="462"/>
                </a:lnTo>
                <a:lnTo>
                  <a:pt x="72" y="506"/>
                </a:lnTo>
                <a:lnTo>
                  <a:pt x="80" y="550"/>
                </a:lnTo>
                <a:lnTo>
                  <a:pt x="86" y="594"/>
                </a:lnTo>
                <a:lnTo>
                  <a:pt x="90" y="640"/>
                </a:lnTo>
                <a:lnTo>
                  <a:pt x="90" y="64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>
            <a:solidFill>
              <a:sysClr val="window" lastClr="FFFFFF"/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6"/>
          <p:cNvSpPr/>
          <p:nvPr>
            <p:custDataLst>
              <p:tags r:id="rId11"/>
            </p:custDataLst>
          </p:nvPr>
        </p:nvSpPr>
        <p:spPr bwMode="auto">
          <a:xfrm flipH="1" flipV="1">
            <a:off x="5897952" y="4554358"/>
            <a:ext cx="734780" cy="732871"/>
          </a:xfrm>
          <a:custGeom>
            <a:avLst/>
            <a:gdLst>
              <a:gd name="T0" fmla="*/ 250 w 770"/>
              <a:gd name="T1" fmla="*/ 768 h 768"/>
              <a:gd name="T2" fmla="*/ 770 w 770"/>
              <a:gd name="T3" fmla="*/ 468 h 768"/>
              <a:gd name="T4" fmla="*/ 770 w 770"/>
              <a:gd name="T5" fmla="*/ 468 h 768"/>
              <a:gd name="T6" fmla="*/ 722 w 770"/>
              <a:gd name="T7" fmla="*/ 398 h 768"/>
              <a:gd name="T8" fmla="*/ 672 w 770"/>
              <a:gd name="T9" fmla="*/ 332 h 768"/>
              <a:gd name="T10" fmla="*/ 618 w 770"/>
              <a:gd name="T11" fmla="*/ 268 h 768"/>
              <a:gd name="T12" fmla="*/ 562 w 770"/>
              <a:gd name="T13" fmla="*/ 208 h 768"/>
              <a:gd name="T14" fmla="*/ 500 w 770"/>
              <a:gd name="T15" fmla="*/ 150 h 768"/>
              <a:gd name="T16" fmla="*/ 438 w 770"/>
              <a:gd name="T17" fmla="*/ 96 h 768"/>
              <a:gd name="T18" fmla="*/ 370 w 770"/>
              <a:gd name="T19" fmla="*/ 46 h 768"/>
              <a:gd name="T20" fmla="*/ 300 w 770"/>
              <a:gd name="T21" fmla="*/ 0 h 768"/>
              <a:gd name="T22" fmla="*/ 0 w 770"/>
              <a:gd name="T23" fmla="*/ 520 h 768"/>
              <a:gd name="T24" fmla="*/ 0 w 770"/>
              <a:gd name="T25" fmla="*/ 520 h 768"/>
              <a:gd name="T26" fmla="*/ 36 w 770"/>
              <a:gd name="T27" fmla="*/ 546 h 768"/>
              <a:gd name="T28" fmla="*/ 72 w 770"/>
              <a:gd name="T29" fmla="*/ 572 h 768"/>
              <a:gd name="T30" fmla="*/ 106 w 770"/>
              <a:gd name="T31" fmla="*/ 602 h 768"/>
              <a:gd name="T32" fmla="*/ 138 w 770"/>
              <a:gd name="T33" fmla="*/ 632 h 768"/>
              <a:gd name="T34" fmla="*/ 168 w 770"/>
              <a:gd name="T35" fmla="*/ 664 h 768"/>
              <a:gd name="T36" fmla="*/ 196 w 770"/>
              <a:gd name="T37" fmla="*/ 698 h 768"/>
              <a:gd name="T38" fmla="*/ 224 w 770"/>
              <a:gd name="T39" fmla="*/ 732 h 768"/>
              <a:gd name="T40" fmla="*/ 250 w 770"/>
              <a:gd name="T41" fmla="*/ 768 h 768"/>
              <a:gd name="T42" fmla="*/ 250 w 770"/>
              <a:gd name="T43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0" h="768">
                <a:moveTo>
                  <a:pt x="250" y="768"/>
                </a:moveTo>
                <a:lnTo>
                  <a:pt x="770" y="468"/>
                </a:lnTo>
                <a:lnTo>
                  <a:pt x="770" y="468"/>
                </a:lnTo>
                <a:lnTo>
                  <a:pt x="722" y="398"/>
                </a:lnTo>
                <a:lnTo>
                  <a:pt x="672" y="332"/>
                </a:lnTo>
                <a:lnTo>
                  <a:pt x="618" y="268"/>
                </a:lnTo>
                <a:lnTo>
                  <a:pt x="562" y="208"/>
                </a:lnTo>
                <a:lnTo>
                  <a:pt x="500" y="150"/>
                </a:lnTo>
                <a:lnTo>
                  <a:pt x="438" y="96"/>
                </a:lnTo>
                <a:lnTo>
                  <a:pt x="370" y="46"/>
                </a:lnTo>
                <a:lnTo>
                  <a:pt x="300" y="0"/>
                </a:lnTo>
                <a:lnTo>
                  <a:pt x="0" y="520"/>
                </a:lnTo>
                <a:lnTo>
                  <a:pt x="0" y="520"/>
                </a:lnTo>
                <a:lnTo>
                  <a:pt x="36" y="546"/>
                </a:lnTo>
                <a:lnTo>
                  <a:pt x="72" y="572"/>
                </a:lnTo>
                <a:lnTo>
                  <a:pt x="106" y="602"/>
                </a:lnTo>
                <a:lnTo>
                  <a:pt x="138" y="632"/>
                </a:lnTo>
                <a:lnTo>
                  <a:pt x="168" y="664"/>
                </a:lnTo>
                <a:lnTo>
                  <a:pt x="196" y="698"/>
                </a:lnTo>
                <a:lnTo>
                  <a:pt x="224" y="732"/>
                </a:lnTo>
                <a:lnTo>
                  <a:pt x="250" y="768"/>
                </a:lnTo>
                <a:lnTo>
                  <a:pt x="250" y="768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>
            <a:solidFill>
              <a:sysClr val="window" lastClr="FFFFFF"/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37"/>
          <p:cNvSpPr/>
          <p:nvPr>
            <p:custDataLst>
              <p:tags r:id="rId12"/>
            </p:custDataLst>
          </p:nvPr>
        </p:nvSpPr>
        <p:spPr bwMode="auto">
          <a:xfrm flipH="1" flipV="1">
            <a:off x="7814107" y="4149751"/>
            <a:ext cx="660348" cy="610725"/>
          </a:xfrm>
          <a:custGeom>
            <a:avLst/>
            <a:gdLst>
              <a:gd name="T0" fmla="*/ 692 w 692"/>
              <a:gd name="T1" fmla="*/ 300 h 640"/>
              <a:gd name="T2" fmla="*/ 172 w 692"/>
              <a:gd name="T3" fmla="*/ 0 h 640"/>
              <a:gd name="T4" fmla="*/ 172 w 692"/>
              <a:gd name="T5" fmla="*/ 0 h 640"/>
              <a:gd name="T6" fmla="*/ 136 w 692"/>
              <a:gd name="T7" fmla="*/ 72 h 640"/>
              <a:gd name="T8" fmla="*/ 104 w 692"/>
              <a:gd name="T9" fmla="*/ 148 h 640"/>
              <a:gd name="T10" fmla="*/ 76 w 692"/>
              <a:gd name="T11" fmla="*/ 226 h 640"/>
              <a:gd name="T12" fmla="*/ 52 w 692"/>
              <a:gd name="T13" fmla="*/ 304 h 640"/>
              <a:gd name="T14" fmla="*/ 40 w 692"/>
              <a:gd name="T15" fmla="*/ 346 h 640"/>
              <a:gd name="T16" fmla="*/ 32 w 692"/>
              <a:gd name="T17" fmla="*/ 386 h 640"/>
              <a:gd name="T18" fmla="*/ 24 w 692"/>
              <a:gd name="T19" fmla="*/ 428 h 640"/>
              <a:gd name="T20" fmla="*/ 16 w 692"/>
              <a:gd name="T21" fmla="*/ 470 h 640"/>
              <a:gd name="T22" fmla="*/ 10 w 692"/>
              <a:gd name="T23" fmla="*/ 512 h 640"/>
              <a:gd name="T24" fmla="*/ 6 w 692"/>
              <a:gd name="T25" fmla="*/ 554 h 640"/>
              <a:gd name="T26" fmla="*/ 2 w 692"/>
              <a:gd name="T27" fmla="*/ 596 h 640"/>
              <a:gd name="T28" fmla="*/ 0 w 692"/>
              <a:gd name="T29" fmla="*/ 640 h 640"/>
              <a:gd name="T30" fmla="*/ 602 w 692"/>
              <a:gd name="T31" fmla="*/ 640 h 640"/>
              <a:gd name="T32" fmla="*/ 602 w 692"/>
              <a:gd name="T33" fmla="*/ 640 h 640"/>
              <a:gd name="T34" fmla="*/ 606 w 692"/>
              <a:gd name="T35" fmla="*/ 594 h 640"/>
              <a:gd name="T36" fmla="*/ 612 w 692"/>
              <a:gd name="T37" fmla="*/ 550 h 640"/>
              <a:gd name="T38" fmla="*/ 620 w 692"/>
              <a:gd name="T39" fmla="*/ 506 h 640"/>
              <a:gd name="T40" fmla="*/ 630 w 692"/>
              <a:gd name="T41" fmla="*/ 462 h 640"/>
              <a:gd name="T42" fmla="*/ 642 w 692"/>
              <a:gd name="T43" fmla="*/ 420 h 640"/>
              <a:gd name="T44" fmla="*/ 658 w 692"/>
              <a:gd name="T45" fmla="*/ 380 h 640"/>
              <a:gd name="T46" fmla="*/ 674 w 692"/>
              <a:gd name="T47" fmla="*/ 340 h 640"/>
              <a:gd name="T48" fmla="*/ 692 w 692"/>
              <a:gd name="T49" fmla="*/ 300 h 640"/>
              <a:gd name="T50" fmla="*/ 692 w 692"/>
              <a:gd name="T51" fmla="*/ 30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92" h="640">
                <a:moveTo>
                  <a:pt x="692" y="300"/>
                </a:moveTo>
                <a:lnTo>
                  <a:pt x="172" y="0"/>
                </a:lnTo>
                <a:lnTo>
                  <a:pt x="172" y="0"/>
                </a:lnTo>
                <a:lnTo>
                  <a:pt x="136" y="72"/>
                </a:lnTo>
                <a:lnTo>
                  <a:pt x="104" y="148"/>
                </a:lnTo>
                <a:lnTo>
                  <a:pt x="76" y="226"/>
                </a:lnTo>
                <a:lnTo>
                  <a:pt x="52" y="304"/>
                </a:lnTo>
                <a:lnTo>
                  <a:pt x="40" y="346"/>
                </a:lnTo>
                <a:lnTo>
                  <a:pt x="32" y="386"/>
                </a:lnTo>
                <a:lnTo>
                  <a:pt x="24" y="428"/>
                </a:lnTo>
                <a:lnTo>
                  <a:pt x="16" y="470"/>
                </a:lnTo>
                <a:lnTo>
                  <a:pt x="10" y="512"/>
                </a:lnTo>
                <a:lnTo>
                  <a:pt x="6" y="554"/>
                </a:lnTo>
                <a:lnTo>
                  <a:pt x="2" y="596"/>
                </a:lnTo>
                <a:lnTo>
                  <a:pt x="0" y="640"/>
                </a:lnTo>
                <a:lnTo>
                  <a:pt x="602" y="640"/>
                </a:lnTo>
                <a:lnTo>
                  <a:pt x="602" y="640"/>
                </a:lnTo>
                <a:lnTo>
                  <a:pt x="606" y="594"/>
                </a:lnTo>
                <a:lnTo>
                  <a:pt x="612" y="550"/>
                </a:lnTo>
                <a:lnTo>
                  <a:pt x="620" y="506"/>
                </a:lnTo>
                <a:lnTo>
                  <a:pt x="630" y="462"/>
                </a:lnTo>
                <a:lnTo>
                  <a:pt x="642" y="420"/>
                </a:lnTo>
                <a:lnTo>
                  <a:pt x="658" y="380"/>
                </a:lnTo>
                <a:lnTo>
                  <a:pt x="674" y="340"/>
                </a:lnTo>
                <a:lnTo>
                  <a:pt x="692" y="300"/>
                </a:lnTo>
                <a:lnTo>
                  <a:pt x="692" y="300"/>
                </a:lnTo>
                <a:close/>
              </a:path>
            </a:pathLst>
          </a:custGeom>
          <a:solidFill>
            <a:srgbClr val="9BBB59"/>
          </a:solidFill>
          <a:ln w="3175">
            <a:solidFill>
              <a:sysClr val="window" lastClr="FFFFFF"/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38"/>
          <p:cNvSpPr/>
          <p:nvPr>
            <p:custDataLst>
              <p:tags r:id="rId13"/>
            </p:custDataLst>
          </p:nvPr>
        </p:nvSpPr>
        <p:spPr bwMode="auto">
          <a:xfrm flipH="1" flipV="1">
            <a:off x="7529737" y="4554358"/>
            <a:ext cx="734780" cy="732871"/>
          </a:xfrm>
          <a:custGeom>
            <a:avLst/>
            <a:gdLst>
              <a:gd name="T0" fmla="*/ 770 w 770"/>
              <a:gd name="T1" fmla="*/ 520 h 768"/>
              <a:gd name="T2" fmla="*/ 470 w 770"/>
              <a:gd name="T3" fmla="*/ 0 h 768"/>
              <a:gd name="T4" fmla="*/ 470 w 770"/>
              <a:gd name="T5" fmla="*/ 0 h 768"/>
              <a:gd name="T6" fmla="*/ 400 w 770"/>
              <a:gd name="T7" fmla="*/ 46 h 768"/>
              <a:gd name="T8" fmla="*/ 332 w 770"/>
              <a:gd name="T9" fmla="*/ 96 h 768"/>
              <a:gd name="T10" fmla="*/ 270 w 770"/>
              <a:gd name="T11" fmla="*/ 150 h 768"/>
              <a:gd name="T12" fmla="*/ 208 w 770"/>
              <a:gd name="T13" fmla="*/ 208 h 768"/>
              <a:gd name="T14" fmla="*/ 152 w 770"/>
              <a:gd name="T15" fmla="*/ 268 h 768"/>
              <a:gd name="T16" fmla="*/ 98 w 770"/>
              <a:gd name="T17" fmla="*/ 332 h 768"/>
              <a:gd name="T18" fmla="*/ 48 w 770"/>
              <a:gd name="T19" fmla="*/ 398 h 768"/>
              <a:gd name="T20" fmla="*/ 0 w 770"/>
              <a:gd name="T21" fmla="*/ 468 h 768"/>
              <a:gd name="T22" fmla="*/ 520 w 770"/>
              <a:gd name="T23" fmla="*/ 768 h 768"/>
              <a:gd name="T24" fmla="*/ 520 w 770"/>
              <a:gd name="T25" fmla="*/ 768 h 768"/>
              <a:gd name="T26" fmla="*/ 546 w 770"/>
              <a:gd name="T27" fmla="*/ 732 h 768"/>
              <a:gd name="T28" fmla="*/ 574 w 770"/>
              <a:gd name="T29" fmla="*/ 698 h 768"/>
              <a:gd name="T30" fmla="*/ 602 w 770"/>
              <a:gd name="T31" fmla="*/ 664 h 768"/>
              <a:gd name="T32" fmla="*/ 632 w 770"/>
              <a:gd name="T33" fmla="*/ 632 h 768"/>
              <a:gd name="T34" fmla="*/ 664 w 770"/>
              <a:gd name="T35" fmla="*/ 602 h 768"/>
              <a:gd name="T36" fmla="*/ 698 w 770"/>
              <a:gd name="T37" fmla="*/ 572 h 768"/>
              <a:gd name="T38" fmla="*/ 734 w 770"/>
              <a:gd name="T39" fmla="*/ 546 h 768"/>
              <a:gd name="T40" fmla="*/ 770 w 770"/>
              <a:gd name="T41" fmla="*/ 520 h 768"/>
              <a:gd name="T42" fmla="*/ 770 w 770"/>
              <a:gd name="T43" fmla="*/ 52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0" h="768">
                <a:moveTo>
                  <a:pt x="770" y="520"/>
                </a:moveTo>
                <a:lnTo>
                  <a:pt x="470" y="0"/>
                </a:lnTo>
                <a:lnTo>
                  <a:pt x="470" y="0"/>
                </a:lnTo>
                <a:lnTo>
                  <a:pt x="400" y="46"/>
                </a:lnTo>
                <a:lnTo>
                  <a:pt x="332" y="96"/>
                </a:lnTo>
                <a:lnTo>
                  <a:pt x="270" y="150"/>
                </a:lnTo>
                <a:lnTo>
                  <a:pt x="208" y="208"/>
                </a:lnTo>
                <a:lnTo>
                  <a:pt x="152" y="268"/>
                </a:lnTo>
                <a:lnTo>
                  <a:pt x="98" y="332"/>
                </a:lnTo>
                <a:lnTo>
                  <a:pt x="48" y="398"/>
                </a:lnTo>
                <a:lnTo>
                  <a:pt x="0" y="468"/>
                </a:lnTo>
                <a:lnTo>
                  <a:pt x="520" y="768"/>
                </a:lnTo>
                <a:lnTo>
                  <a:pt x="520" y="768"/>
                </a:lnTo>
                <a:lnTo>
                  <a:pt x="546" y="732"/>
                </a:lnTo>
                <a:lnTo>
                  <a:pt x="574" y="698"/>
                </a:lnTo>
                <a:lnTo>
                  <a:pt x="602" y="664"/>
                </a:lnTo>
                <a:lnTo>
                  <a:pt x="632" y="632"/>
                </a:lnTo>
                <a:lnTo>
                  <a:pt x="664" y="602"/>
                </a:lnTo>
                <a:lnTo>
                  <a:pt x="698" y="572"/>
                </a:lnTo>
                <a:lnTo>
                  <a:pt x="734" y="546"/>
                </a:lnTo>
                <a:lnTo>
                  <a:pt x="770" y="520"/>
                </a:lnTo>
                <a:lnTo>
                  <a:pt x="770" y="520"/>
                </a:lnTo>
                <a:close/>
              </a:path>
            </a:pathLst>
          </a:custGeom>
          <a:solidFill>
            <a:srgbClr val="9BBB59"/>
          </a:solidFill>
          <a:ln w="3175">
            <a:solidFill>
              <a:sysClr val="window" lastClr="FFFFFF"/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9"/>
          <p:cNvSpPr/>
          <p:nvPr>
            <p:custDataLst>
              <p:tags r:id="rId14"/>
            </p:custDataLst>
          </p:nvPr>
        </p:nvSpPr>
        <p:spPr bwMode="auto">
          <a:xfrm flipH="1" flipV="1">
            <a:off x="7127038" y="4836817"/>
            <a:ext cx="610726" cy="660348"/>
          </a:xfrm>
          <a:custGeom>
            <a:avLst/>
            <a:gdLst>
              <a:gd name="T0" fmla="*/ 640 w 640"/>
              <a:gd name="T1" fmla="*/ 602 h 692"/>
              <a:gd name="T2" fmla="*/ 640 w 640"/>
              <a:gd name="T3" fmla="*/ 0 h 692"/>
              <a:gd name="T4" fmla="*/ 640 w 640"/>
              <a:gd name="T5" fmla="*/ 0 h 692"/>
              <a:gd name="T6" fmla="*/ 596 w 640"/>
              <a:gd name="T7" fmla="*/ 2 h 692"/>
              <a:gd name="T8" fmla="*/ 554 w 640"/>
              <a:gd name="T9" fmla="*/ 6 h 692"/>
              <a:gd name="T10" fmla="*/ 512 w 640"/>
              <a:gd name="T11" fmla="*/ 10 h 692"/>
              <a:gd name="T12" fmla="*/ 470 w 640"/>
              <a:gd name="T13" fmla="*/ 16 h 692"/>
              <a:gd name="T14" fmla="*/ 428 w 640"/>
              <a:gd name="T15" fmla="*/ 24 h 692"/>
              <a:gd name="T16" fmla="*/ 386 w 640"/>
              <a:gd name="T17" fmla="*/ 32 h 692"/>
              <a:gd name="T18" fmla="*/ 346 w 640"/>
              <a:gd name="T19" fmla="*/ 40 h 692"/>
              <a:gd name="T20" fmla="*/ 306 w 640"/>
              <a:gd name="T21" fmla="*/ 50 h 692"/>
              <a:gd name="T22" fmla="*/ 226 w 640"/>
              <a:gd name="T23" fmla="*/ 74 h 692"/>
              <a:gd name="T24" fmla="*/ 148 w 640"/>
              <a:gd name="T25" fmla="*/ 104 h 692"/>
              <a:gd name="T26" fmla="*/ 74 w 640"/>
              <a:gd name="T27" fmla="*/ 136 h 692"/>
              <a:gd name="T28" fmla="*/ 0 w 640"/>
              <a:gd name="T29" fmla="*/ 172 h 692"/>
              <a:gd name="T30" fmla="*/ 300 w 640"/>
              <a:gd name="T31" fmla="*/ 692 h 692"/>
              <a:gd name="T32" fmla="*/ 300 w 640"/>
              <a:gd name="T33" fmla="*/ 692 h 692"/>
              <a:gd name="T34" fmla="*/ 340 w 640"/>
              <a:gd name="T35" fmla="*/ 674 h 692"/>
              <a:gd name="T36" fmla="*/ 380 w 640"/>
              <a:gd name="T37" fmla="*/ 658 h 692"/>
              <a:gd name="T38" fmla="*/ 422 w 640"/>
              <a:gd name="T39" fmla="*/ 642 h 692"/>
              <a:gd name="T40" fmla="*/ 464 w 640"/>
              <a:gd name="T41" fmla="*/ 630 h 692"/>
              <a:gd name="T42" fmla="*/ 506 w 640"/>
              <a:gd name="T43" fmla="*/ 620 h 692"/>
              <a:gd name="T44" fmla="*/ 550 w 640"/>
              <a:gd name="T45" fmla="*/ 612 h 692"/>
              <a:gd name="T46" fmla="*/ 594 w 640"/>
              <a:gd name="T47" fmla="*/ 606 h 692"/>
              <a:gd name="T48" fmla="*/ 640 w 640"/>
              <a:gd name="T49" fmla="*/ 602 h 692"/>
              <a:gd name="T50" fmla="*/ 640 w 640"/>
              <a:gd name="T51" fmla="*/ 60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0" h="692">
                <a:moveTo>
                  <a:pt x="640" y="602"/>
                </a:moveTo>
                <a:lnTo>
                  <a:pt x="640" y="0"/>
                </a:lnTo>
                <a:lnTo>
                  <a:pt x="640" y="0"/>
                </a:lnTo>
                <a:lnTo>
                  <a:pt x="596" y="2"/>
                </a:lnTo>
                <a:lnTo>
                  <a:pt x="554" y="6"/>
                </a:lnTo>
                <a:lnTo>
                  <a:pt x="512" y="10"/>
                </a:lnTo>
                <a:lnTo>
                  <a:pt x="470" y="16"/>
                </a:lnTo>
                <a:lnTo>
                  <a:pt x="428" y="24"/>
                </a:lnTo>
                <a:lnTo>
                  <a:pt x="386" y="32"/>
                </a:lnTo>
                <a:lnTo>
                  <a:pt x="346" y="40"/>
                </a:lnTo>
                <a:lnTo>
                  <a:pt x="306" y="50"/>
                </a:lnTo>
                <a:lnTo>
                  <a:pt x="226" y="74"/>
                </a:lnTo>
                <a:lnTo>
                  <a:pt x="148" y="104"/>
                </a:lnTo>
                <a:lnTo>
                  <a:pt x="74" y="136"/>
                </a:lnTo>
                <a:lnTo>
                  <a:pt x="0" y="172"/>
                </a:lnTo>
                <a:lnTo>
                  <a:pt x="300" y="692"/>
                </a:lnTo>
                <a:lnTo>
                  <a:pt x="300" y="692"/>
                </a:lnTo>
                <a:lnTo>
                  <a:pt x="340" y="674"/>
                </a:lnTo>
                <a:lnTo>
                  <a:pt x="380" y="658"/>
                </a:lnTo>
                <a:lnTo>
                  <a:pt x="422" y="642"/>
                </a:lnTo>
                <a:lnTo>
                  <a:pt x="464" y="630"/>
                </a:lnTo>
                <a:lnTo>
                  <a:pt x="506" y="620"/>
                </a:lnTo>
                <a:lnTo>
                  <a:pt x="550" y="612"/>
                </a:lnTo>
                <a:lnTo>
                  <a:pt x="594" y="606"/>
                </a:lnTo>
                <a:lnTo>
                  <a:pt x="640" y="602"/>
                </a:lnTo>
                <a:lnTo>
                  <a:pt x="640" y="602"/>
                </a:lnTo>
                <a:close/>
              </a:path>
            </a:pathLst>
          </a:custGeom>
          <a:solidFill>
            <a:srgbClr val="9BBB59"/>
          </a:solidFill>
          <a:ln w="3175">
            <a:solidFill>
              <a:sysClr val="window" lastClr="FFFFFF"/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398485" y="3660748"/>
            <a:ext cx="3131252" cy="50056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定时器</a:t>
            </a:r>
            <a:endParaRPr lang="zh-CN" altLang="en-US" sz="2400" b="1" spc="300" dirty="0">
              <a:solidFill>
                <a:srgbClr val="000000">
                  <a:lumMod val="75000"/>
                  <a:lumOff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1040130" y="2787650"/>
            <a:ext cx="2131060" cy="503555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rgbClr val="3498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2000" b="1" spc="300" dirty="0">
                <a:solidFill>
                  <a:srgbClr val="3498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定时器</a:t>
            </a:r>
            <a:endParaRPr lang="zh-CN" altLang="en-US" sz="2000" b="1" spc="300" dirty="0">
              <a:solidFill>
                <a:srgbClr val="3498D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9020175" y="2787650"/>
            <a:ext cx="1622425" cy="503555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 dirty="0">
                <a:solidFill>
                  <a:srgbClr val="9BBB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语法结构</a:t>
            </a:r>
            <a:endParaRPr lang="zh-CN" altLang="en-US" sz="2000" b="1" spc="300" dirty="0">
              <a:solidFill>
                <a:srgbClr val="9BBB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7445" y="3460750"/>
            <a:ext cx="2023745" cy="939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setTimeout()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隔几毫秒后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执行一次，仅执行一次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7445" y="4632960"/>
            <a:ext cx="2023745" cy="939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setInterval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隔几毫秒执行一次，无限次在规定秒数后执行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00160" y="3578225"/>
            <a:ext cx="2515235" cy="975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setTimeout(function (){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函数体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},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毫秒数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00160" y="4968240"/>
            <a:ext cx="2515235" cy="975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setInterval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(function (){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函数体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},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毫秒数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0" grpId="1"/>
      <p:bldP spid="2" grpId="0"/>
      <p:bldP spid="3" grpId="0"/>
      <p:bldP spid="3" grpId="1"/>
      <p:bldP spid="22" grpId="0"/>
      <p:bldP spid="27" grpId="0"/>
      <p:bldP spid="27" grpId="1"/>
      <p:bldP spid="28" grpId="0"/>
      <p:bldP spid="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>
            <a:off x="627086" y="954250"/>
            <a:ext cx="780222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27087" y="431030"/>
            <a:ext cx="238027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定时器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694365" y="3729465"/>
            <a:ext cx="1723494" cy="412092"/>
          </a:xfrm>
          <a:prstGeom prst="rect">
            <a:avLst/>
          </a:prstGeom>
          <a:noFill/>
        </p:spPr>
        <p:txBody>
          <a:bodyPr wrap="square" lIns="90000" tIns="46800" rIns="90000" bIns="0" anchor="b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鼠标事件</a:t>
            </a:r>
            <a:endParaRPr lang="zh-CN" altLang="en-US" b="1" spc="300" dirty="0">
              <a:solidFill>
                <a:srgbClr val="000000">
                  <a:lumMod val="75000"/>
                  <a:lumOff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泪滴形 5"/>
          <p:cNvSpPr/>
          <p:nvPr>
            <p:custDataLst>
              <p:tags r:id="rId2"/>
            </p:custDataLst>
          </p:nvPr>
        </p:nvSpPr>
        <p:spPr>
          <a:xfrm>
            <a:off x="8991888" y="2236585"/>
            <a:ext cx="1128449" cy="1143455"/>
          </a:xfrm>
          <a:prstGeom prst="teardrop">
            <a:avLst/>
          </a:prstGeom>
          <a:solidFill>
            <a:srgbClr val="69A35B">
              <a:lumMod val="10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9537499" y="3370422"/>
            <a:ext cx="0" cy="340772"/>
          </a:xfrm>
          <a:prstGeom prst="line">
            <a:avLst/>
          </a:prstGeom>
          <a:ln w="12700" cap="flat" cmpd="sng" algn="ctr">
            <a:solidFill>
              <a:srgbClr val="69A35B">
                <a:lumMod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8" name="任意多边形 25"/>
          <p:cNvSpPr/>
          <p:nvPr>
            <p:custDataLst>
              <p:tags r:id="rId4"/>
            </p:custDataLst>
          </p:nvPr>
        </p:nvSpPr>
        <p:spPr bwMode="auto">
          <a:xfrm>
            <a:off x="9408033" y="2652356"/>
            <a:ext cx="312762" cy="3169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94" y="21600"/>
                </a:moveTo>
                <a:cubicBezTo>
                  <a:pt x="1006" y="21600"/>
                  <a:pt x="1006" y="21600"/>
                  <a:pt x="1006" y="21600"/>
                </a:cubicBezTo>
                <a:cubicBezTo>
                  <a:pt x="252" y="21600"/>
                  <a:pt x="0" y="21061"/>
                  <a:pt x="0" y="20558"/>
                </a:cubicBezTo>
                <a:cubicBezTo>
                  <a:pt x="0" y="1006"/>
                  <a:pt x="0" y="1006"/>
                  <a:pt x="0" y="1006"/>
                </a:cubicBezTo>
                <a:cubicBezTo>
                  <a:pt x="0" y="252"/>
                  <a:pt x="252" y="0"/>
                  <a:pt x="1006" y="0"/>
                </a:cubicBezTo>
                <a:cubicBezTo>
                  <a:pt x="20594" y="0"/>
                  <a:pt x="20594" y="0"/>
                  <a:pt x="20594" y="0"/>
                </a:cubicBezTo>
                <a:cubicBezTo>
                  <a:pt x="21097" y="0"/>
                  <a:pt x="21600" y="252"/>
                  <a:pt x="21600" y="1006"/>
                </a:cubicBezTo>
                <a:cubicBezTo>
                  <a:pt x="21600" y="20558"/>
                  <a:pt x="21600" y="20558"/>
                  <a:pt x="21600" y="20558"/>
                </a:cubicBezTo>
                <a:cubicBezTo>
                  <a:pt x="21600" y="21061"/>
                  <a:pt x="21097" y="21600"/>
                  <a:pt x="20594" y="21600"/>
                </a:cubicBezTo>
                <a:close/>
                <a:moveTo>
                  <a:pt x="19551" y="2013"/>
                </a:moveTo>
                <a:cubicBezTo>
                  <a:pt x="2049" y="2013"/>
                  <a:pt x="2049" y="2013"/>
                  <a:pt x="2049" y="2013"/>
                </a:cubicBezTo>
                <a:cubicBezTo>
                  <a:pt x="2049" y="19551"/>
                  <a:pt x="2049" y="19551"/>
                  <a:pt x="2049" y="19551"/>
                </a:cubicBezTo>
                <a:cubicBezTo>
                  <a:pt x="19551" y="19551"/>
                  <a:pt x="19551" y="19551"/>
                  <a:pt x="19551" y="19551"/>
                </a:cubicBezTo>
                <a:lnTo>
                  <a:pt x="19551" y="2013"/>
                </a:lnTo>
                <a:close/>
                <a:moveTo>
                  <a:pt x="4061" y="14484"/>
                </a:moveTo>
                <a:cubicBezTo>
                  <a:pt x="6110" y="14484"/>
                  <a:pt x="6110" y="14484"/>
                  <a:pt x="6110" y="14484"/>
                </a:cubicBezTo>
                <a:cubicBezTo>
                  <a:pt x="6613" y="14484"/>
                  <a:pt x="7116" y="14987"/>
                  <a:pt x="7116" y="15490"/>
                </a:cubicBezTo>
                <a:cubicBezTo>
                  <a:pt x="7116" y="17503"/>
                  <a:pt x="7116" y="17503"/>
                  <a:pt x="7116" y="17503"/>
                </a:cubicBezTo>
                <a:cubicBezTo>
                  <a:pt x="7116" y="18042"/>
                  <a:pt x="6613" y="18545"/>
                  <a:pt x="6110" y="18545"/>
                </a:cubicBezTo>
                <a:cubicBezTo>
                  <a:pt x="4061" y="18545"/>
                  <a:pt x="4061" y="18545"/>
                  <a:pt x="4061" y="18545"/>
                </a:cubicBezTo>
                <a:cubicBezTo>
                  <a:pt x="3306" y="18545"/>
                  <a:pt x="3055" y="18042"/>
                  <a:pt x="3055" y="17503"/>
                </a:cubicBezTo>
                <a:cubicBezTo>
                  <a:pt x="3055" y="15490"/>
                  <a:pt x="3055" y="15490"/>
                  <a:pt x="3055" y="15490"/>
                </a:cubicBezTo>
                <a:cubicBezTo>
                  <a:pt x="3055" y="14987"/>
                  <a:pt x="3306" y="14484"/>
                  <a:pt x="4061" y="14484"/>
                </a:cubicBezTo>
                <a:close/>
                <a:moveTo>
                  <a:pt x="9668" y="5319"/>
                </a:moveTo>
                <a:cubicBezTo>
                  <a:pt x="11681" y="5319"/>
                  <a:pt x="11681" y="5319"/>
                  <a:pt x="11681" y="5319"/>
                </a:cubicBezTo>
                <a:cubicBezTo>
                  <a:pt x="12435" y="5319"/>
                  <a:pt x="12687" y="5822"/>
                  <a:pt x="12687" y="6325"/>
                </a:cubicBezTo>
                <a:cubicBezTo>
                  <a:pt x="12687" y="17503"/>
                  <a:pt x="12687" y="17503"/>
                  <a:pt x="12687" y="17503"/>
                </a:cubicBezTo>
                <a:cubicBezTo>
                  <a:pt x="12687" y="18042"/>
                  <a:pt x="12435" y="18545"/>
                  <a:pt x="11681" y="18545"/>
                </a:cubicBezTo>
                <a:cubicBezTo>
                  <a:pt x="9668" y="18545"/>
                  <a:pt x="9668" y="18545"/>
                  <a:pt x="9668" y="18545"/>
                </a:cubicBezTo>
                <a:cubicBezTo>
                  <a:pt x="9165" y="18545"/>
                  <a:pt x="8626" y="18042"/>
                  <a:pt x="8626" y="17503"/>
                </a:cubicBezTo>
                <a:cubicBezTo>
                  <a:pt x="8626" y="6325"/>
                  <a:pt x="8626" y="6325"/>
                  <a:pt x="8626" y="6325"/>
                </a:cubicBezTo>
                <a:cubicBezTo>
                  <a:pt x="8626" y="5822"/>
                  <a:pt x="9165" y="5319"/>
                  <a:pt x="9668" y="5319"/>
                </a:cubicBezTo>
                <a:close/>
                <a:moveTo>
                  <a:pt x="15490" y="9380"/>
                </a:moveTo>
                <a:cubicBezTo>
                  <a:pt x="17539" y="9380"/>
                  <a:pt x="17539" y="9380"/>
                  <a:pt x="17539" y="9380"/>
                </a:cubicBezTo>
                <a:cubicBezTo>
                  <a:pt x="18042" y="9380"/>
                  <a:pt x="18545" y="9919"/>
                  <a:pt x="18545" y="10423"/>
                </a:cubicBezTo>
                <a:cubicBezTo>
                  <a:pt x="18545" y="17503"/>
                  <a:pt x="18545" y="17503"/>
                  <a:pt x="18545" y="17503"/>
                </a:cubicBezTo>
                <a:cubicBezTo>
                  <a:pt x="18545" y="18042"/>
                  <a:pt x="18042" y="18545"/>
                  <a:pt x="17539" y="18545"/>
                </a:cubicBezTo>
                <a:cubicBezTo>
                  <a:pt x="15490" y="18545"/>
                  <a:pt x="15490" y="18545"/>
                  <a:pt x="15490" y="18545"/>
                </a:cubicBezTo>
                <a:cubicBezTo>
                  <a:pt x="14987" y="18545"/>
                  <a:pt x="14484" y="18042"/>
                  <a:pt x="14484" y="17503"/>
                </a:cubicBezTo>
                <a:cubicBezTo>
                  <a:pt x="14484" y="10423"/>
                  <a:pt x="14484" y="10423"/>
                  <a:pt x="14484" y="10423"/>
                </a:cubicBezTo>
                <a:cubicBezTo>
                  <a:pt x="14484" y="9919"/>
                  <a:pt x="14987" y="9380"/>
                  <a:pt x="15490" y="9380"/>
                </a:cubicBezTo>
                <a:close/>
              </a:path>
            </a:pathLst>
          </a:custGeom>
          <a:solidFill>
            <a:srgbClr val="69A35B">
              <a:lumMod val="10000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601608" y="3716765"/>
            <a:ext cx="1723494" cy="412092"/>
          </a:xfrm>
          <a:prstGeom prst="rect">
            <a:avLst/>
          </a:prstGeom>
          <a:noFill/>
        </p:spPr>
        <p:txBody>
          <a:bodyPr wrap="square" lIns="90000" tIns="46800" rIns="90000" bIns="0" anchor="b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鼠标事件</a:t>
            </a:r>
            <a:endParaRPr lang="zh-CN" altLang="en-US" b="1" spc="300" dirty="0">
              <a:solidFill>
                <a:srgbClr val="000000">
                  <a:lumMod val="75000"/>
                  <a:lumOff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泪滴形 10"/>
          <p:cNvSpPr/>
          <p:nvPr>
            <p:custDataLst>
              <p:tags r:id="rId6"/>
            </p:custDataLst>
          </p:nvPr>
        </p:nvSpPr>
        <p:spPr>
          <a:xfrm>
            <a:off x="6898496" y="2223885"/>
            <a:ext cx="1128449" cy="1143455"/>
          </a:xfrm>
          <a:prstGeom prst="teardrop">
            <a:avLst/>
          </a:prstGeom>
          <a:solidFill>
            <a:srgbClr val="1AA3AA">
              <a:lumMod val="10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463356" y="3357722"/>
            <a:ext cx="0" cy="340772"/>
          </a:xfrm>
          <a:prstGeom prst="line">
            <a:avLst/>
          </a:prstGeom>
          <a:ln w="12700" cap="flat" cmpd="sng" algn="ctr">
            <a:solidFill>
              <a:srgbClr val="1AA3AA">
                <a:lumMod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3" name="任意多边形 21"/>
          <p:cNvSpPr/>
          <p:nvPr>
            <p:custDataLst>
              <p:tags r:id="rId8"/>
            </p:custDataLst>
          </p:nvPr>
        </p:nvSpPr>
        <p:spPr bwMode="auto">
          <a:xfrm>
            <a:off x="7321974" y="2641927"/>
            <a:ext cx="312762" cy="3169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70" y="21600"/>
                </a:moveTo>
                <a:cubicBezTo>
                  <a:pt x="995" y="21600"/>
                  <a:pt x="995" y="21600"/>
                  <a:pt x="995" y="21600"/>
                </a:cubicBezTo>
                <a:cubicBezTo>
                  <a:pt x="497" y="21600"/>
                  <a:pt x="0" y="21061"/>
                  <a:pt x="0" y="20558"/>
                </a:cubicBezTo>
                <a:cubicBezTo>
                  <a:pt x="0" y="1006"/>
                  <a:pt x="0" y="1006"/>
                  <a:pt x="0" y="1006"/>
                </a:cubicBezTo>
                <a:cubicBezTo>
                  <a:pt x="0" y="252"/>
                  <a:pt x="497" y="0"/>
                  <a:pt x="995" y="0"/>
                </a:cubicBezTo>
                <a:cubicBezTo>
                  <a:pt x="20570" y="0"/>
                  <a:pt x="20570" y="0"/>
                  <a:pt x="20570" y="0"/>
                </a:cubicBezTo>
                <a:cubicBezTo>
                  <a:pt x="21103" y="0"/>
                  <a:pt x="21600" y="252"/>
                  <a:pt x="21600" y="1006"/>
                </a:cubicBezTo>
                <a:cubicBezTo>
                  <a:pt x="21600" y="20558"/>
                  <a:pt x="21600" y="20558"/>
                  <a:pt x="21600" y="20558"/>
                </a:cubicBezTo>
                <a:cubicBezTo>
                  <a:pt x="21600" y="21061"/>
                  <a:pt x="21103" y="21600"/>
                  <a:pt x="20570" y="21600"/>
                </a:cubicBezTo>
                <a:close/>
                <a:moveTo>
                  <a:pt x="19575" y="2013"/>
                </a:moveTo>
                <a:cubicBezTo>
                  <a:pt x="1989" y="2013"/>
                  <a:pt x="1989" y="2013"/>
                  <a:pt x="1989" y="2013"/>
                </a:cubicBezTo>
                <a:cubicBezTo>
                  <a:pt x="1989" y="19551"/>
                  <a:pt x="1989" y="19551"/>
                  <a:pt x="1989" y="19551"/>
                </a:cubicBezTo>
                <a:cubicBezTo>
                  <a:pt x="19575" y="19551"/>
                  <a:pt x="19575" y="19551"/>
                  <a:pt x="19575" y="19551"/>
                </a:cubicBezTo>
                <a:lnTo>
                  <a:pt x="19575" y="2013"/>
                </a:lnTo>
                <a:close/>
                <a:moveTo>
                  <a:pt x="3517" y="10926"/>
                </a:moveTo>
                <a:cubicBezTo>
                  <a:pt x="6288" y="9129"/>
                  <a:pt x="6288" y="9129"/>
                  <a:pt x="6288" y="9129"/>
                </a:cubicBezTo>
                <a:cubicBezTo>
                  <a:pt x="6537" y="9129"/>
                  <a:pt x="6537" y="9129"/>
                  <a:pt x="6786" y="9129"/>
                </a:cubicBezTo>
                <a:cubicBezTo>
                  <a:pt x="7034" y="9129"/>
                  <a:pt x="7283" y="9129"/>
                  <a:pt x="7283" y="9129"/>
                </a:cubicBezTo>
                <a:cubicBezTo>
                  <a:pt x="11795" y="12184"/>
                  <a:pt x="11795" y="12184"/>
                  <a:pt x="11795" y="12184"/>
                </a:cubicBezTo>
                <a:cubicBezTo>
                  <a:pt x="16804" y="8626"/>
                  <a:pt x="16804" y="8626"/>
                  <a:pt x="16804" y="8626"/>
                </a:cubicBezTo>
                <a:cubicBezTo>
                  <a:pt x="17053" y="8374"/>
                  <a:pt x="17337" y="8374"/>
                  <a:pt x="17586" y="8374"/>
                </a:cubicBezTo>
                <a:cubicBezTo>
                  <a:pt x="18083" y="8374"/>
                  <a:pt x="18580" y="8877"/>
                  <a:pt x="18580" y="9380"/>
                </a:cubicBezTo>
                <a:cubicBezTo>
                  <a:pt x="18580" y="9632"/>
                  <a:pt x="18332" y="10171"/>
                  <a:pt x="18083" y="10171"/>
                </a:cubicBezTo>
                <a:cubicBezTo>
                  <a:pt x="12292" y="14232"/>
                  <a:pt x="12292" y="14232"/>
                  <a:pt x="12292" y="14232"/>
                </a:cubicBezTo>
                <a:cubicBezTo>
                  <a:pt x="12292" y="14484"/>
                  <a:pt x="12043" y="14484"/>
                  <a:pt x="11795" y="14484"/>
                </a:cubicBezTo>
                <a:cubicBezTo>
                  <a:pt x="11546" y="14484"/>
                  <a:pt x="11297" y="14484"/>
                  <a:pt x="11297" y="14232"/>
                </a:cubicBezTo>
                <a:cubicBezTo>
                  <a:pt x="6786" y="11177"/>
                  <a:pt x="6786" y="11177"/>
                  <a:pt x="6786" y="11177"/>
                </a:cubicBezTo>
                <a:cubicBezTo>
                  <a:pt x="4761" y="12687"/>
                  <a:pt x="4761" y="12687"/>
                  <a:pt x="4761" y="12687"/>
                </a:cubicBezTo>
                <a:cubicBezTo>
                  <a:pt x="4512" y="12687"/>
                  <a:pt x="4263" y="12687"/>
                  <a:pt x="4014" y="12687"/>
                </a:cubicBezTo>
                <a:cubicBezTo>
                  <a:pt x="3517" y="12687"/>
                  <a:pt x="3020" y="12435"/>
                  <a:pt x="3020" y="11681"/>
                </a:cubicBezTo>
                <a:cubicBezTo>
                  <a:pt x="3020" y="11429"/>
                  <a:pt x="3268" y="11177"/>
                  <a:pt x="3517" y="10926"/>
                </a:cubicBezTo>
                <a:close/>
              </a:path>
            </a:pathLst>
          </a:custGeom>
          <a:solidFill>
            <a:srgbClr val="1AA3AA">
              <a:lumMod val="10000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881424" y="3707240"/>
            <a:ext cx="1723494" cy="412092"/>
          </a:xfrm>
          <a:prstGeom prst="rect">
            <a:avLst/>
          </a:prstGeom>
          <a:noFill/>
        </p:spPr>
        <p:txBody>
          <a:bodyPr wrap="square" lIns="90000" tIns="46800" rIns="90000" bIns="0" anchor="b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清除定时器</a:t>
            </a:r>
            <a:endParaRPr lang="zh-CN" altLang="en-US" b="1" spc="300" dirty="0">
              <a:solidFill>
                <a:srgbClr val="000000">
                  <a:lumMod val="75000"/>
                  <a:lumOff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泪滴形 15"/>
          <p:cNvSpPr/>
          <p:nvPr>
            <p:custDataLst>
              <p:tags r:id="rId10"/>
            </p:custDataLst>
          </p:nvPr>
        </p:nvSpPr>
        <p:spPr>
          <a:xfrm>
            <a:off x="2178947" y="2214360"/>
            <a:ext cx="1128449" cy="1143455"/>
          </a:xfrm>
          <a:prstGeom prst="teardrop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1"/>
            </p:custDataLst>
          </p:nvPr>
        </p:nvCxnSpPr>
        <p:spPr>
          <a:xfrm>
            <a:off x="2753152" y="3350192"/>
            <a:ext cx="0" cy="340772"/>
          </a:xfrm>
          <a:prstGeom prst="line">
            <a:avLst/>
          </a:prstGeom>
          <a:ln w="12700" cap="flat" cmpd="sng" algn="ctr">
            <a:solidFill>
              <a:srgbClr val="1F74AD">
                <a:lumMod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8" name="任意多边形 17"/>
          <p:cNvSpPr/>
          <p:nvPr>
            <p:custDataLst>
              <p:tags r:id="rId12"/>
            </p:custDataLst>
          </p:nvPr>
        </p:nvSpPr>
        <p:spPr bwMode="auto">
          <a:xfrm>
            <a:off x="2600584" y="2630132"/>
            <a:ext cx="312762" cy="3169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96" y="7511"/>
                </a:moveTo>
                <a:cubicBezTo>
                  <a:pt x="12456" y="14725"/>
                  <a:pt x="12456" y="14725"/>
                  <a:pt x="12456" y="14725"/>
                </a:cubicBezTo>
                <a:cubicBezTo>
                  <a:pt x="12204" y="14725"/>
                  <a:pt x="11952" y="15022"/>
                  <a:pt x="11700" y="15022"/>
                </a:cubicBezTo>
                <a:cubicBezTo>
                  <a:pt x="11700" y="15022"/>
                  <a:pt x="11448" y="14725"/>
                  <a:pt x="11196" y="14725"/>
                </a:cubicBezTo>
                <a:cubicBezTo>
                  <a:pt x="6588" y="11118"/>
                  <a:pt x="6588" y="11118"/>
                  <a:pt x="6588" y="11118"/>
                </a:cubicBezTo>
                <a:cubicBezTo>
                  <a:pt x="2016" y="14386"/>
                  <a:pt x="2016" y="14386"/>
                  <a:pt x="2016" y="14386"/>
                </a:cubicBezTo>
                <a:cubicBezTo>
                  <a:pt x="2016" y="19181"/>
                  <a:pt x="2016" y="19181"/>
                  <a:pt x="2016" y="19181"/>
                </a:cubicBezTo>
                <a:cubicBezTo>
                  <a:pt x="20592" y="19181"/>
                  <a:pt x="20592" y="19181"/>
                  <a:pt x="20592" y="19181"/>
                </a:cubicBezTo>
                <a:cubicBezTo>
                  <a:pt x="21096" y="19181"/>
                  <a:pt x="21600" y="19818"/>
                  <a:pt x="21600" y="20412"/>
                </a:cubicBezTo>
                <a:cubicBezTo>
                  <a:pt x="21600" y="21303"/>
                  <a:pt x="21096" y="21600"/>
                  <a:pt x="20592" y="21600"/>
                </a:cubicBezTo>
                <a:cubicBezTo>
                  <a:pt x="1008" y="21600"/>
                  <a:pt x="1008" y="21600"/>
                  <a:pt x="1008" y="21600"/>
                </a:cubicBezTo>
                <a:cubicBezTo>
                  <a:pt x="252" y="21600"/>
                  <a:pt x="0" y="21303"/>
                  <a:pt x="0" y="20412"/>
                </a:cubicBezTo>
                <a:cubicBezTo>
                  <a:pt x="0" y="1188"/>
                  <a:pt x="0" y="1188"/>
                  <a:pt x="0" y="1188"/>
                </a:cubicBezTo>
                <a:cubicBezTo>
                  <a:pt x="0" y="594"/>
                  <a:pt x="252" y="0"/>
                  <a:pt x="1008" y="0"/>
                </a:cubicBezTo>
                <a:cubicBezTo>
                  <a:pt x="1512" y="0"/>
                  <a:pt x="2016" y="594"/>
                  <a:pt x="2016" y="1188"/>
                </a:cubicBezTo>
                <a:cubicBezTo>
                  <a:pt x="2016" y="11712"/>
                  <a:pt x="2016" y="11712"/>
                  <a:pt x="2016" y="11712"/>
                </a:cubicBezTo>
                <a:cubicBezTo>
                  <a:pt x="6084" y="8699"/>
                  <a:pt x="6084" y="8699"/>
                  <a:pt x="6084" y="8699"/>
                </a:cubicBezTo>
                <a:cubicBezTo>
                  <a:pt x="6336" y="8699"/>
                  <a:pt x="6588" y="8402"/>
                  <a:pt x="6588" y="8402"/>
                </a:cubicBezTo>
                <a:cubicBezTo>
                  <a:pt x="6876" y="8402"/>
                  <a:pt x="7128" y="8699"/>
                  <a:pt x="7380" y="8699"/>
                </a:cubicBezTo>
                <a:cubicBezTo>
                  <a:pt x="11700" y="12306"/>
                  <a:pt x="11700" y="12306"/>
                  <a:pt x="11700" y="12306"/>
                </a:cubicBezTo>
                <a:cubicBezTo>
                  <a:pt x="20088" y="5389"/>
                  <a:pt x="20088" y="5389"/>
                  <a:pt x="20088" y="5389"/>
                </a:cubicBezTo>
                <a:cubicBezTo>
                  <a:pt x="20088" y="5389"/>
                  <a:pt x="20340" y="5389"/>
                  <a:pt x="20592" y="5389"/>
                </a:cubicBezTo>
                <a:cubicBezTo>
                  <a:pt x="21096" y="5389"/>
                  <a:pt x="21600" y="5686"/>
                  <a:pt x="21600" y="6620"/>
                </a:cubicBezTo>
                <a:cubicBezTo>
                  <a:pt x="21600" y="6917"/>
                  <a:pt x="21348" y="7214"/>
                  <a:pt x="21096" y="7511"/>
                </a:cubicBezTo>
              </a:path>
            </a:pathLst>
          </a:custGeom>
          <a:solidFill>
            <a:srgbClr val="1F74AD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4315176" y="3716765"/>
            <a:ext cx="1723494" cy="412092"/>
          </a:xfrm>
          <a:prstGeom prst="rect">
            <a:avLst/>
          </a:prstGeom>
          <a:noFill/>
        </p:spPr>
        <p:txBody>
          <a:bodyPr wrap="square" lIns="90000" tIns="46800" rIns="90000" bIns="0" anchor="b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清除定时器</a:t>
            </a:r>
            <a:endParaRPr lang="zh-CN" altLang="en-US" b="1" spc="300" dirty="0">
              <a:solidFill>
                <a:srgbClr val="000000">
                  <a:lumMod val="75000"/>
                  <a:lumOff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泪滴形 20"/>
          <p:cNvSpPr/>
          <p:nvPr>
            <p:custDataLst>
              <p:tags r:id="rId14"/>
            </p:custDataLst>
          </p:nvPr>
        </p:nvSpPr>
        <p:spPr>
          <a:xfrm>
            <a:off x="4612699" y="2223885"/>
            <a:ext cx="1128449" cy="1143455"/>
          </a:xfrm>
          <a:prstGeom prst="teardrop">
            <a:avLst/>
          </a:prstGeom>
          <a:solidFill>
            <a:srgbClr val="3498DB">
              <a:lumMod val="10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15"/>
            </p:custDataLst>
          </p:nvPr>
        </p:nvCxnSpPr>
        <p:spPr>
          <a:xfrm>
            <a:off x="5149720" y="3357722"/>
            <a:ext cx="0" cy="340772"/>
          </a:xfrm>
          <a:prstGeom prst="line">
            <a:avLst/>
          </a:prstGeom>
          <a:ln w="12700" cap="flat" cmpd="sng" algn="ctr">
            <a:solidFill>
              <a:srgbClr val="3498DB">
                <a:lumMod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3" name="椭圆 22"/>
          <p:cNvSpPr/>
          <p:nvPr>
            <p:custDataLst>
              <p:tags r:id="rId16"/>
            </p:custDataLst>
          </p:nvPr>
        </p:nvSpPr>
        <p:spPr>
          <a:xfrm>
            <a:off x="4796362" y="2419623"/>
            <a:ext cx="747054" cy="756988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dirty="0"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72" y="2372241"/>
            <a:ext cx="822960" cy="82296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27" y="2153743"/>
            <a:ext cx="1293287" cy="129328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84" y="2236309"/>
            <a:ext cx="1103142" cy="110314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87" y="2291485"/>
            <a:ext cx="1033653" cy="103365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04010" y="4239895"/>
            <a:ext cx="2298700" cy="38608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clearTimeout(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定时器名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1460" y="4239895"/>
            <a:ext cx="2239010" cy="38608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clearInterval(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定时器名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71640" y="4110673"/>
            <a:ext cx="1414780" cy="6445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onmouseover</a:t>
            </a:r>
            <a:b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鼠标移入时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830310" y="4141153"/>
            <a:ext cx="1301750" cy="6445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onmouseout</a:t>
            </a:r>
            <a:b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鼠标移除时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5" grpId="0"/>
      <p:bldP spid="16" grpId="0" animBg="1"/>
      <p:bldP spid="18" grpId="0" animBg="1"/>
      <p:bldP spid="2" grpId="0"/>
      <p:bldP spid="15" grpId="1"/>
      <p:bldP spid="16" grpId="1" animBg="1"/>
      <p:bldP spid="18" grpId="1" animBg="1"/>
      <p:bldP spid="2" grpId="1"/>
      <p:bldP spid="21" grpId="0" animBg="1"/>
      <p:bldP spid="23" grpId="0" animBg="1"/>
      <p:bldP spid="20" grpId="0"/>
      <p:bldP spid="3" grpId="0"/>
      <p:bldP spid="21" grpId="1" animBg="1"/>
      <p:bldP spid="23" grpId="1" animBg="1"/>
      <p:bldP spid="20" grpId="1"/>
      <p:bldP spid="3" grpId="1"/>
      <p:bldP spid="10" grpId="0"/>
      <p:bldP spid="11" grpId="0" animBg="1"/>
      <p:bldP spid="13" grpId="0" animBg="1"/>
      <p:bldP spid="28" grpId="0"/>
      <p:bldP spid="10" grpId="1"/>
      <p:bldP spid="11" grpId="1" animBg="1"/>
      <p:bldP spid="13" grpId="1" animBg="1"/>
      <p:bldP spid="28" grpId="1"/>
      <p:bldP spid="5" grpId="0"/>
      <p:bldP spid="6" grpId="0" animBg="1"/>
      <p:bldP spid="8" grpId="0" animBg="1"/>
      <p:bldP spid="29" grpId="0"/>
      <p:bldP spid="5" grpId="1"/>
      <p:bldP spid="6" grpId="1" animBg="1"/>
      <p:bldP spid="8" grpId="1" animBg="1"/>
      <p:bldP spid="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"/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4"/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5" dirty="0">
                <a:solidFill>
                  <a:prstClr val="white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altLang="zh-CN" sz="8795" dirty="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2"/>
          <p:cNvSpPr txBox="1"/>
          <p:nvPr>
            <p:custDataLst>
              <p:tags r:id="rId2"/>
            </p:custDataLst>
          </p:nvPr>
        </p:nvSpPr>
        <p:spPr>
          <a:xfrm>
            <a:off x="4279265" y="3546475"/>
            <a:ext cx="3315970" cy="110045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函数</a:t>
            </a:r>
            <a:endParaRPr lang="zh-CN" altLang="en-US" sz="66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  <p:bldLst>
      <p:bldP spid="8" grpId="0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8237" y="1966093"/>
            <a:ext cx="39426" cy="2589497"/>
            <a:chOff x="996909" y="1725258"/>
            <a:chExt cx="39436" cy="259017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996909" y="1725258"/>
              <a:ext cx="0" cy="2590172"/>
            </a:xfrm>
            <a:prstGeom prst="line">
              <a:avLst/>
            </a:prstGeom>
            <a:solidFill>
              <a:srgbClr val="00A39E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96909" y="1725258"/>
              <a:ext cx="39436" cy="11830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38304" y="3451918"/>
            <a:ext cx="39426" cy="2617803"/>
            <a:chOff x="3637664" y="3211470"/>
            <a:chExt cx="39436" cy="2618485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3637664" y="3211470"/>
              <a:ext cx="0" cy="2614239"/>
            </a:xfrm>
            <a:prstGeom prst="line">
              <a:avLst/>
            </a:prstGeom>
            <a:solidFill>
              <a:srgbClr val="82B73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 flipV="1">
              <a:off x="3637664" y="4646868"/>
              <a:ext cx="39436" cy="11830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78370" y="1966093"/>
            <a:ext cx="39426" cy="2589497"/>
            <a:chOff x="6278418" y="1725258"/>
            <a:chExt cx="39436" cy="259017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278418" y="1725258"/>
              <a:ext cx="0" cy="2590172"/>
            </a:xfrm>
            <a:prstGeom prst="line">
              <a:avLst/>
            </a:prstGeom>
            <a:solidFill>
              <a:srgbClr val="F39C1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278418" y="1725258"/>
              <a:ext cx="39436" cy="11830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918435" y="3451912"/>
            <a:ext cx="39426" cy="2617804"/>
            <a:chOff x="8919170" y="3211465"/>
            <a:chExt cx="39436" cy="2618486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8919170" y="3211465"/>
              <a:ext cx="0" cy="2614240"/>
            </a:xfrm>
            <a:prstGeom prst="line">
              <a:avLst/>
            </a:prstGeom>
            <a:solidFill>
              <a:srgbClr val="E2376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 flipV="1">
              <a:off x="8919170" y="4646864"/>
              <a:ext cx="39436" cy="11830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278372" y="3451913"/>
            <a:ext cx="2299761" cy="11141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C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8241" y="3451913"/>
            <a:ext cx="2299761" cy="11141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A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18439" y="3451913"/>
            <a:ext cx="2299761" cy="11141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38306" y="3451913"/>
            <a:ext cx="2299761" cy="11141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B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275434" y="2027887"/>
            <a:ext cx="1970782" cy="1310434"/>
            <a:chOff x="1274178" y="1787070"/>
            <a:chExt cx="1971295" cy="1310776"/>
          </a:xfrm>
        </p:grpSpPr>
        <p:sp>
          <p:nvSpPr>
            <p:cNvPr id="37" name="1"/>
            <p:cNvSpPr txBox="1">
              <a:spLocks noChangeArrowheads="1"/>
            </p:cNvSpPr>
            <p:nvPr/>
          </p:nvSpPr>
          <p:spPr bwMode="auto">
            <a:xfrm>
              <a:off x="1274178" y="1787070"/>
              <a:ext cx="897281" cy="245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404040"/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定义</a:t>
              </a:r>
              <a:endParaRPr lang="zh-CN" altLang="en-US" sz="1600" b="1" dirty="0">
                <a:solidFill>
                  <a:srgbClr val="404040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1"/>
            <p:cNvSpPr txBox="1">
              <a:spLocks noChangeArrowheads="1"/>
            </p:cNvSpPr>
            <p:nvPr/>
          </p:nvSpPr>
          <p:spPr bwMode="auto">
            <a:xfrm>
              <a:off x="1276849" y="2082216"/>
              <a:ext cx="1968624" cy="1015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利用new关键字来调用的函数，就是构造函数。</a:t>
              </a:r>
              <a:r>
                <a:rPr lang="zh-CN" altLang="en-US" sz="110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构造函数建议首字母大写，构造函数和普通函数并没有本质上的区别。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29380" y="4785360"/>
            <a:ext cx="2348865" cy="1564467"/>
            <a:chOff x="3929304" y="4689846"/>
            <a:chExt cx="1971295" cy="1564699"/>
          </a:xfrm>
        </p:grpSpPr>
        <p:sp>
          <p:nvSpPr>
            <p:cNvPr id="40" name="1"/>
            <p:cNvSpPr txBox="1">
              <a:spLocks noChangeArrowheads="1"/>
            </p:cNvSpPr>
            <p:nvPr/>
          </p:nvSpPr>
          <p:spPr bwMode="auto">
            <a:xfrm>
              <a:off x="3929304" y="4689846"/>
              <a:ext cx="897281" cy="245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404040"/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语法结构</a:t>
              </a:r>
              <a:endParaRPr lang="zh-CN" altLang="en-US" sz="1600" b="1" dirty="0">
                <a:solidFill>
                  <a:srgbClr val="404040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1"/>
            <p:cNvSpPr txBox="1">
              <a:spLocks noChangeArrowheads="1"/>
            </p:cNvSpPr>
            <p:nvPr/>
          </p:nvSpPr>
          <p:spPr bwMode="auto">
            <a:xfrm>
              <a:off x="3931975" y="4984992"/>
              <a:ext cx="1968624" cy="126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function 函数名(){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  函数体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}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new </a:t>
              </a:r>
              <a:r>
                <a:rPr lang="zh-CN" altLang="en-US" sz="110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函数名</a:t>
              </a:r>
              <a:r>
                <a:rPr lang="en-US" altLang="zh-CN" sz="110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();</a:t>
              </a:r>
              <a:endParaRPr lang="en-US" altLang="zh-CN" sz="110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称当前的函数为构造函数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558107" y="1825334"/>
            <a:ext cx="4979670" cy="1563164"/>
            <a:chOff x="6558227" y="1724835"/>
            <a:chExt cx="4980966" cy="1563572"/>
          </a:xfrm>
        </p:grpSpPr>
        <p:sp>
          <p:nvSpPr>
            <p:cNvPr id="43" name="1"/>
            <p:cNvSpPr txBox="1">
              <a:spLocks noChangeArrowheads="1"/>
            </p:cNvSpPr>
            <p:nvPr/>
          </p:nvSpPr>
          <p:spPr bwMode="auto">
            <a:xfrm>
              <a:off x="6558227" y="1724835"/>
              <a:ext cx="4980966" cy="245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600" b="1" dirty="0">
                  <a:solidFill>
                    <a:srgbClr val="404040"/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new关键字实例化对象经历</a:t>
              </a:r>
              <a:r>
                <a:rPr lang="zh-CN" altLang="en-US" sz="1600" b="1" dirty="0">
                  <a:solidFill>
                    <a:srgbClr val="404040"/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的</a:t>
              </a:r>
              <a:r>
                <a:rPr lang="en-US" altLang="zh-CN" sz="1600" b="1" dirty="0">
                  <a:solidFill>
                    <a:srgbClr val="404040"/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4个步骤</a:t>
              </a:r>
              <a:endParaRPr lang="en-US" altLang="zh-CN" sz="1600" b="1" dirty="0">
                <a:solidFill>
                  <a:srgbClr val="404040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1"/>
            <p:cNvSpPr txBox="1">
              <a:spLocks noChangeArrowheads="1"/>
            </p:cNvSpPr>
            <p:nvPr/>
          </p:nvSpPr>
          <p:spPr bwMode="auto">
            <a:xfrm>
              <a:off x="6558357" y="2018711"/>
              <a:ext cx="1968624" cy="12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①创建一个对象。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②将构造函数的作用域赋给新对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  象</a:t>
              </a: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(</a:t>
              </a: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因此</a:t>
              </a: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this</a:t>
              </a: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就指向这个新对象</a:t>
              </a: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)</a:t>
              </a: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③执行构造函数中</a:t>
              </a: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的代码。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④将新建的对象作为返回值返回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10001" y="4866417"/>
            <a:ext cx="1970782" cy="1818434"/>
            <a:chOff x="9210812" y="4626341"/>
            <a:chExt cx="1971295" cy="1818909"/>
          </a:xfrm>
        </p:grpSpPr>
        <p:sp>
          <p:nvSpPr>
            <p:cNvPr id="46" name="1"/>
            <p:cNvSpPr txBox="1">
              <a:spLocks noChangeArrowheads="1"/>
            </p:cNvSpPr>
            <p:nvPr/>
          </p:nvSpPr>
          <p:spPr bwMode="auto">
            <a:xfrm>
              <a:off x="9210812" y="4626341"/>
              <a:ext cx="897281" cy="245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600" b="1" dirty="0">
                  <a:solidFill>
                    <a:srgbClr val="404040"/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this</a:t>
              </a:r>
              <a:r>
                <a:rPr lang="zh-CN" altLang="en-US" sz="1600" b="1" dirty="0">
                  <a:solidFill>
                    <a:srgbClr val="404040"/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指向</a:t>
              </a:r>
              <a:endParaRPr lang="zh-CN" altLang="en-US" sz="1600" b="1" dirty="0">
                <a:solidFill>
                  <a:srgbClr val="404040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1"/>
            <p:cNvSpPr txBox="1">
              <a:spLocks noChangeArrowheads="1"/>
            </p:cNvSpPr>
            <p:nvPr/>
          </p:nvSpPr>
          <p:spPr bwMode="auto">
            <a:xfrm>
              <a:off x="9213483" y="4921487"/>
              <a:ext cx="1968624" cy="1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①当以普通函数调用他时，this 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 指向window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②当以构造函数的形式调用他时， 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 this指向新创建的实例</a:t>
              </a: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对象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③当以方法的形式调用他时， 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 this谁调用他就指向谁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627086" y="954250"/>
            <a:ext cx="780222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27087" y="431030"/>
            <a:ext cx="238027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构造函数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15" grpId="0" animBg="1"/>
      <p:bldP spid="25" grpId="0" animBg="1"/>
      <p:bldP spid="25" grpId="1" animBg="1"/>
      <p:bldP spid="18" grpId="0" animBg="1"/>
      <p:bldP spid="18" grpId="1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8"/>
  <p:tag name="KSO_WM_UNIT_ID" val="diagram20191997_3*r_i*1_8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160108_5*m_h_a*1_5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01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160108_5*m_h_f*1_5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ISCONTENTSTITLE" val="0"/>
  <p:tag name="KSO_WM_UNIT_NOCLEAR" val="0"/>
  <p:tag name="KSO_WM_UNIT_BIND_DECORATION_IDS" val="diagram160108_5*m_i*1_4;diagram160108_5*m_i*1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160108_5*m_h_i*1_2_3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03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160108_5*m_h_a*1_2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04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160108_5*m_h_f*1_2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ISCONTENTSTITLE" val="0"/>
  <p:tag name="KSO_WM_UNIT_NOCLEAR" val="0"/>
  <p:tag name="KSO_WM_UNIT_BIND_DECORATION_IDS" val="diagram160108_5*m_i*1_8;diagram160108_5*m_i*1_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160108_5*m_h_i*1_4_3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06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160108_5*m_h_a*1_4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07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160108_5*m_h_f*1_4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UNIT_ISCONTENTSTITLE" val="0"/>
  <p:tag name="KSO_WM_UNIT_NOCLEAR" val="0"/>
  <p:tag name="KSO_WM_UNIT_BIND_DECORATION_IDS" val="diagram160108_5*m_i*1_12;diagram160108_5*m_i*1_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160108_5*m_h_i*1_6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109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6_1"/>
  <p:tag name="KSO_WM_UNIT_ID" val="diagram160108_5*m_h_a*1_6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5"/>
  <p:tag name="KSO_WM_UNIT_ID" val="diagram20191997_3*r_i*1_15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160108_5*m_h_f*1_6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12.xml><?xml version="1.0" encoding="utf-8"?>
<p:tagLst xmlns:p="http://schemas.openxmlformats.org/presentationml/2006/main">
  <p:tag name="ISPRING_PRESENTATION_TITLE" val="述职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4"/>
  <p:tag name="KSO_WM_UNIT_ID" val="diagram20191997_3*r_i*1_14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3"/>
  <p:tag name="KSO_WM_UNIT_ID" val="diagram20191997_3*r_i*1_13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2"/>
  <p:tag name="KSO_WM_UNIT_ID" val="diagram20191997_3*r_i*1_12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1"/>
  <p:tag name="KSO_WM_UNIT_ID" val="diagram20191997_3*r_i*1_11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0"/>
  <p:tag name="KSO_WM_UNIT_ID" val="diagram20191997_3*r_i*1_10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9"/>
  <p:tag name="KSO_WM_UNIT_ID" val="diagram20191997_3*r_i*1_9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"/>
  <p:tag name="KSO_WM_UNIT_ID" val="diagram20191997_3*r_i*1_1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7"/>
  <p:tag name="KSO_WM_UNIT_ID" val="diagram20191997_3*r_i*1_7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6"/>
  <p:tag name="KSO_WM_UNIT_ID" val="diagram20191997_3*r_i*1_6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5"/>
  <p:tag name="KSO_WM_UNIT_ID" val="diagram20191997_3*r_i*1_5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4"/>
  <p:tag name="KSO_WM_UNIT_ID" val="diagram20191997_3*r_i*1_4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3"/>
  <p:tag name="KSO_WM_UNIT_ID" val="diagram20191997_3*r_i*1_3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ISCONTENTSTITLE" val="0"/>
  <p:tag name="KSO_WM_UNIT_RELATE_UNITID" val="layout_r1"/>
  <p:tag name="KSO_WM_UNIT_NOCLEAR" val="0"/>
  <p:tag name="KSO_WM_UNIT_SHOW_EDIT_AREA_INDICATION" val="0"/>
  <p:tag name="KSO_WM_UNIT_VALUE" val="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g"/>
  <p:tag name="KSO_WM_UNIT_INDEX" val="1_1"/>
  <p:tag name="KSO_WM_UNIT_ID" val="diagram20191997_3*r_g*1_1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PRESET_TEXT" val="单击此处添加标题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1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1"/>
  <p:tag name="KSO_WM_UNIT_ID" val="diagram20191997_3*r_t*1_1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PRESET_TEXT" val="单击此处添加标题"/>
  <p:tag name="KSO_WM_UNIT_TEXT_FILL_FORE_SCHEMECOLOR_INDEX" val="6"/>
  <p:tag name="KSO_WM_UNIT_TEXT_FILL_TYPE" val="1"/>
</p:tagLst>
</file>

<file path=ppt/tags/tag26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1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2"/>
  <p:tag name="KSO_WM_UNIT_ID" val="diagram20191997_3*r_t*1_2"/>
  <p:tag name="KSO_WM_TEMPLATE_CATEGORY" val="diagram"/>
  <p:tag name="KSO_WM_TEMPLATE_INDEX" val="20191997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PRESET_TEXT" val="单击此处添加标题"/>
  <p:tag name="KSO_WM_UNIT_TEXT_FILL_FORE_SCHEMECOLOR_INDEX" val="9"/>
  <p:tag name="KSO_WM_UNIT_TEXT_FILL_TYPE" val="1"/>
</p:tagLst>
</file>

<file path=ppt/tags/tag27.xml><?xml version="1.0" encoding="utf-8"?>
<p:tagLst xmlns:p="http://schemas.openxmlformats.org/presentationml/2006/main">
  <p:tag name="KSO_WM_UNIT_COLOR_SCHEME_SHAPE_ID" val="9"/>
  <p:tag name="KSO_WM_UNIT_COLOR_SCHEME_PARENT_PAGE" val="0_5"/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615_5*l_h_a*1_4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COLOR_SCHEME_SHAPE_ID" val="10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615_5*l_h_i*1_4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COLOR_SCHEME_SHAPE_ID" val="11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87615_5*l_h_i*1_4_2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KSO_WM_UNIT_COLOR_SCHEME_SHAPE_ID" val="13"/>
  <p:tag name="KSO_WM_UNIT_COLOR_SCHEME_PARENT_PAGE" val="0_5"/>
  <p:tag name="KSO_WM_UNIT_VALUE" val="88*8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187615_5*l_h_x*1_4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COLOR_SCHEME_SHAPE_ID" val="7"/>
  <p:tag name="KSO_WM_UNIT_COLOR_SCHEME_PARENT_PAGE" val="0_5"/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615_5*l_h_a*1_3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COLOR_SCHEME_SHAPE_ID" val="14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615_5*l_h_i*1_3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COLOR_SCHEME_SHAPE_ID" val="1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7615_5*l_h_i*1_3_2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34.xml><?xml version="1.0" encoding="utf-8"?>
<p:tagLst xmlns:p="http://schemas.openxmlformats.org/presentationml/2006/main">
  <p:tag name="KSO_WM_UNIT_COLOR_SCHEME_SHAPE_ID" val="17"/>
  <p:tag name="KSO_WM_UNIT_COLOR_SCHEME_PARENT_PAGE" val="0_5"/>
  <p:tag name="KSO_WM_UNIT_VALUE" val="88*8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187615_5*l_h_x*1_3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COLOR_SCHEME_SHAPE_ID" val="3"/>
  <p:tag name="KSO_WM_UNIT_COLOR_SCHEME_PARENT_PAGE" val="0_5"/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615_5*l_h_a*1_1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COLOR_SCHEME_SHAPE_ID" val="18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615_5*l_h_i*1_1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COLOR_SCHEME_SHAPE_ID" val="19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7615_5*l_h_i*1_1_2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8.xml><?xml version="1.0" encoding="utf-8"?>
<p:tagLst xmlns:p="http://schemas.openxmlformats.org/presentationml/2006/main">
  <p:tag name="KSO_WM_UNIT_COLOR_SCHEME_SHAPE_ID" val="21"/>
  <p:tag name="KSO_WM_UNIT_COLOR_SCHEME_PARENT_PAGE" val="0_5"/>
  <p:tag name="KSO_WM_UNIT_VALUE" val="88*8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187615_5*l_h_x*1_1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COLOR_SCHEME_SHAPE_ID" val="5"/>
  <p:tag name="KSO_WM_UNIT_COLOR_SCHEME_PARENT_PAGE" val="0_5"/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615_5*l_h_a*1_2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KSO_WM_UNIT_COLOR_SCHEME_SHAPE_ID" val="22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615_5*l_h_i*1_2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COLOR_SCHEME_SHAPE_ID" val="23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7615_5*l_h_i*1_2_2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42.xml><?xml version="1.0" encoding="utf-8"?>
<p:tagLst xmlns:p="http://schemas.openxmlformats.org/presentationml/2006/main">
  <p:tag name="KSO_WM_UNIT_COLOR_SCHEME_SHAPE_ID" val="24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87615_5*l_h_i*1_2_3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PA" val="v3.0.1"/>
</p:tagLst>
</file>

<file path=ppt/tags/tag44.xml><?xml version="1.0" encoding="utf-8"?>
<p:tagLst xmlns:p="http://schemas.openxmlformats.org/presentationml/2006/main">
  <p:tag name="PA" val="v3.0.1"/>
</p:tagLst>
</file>

<file path=ppt/tags/tag4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70599_3*l_h_i*1_1_3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6"/>
  <p:tag name="KSO_WM_UNIT_TEXT_FILL_TYPE" val="1"/>
</p:tagLst>
</file>

<file path=ppt/tags/tag4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70599_3*l_h_i*1_1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70599_3*l_h_i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6"/>
  <p:tag name="KSO_WM_UNIT_TEXT_FILL_TYPE" val="1"/>
</p:tagLst>
</file>

<file path=ppt/tags/tag4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170599_3*l_h_i*1_2_4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6"/>
  <p:tag name="KSO_WM_UNIT_TEXT_FILL_TYPE" val="1"/>
</p:tagLst>
</file>

<file path=ppt/tags/tag4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70599_3*l_h_i*1_2_3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70599_3*l_h_i*1_2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6"/>
  <p:tag name="KSO_WM_UNIT_TEXT_FILL_TYPE" val="1"/>
</p:tagLst>
</file>

<file path=ppt/tags/tag5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170599_3*l_h_i*1_4_4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LINE_FORE_SCHEMECOLOR_INDEX" val="8"/>
  <p:tag name="KSO_WM_UNIT_LINE_FILL_TYPE" val="2"/>
  <p:tag name="KSO_WM_UNIT_TEXT_FILL_FORE_SCHEMECOLOR_INDEX" val="16"/>
  <p:tag name="KSO_WM_UNIT_TEXT_FILL_TYPE" val="1"/>
</p:tagLst>
</file>

<file path=ppt/tags/tag5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70599_3*l_h_i*1_4_3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5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70599_3*l_h_i*1_4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6"/>
  <p:tag name="KSO_WM_UNIT_TEXT_FILL_TYPE" val="1"/>
</p:tagLst>
</file>

<file path=ppt/tags/tag5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170599_3*l_h_i*1_3_4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6"/>
  <p:tag name="KSO_WM_UNIT_TEXT_FILL_TYPE" val="1"/>
</p:tagLst>
</file>

<file path=ppt/tags/tag5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70599_3*l_h_i*1_3_3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70599_3*l_h_i*1_3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6"/>
  <p:tag name="KSO_WM_UNIT_TEXT_FILL_TYPE" val="1"/>
</p:tagLst>
</file>

<file path=ppt/tags/tag5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70599_3*l_h_i*1_2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6"/>
  <p:tag name="KSO_WM_UNIT_TEXT_FILL_TYPE" val="1"/>
</p:tagLst>
</file>

<file path=ppt/tags/tag58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70599_3*l_h_a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DIAGRAM_MODELTYPE" val="stripeEnum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70599_3*l_h_f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PA" val="v3.0.1"/>
</p:tagLst>
</file>

<file path=ppt/tags/tag60.xml><?xml version="1.0" encoding="utf-8"?>
<p:tagLst xmlns:p="http://schemas.openxmlformats.org/presentationml/2006/main">
  <p:tag name="KSO_WM_UNIT_DIAGRAM_MODELTYPE" val="stripeEnum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70599_3*l_h_f*1_2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DIAGRAM_MODELTYPE" val="stripeEnum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70599_3*l_h_f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DIAGRAM_MODELTYPE" val="stripeEnum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70599_3*l_h_f*1_4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70599_3*l_h_i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6"/>
  <p:tag name="KSO_WM_UNIT_TEXT_FILL_TYPE" val="1"/>
</p:tagLst>
</file>

<file path=ppt/tags/tag6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70599_3*l_h_i*1_4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6"/>
  <p:tag name="KSO_WM_UNIT_TEXT_FILL_TYPE" val="1"/>
</p:tagLst>
</file>

<file path=ppt/tags/tag65.xml><?xml version="1.0" encoding="utf-8"?>
<p:tagLst xmlns:p="http://schemas.openxmlformats.org/presentationml/2006/main">
  <p:tag name="PA" val="v3.0.1"/>
</p:tagLst>
</file>

<file path=ppt/tags/tag66.xml><?xml version="1.0" encoding="utf-8"?>
<p:tagLst xmlns:p="http://schemas.openxmlformats.org/presentationml/2006/main">
  <p:tag name="PA" val="v3.0.1"/>
</p:tagLst>
</file>

<file path=ppt/tags/tag67.xml><?xml version="1.0" encoding="utf-8"?>
<p:tagLst xmlns:p="http://schemas.openxmlformats.org/presentationml/2006/main">
  <p:tag name="PA" val="v3.0.1"/>
</p:tagLst>
</file>

<file path=ppt/tags/tag68.xml><?xml version="1.0" encoding="utf-8"?>
<p:tagLst xmlns:p="http://schemas.openxmlformats.org/presentationml/2006/main">
  <p:tag name="PA" val="v3.0.1"/>
</p:tagLst>
</file>

<file path=ppt/tags/tag69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4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4_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PA" val="v3.0.1"/>
</p:tagLst>
</file>

<file path=ppt/tags/tag70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3_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1_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2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2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2_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3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2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2_3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4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3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3_3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4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4_3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1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1_3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7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2_5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2_5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PA" val="v3.0.1"/>
</p:tagLst>
</file>

<file path=ppt/tags/tag79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160108_5*m_i*1_1"/>
  <p:tag name="KSO_WM_TEMPLATE_CATEGORY" val="diagram"/>
  <p:tag name="KSO_WM_TEMPLATE_INDEX" val="160108"/>
  <p:tag name="KSO_WM_UNIT_LAYERLEVEL" val="1_1"/>
  <p:tag name="KSO_WM_TAG_VERSION" val="1.0"/>
  <p:tag name="KSO_WM_BEAUTIFY_FLAG" val="#wm#"/>
  <p:tag name="KSO_WM_UNIT_LINE_FORE_SCHEMECOLOR_INDEX" val="15"/>
  <p:tag name="KSO_WM_UNIT_LINE_FILL_TYPE" val="2"/>
  <p:tag name="KSO_WM_UNIT_TEXT_FILL_FORE_SCHEMECOLOR_INDEX" val="2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160108_5*m_h_i*1_1_2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LINE_FORE_SCHEMECOLOR_INDEX" val="15"/>
  <p:tag name="KSO_WM_UNIT_LINE_FILL_TYPE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160108_5*m_h_i*1_1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160108_5*m_h_i*1_2_2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LINE_FORE_SCHEMECOLOR_INDEX" val="15"/>
  <p:tag name="KSO_WM_UNIT_LINE_FILL_TYPE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160108_5*m_h_i*1_2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160108_5*m_h_i*1_3_2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LINE_FORE_SCHEMECOLOR_INDEX" val="15"/>
  <p:tag name="KSO_WM_UNIT_LINE_FILL_TYPE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160108_5*m_h_i*1_3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160108_5*m_h_i*1_4_2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LINE_FORE_SCHEMECOLOR_INDEX" val="15"/>
  <p:tag name="KSO_WM_UNIT_LINE_FILL_TYPE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160108_5*m_h_i*1_4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8"/>
  <p:tag name="KSO_WM_UNI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160108_5*m_h_i*1_5_2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LINE_FORE_SCHEMECOLOR_INDEX" val="15"/>
  <p:tag name="KSO_WM_UNIT_LINE_FILL_TYPE" val="2"/>
</p:tagLst>
</file>

<file path=ppt/tags/tag9.xml><?xml version="1.0" encoding="utf-8"?>
<p:tagLst xmlns:p="http://schemas.openxmlformats.org/presentationml/2006/main">
  <p:tag name="PA" val="v3.0.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160108_5*m_h_i*1_5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9"/>
  <p:tag name="KSO_WM_UNI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160108_5*m_h_i*1_6_2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LINE_FORE_SCHEMECOLOR_INDEX" val="15"/>
  <p:tag name="KSO_WM_UNIT_LINE_FILL_TYPE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160108_5*m_h_i*1_6_3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10"/>
  <p:tag name="KSO_WM_UNIT_FILL_TYPE" val="1"/>
</p:tagLst>
</file>

<file path=ppt/tags/tag93.xml><?xml version="1.0" encoding="utf-8"?>
<p:tagLst xmlns:p="http://schemas.openxmlformats.org/presentationml/2006/main">
  <p:tag name="KSO_WM_UNIT_ISCONTENTSTITLE" val="0"/>
  <p:tag name="KSO_WM_UNIT_NOCLEAR" val="0"/>
  <p:tag name="KSO_WM_UNIT_BIND_DECORATION_IDS" val="diagram160108_5*m_i*1_2;diagram160108_5*m_i*1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160108_5*m_h_i*1_1_3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4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160108_5*m_h_f*1_1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160108_5*m_h_a*1_1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96.xml><?xml version="1.0" encoding="utf-8"?>
<p:tagLst xmlns:p="http://schemas.openxmlformats.org/presentationml/2006/main">
  <p:tag name="KSO_WM_UNIT_ISCONTENTSTITLE" val="0"/>
  <p:tag name="KSO_WM_UNIT_NOCLEAR" val="0"/>
  <p:tag name="KSO_WM_UNIT_BIND_DECORATION_IDS" val="diagram160108_5*m_i*1_6;diagram160108_5*m_i*1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160108_5*m_h_i*1_3_3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97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160108_5*m_h_a*1_3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98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160108_5*m_h_f*1_3_1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ISCONTENTSTITLE" val="0"/>
  <p:tag name="KSO_WM_UNIT_NOCLEAR" val="0"/>
  <p:tag name="KSO_WM_UNIT_BIND_DECORATION_IDS" val="diagram160108_5*m_i*1_10;diagram160108_5*m_i*1_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160108_5*m_h_i*1_5_3"/>
  <p:tag name="KSO_WM_TEMPLATE_CATEGORY" val="diagram"/>
  <p:tag name="KSO_WM_TEMPLATE_INDEX" val="160108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千图网海量PPT模板www.58pic.com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3671</Words>
  <Application>WPS 演示</Application>
  <PresentationFormat>宽屏</PresentationFormat>
  <Paragraphs>424</Paragraphs>
  <Slides>24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55" baseType="lpstr">
      <vt:lpstr>Arial</vt:lpstr>
      <vt:lpstr>宋体</vt:lpstr>
      <vt:lpstr>Wingdings</vt:lpstr>
      <vt:lpstr>思源黑体 CN Bold</vt:lpstr>
      <vt:lpstr>黑体</vt:lpstr>
      <vt:lpstr>思源黑体 CN Regular</vt:lpstr>
      <vt:lpstr>微软雅黑</vt:lpstr>
      <vt:lpstr>Calibri</vt:lpstr>
      <vt:lpstr>Arial Unicode MS</vt:lpstr>
      <vt:lpstr>Source Han Sans SC</vt:lpstr>
      <vt:lpstr>Yu Gothic UI</vt:lpstr>
      <vt:lpstr>思源黑体 CN Normal</vt:lpstr>
      <vt:lpstr>Source Han Sans CN</vt:lpstr>
      <vt:lpstr>Lato</vt:lpstr>
      <vt:lpstr>FZHei-B01S</vt:lpstr>
      <vt:lpstr>字魂105号-简雅黑</vt:lpstr>
      <vt:lpstr>思源黑体</vt:lpstr>
      <vt:lpstr>Open Sans</vt:lpstr>
      <vt:lpstr>Questrial</vt:lpstr>
      <vt:lpstr>Helvetica Light</vt:lpstr>
      <vt:lpstr>Open Sans Light</vt:lpstr>
      <vt:lpstr>Segoe Print</vt:lpstr>
      <vt:lpstr>Yu Gothic UI Light</vt:lpstr>
      <vt:lpstr>思源黑体 CN Regular</vt:lpstr>
      <vt:lpstr>Lato</vt:lpstr>
      <vt:lpstr>Calibri</vt:lpstr>
      <vt:lpstr>Century Gothic</vt:lpstr>
      <vt:lpstr>思源黑体 CN Bold</vt:lpstr>
      <vt:lpstr>Office 主题​​</vt:lpstr>
      <vt:lpstr>1_Office 主题​​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</dc:title>
  <dc:creator>Administrator</dc:creator>
  <cp:lastModifiedBy>ASUS</cp:lastModifiedBy>
  <cp:revision>43</cp:revision>
  <dcterms:created xsi:type="dcterms:W3CDTF">2020-03-19T05:21:00Z</dcterms:created>
  <dcterms:modified xsi:type="dcterms:W3CDTF">2020-11-02T12:55:18Z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