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12643" r:id="rId2"/>
    <p:sldId id="12644" r:id="rId3"/>
    <p:sldId id="8466" r:id="rId4"/>
    <p:sldId id="12449" r:id="rId5"/>
    <p:sldId id="1010" r:id="rId6"/>
    <p:sldId id="1160" r:id="rId7"/>
    <p:sldId id="890" r:id="rId8"/>
    <p:sldId id="12645" r:id="rId9"/>
    <p:sldId id="1315" r:id="rId10"/>
    <p:sldId id="1338" r:id="rId11"/>
    <p:sldId id="1312" r:id="rId12"/>
    <p:sldId id="1099" r:id="rId13"/>
    <p:sldId id="12646" r:id="rId14"/>
    <p:sldId id="1054" r:id="rId15"/>
    <p:sldId id="886" r:id="rId16"/>
    <p:sldId id="858" r:id="rId17"/>
    <p:sldId id="1024" r:id="rId18"/>
    <p:sldId id="4887" r:id="rId19"/>
    <p:sldId id="12647" r:id="rId20"/>
    <p:sldId id="999" r:id="rId21"/>
    <p:sldId id="1040" r:id="rId22"/>
    <p:sldId id="8986" r:id="rId23"/>
    <p:sldId id="8527" r:id="rId24"/>
    <p:sldId id="12648" r:id="rId25"/>
    <p:sldId id="345"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2D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280" autoAdjust="0"/>
  </p:normalViewPr>
  <p:slideViewPr>
    <p:cSldViewPr snapToGrid="0" showGuides="1">
      <p:cViewPr varScale="1">
        <p:scale>
          <a:sx n="70" d="100"/>
          <a:sy n="70" d="100"/>
        </p:scale>
        <p:origin x="618" y="5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7A7E5-2A34-4A88-B80E-DCC12BA1960F}" type="datetimeFigureOut">
              <a:rPr lang="zh-CN" altLang="en-US" smtClean="0"/>
              <a:t>2019/3/7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2A9060-C692-4CE8-9C37-EA4BA09C2A93}" type="slidenum">
              <a:rPr lang="zh-CN" altLang="en-US" smtClean="0"/>
              <a:t>‹#›</a:t>
            </a:fld>
            <a:endParaRPr lang="zh-CN" altLang="en-US"/>
          </a:p>
        </p:txBody>
      </p:sp>
    </p:spTree>
    <p:extLst>
      <p:ext uri="{BB962C8B-B14F-4D97-AF65-F5344CB8AC3E}">
        <p14:creationId xmlns:p14="http://schemas.microsoft.com/office/powerpoint/2010/main" val="3359839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39E68-48CC-45C1-A51A-2ED1BA43CFBA}" type="slidenum">
              <a:rPr lang="zh-CN" altLang="en-US" smtClean="0"/>
              <a:t>1</a:t>
            </a:fld>
            <a:endParaRPr lang="zh-CN" altLang="en-US"/>
          </a:p>
        </p:txBody>
      </p:sp>
    </p:spTree>
    <p:extLst>
      <p:ext uri="{BB962C8B-B14F-4D97-AF65-F5344CB8AC3E}">
        <p14:creationId xmlns:p14="http://schemas.microsoft.com/office/powerpoint/2010/main" val="4053286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A2A9060-C692-4CE8-9C37-EA4BA09C2A93}" type="slidenum">
              <a:rPr lang="zh-CN" altLang="en-US" smtClean="0"/>
              <a:t>10</a:t>
            </a:fld>
            <a:endParaRPr lang="zh-CN" altLang="en-US"/>
          </a:p>
        </p:txBody>
      </p:sp>
    </p:spTree>
    <p:extLst>
      <p:ext uri="{BB962C8B-B14F-4D97-AF65-F5344CB8AC3E}">
        <p14:creationId xmlns:p14="http://schemas.microsoft.com/office/powerpoint/2010/main" val="3457947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A2A9060-C692-4CE8-9C37-EA4BA09C2A93}" type="slidenum">
              <a:rPr lang="zh-CN" altLang="en-US" smtClean="0"/>
              <a:t>11</a:t>
            </a:fld>
            <a:endParaRPr lang="zh-CN" altLang="en-US"/>
          </a:p>
        </p:txBody>
      </p:sp>
    </p:spTree>
    <p:extLst>
      <p:ext uri="{BB962C8B-B14F-4D97-AF65-F5344CB8AC3E}">
        <p14:creationId xmlns:p14="http://schemas.microsoft.com/office/powerpoint/2010/main" val="2192201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13436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6DFF21-0DD5-4753-ACEF-5F9989306CC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88423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3181616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3177221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A2A9060-C692-4CE8-9C37-EA4BA09C2A93}" type="slidenum">
              <a:rPr lang="zh-CN" altLang="en-US" smtClean="0"/>
              <a:t>16</a:t>
            </a:fld>
            <a:endParaRPr lang="zh-CN" altLang="en-US"/>
          </a:p>
        </p:txBody>
      </p:sp>
    </p:spTree>
    <p:extLst>
      <p:ext uri="{BB962C8B-B14F-4D97-AF65-F5344CB8AC3E}">
        <p14:creationId xmlns:p14="http://schemas.microsoft.com/office/powerpoint/2010/main" val="2120826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A2A9060-C692-4CE8-9C37-EA4BA09C2A93}" type="slidenum">
              <a:rPr lang="zh-CN" altLang="en-US" smtClean="0"/>
              <a:t>17</a:t>
            </a:fld>
            <a:endParaRPr lang="zh-CN" altLang="en-US"/>
          </a:p>
        </p:txBody>
      </p:sp>
    </p:spTree>
    <p:extLst>
      <p:ext uri="{BB962C8B-B14F-4D97-AF65-F5344CB8AC3E}">
        <p14:creationId xmlns:p14="http://schemas.microsoft.com/office/powerpoint/2010/main" val="1181460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147A23-5BA8-44CE-9215-79B767159C4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1179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6DFF21-0DD5-4753-ACEF-5F9989306CC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80732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39E68-48CC-45C1-A51A-2ED1BA43CFBA}" type="slidenum">
              <a:rPr lang="zh-CN" altLang="en-US" smtClean="0"/>
              <a:t>2</a:t>
            </a:fld>
            <a:endParaRPr lang="zh-CN" altLang="en-US"/>
          </a:p>
        </p:txBody>
      </p:sp>
    </p:spTree>
    <p:extLst>
      <p:ext uri="{BB962C8B-B14F-4D97-AF65-F5344CB8AC3E}">
        <p14:creationId xmlns:p14="http://schemas.microsoft.com/office/powerpoint/2010/main" val="3173827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DB860D-56C1-4361-9B5F-A1AE2BF324F2}" type="slidenum">
              <a:rPr lang="zh-CN" altLang="en-US" smtClean="0"/>
              <a:pPr/>
              <a:t>20</a:t>
            </a:fld>
            <a:endParaRPr lang="zh-CN" altLang="en-US"/>
          </a:p>
        </p:txBody>
      </p:sp>
    </p:spTree>
    <p:extLst>
      <p:ext uri="{BB962C8B-B14F-4D97-AF65-F5344CB8AC3E}">
        <p14:creationId xmlns:p14="http://schemas.microsoft.com/office/powerpoint/2010/main" val="3373454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A2A9060-C692-4CE8-9C37-EA4BA09C2A93}" type="slidenum">
              <a:rPr lang="zh-CN" altLang="en-US" smtClean="0"/>
              <a:t>21</a:t>
            </a:fld>
            <a:endParaRPr lang="zh-CN" altLang="en-US"/>
          </a:p>
        </p:txBody>
      </p:sp>
    </p:spTree>
    <p:extLst>
      <p:ext uri="{BB962C8B-B14F-4D97-AF65-F5344CB8AC3E}">
        <p14:creationId xmlns:p14="http://schemas.microsoft.com/office/powerpoint/2010/main" val="470432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6421E9-FD54-4DAA-8081-EB2CE3DBFCA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91071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CCD2E5-BF52-42EB-91BC-E7DBEAA5EF9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25442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39E68-48CC-45C1-A51A-2ED1BA43CFBA}" type="slidenum">
              <a:rPr lang="zh-CN" altLang="en-US" smtClean="0"/>
              <a:t>24</a:t>
            </a:fld>
            <a:endParaRPr lang="zh-CN" altLang="en-US"/>
          </a:p>
        </p:txBody>
      </p:sp>
    </p:spTree>
    <p:extLst>
      <p:ext uri="{BB962C8B-B14F-4D97-AF65-F5344CB8AC3E}">
        <p14:creationId xmlns:p14="http://schemas.microsoft.com/office/powerpoint/2010/main" val="1172162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6955A8-62FB-E247-BFB6-6D96B50CB5D7}" type="slidenum">
              <a:rPr lang="en-US" smtClean="0"/>
              <a:t>25</a:t>
            </a:fld>
            <a:endParaRPr lang="en-US" dirty="0"/>
          </a:p>
        </p:txBody>
      </p:sp>
    </p:spTree>
    <p:extLst>
      <p:ext uri="{BB962C8B-B14F-4D97-AF65-F5344CB8AC3E}">
        <p14:creationId xmlns:p14="http://schemas.microsoft.com/office/powerpoint/2010/main" val="3187025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6DFF21-0DD5-4753-ACEF-5F9989306CC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81157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F6D4ED2-E22F-4292-9D75-F424FB3BC6DE}" type="slidenum">
              <a:rPr lang="zh-CN" altLang="en-US" smtClean="0"/>
              <a:t>4</a:t>
            </a:fld>
            <a:endParaRPr lang="zh-CN" altLang="en-US"/>
          </a:p>
        </p:txBody>
      </p:sp>
    </p:spTree>
    <p:extLst>
      <p:ext uri="{BB962C8B-B14F-4D97-AF65-F5344CB8AC3E}">
        <p14:creationId xmlns:p14="http://schemas.microsoft.com/office/powerpoint/2010/main" val="2788507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FF2840-1518-4960-82A3-D28AB7EB9CF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22391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A2A9060-C692-4CE8-9C37-EA4BA09C2A93}" type="slidenum">
              <a:rPr lang="zh-CN" altLang="en-US" smtClean="0"/>
              <a:t>6</a:t>
            </a:fld>
            <a:endParaRPr lang="zh-CN" altLang="en-US"/>
          </a:p>
        </p:txBody>
      </p:sp>
    </p:spTree>
    <p:extLst>
      <p:ext uri="{BB962C8B-B14F-4D97-AF65-F5344CB8AC3E}">
        <p14:creationId xmlns:p14="http://schemas.microsoft.com/office/powerpoint/2010/main" val="2902373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3217977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6DFF21-0DD5-4753-ACEF-5F9989306CC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46718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A2A9060-C692-4CE8-9C37-EA4BA09C2A93}" type="slidenum">
              <a:rPr lang="zh-CN" altLang="en-US" smtClean="0"/>
              <a:t>9</a:t>
            </a:fld>
            <a:endParaRPr lang="zh-CN" altLang="en-US"/>
          </a:p>
        </p:txBody>
      </p:sp>
    </p:spTree>
    <p:extLst>
      <p:ext uri="{BB962C8B-B14F-4D97-AF65-F5344CB8AC3E}">
        <p14:creationId xmlns:p14="http://schemas.microsoft.com/office/powerpoint/2010/main" val="1738320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3BC36C-A2C0-41D2-9417-91071E67561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FCF4AAE-62AC-4C6F-955B-7AFFCB6930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3C63CC7-8562-4397-BBFE-0D4B62C075F9}"/>
              </a:ext>
            </a:extLst>
          </p:cNvPr>
          <p:cNvSpPr>
            <a:spLocks noGrp="1"/>
          </p:cNvSpPr>
          <p:nvPr>
            <p:ph type="dt" sz="half" idx="10"/>
          </p:nvPr>
        </p:nvSpPr>
        <p:spPr/>
        <p:txBody>
          <a:bodyPr/>
          <a:lstStyle/>
          <a:p>
            <a:fld id="{0E4580DF-7A1F-46CB-92F0-CA1EC2B571EE}" type="datetimeFigureOut">
              <a:rPr lang="zh-CN" altLang="en-US" smtClean="0"/>
              <a:t>2019/3/7</a:t>
            </a:fld>
            <a:endParaRPr lang="zh-CN" altLang="en-US"/>
          </a:p>
        </p:txBody>
      </p:sp>
      <p:sp>
        <p:nvSpPr>
          <p:cNvPr id="5" name="页脚占位符 4">
            <a:extLst>
              <a:ext uri="{FF2B5EF4-FFF2-40B4-BE49-F238E27FC236}">
                <a16:creationId xmlns:a16="http://schemas.microsoft.com/office/drawing/2014/main" id="{80BC8427-FCA2-48C1-9204-D9B9D01B85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775B25-9216-460E-9803-8B9D7C96249A}"/>
              </a:ext>
            </a:extLst>
          </p:cNvPr>
          <p:cNvSpPr>
            <a:spLocks noGrp="1"/>
          </p:cNvSpPr>
          <p:nvPr>
            <p:ph type="sldNum" sz="quarter" idx="12"/>
          </p:nvPr>
        </p:nvSpPr>
        <p:spPr/>
        <p:txBody>
          <a:bodyPr/>
          <a:lstStyle/>
          <a:p>
            <a:fld id="{DF0A3DAE-4F18-48C3-BC1D-624470B1AA4E}" type="slidenum">
              <a:rPr lang="zh-CN" altLang="en-US" smtClean="0"/>
              <a:t>‹#›</a:t>
            </a:fld>
            <a:endParaRPr lang="zh-CN" altLang="en-US"/>
          </a:p>
        </p:txBody>
      </p:sp>
    </p:spTree>
    <p:extLst>
      <p:ext uri="{BB962C8B-B14F-4D97-AF65-F5344CB8AC3E}">
        <p14:creationId xmlns:p14="http://schemas.microsoft.com/office/powerpoint/2010/main" val="42832976"/>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2F0035-9339-4D99-93D2-727F5432838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438A2E4-4B49-4BB2-B5B4-33A01825A7B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9608E01-61C9-4899-8A25-559C84694E42}"/>
              </a:ext>
            </a:extLst>
          </p:cNvPr>
          <p:cNvSpPr>
            <a:spLocks noGrp="1"/>
          </p:cNvSpPr>
          <p:nvPr>
            <p:ph type="dt" sz="half" idx="10"/>
          </p:nvPr>
        </p:nvSpPr>
        <p:spPr/>
        <p:txBody>
          <a:bodyPr/>
          <a:lstStyle/>
          <a:p>
            <a:fld id="{0E4580DF-7A1F-46CB-92F0-CA1EC2B571EE}" type="datetimeFigureOut">
              <a:rPr lang="zh-CN" altLang="en-US" smtClean="0"/>
              <a:t>2019/3/7</a:t>
            </a:fld>
            <a:endParaRPr lang="zh-CN" altLang="en-US"/>
          </a:p>
        </p:txBody>
      </p:sp>
      <p:sp>
        <p:nvSpPr>
          <p:cNvPr id="5" name="页脚占位符 4">
            <a:extLst>
              <a:ext uri="{FF2B5EF4-FFF2-40B4-BE49-F238E27FC236}">
                <a16:creationId xmlns:a16="http://schemas.microsoft.com/office/drawing/2014/main" id="{F81019F3-F652-47D1-9DC0-E4DB864051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CFC8E6-EEBC-4998-A0A8-F2CD673D5A84}"/>
              </a:ext>
            </a:extLst>
          </p:cNvPr>
          <p:cNvSpPr>
            <a:spLocks noGrp="1"/>
          </p:cNvSpPr>
          <p:nvPr>
            <p:ph type="sldNum" sz="quarter" idx="12"/>
          </p:nvPr>
        </p:nvSpPr>
        <p:spPr/>
        <p:txBody>
          <a:bodyPr/>
          <a:lstStyle/>
          <a:p>
            <a:fld id="{DF0A3DAE-4F18-48C3-BC1D-624470B1AA4E}" type="slidenum">
              <a:rPr lang="zh-CN" altLang="en-US" smtClean="0"/>
              <a:t>‹#›</a:t>
            </a:fld>
            <a:endParaRPr lang="zh-CN" altLang="en-US"/>
          </a:p>
        </p:txBody>
      </p:sp>
    </p:spTree>
    <p:extLst>
      <p:ext uri="{BB962C8B-B14F-4D97-AF65-F5344CB8AC3E}">
        <p14:creationId xmlns:p14="http://schemas.microsoft.com/office/powerpoint/2010/main" val="2115269442"/>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32D7EA1-6365-4791-8675-7680F900434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0D03194-762D-4555-86CC-604BE6B6CBF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EEB53DD-0010-434F-A82C-87584F3A448D}"/>
              </a:ext>
            </a:extLst>
          </p:cNvPr>
          <p:cNvSpPr>
            <a:spLocks noGrp="1"/>
          </p:cNvSpPr>
          <p:nvPr>
            <p:ph type="dt" sz="half" idx="10"/>
          </p:nvPr>
        </p:nvSpPr>
        <p:spPr/>
        <p:txBody>
          <a:bodyPr/>
          <a:lstStyle/>
          <a:p>
            <a:fld id="{0E4580DF-7A1F-46CB-92F0-CA1EC2B571EE}" type="datetimeFigureOut">
              <a:rPr lang="zh-CN" altLang="en-US" smtClean="0"/>
              <a:t>2019/3/7</a:t>
            </a:fld>
            <a:endParaRPr lang="zh-CN" altLang="en-US"/>
          </a:p>
        </p:txBody>
      </p:sp>
      <p:sp>
        <p:nvSpPr>
          <p:cNvPr id="5" name="页脚占位符 4">
            <a:extLst>
              <a:ext uri="{FF2B5EF4-FFF2-40B4-BE49-F238E27FC236}">
                <a16:creationId xmlns:a16="http://schemas.microsoft.com/office/drawing/2014/main" id="{A7282117-7D1A-4F74-96A9-5CCB2D86B6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B49008-1B90-4070-B6B3-E654E89272AC}"/>
              </a:ext>
            </a:extLst>
          </p:cNvPr>
          <p:cNvSpPr>
            <a:spLocks noGrp="1"/>
          </p:cNvSpPr>
          <p:nvPr>
            <p:ph type="sldNum" sz="quarter" idx="12"/>
          </p:nvPr>
        </p:nvSpPr>
        <p:spPr/>
        <p:txBody>
          <a:bodyPr/>
          <a:lstStyle/>
          <a:p>
            <a:fld id="{DF0A3DAE-4F18-48C3-BC1D-624470B1AA4E}" type="slidenum">
              <a:rPr lang="zh-CN" altLang="en-US" smtClean="0"/>
              <a:t>‹#›</a:t>
            </a:fld>
            <a:endParaRPr lang="zh-CN" altLang="en-US"/>
          </a:p>
        </p:txBody>
      </p:sp>
    </p:spTree>
    <p:extLst>
      <p:ext uri="{BB962C8B-B14F-4D97-AF65-F5344CB8AC3E}">
        <p14:creationId xmlns:p14="http://schemas.microsoft.com/office/powerpoint/2010/main" val="3845891797"/>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1734625"/>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E2BCE8-78A6-4468-9A4E-2009A718C41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rot="5400000" flipH="1">
            <a:off x="2667000" y="-2667000"/>
            <a:ext cx="6858000" cy="12192000"/>
          </a:xfrm>
          <a:prstGeom prst="rect">
            <a:avLst/>
          </a:prstGeom>
        </p:spPr>
      </p:pic>
      <p:sp>
        <p:nvSpPr>
          <p:cNvPr id="3" name="矩形 2">
            <a:extLst>
              <a:ext uri="{FF2B5EF4-FFF2-40B4-BE49-F238E27FC236}">
                <a16:creationId xmlns:a16="http://schemas.microsoft.com/office/drawing/2014/main" id="{02AFEB74-BA29-4DFA-A369-238D2AF75CA5}"/>
              </a:ext>
            </a:extLst>
          </p:cNvPr>
          <p:cNvSpPr/>
          <p:nvPr userDrawn="1"/>
        </p:nvSpPr>
        <p:spPr>
          <a:xfrm>
            <a:off x="320842" y="332874"/>
            <a:ext cx="11550316" cy="6192252"/>
          </a:xfrm>
          <a:prstGeom prst="rect">
            <a:avLst/>
          </a:prstGeom>
          <a:solidFill>
            <a:schemeClr val="bg1">
              <a:alpha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83466150"/>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1"/>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2"/>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p>
        </p:txBody>
      </p:sp>
      <p:sp>
        <p:nvSpPr>
          <p:cNvPr id="9" name="Text Placeholder 7"/>
          <p:cNvSpPr>
            <a:spLocks noGrp="1"/>
          </p:cNvSpPr>
          <p:nvPr>
            <p:ph type="body" sz="quarter" idx="11" hasCustomPrompt="1"/>
          </p:nvPr>
        </p:nvSpPr>
        <p:spPr>
          <a:xfrm>
            <a:off x="3954706" y="4385250"/>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67" y="4817825"/>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extLst>
      <p:ext uri="{BB962C8B-B14F-4D97-AF65-F5344CB8AC3E}">
        <p14:creationId xmlns:p14="http://schemas.microsoft.com/office/powerpoint/2010/main" val="2323676579"/>
      </p:ext>
    </p:extLst>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7613E-1DCB-40BD-8D1D-E8BCD7A8D65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7551B78-D503-491F-9DCD-A2DA86A28E4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02DBC3A-D131-4F24-9505-E5DBDB9304BF}"/>
              </a:ext>
            </a:extLst>
          </p:cNvPr>
          <p:cNvSpPr>
            <a:spLocks noGrp="1"/>
          </p:cNvSpPr>
          <p:nvPr>
            <p:ph type="dt" sz="half" idx="10"/>
          </p:nvPr>
        </p:nvSpPr>
        <p:spPr/>
        <p:txBody>
          <a:bodyPr/>
          <a:lstStyle/>
          <a:p>
            <a:fld id="{0E4580DF-7A1F-46CB-92F0-CA1EC2B571EE}" type="datetimeFigureOut">
              <a:rPr lang="zh-CN" altLang="en-US" smtClean="0"/>
              <a:t>2019/3/7</a:t>
            </a:fld>
            <a:endParaRPr lang="zh-CN" altLang="en-US"/>
          </a:p>
        </p:txBody>
      </p:sp>
      <p:sp>
        <p:nvSpPr>
          <p:cNvPr id="5" name="页脚占位符 4">
            <a:extLst>
              <a:ext uri="{FF2B5EF4-FFF2-40B4-BE49-F238E27FC236}">
                <a16:creationId xmlns:a16="http://schemas.microsoft.com/office/drawing/2014/main" id="{4296AF7C-8424-459E-97B9-E623E63F0F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4C69B6-96CF-41B4-9FA7-03A8170FBD82}"/>
              </a:ext>
            </a:extLst>
          </p:cNvPr>
          <p:cNvSpPr>
            <a:spLocks noGrp="1"/>
          </p:cNvSpPr>
          <p:nvPr>
            <p:ph type="sldNum" sz="quarter" idx="12"/>
          </p:nvPr>
        </p:nvSpPr>
        <p:spPr/>
        <p:txBody>
          <a:bodyPr/>
          <a:lstStyle/>
          <a:p>
            <a:fld id="{DF0A3DAE-4F18-48C3-BC1D-624470B1AA4E}" type="slidenum">
              <a:rPr lang="zh-CN" altLang="en-US" smtClean="0"/>
              <a:t>‹#›</a:t>
            </a:fld>
            <a:endParaRPr lang="zh-CN" altLang="en-US"/>
          </a:p>
        </p:txBody>
      </p:sp>
    </p:spTree>
    <p:extLst>
      <p:ext uri="{BB962C8B-B14F-4D97-AF65-F5344CB8AC3E}">
        <p14:creationId xmlns:p14="http://schemas.microsoft.com/office/powerpoint/2010/main" val="2730071774"/>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0B2892-E666-4E98-930A-0AA29D31574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3D12D1D-23F9-4C29-9F35-6D0CA70D8B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3A1725D-6F2A-4961-9238-3377FE6071AF}"/>
              </a:ext>
            </a:extLst>
          </p:cNvPr>
          <p:cNvSpPr>
            <a:spLocks noGrp="1"/>
          </p:cNvSpPr>
          <p:nvPr>
            <p:ph type="dt" sz="half" idx="10"/>
          </p:nvPr>
        </p:nvSpPr>
        <p:spPr/>
        <p:txBody>
          <a:bodyPr/>
          <a:lstStyle/>
          <a:p>
            <a:fld id="{0E4580DF-7A1F-46CB-92F0-CA1EC2B571EE}" type="datetimeFigureOut">
              <a:rPr lang="zh-CN" altLang="en-US" smtClean="0"/>
              <a:t>2019/3/7</a:t>
            </a:fld>
            <a:endParaRPr lang="zh-CN" altLang="en-US"/>
          </a:p>
        </p:txBody>
      </p:sp>
      <p:sp>
        <p:nvSpPr>
          <p:cNvPr id="5" name="页脚占位符 4">
            <a:extLst>
              <a:ext uri="{FF2B5EF4-FFF2-40B4-BE49-F238E27FC236}">
                <a16:creationId xmlns:a16="http://schemas.microsoft.com/office/drawing/2014/main" id="{D4D869D2-4CE6-4AB6-BE6E-33B05BB47B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02A418-76BA-44A8-B76E-16C38F1172C9}"/>
              </a:ext>
            </a:extLst>
          </p:cNvPr>
          <p:cNvSpPr>
            <a:spLocks noGrp="1"/>
          </p:cNvSpPr>
          <p:nvPr>
            <p:ph type="sldNum" sz="quarter" idx="12"/>
          </p:nvPr>
        </p:nvSpPr>
        <p:spPr/>
        <p:txBody>
          <a:bodyPr/>
          <a:lstStyle/>
          <a:p>
            <a:fld id="{DF0A3DAE-4F18-48C3-BC1D-624470B1AA4E}" type="slidenum">
              <a:rPr lang="zh-CN" altLang="en-US" smtClean="0"/>
              <a:t>‹#›</a:t>
            </a:fld>
            <a:endParaRPr lang="zh-CN" altLang="en-US"/>
          </a:p>
        </p:txBody>
      </p:sp>
    </p:spTree>
    <p:extLst>
      <p:ext uri="{BB962C8B-B14F-4D97-AF65-F5344CB8AC3E}">
        <p14:creationId xmlns:p14="http://schemas.microsoft.com/office/powerpoint/2010/main" val="4253981811"/>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4A7A8-7FE7-48E0-91A9-E31E94F881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AB222A9-9E00-4FFB-8E17-CCB53697D70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95B133E-4B46-487B-A811-DAE381B3B0E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40F3125-4230-4DEB-B0D6-936F1A2A16D1}"/>
              </a:ext>
            </a:extLst>
          </p:cNvPr>
          <p:cNvSpPr>
            <a:spLocks noGrp="1"/>
          </p:cNvSpPr>
          <p:nvPr>
            <p:ph type="dt" sz="half" idx="10"/>
          </p:nvPr>
        </p:nvSpPr>
        <p:spPr/>
        <p:txBody>
          <a:bodyPr/>
          <a:lstStyle/>
          <a:p>
            <a:fld id="{0E4580DF-7A1F-46CB-92F0-CA1EC2B571EE}" type="datetimeFigureOut">
              <a:rPr lang="zh-CN" altLang="en-US" smtClean="0"/>
              <a:t>2019/3/7</a:t>
            </a:fld>
            <a:endParaRPr lang="zh-CN" altLang="en-US"/>
          </a:p>
        </p:txBody>
      </p:sp>
      <p:sp>
        <p:nvSpPr>
          <p:cNvPr id="6" name="页脚占位符 5">
            <a:extLst>
              <a:ext uri="{FF2B5EF4-FFF2-40B4-BE49-F238E27FC236}">
                <a16:creationId xmlns:a16="http://schemas.microsoft.com/office/drawing/2014/main" id="{37886580-CC9F-4D49-B2F8-FA5DB571856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50951B-F2C2-4D29-B6C2-68749F795986}"/>
              </a:ext>
            </a:extLst>
          </p:cNvPr>
          <p:cNvSpPr>
            <a:spLocks noGrp="1"/>
          </p:cNvSpPr>
          <p:nvPr>
            <p:ph type="sldNum" sz="quarter" idx="12"/>
          </p:nvPr>
        </p:nvSpPr>
        <p:spPr/>
        <p:txBody>
          <a:bodyPr/>
          <a:lstStyle/>
          <a:p>
            <a:fld id="{DF0A3DAE-4F18-48C3-BC1D-624470B1AA4E}" type="slidenum">
              <a:rPr lang="zh-CN" altLang="en-US" smtClean="0"/>
              <a:t>‹#›</a:t>
            </a:fld>
            <a:endParaRPr lang="zh-CN" altLang="en-US"/>
          </a:p>
        </p:txBody>
      </p:sp>
    </p:spTree>
    <p:extLst>
      <p:ext uri="{BB962C8B-B14F-4D97-AF65-F5344CB8AC3E}">
        <p14:creationId xmlns:p14="http://schemas.microsoft.com/office/powerpoint/2010/main" val="1188502378"/>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AA172F-4F4A-43D5-A20A-0CCF0E93710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56AA237-F0FE-47A8-833A-1D832A63F8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6C2A905-7E6C-4CCE-8302-37A5F7CB9D3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91F2439-6158-4FE6-B859-40BE7A4D8D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25D7C3F-2C7E-4C17-9EF4-F2B93C416FD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A450703-3E10-447D-B44B-9B71F6DFAF86}"/>
              </a:ext>
            </a:extLst>
          </p:cNvPr>
          <p:cNvSpPr>
            <a:spLocks noGrp="1"/>
          </p:cNvSpPr>
          <p:nvPr>
            <p:ph type="dt" sz="half" idx="10"/>
          </p:nvPr>
        </p:nvSpPr>
        <p:spPr/>
        <p:txBody>
          <a:bodyPr/>
          <a:lstStyle/>
          <a:p>
            <a:fld id="{0E4580DF-7A1F-46CB-92F0-CA1EC2B571EE}" type="datetimeFigureOut">
              <a:rPr lang="zh-CN" altLang="en-US" smtClean="0"/>
              <a:t>2019/3/7</a:t>
            </a:fld>
            <a:endParaRPr lang="zh-CN" altLang="en-US"/>
          </a:p>
        </p:txBody>
      </p:sp>
      <p:sp>
        <p:nvSpPr>
          <p:cNvPr id="8" name="页脚占位符 7">
            <a:extLst>
              <a:ext uri="{FF2B5EF4-FFF2-40B4-BE49-F238E27FC236}">
                <a16:creationId xmlns:a16="http://schemas.microsoft.com/office/drawing/2014/main" id="{1AB1213E-F2BF-4382-AB5C-1F31277A58D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445C3A6-FC0E-4F1C-8F88-F9D0400700F9}"/>
              </a:ext>
            </a:extLst>
          </p:cNvPr>
          <p:cNvSpPr>
            <a:spLocks noGrp="1"/>
          </p:cNvSpPr>
          <p:nvPr>
            <p:ph type="sldNum" sz="quarter" idx="12"/>
          </p:nvPr>
        </p:nvSpPr>
        <p:spPr/>
        <p:txBody>
          <a:bodyPr/>
          <a:lstStyle/>
          <a:p>
            <a:fld id="{DF0A3DAE-4F18-48C3-BC1D-624470B1AA4E}" type="slidenum">
              <a:rPr lang="zh-CN" altLang="en-US" smtClean="0"/>
              <a:t>‹#›</a:t>
            </a:fld>
            <a:endParaRPr lang="zh-CN" altLang="en-US"/>
          </a:p>
        </p:txBody>
      </p:sp>
    </p:spTree>
    <p:extLst>
      <p:ext uri="{BB962C8B-B14F-4D97-AF65-F5344CB8AC3E}">
        <p14:creationId xmlns:p14="http://schemas.microsoft.com/office/powerpoint/2010/main" val="4259197605"/>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D5ECCA-13FA-4654-A075-1E865C5A8E0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D49D884-6BC9-4C58-91E2-63481ED85739}"/>
              </a:ext>
            </a:extLst>
          </p:cNvPr>
          <p:cNvSpPr>
            <a:spLocks noGrp="1"/>
          </p:cNvSpPr>
          <p:nvPr>
            <p:ph type="dt" sz="half" idx="10"/>
          </p:nvPr>
        </p:nvSpPr>
        <p:spPr/>
        <p:txBody>
          <a:bodyPr/>
          <a:lstStyle/>
          <a:p>
            <a:fld id="{0E4580DF-7A1F-46CB-92F0-CA1EC2B571EE}" type="datetimeFigureOut">
              <a:rPr lang="zh-CN" altLang="en-US" smtClean="0"/>
              <a:t>2019/3/7</a:t>
            </a:fld>
            <a:endParaRPr lang="zh-CN" altLang="en-US"/>
          </a:p>
        </p:txBody>
      </p:sp>
      <p:sp>
        <p:nvSpPr>
          <p:cNvPr id="4" name="页脚占位符 3">
            <a:extLst>
              <a:ext uri="{FF2B5EF4-FFF2-40B4-BE49-F238E27FC236}">
                <a16:creationId xmlns:a16="http://schemas.microsoft.com/office/drawing/2014/main" id="{06EDF932-FB87-466F-8534-6DDED72A3F8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EC0CD92-E8A7-4798-8FC8-309B09E1C46A}"/>
              </a:ext>
            </a:extLst>
          </p:cNvPr>
          <p:cNvSpPr>
            <a:spLocks noGrp="1"/>
          </p:cNvSpPr>
          <p:nvPr>
            <p:ph type="sldNum" sz="quarter" idx="12"/>
          </p:nvPr>
        </p:nvSpPr>
        <p:spPr/>
        <p:txBody>
          <a:bodyPr/>
          <a:lstStyle/>
          <a:p>
            <a:fld id="{DF0A3DAE-4F18-48C3-BC1D-624470B1AA4E}" type="slidenum">
              <a:rPr lang="zh-CN" altLang="en-US" smtClean="0"/>
              <a:t>‹#›</a:t>
            </a:fld>
            <a:endParaRPr lang="zh-CN" altLang="en-US"/>
          </a:p>
        </p:txBody>
      </p:sp>
    </p:spTree>
    <p:extLst>
      <p:ext uri="{BB962C8B-B14F-4D97-AF65-F5344CB8AC3E}">
        <p14:creationId xmlns:p14="http://schemas.microsoft.com/office/powerpoint/2010/main" val="1907871594"/>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6788466-92E9-406B-A6BB-CDA610CC6EB0}"/>
              </a:ext>
            </a:extLst>
          </p:cNvPr>
          <p:cNvSpPr>
            <a:spLocks noGrp="1"/>
          </p:cNvSpPr>
          <p:nvPr>
            <p:ph type="dt" sz="half" idx="10"/>
          </p:nvPr>
        </p:nvSpPr>
        <p:spPr/>
        <p:txBody>
          <a:bodyPr/>
          <a:lstStyle/>
          <a:p>
            <a:fld id="{0E4580DF-7A1F-46CB-92F0-CA1EC2B571EE}" type="datetimeFigureOut">
              <a:rPr lang="zh-CN" altLang="en-US" smtClean="0"/>
              <a:t>2019/3/7</a:t>
            </a:fld>
            <a:endParaRPr lang="zh-CN" altLang="en-US"/>
          </a:p>
        </p:txBody>
      </p:sp>
      <p:sp>
        <p:nvSpPr>
          <p:cNvPr id="3" name="页脚占位符 2">
            <a:extLst>
              <a:ext uri="{FF2B5EF4-FFF2-40B4-BE49-F238E27FC236}">
                <a16:creationId xmlns:a16="http://schemas.microsoft.com/office/drawing/2014/main" id="{AAA7D236-752A-43B8-8274-AAAAD00B03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7E77D61-24EA-4CB5-9859-01553C8E503F}"/>
              </a:ext>
            </a:extLst>
          </p:cNvPr>
          <p:cNvSpPr>
            <a:spLocks noGrp="1"/>
          </p:cNvSpPr>
          <p:nvPr>
            <p:ph type="sldNum" sz="quarter" idx="12"/>
          </p:nvPr>
        </p:nvSpPr>
        <p:spPr/>
        <p:txBody>
          <a:bodyPr/>
          <a:lstStyle/>
          <a:p>
            <a:fld id="{DF0A3DAE-4F18-48C3-BC1D-624470B1AA4E}" type="slidenum">
              <a:rPr lang="zh-CN" altLang="en-US" smtClean="0"/>
              <a:t>‹#›</a:t>
            </a:fld>
            <a:endParaRPr lang="zh-CN" altLang="en-US"/>
          </a:p>
        </p:txBody>
      </p:sp>
    </p:spTree>
    <p:extLst>
      <p:ext uri="{BB962C8B-B14F-4D97-AF65-F5344CB8AC3E}">
        <p14:creationId xmlns:p14="http://schemas.microsoft.com/office/powerpoint/2010/main" val="2141297944"/>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FAB9B2-F46A-406B-8DE9-63ABB33DCD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BC116D6-81DE-46FC-BF2D-F2A1DBFEB7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7A3F89B-0F81-4A5B-84AB-E8D58E353A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4C7E6B0-ACE4-4A89-9F41-CE2521ABB1AF}"/>
              </a:ext>
            </a:extLst>
          </p:cNvPr>
          <p:cNvSpPr>
            <a:spLocks noGrp="1"/>
          </p:cNvSpPr>
          <p:nvPr>
            <p:ph type="dt" sz="half" idx="10"/>
          </p:nvPr>
        </p:nvSpPr>
        <p:spPr/>
        <p:txBody>
          <a:bodyPr/>
          <a:lstStyle/>
          <a:p>
            <a:fld id="{0E4580DF-7A1F-46CB-92F0-CA1EC2B571EE}" type="datetimeFigureOut">
              <a:rPr lang="zh-CN" altLang="en-US" smtClean="0"/>
              <a:t>2019/3/7</a:t>
            </a:fld>
            <a:endParaRPr lang="zh-CN" altLang="en-US"/>
          </a:p>
        </p:txBody>
      </p:sp>
      <p:sp>
        <p:nvSpPr>
          <p:cNvPr id="6" name="页脚占位符 5">
            <a:extLst>
              <a:ext uri="{FF2B5EF4-FFF2-40B4-BE49-F238E27FC236}">
                <a16:creationId xmlns:a16="http://schemas.microsoft.com/office/drawing/2014/main" id="{B4763AFE-DE4E-4C5B-9928-90953BF330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1AC71B-C5EF-4B75-A544-C77FEA81892F}"/>
              </a:ext>
            </a:extLst>
          </p:cNvPr>
          <p:cNvSpPr>
            <a:spLocks noGrp="1"/>
          </p:cNvSpPr>
          <p:nvPr>
            <p:ph type="sldNum" sz="quarter" idx="12"/>
          </p:nvPr>
        </p:nvSpPr>
        <p:spPr/>
        <p:txBody>
          <a:bodyPr/>
          <a:lstStyle/>
          <a:p>
            <a:fld id="{DF0A3DAE-4F18-48C3-BC1D-624470B1AA4E}" type="slidenum">
              <a:rPr lang="zh-CN" altLang="en-US" smtClean="0"/>
              <a:t>‹#›</a:t>
            </a:fld>
            <a:endParaRPr lang="zh-CN" altLang="en-US"/>
          </a:p>
        </p:txBody>
      </p:sp>
    </p:spTree>
    <p:extLst>
      <p:ext uri="{BB962C8B-B14F-4D97-AF65-F5344CB8AC3E}">
        <p14:creationId xmlns:p14="http://schemas.microsoft.com/office/powerpoint/2010/main" val="3337850392"/>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9DE6BF-945F-446A-9811-EA579E973ED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9B847FB-9DC9-47D3-B333-A4295D8B42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747AA01-8602-45DC-A878-2160B00298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E677F95-F183-4F80-9039-8436D9803B06}"/>
              </a:ext>
            </a:extLst>
          </p:cNvPr>
          <p:cNvSpPr>
            <a:spLocks noGrp="1"/>
          </p:cNvSpPr>
          <p:nvPr>
            <p:ph type="dt" sz="half" idx="10"/>
          </p:nvPr>
        </p:nvSpPr>
        <p:spPr/>
        <p:txBody>
          <a:bodyPr/>
          <a:lstStyle/>
          <a:p>
            <a:fld id="{0E4580DF-7A1F-46CB-92F0-CA1EC2B571EE}" type="datetimeFigureOut">
              <a:rPr lang="zh-CN" altLang="en-US" smtClean="0"/>
              <a:t>2019/3/7</a:t>
            </a:fld>
            <a:endParaRPr lang="zh-CN" altLang="en-US"/>
          </a:p>
        </p:txBody>
      </p:sp>
      <p:sp>
        <p:nvSpPr>
          <p:cNvPr id="6" name="页脚占位符 5">
            <a:extLst>
              <a:ext uri="{FF2B5EF4-FFF2-40B4-BE49-F238E27FC236}">
                <a16:creationId xmlns:a16="http://schemas.microsoft.com/office/drawing/2014/main" id="{3DAEC76E-5A6F-406F-B1C0-30E53F2241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6C15E1-D395-42A3-B381-162643FA6A89}"/>
              </a:ext>
            </a:extLst>
          </p:cNvPr>
          <p:cNvSpPr>
            <a:spLocks noGrp="1"/>
          </p:cNvSpPr>
          <p:nvPr>
            <p:ph type="sldNum" sz="quarter" idx="12"/>
          </p:nvPr>
        </p:nvSpPr>
        <p:spPr/>
        <p:txBody>
          <a:bodyPr/>
          <a:lstStyle/>
          <a:p>
            <a:fld id="{DF0A3DAE-4F18-48C3-BC1D-624470B1AA4E}" type="slidenum">
              <a:rPr lang="zh-CN" altLang="en-US" smtClean="0"/>
              <a:t>‹#›</a:t>
            </a:fld>
            <a:endParaRPr lang="zh-CN" altLang="en-US"/>
          </a:p>
        </p:txBody>
      </p:sp>
    </p:spTree>
    <p:extLst>
      <p:ext uri="{BB962C8B-B14F-4D97-AF65-F5344CB8AC3E}">
        <p14:creationId xmlns:p14="http://schemas.microsoft.com/office/powerpoint/2010/main" val="1977433503"/>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9ECE547-A6E9-449E-A4CC-6BC33445B5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6B1A273-7817-45E8-8B99-5ED3F87A6A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20C9475-0242-4112-8573-B9EFF96B46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580DF-7A1F-46CB-92F0-CA1EC2B571EE}" type="datetimeFigureOut">
              <a:rPr lang="zh-CN" altLang="en-US" smtClean="0"/>
              <a:t>2019/3/7</a:t>
            </a:fld>
            <a:endParaRPr lang="zh-CN" altLang="en-US"/>
          </a:p>
        </p:txBody>
      </p:sp>
      <p:sp>
        <p:nvSpPr>
          <p:cNvPr id="5" name="页脚占位符 4">
            <a:extLst>
              <a:ext uri="{FF2B5EF4-FFF2-40B4-BE49-F238E27FC236}">
                <a16:creationId xmlns:a16="http://schemas.microsoft.com/office/drawing/2014/main" id="{73AB51DA-2160-4F98-B63E-BE4700706A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E4AD88E-22AB-41B5-8B52-9C8C852FB7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0A3DAE-4F18-48C3-BC1D-624470B1AA4E}" type="slidenum">
              <a:rPr lang="zh-CN" altLang="en-US" smtClean="0"/>
              <a:t>‹#›</a:t>
            </a:fld>
            <a:endParaRPr lang="zh-CN" altLang="en-US"/>
          </a:p>
        </p:txBody>
      </p:sp>
    </p:spTree>
    <p:extLst>
      <p:ext uri="{BB962C8B-B14F-4D97-AF65-F5344CB8AC3E}">
        <p14:creationId xmlns:p14="http://schemas.microsoft.com/office/powerpoint/2010/main" val="3027793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4707B4D6-5FF9-498F-BC08-59FA6B27F7FB}"/>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rot="5400000" flipH="1">
            <a:off x="2667000" y="-2667000"/>
            <a:ext cx="6858000" cy="12192000"/>
          </a:xfrm>
          <a:prstGeom prst="rect">
            <a:avLst/>
          </a:prstGeom>
        </p:spPr>
      </p:pic>
      <p:grpSp>
        <p:nvGrpSpPr>
          <p:cNvPr id="5" name="组合 4">
            <a:extLst>
              <a:ext uri="{FF2B5EF4-FFF2-40B4-BE49-F238E27FC236}">
                <a16:creationId xmlns:a16="http://schemas.microsoft.com/office/drawing/2014/main" id="{0EB0C9C1-BE0B-4710-9997-B2642BAD1AAF}"/>
              </a:ext>
            </a:extLst>
          </p:cNvPr>
          <p:cNvGrpSpPr/>
          <p:nvPr/>
        </p:nvGrpSpPr>
        <p:grpSpPr>
          <a:xfrm>
            <a:off x="723900" y="519927"/>
            <a:ext cx="10744200" cy="5753100"/>
            <a:chOff x="723900" y="519927"/>
            <a:chExt cx="10744200" cy="5753100"/>
          </a:xfrm>
        </p:grpSpPr>
        <p:sp>
          <p:nvSpPr>
            <p:cNvPr id="27" name="矩形 26">
              <a:extLst>
                <a:ext uri="{FF2B5EF4-FFF2-40B4-BE49-F238E27FC236}">
                  <a16:creationId xmlns:a16="http://schemas.microsoft.com/office/drawing/2014/main" id="{206FD834-76C5-40E6-B394-CD2CAD9E590A}"/>
                </a:ext>
              </a:extLst>
            </p:cNvPr>
            <p:cNvSpPr/>
            <p:nvPr/>
          </p:nvSpPr>
          <p:spPr>
            <a:xfrm>
              <a:off x="723900" y="519927"/>
              <a:ext cx="10744200" cy="5753100"/>
            </a:xfrm>
            <a:prstGeom prst="rect">
              <a:avLst/>
            </a:prstGeom>
            <a:solidFill>
              <a:schemeClr val="bg1">
                <a:alpha val="80000"/>
              </a:schemeClr>
            </a:solidFill>
            <a:ln w="79375" cap="rnd">
              <a:noFill/>
              <a:round/>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grpSp>
          <p:nvGrpSpPr>
            <p:cNvPr id="4" name="组合 3">
              <a:extLst>
                <a:ext uri="{FF2B5EF4-FFF2-40B4-BE49-F238E27FC236}">
                  <a16:creationId xmlns:a16="http://schemas.microsoft.com/office/drawing/2014/main" id="{14103492-5430-443D-9BDB-94155EB80F8B}"/>
                </a:ext>
              </a:extLst>
            </p:cNvPr>
            <p:cNvGrpSpPr/>
            <p:nvPr/>
          </p:nvGrpSpPr>
          <p:grpSpPr>
            <a:xfrm>
              <a:off x="3917531" y="4712842"/>
              <a:ext cx="4356936" cy="354017"/>
              <a:chOff x="4039587" y="5003788"/>
              <a:chExt cx="4356936" cy="354017"/>
            </a:xfrm>
          </p:grpSpPr>
          <p:cxnSp>
            <p:nvCxnSpPr>
              <p:cNvPr id="10" name="直接连接符 9">
                <a:extLst>
                  <a:ext uri="{FF2B5EF4-FFF2-40B4-BE49-F238E27FC236}">
                    <a16:creationId xmlns:a16="http://schemas.microsoft.com/office/drawing/2014/main" id="{421854AC-2F30-4C67-B650-BD99C252B7DC}"/>
                  </a:ext>
                </a:extLst>
              </p:cNvPr>
              <p:cNvCxnSpPr/>
              <p:nvPr/>
            </p:nvCxnSpPr>
            <p:spPr>
              <a:xfrm>
                <a:off x="4039587" y="5003788"/>
                <a:ext cx="0" cy="318619"/>
              </a:xfrm>
              <a:prstGeom prst="line">
                <a:avLst/>
              </a:prstGeom>
              <a:ln>
                <a:solidFill>
                  <a:srgbClr val="072D52"/>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3A6B7D00-A9AF-403A-8B35-1EE0BA95DCA5}"/>
                  </a:ext>
                </a:extLst>
              </p:cNvPr>
              <p:cNvCxnSpPr/>
              <p:nvPr/>
            </p:nvCxnSpPr>
            <p:spPr>
              <a:xfrm>
                <a:off x="5119707" y="5003788"/>
                <a:ext cx="0" cy="318619"/>
              </a:xfrm>
              <a:prstGeom prst="line">
                <a:avLst/>
              </a:prstGeom>
              <a:ln>
                <a:solidFill>
                  <a:srgbClr val="072D5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B0442C3D-8D6F-4EB8-A388-E2AF89770669}"/>
                  </a:ext>
                </a:extLst>
              </p:cNvPr>
              <p:cNvCxnSpPr/>
              <p:nvPr/>
            </p:nvCxnSpPr>
            <p:spPr>
              <a:xfrm>
                <a:off x="6232704" y="5003788"/>
                <a:ext cx="0" cy="318619"/>
              </a:xfrm>
              <a:prstGeom prst="line">
                <a:avLst/>
              </a:prstGeom>
              <a:ln>
                <a:solidFill>
                  <a:srgbClr val="072D52"/>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D59B5A0-1B8C-42E9-9FA5-34F0E61A5E2F}"/>
                  </a:ext>
                </a:extLst>
              </p:cNvPr>
              <p:cNvCxnSpPr/>
              <p:nvPr/>
            </p:nvCxnSpPr>
            <p:spPr>
              <a:xfrm>
                <a:off x="7354664" y="5003788"/>
                <a:ext cx="0" cy="318619"/>
              </a:xfrm>
              <a:prstGeom prst="line">
                <a:avLst/>
              </a:prstGeom>
              <a:ln>
                <a:solidFill>
                  <a:srgbClr val="072D52"/>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22ECA38-31A7-44B2-A549-4685E3C90B19}"/>
                  </a:ext>
                </a:extLst>
              </p:cNvPr>
              <p:cNvCxnSpPr/>
              <p:nvPr/>
            </p:nvCxnSpPr>
            <p:spPr>
              <a:xfrm>
                <a:off x="8360067" y="5008984"/>
                <a:ext cx="0" cy="313422"/>
              </a:xfrm>
              <a:prstGeom prst="line">
                <a:avLst/>
              </a:prstGeom>
              <a:ln>
                <a:solidFill>
                  <a:srgbClr val="072D52"/>
                </a:solidFill>
              </a:ln>
            </p:spPr>
            <p:style>
              <a:lnRef idx="1">
                <a:schemeClr val="accent1"/>
              </a:lnRef>
              <a:fillRef idx="0">
                <a:schemeClr val="accent1"/>
              </a:fillRef>
              <a:effectRef idx="0">
                <a:schemeClr val="accent1"/>
              </a:effectRef>
              <a:fontRef idx="minor">
                <a:schemeClr val="tx1"/>
              </a:fontRef>
            </p:style>
          </p:cxnSp>
          <p:sp>
            <p:nvSpPr>
              <p:cNvPr id="16" name="TextBox 20">
                <a:extLst>
                  <a:ext uri="{FF2B5EF4-FFF2-40B4-BE49-F238E27FC236}">
                    <a16:creationId xmlns:a16="http://schemas.microsoft.com/office/drawing/2014/main" id="{9906F111-E417-468F-BD68-88AF6C835E7D}"/>
                  </a:ext>
                </a:extLst>
              </p:cNvPr>
              <p:cNvSpPr txBox="1"/>
              <p:nvPr/>
            </p:nvSpPr>
            <p:spPr>
              <a:xfrm>
                <a:off x="4069768" y="5019251"/>
                <a:ext cx="100540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工作总结</a:t>
                </a:r>
              </a:p>
            </p:txBody>
          </p:sp>
          <p:sp>
            <p:nvSpPr>
              <p:cNvPr id="17" name="TextBox 21">
                <a:extLst>
                  <a:ext uri="{FF2B5EF4-FFF2-40B4-BE49-F238E27FC236}">
                    <a16:creationId xmlns:a16="http://schemas.microsoft.com/office/drawing/2014/main" id="{D64B56C1-5ECF-4CB2-B0BA-083FF2B2E0BD}"/>
                  </a:ext>
                </a:extLst>
              </p:cNvPr>
              <p:cNvSpPr txBox="1"/>
              <p:nvPr/>
            </p:nvSpPr>
            <p:spPr>
              <a:xfrm>
                <a:off x="5176887" y="5019251"/>
                <a:ext cx="10054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商务报告</a:t>
                </a:r>
              </a:p>
            </p:txBody>
          </p:sp>
          <p:sp>
            <p:nvSpPr>
              <p:cNvPr id="18" name="TextBox 22">
                <a:extLst>
                  <a:ext uri="{FF2B5EF4-FFF2-40B4-BE49-F238E27FC236}">
                    <a16:creationId xmlns:a16="http://schemas.microsoft.com/office/drawing/2014/main" id="{B1D48A7A-720B-4811-93F9-0DBBB2A2AB0D}"/>
                  </a:ext>
                </a:extLst>
              </p:cNvPr>
              <p:cNvSpPr txBox="1"/>
              <p:nvPr/>
            </p:nvSpPr>
            <p:spPr>
              <a:xfrm>
                <a:off x="6284006" y="5019251"/>
                <a:ext cx="10054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项目汇报</a:t>
                </a:r>
              </a:p>
            </p:txBody>
          </p:sp>
          <p:sp>
            <p:nvSpPr>
              <p:cNvPr id="19" name="TextBox 23">
                <a:extLst>
                  <a:ext uri="{FF2B5EF4-FFF2-40B4-BE49-F238E27FC236}">
                    <a16:creationId xmlns:a16="http://schemas.microsoft.com/office/drawing/2014/main" id="{54D2450B-884A-4EC3-BB53-20057EE80E79}"/>
                  </a:ext>
                </a:extLst>
              </p:cNvPr>
              <p:cNvSpPr txBox="1"/>
              <p:nvPr/>
            </p:nvSpPr>
            <p:spPr>
              <a:xfrm>
                <a:off x="7391124" y="5019251"/>
                <a:ext cx="100539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商务展示</a:t>
                </a:r>
              </a:p>
            </p:txBody>
          </p:sp>
        </p:grpSp>
        <p:sp>
          <p:nvSpPr>
            <p:cNvPr id="20" name="Rectangle 7">
              <a:extLst>
                <a:ext uri="{FF2B5EF4-FFF2-40B4-BE49-F238E27FC236}">
                  <a16:creationId xmlns:a16="http://schemas.microsoft.com/office/drawing/2014/main" id="{B1463638-2C9F-4DDA-8516-0234A0F5739D}"/>
                </a:ext>
              </a:extLst>
            </p:cNvPr>
            <p:cNvSpPr/>
            <p:nvPr/>
          </p:nvSpPr>
          <p:spPr>
            <a:xfrm>
              <a:off x="1961855" y="2521317"/>
              <a:ext cx="8268289" cy="83099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defRPr/>
              </a:pPr>
              <a:r>
                <a:rPr lang="zh-CN" altLang="en-US" sz="5400" b="1" dirty="0">
                  <a:solidFill>
                    <a:srgbClr val="072D52"/>
                  </a:solidFill>
                  <a:latin typeface="Source Han Serif SC" panose="02020400000000000000" pitchFamily="18" charset="-122"/>
                  <a:ea typeface="Source Han Serif SC" panose="02020400000000000000" pitchFamily="18" charset="-122"/>
                  <a:sym typeface="Source Han Serif SC" panose="02020400000000000000" pitchFamily="18" charset="-122"/>
                </a:rPr>
                <a:t>课程开发实务</a:t>
              </a:r>
              <a:r>
                <a:rPr lang="en-US" altLang="zh-CN" sz="5400" b="1" dirty="0">
                  <a:solidFill>
                    <a:srgbClr val="072D52"/>
                  </a:solidFill>
                  <a:latin typeface="Source Han Serif SC" panose="02020400000000000000" pitchFamily="18" charset="-122"/>
                  <a:ea typeface="Source Han Serif SC" panose="02020400000000000000" pitchFamily="18" charset="-122"/>
                  <a:sym typeface="Source Han Serif SC" panose="02020400000000000000" pitchFamily="18" charset="-122"/>
                </a:rPr>
                <a:t>——</a:t>
              </a:r>
              <a:r>
                <a:rPr lang="zh-CN" altLang="en-US" sz="5400" b="1" dirty="0">
                  <a:solidFill>
                    <a:srgbClr val="072D52"/>
                  </a:solidFill>
                  <a:latin typeface="Source Han Serif SC" panose="02020400000000000000" pitchFamily="18" charset="-122"/>
                  <a:ea typeface="Source Han Serif SC" panose="02020400000000000000" pitchFamily="18" charset="-122"/>
                  <a:sym typeface="Source Han Serif SC" panose="02020400000000000000" pitchFamily="18" charset="-122"/>
                </a:rPr>
                <a:t>布衣公子</a:t>
              </a:r>
              <a:endParaRPr kumimoji="0" lang="zh-CN" altLang="zh-CN" sz="54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2" name="组合 1">
              <a:extLst>
                <a:ext uri="{FF2B5EF4-FFF2-40B4-BE49-F238E27FC236}">
                  <a16:creationId xmlns:a16="http://schemas.microsoft.com/office/drawing/2014/main" id="{9E2462DF-19D3-4456-BE59-238A8160514B}"/>
                </a:ext>
              </a:extLst>
            </p:cNvPr>
            <p:cNvGrpSpPr/>
            <p:nvPr/>
          </p:nvGrpSpPr>
          <p:grpSpPr>
            <a:xfrm>
              <a:off x="3023446" y="3616594"/>
              <a:ext cx="6145107" cy="478607"/>
              <a:chOff x="3023446" y="3907540"/>
              <a:chExt cx="6145107" cy="478607"/>
            </a:xfrm>
          </p:grpSpPr>
          <p:grpSp>
            <p:nvGrpSpPr>
              <p:cNvPr id="23" name="Group 10">
                <a:extLst>
                  <a:ext uri="{FF2B5EF4-FFF2-40B4-BE49-F238E27FC236}">
                    <a16:creationId xmlns:a16="http://schemas.microsoft.com/office/drawing/2014/main" id="{8A0133BF-007B-458B-B087-FE8DFFA11026}"/>
                  </a:ext>
                </a:extLst>
              </p:cNvPr>
              <p:cNvGrpSpPr/>
              <p:nvPr/>
            </p:nvGrpSpPr>
            <p:grpSpPr>
              <a:xfrm>
                <a:off x="3023446" y="3907540"/>
                <a:ext cx="6145107" cy="0"/>
                <a:chOff x="0" y="0"/>
                <a:chExt cx="3072" cy="0"/>
              </a:xfrm>
            </p:grpSpPr>
            <p:sp>
              <p:nvSpPr>
                <p:cNvPr id="24" name="Line 11">
                  <a:extLst>
                    <a:ext uri="{FF2B5EF4-FFF2-40B4-BE49-F238E27FC236}">
                      <a16:creationId xmlns:a16="http://schemas.microsoft.com/office/drawing/2014/main" id="{350187AF-F090-4851-81D1-7ED014DB6BD2}"/>
                    </a:ext>
                  </a:extLst>
                </p:cNvPr>
                <p:cNvSpPr/>
                <p:nvPr/>
              </p:nvSpPr>
              <p:spPr>
                <a:xfrm rot="-10800000" flipV="1">
                  <a:off x="1767" y="0"/>
                  <a:ext cx="1305" cy="0"/>
                </a:xfrm>
                <a:prstGeom prst="line">
                  <a:avLst/>
                </a:prstGeom>
                <a:ln w="6350" cap="flat" cmpd="sng">
                  <a:solidFill>
                    <a:srgbClr val="072D52"/>
                  </a:solidFill>
                  <a:prstDash val="soli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5" name="Line 12">
                  <a:extLst>
                    <a:ext uri="{FF2B5EF4-FFF2-40B4-BE49-F238E27FC236}">
                      <a16:creationId xmlns:a16="http://schemas.microsoft.com/office/drawing/2014/main" id="{6E4BDAC8-A69D-4EC2-A3D5-815098904391}"/>
                    </a:ext>
                  </a:extLst>
                </p:cNvPr>
                <p:cNvSpPr/>
                <p:nvPr/>
              </p:nvSpPr>
              <p:spPr>
                <a:xfrm rot="-10800000" flipV="1">
                  <a:off x="0" y="0"/>
                  <a:ext cx="1305" cy="0"/>
                </a:xfrm>
                <a:prstGeom prst="line">
                  <a:avLst/>
                </a:prstGeom>
                <a:ln w="6350" cap="flat" cmpd="sng">
                  <a:solidFill>
                    <a:srgbClr val="072D52"/>
                  </a:solidFill>
                  <a:prstDash val="soli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26" name="Freeform 15">
                <a:extLst>
                  <a:ext uri="{FF2B5EF4-FFF2-40B4-BE49-F238E27FC236}">
                    <a16:creationId xmlns:a16="http://schemas.microsoft.com/office/drawing/2014/main" id="{E6449A57-030A-44C3-9CC7-28B5BBC5B725}"/>
                  </a:ext>
                </a:extLst>
              </p:cNvPr>
              <p:cNvSpPr/>
              <p:nvPr/>
            </p:nvSpPr>
            <p:spPr>
              <a:xfrm rot="10800000">
                <a:off x="5633915" y="3910061"/>
                <a:ext cx="924167" cy="476086"/>
              </a:xfrm>
              <a:custGeom>
                <a:avLst/>
                <a:gdLst/>
                <a:ahLst/>
                <a:cxnLst>
                  <a:cxn ang="0">
                    <a:pos x="0" y="2147483646"/>
                  </a:cxn>
                  <a:cxn ang="0">
                    <a:pos x="2147483646" y="0"/>
                  </a:cxn>
                  <a:cxn ang="0">
                    <a:pos x="2147483646" y="2147483646"/>
                  </a:cxn>
                </a:cxnLst>
                <a:rect l="0" t="0" r="0" b="0"/>
                <a:pathLst>
                  <a:path w="1463" h="730">
                    <a:moveTo>
                      <a:pt x="0" y="730"/>
                    </a:moveTo>
                    <a:lnTo>
                      <a:pt x="733" y="0"/>
                    </a:lnTo>
                    <a:lnTo>
                      <a:pt x="1463" y="730"/>
                    </a:lnTo>
                  </a:path>
                </a:pathLst>
              </a:custGeom>
              <a:noFill/>
              <a:ln w="9525" cap="flat" cmpd="sng">
                <a:solidFill>
                  <a:srgbClr val="072D52"/>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268"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11" name="文本框 10">
              <a:extLst>
                <a:ext uri="{FF2B5EF4-FFF2-40B4-BE49-F238E27FC236}">
                  <a16:creationId xmlns:a16="http://schemas.microsoft.com/office/drawing/2014/main" id="{24EE0DCB-7AA5-45B6-9139-F4190E49691B}"/>
                </a:ext>
              </a:extLst>
            </p:cNvPr>
            <p:cNvSpPr txBox="1"/>
            <p:nvPr/>
          </p:nvSpPr>
          <p:spPr>
            <a:xfrm>
              <a:off x="4436174" y="1563874"/>
              <a:ext cx="3319651" cy="830997"/>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20XX</a:t>
              </a:r>
            </a:p>
          </p:txBody>
        </p:sp>
        <p:sp>
          <p:nvSpPr>
            <p:cNvPr id="3" name="文本框 2">
              <a:extLst>
                <a:ext uri="{FF2B5EF4-FFF2-40B4-BE49-F238E27FC236}">
                  <a16:creationId xmlns:a16="http://schemas.microsoft.com/office/drawing/2014/main" id="{DACABF18-4B69-4D39-91A4-D016017F8E90}"/>
                </a:ext>
              </a:extLst>
            </p:cNvPr>
            <p:cNvSpPr txBox="1"/>
            <p:nvPr/>
          </p:nvSpPr>
          <p:spPr>
            <a:xfrm>
              <a:off x="3759013" y="4253236"/>
              <a:ext cx="481612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ATMOSPHERE PPT TEMPLATE</a:t>
              </a:r>
              <a:endParaRPr kumimoji="0" lang="zh-CN" altLang="en-US" sz="24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pic>
        <p:nvPicPr>
          <p:cNvPr id="28" name="纯音乐 - 爱的协奏曲 - concerto pour unr j">
            <a:hlinkClick r:id="" action="ppaction://media"/>
            <a:extLst>
              <a:ext uri="{FF2B5EF4-FFF2-40B4-BE49-F238E27FC236}">
                <a16:creationId xmlns:a16="http://schemas.microsoft.com/office/drawing/2014/main" id="{D84B7D30-0810-45B8-BE36-32EE7E9EA56B}"/>
              </a:ext>
            </a:extLst>
          </p:cNvPr>
          <p:cNvPicPr>
            <a:picLocks noChangeAspect="1"/>
          </p:cNvPicPr>
          <p:nvPr>
            <a:audioFile r:link="rId2"/>
            <p:extLst>
              <p:ext uri="{DAA4B4D4-6D71-4841-9C94-3DE7FCFB9230}">
                <p14:media xmlns:p14="http://schemas.microsoft.com/office/powerpoint/2010/main" r:embed="rId1">
                  <p14:fade in="500" out="500"/>
                </p14:media>
              </p:ext>
            </p:extLst>
          </p:nvPr>
        </p:nvPicPr>
        <p:blipFill>
          <a:blip r:embed="rId6"/>
          <a:stretch>
            <a:fillRect/>
          </a:stretch>
        </p:blipFill>
        <p:spPr>
          <a:xfrm>
            <a:off x="5791200" y="-702310"/>
            <a:ext cx="609600" cy="609600"/>
          </a:xfrm>
          <a:prstGeom prst="rect">
            <a:avLst/>
          </a:prstGeom>
        </p:spPr>
      </p:pic>
    </p:spTree>
    <p:extLst>
      <p:ext uri="{BB962C8B-B14F-4D97-AF65-F5344CB8AC3E}">
        <p14:creationId xmlns:p14="http://schemas.microsoft.com/office/powerpoint/2010/main" val="2046706185"/>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8"/>
                                        </p:tgtEl>
                                      </p:cBhvr>
                                    </p:cmd>
                                  </p:childTnLst>
                                </p:cTn>
                              </p:par>
                            </p:childTnLst>
                          </p:cTn>
                        </p:par>
                        <p:par>
                          <p:cTn id="7" fill="hold">
                            <p:stCondLst>
                              <p:cond delay="0"/>
                            </p:stCondLst>
                            <p:childTnLst>
                              <p:par>
                                <p:cTn id="8" presetID="22" presetClass="entr" presetSubtype="4" fill="hold" nodeType="after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00"/>
                                        <p:tgtEl>
                                          <p:spTgt spid="22"/>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5" repeatCount="indefinite" fill="hold" display="0">
                  <p:stCondLst>
                    <p:cond delay="indefinite"/>
                  </p:stCondLst>
                  <p:endCondLst>
                    <p:cond evt="onStopAudio" delay="0">
                      <p:tgtEl>
                        <p:sldTgt/>
                      </p:tgtEl>
                    </p:cond>
                  </p:endCondLst>
                </p:cTn>
                <p:tgtEl>
                  <p:spTgt spid="28"/>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02477" y="957023"/>
            <a:ext cx="10765640" cy="3010632"/>
            <a:chOff x="601858" y="-2845337"/>
            <a:chExt cx="8074230" cy="2257974"/>
          </a:xfrm>
        </p:grpSpPr>
        <p:sp>
          <p:nvSpPr>
            <p:cNvPr id="18" name="TextBox 43"/>
            <p:cNvSpPr txBox="1"/>
            <p:nvPr/>
          </p:nvSpPr>
          <p:spPr>
            <a:xfrm>
              <a:off x="6924742" y="-1249086"/>
              <a:ext cx="946413" cy="230833"/>
            </a:xfrm>
            <a:prstGeom prst="rect">
              <a:avLst/>
            </a:prstGeom>
            <a:noFill/>
          </p:spPr>
          <p:txBody>
            <a:bodyPr wrap="none">
              <a:normAutofit/>
            </a:bodyPr>
            <a:lstStyle/>
            <a:p>
              <a:r>
                <a:rPr lang="zh-CN" altLang="en-US" sz="1200" b="1">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sp>
          <p:nvSpPr>
            <p:cNvPr id="19" name="TextBox 44"/>
            <p:cNvSpPr txBox="1"/>
            <p:nvPr/>
          </p:nvSpPr>
          <p:spPr>
            <a:xfrm>
              <a:off x="6924743" y="-1082791"/>
              <a:ext cx="1751345" cy="433100"/>
            </a:xfrm>
            <a:prstGeom prst="rect">
              <a:avLst/>
            </a:prstGeom>
            <a:noFill/>
          </p:spPr>
          <p:txBody>
            <a:bodyPr wrap="square">
              <a:noAutofit/>
            </a:bodyPr>
            <a:lstStyle/>
            <a:p>
              <a:pPr>
                <a:lnSpc>
                  <a:spcPct val="120000"/>
                </a:lnSpc>
              </a:pPr>
              <a:r>
                <a:rPr lang="zh-CN" altLang="en-US" sz="1333"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a:t>
              </a:r>
              <a:br>
                <a:rPr lang="zh-CN" altLang="en-US" sz="1333"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333"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sp>
          <p:nvSpPr>
            <p:cNvPr id="20" name="TextBox 46"/>
            <p:cNvSpPr txBox="1"/>
            <p:nvPr/>
          </p:nvSpPr>
          <p:spPr>
            <a:xfrm>
              <a:off x="6143791" y="-2119397"/>
              <a:ext cx="946413" cy="230833"/>
            </a:xfrm>
            <a:prstGeom prst="rect">
              <a:avLst/>
            </a:prstGeom>
            <a:noFill/>
          </p:spPr>
          <p:txBody>
            <a:bodyPr wrap="none">
              <a:normAutofit/>
            </a:bodyPr>
            <a:lstStyle/>
            <a:p>
              <a:r>
                <a:rPr lang="zh-CN" altLang="en-US" sz="1200" b="1">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sp>
          <p:nvSpPr>
            <p:cNvPr id="21" name="TextBox 47"/>
            <p:cNvSpPr txBox="1"/>
            <p:nvPr/>
          </p:nvSpPr>
          <p:spPr>
            <a:xfrm>
              <a:off x="6143792" y="-1953101"/>
              <a:ext cx="1751345" cy="433100"/>
            </a:xfrm>
            <a:prstGeom prst="rect">
              <a:avLst/>
            </a:prstGeom>
            <a:noFill/>
          </p:spPr>
          <p:txBody>
            <a:bodyPr wrap="square">
              <a:noAutofit/>
            </a:bodyPr>
            <a:lstStyle/>
            <a:p>
              <a:pPr>
                <a:lnSpc>
                  <a:spcPct val="120000"/>
                </a:lnSpc>
              </a:pPr>
              <a:r>
                <a:rPr lang="zh-CN" altLang="en-US" sz="1333"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a:t>
              </a:r>
              <a:br>
                <a:rPr lang="zh-CN" altLang="en-US" sz="1333"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333"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sp>
          <p:nvSpPr>
            <p:cNvPr id="22" name="TextBox 49"/>
            <p:cNvSpPr txBox="1"/>
            <p:nvPr/>
          </p:nvSpPr>
          <p:spPr>
            <a:xfrm>
              <a:off x="1297527" y="-1186758"/>
              <a:ext cx="946413" cy="230833"/>
            </a:xfrm>
            <a:prstGeom prst="rect">
              <a:avLst/>
            </a:prstGeom>
            <a:noFill/>
          </p:spPr>
          <p:txBody>
            <a:bodyPr wrap="none">
              <a:noAutofit/>
            </a:bodyPr>
            <a:lstStyle/>
            <a:p>
              <a:pPr algn="r"/>
              <a:r>
                <a:rPr lang="zh-CN" altLang="en-US" sz="1467" b="1">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sp>
          <p:nvSpPr>
            <p:cNvPr id="23" name="TextBox 50"/>
            <p:cNvSpPr txBox="1"/>
            <p:nvPr/>
          </p:nvSpPr>
          <p:spPr>
            <a:xfrm>
              <a:off x="601858" y="-1020463"/>
              <a:ext cx="1642082" cy="433100"/>
            </a:xfrm>
            <a:prstGeom prst="rect">
              <a:avLst/>
            </a:prstGeom>
            <a:noFill/>
          </p:spPr>
          <p:txBody>
            <a:bodyPr wrap="square">
              <a:noAutofit/>
            </a:bodyPr>
            <a:lstStyle/>
            <a:p>
              <a:pPr algn="r">
                <a:lnSpc>
                  <a:spcPct val="120000"/>
                </a:lnSpc>
              </a:pPr>
              <a:r>
                <a:rPr lang="zh-CN" altLang="en-US" sz="13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a:t>
              </a:r>
              <a:br>
                <a:rPr lang="zh-CN" altLang="en-US" sz="13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3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sp>
          <p:nvSpPr>
            <p:cNvPr id="24" name="TextBox 52"/>
            <p:cNvSpPr txBox="1"/>
            <p:nvPr/>
          </p:nvSpPr>
          <p:spPr>
            <a:xfrm>
              <a:off x="2071098" y="-2116603"/>
              <a:ext cx="946413" cy="230833"/>
            </a:xfrm>
            <a:prstGeom prst="rect">
              <a:avLst/>
            </a:prstGeom>
            <a:noFill/>
          </p:spPr>
          <p:txBody>
            <a:bodyPr wrap="none">
              <a:noAutofit/>
            </a:bodyPr>
            <a:lstStyle/>
            <a:p>
              <a:pPr algn="r"/>
              <a:r>
                <a:rPr lang="zh-CN" altLang="en-US" sz="1467" b="1">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sp>
          <p:nvSpPr>
            <p:cNvPr id="25" name="TextBox 53"/>
            <p:cNvSpPr txBox="1"/>
            <p:nvPr/>
          </p:nvSpPr>
          <p:spPr>
            <a:xfrm>
              <a:off x="1375429" y="-1955994"/>
              <a:ext cx="1642082" cy="433100"/>
            </a:xfrm>
            <a:prstGeom prst="rect">
              <a:avLst/>
            </a:prstGeom>
            <a:noFill/>
          </p:spPr>
          <p:txBody>
            <a:bodyPr wrap="square">
              <a:noAutofit/>
            </a:bodyPr>
            <a:lstStyle/>
            <a:p>
              <a:pPr algn="r">
                <a:lnSpc>
                  <a:spcPct val="120000"/>
                </a:lnSpc>
              </a:pPr>
              <a:r>
                <a:rPr lang="zh-CN" altLang="en-US" sz="13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a:t>
              </a:r>
              <a:br>
                <a:rPr lang="zh-CN" altLang="en-US" sz="13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3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sp>
          <p:nvSpPr>
            <p:cNvPr id="26" name="TextBox 55"/>
            <p:cNvSpPr txBox="1"/>
            <p:nvPr/>
          </p:nvSpPr>
          <p:spPr>
            <a:xfrm>
              <a:off x="4086191" y="-2845337"/>
              <a:ext cx="946413" cy="230833"/>
            </a:xfrm>
            <a:prstGeom prst="rect">
              <a:avLst/>
            </a:prstGeom>
            <a:noFill/>
          </p:spPr>
          <p:txBody>
            <a:bodyPr wrap="none">
              <a:noAutofit/>
            </a:bodyPr>
            <a:lstStyle/>
            <a:p>
              <a:pPr algn="ctr"/>
              <a:r>
                <a:rPr lang="zh-CN" altLang="en-US" sz="1467" b="1">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sp>
          <p:nvSpPr>
            <p:cNvPr id="27" name="TextBox 56"/>
            <p:cNvSpPr txBox="1"/>
            <p:nvPr/>
          </p:nvSpPr>
          <p:spPr>
            <a:xfrm>
              <a:off x="3738355" y="-2679041"/>
              <a:ext cx="1642082" cy="433100"/>
            </a:xfrm>
            <a:prstGeom prst="rect">
              <a:avLst/>
            </a:prstGeom>
            <a:noFill/>
          </p:spPr>
          <p:txBody>
            <a:bodyPr wrap="square">
              <a:noAutofit/>
            </a:bodyPr>
            <a:lstStyle/>
            <a:p>
              <a:pPr algn="ctr">
                <a:lnSpc>
                  <a:spcPct val="120000"/>
                </a:lnSpc>
              </a:pPr>
              <a:r>
                <a:rPr lang="zh-CN" altLang="en-US" sz="13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a:t>
              </a:r>
              <a:br>
                <a:rPr lang="zh-CN" altLang="en-US" sz="13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3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grpSp>
      <p:grpSp>
        <p:nvGrpSpPr>
          <p:cNvPr id="67" name="组合 66"/>
          <p:cNvGrpSpPr/>
          <p:nvPr/>
        </p:nvGrpSpPr>
        <p:grpSpPr>
          <a:xfrm>
            <a:off x="1764684" y="2487270"/>
            <a:ext cx="8662241" cy="4033268"/>
            <a:chOff x="1323511" y="1865451"/>
            <a:chExt cx="6496681" cy="3024951"/>
          </a:xfrm>
        </p:grpSpPr>
        <p:grpSp>
          <p:nvGrpSpPr>
            <p:cNvPr id="4" name="Group 1"/>
            <p:cNvGrpSpPr/>
            <p:nvPr/>
          </p:nvGrpSpPr>
          <p:grpSpPr>
            <a:xfrm>
              <a:off x="4597468" y="2004688"/>
              <a:ext cx="1155329" cy="545570"/>
              <a:chOff x="6129954" y="2843530"/>
              <a:chExt cx="1540439" cy="727427"/>
            </a:xfrm>
          </p:grpSpPr>
          <p:sp>
            <p:nvSpPr>
              <p:cNvPr id="64" name="Freeform: Shape 2"/>
              <p:cNvSpPr/>
              <p:nvPr/>
            </p:nvSpPr>
            <p:spPr>
              <a:xfrm>
                <a:off x="6141352" y="2843530"/>
                <a:ext cx="1529041" cy="514777"/>
              </a:xfrm>
              <a:custGeom>
                <a:avLst/>
                <a:gdLst>
                  <a:gd name="connsiteX0" fmla="*/ 0 w 1274955"/>
                  <a:gd name="connsiteY0" fmla="*/ 0 h 429235"/>
                  <a:gd name="connsiteX1" fmla="*/ 132791 w 1274955"/>
                  <a:gd name="connsiteY1" fmla="*/ 3672 h 429235"/>
                  <a:gd name="connsiteX2" fmla="*/ 1146443 w 1274955"/>
                  <a:gd name="connsiteY2" fmla="*/ 257839 h 429235"/>
                  <a:gd name="connsiteX3" fmla="*/ 1274955 w 1274955"/>
                  <a:gd name="connsiteY3" fmla="*/ 322674 h 429235"/>
                  <a:gd name="connsiteX4" fmla="*/ 1213432 w 1274955"/>
                  <a:gd name="connsiteY4" fmla="*/ 429235 h 429235"/>
                  <a:gd name="connsiteX5" fmla="*/ 1094514 w 1274955"/>
                  <a:gd name="connsiteY5" fmla="*/ 369241 h 429235"/>
                  <a:gd name="connsiteX6" fmla="*/ 125878 w 1274955"/>
                  <a:gd name="connsiteY6" fmla="*/ 126361 h 429235"/>
                  <a:gd name="connsiteX7" fmla="*/ 0 w 1274955"/>
                  <a:gd name="connsiteY7" fmla="*/ 122880 h 429235"/>
                  <a:gd name="connsiteX8" fmla="*/ 0 w 1274955"/>
                  <a:gd name="connsiteY8" fmla="*/ 0 h 429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4955" h="429235">
                    <a:moveTo>
                      <a:pt x="0" y="0"/>
                    </a:moveTo>
                    <a:lnTo>
                      <a:pt x="132791" y="3672"/>
                    </a:lnTo>
                    <a:cubicBezTo>
                      <a:pt x="493432" y="23669"/>
                      <a:pt x="835651" y="112726"/>
                      <a:pt x="1146443" y="257839"/>
                    </a:cubicBezTo>
                    <a:lnTo>
                      <a:pt x="1274955" y="322674"/>
                    </a:lnTo>
                    <a:lnTo>
                      <a:pt x="1213432" y="429235"/>
                    </a:lnTo>
                    <a:lnTo>
                      <a:pt x="1094514" y="369241"/>
                    </a:lnTo>
                    <a:cubicBezTo>
                      <a:pt x="797524" y="230572"/>
                      <a:pt x="470503" y="145470"/>
                      <a:pt x="125878" y="126361"/>
                    </a:cubicBezTo>
                    <a:lnTo>
                      <a:pt x="0" y="12288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65" name="Freeform: Shape 3"/>
              <p:cNvSpPr/>
              <p:nvPr/>
            </p:nvSpPr>
            <p:spPr>
              <a:xfrm>
                <a:off x="6129954" y="3094399"/>
                <a:ext cx="1415518" cy="476558"/>
              </a:xfrm>
              <a:custGeom>
                <a:avLst/>
                <a:gdLst>
                  <a:gd name="connsiteX0" fmla="*/ 0 w 1274955"/>
                  <a:gd name="connsiteY0" fmla="*/ 0 h 429235"/>
                  <a:gd name="connsiteX1" fmla="*/ 132791 w 1274955"/>
                  <a:gd name="connsiteY1" fmla="*/ 3672 h 429235"/>
                  <a:gd name="connsiteX2" fmla="*/ 1146443 w 1274955"/>
                  <a:gd name="connsiteY2" fmla="*/ 257839 h 429235"/>
                  <a:gd name="connsiteX3" fmla="*/ 1274955 w 1274955"/>
                  <a:gd name="connsiteY3" fmla="*/ 322674 h 429235"/>
                  <a:gd name="connsiteX4" fmla="*/ 1213432 w 1274955"/>
                  <a:gd name="connsiteY4" fmla="*/ 429235 h 429235"/>
                  <a:gd name="connsiteX5" fmla="*/ 1094514 w 1274955"/>
                  <a:gd name="connsiteY5" fmla="*/ 369241 h 429235"/>
                  <a:gd name="connsiteX6" fmla="*/ 125878 w 1274955"/>
                  <a:gd name="connsiteY6" fmla="*/ 126361 h 429235"/>
                  <a:gd name="connsiteX7" fmla="*/ 0 w 1274955"/>
                  <a:gd name="connsiteY7" fmla="*/ 122880 h 429235"/>
                  <a:gd name="connsiteX8" fmla="*/ 0 w 1274955"/>
                  <a:gd name="connsiteY8" fmla="*/ 0 h 429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4955" h="429235">
                    <a:moveTo>
                      <a:pt x="0" y="0"/>
                    </a:moveTo>
                    <a:lnTo>
                      <a:pt x="132791" y="3672"/>
                    </a:lnTo>
                    <a:cubicBezTo>
                      <a:pt x="493432" y="23669"/>
                      <a:pt x="835651" y="112726"/>
                      <a:pt x="1146443" y="257839"/>
                    </a:cubicBezTo>
                    <a:lnTo>
                      <a:pt x="1274955" y="322674"/>
                    </a:lnTo>
                    <a:lnTo>
                      <a:pt x="1213432" y="429235"/>
                    </a:lnTo>
                    <a:lnTo>
                      <a:pt x="1094514" y="369241"/>
                    </a:lnTo>
                    <a:cubicBezTo>
                      <a:pt x="797524" y="230572"/>
                      <a:pt x="470503" y="145470"/>
                      <a:pt x="125878" y="126361"/>
                    </a:cubicBezTo>
                    <a:lnTo>
                      <a:pt x="0" y="12288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5" name="Group 4"/>
            <p:cNvGrpSpPr/>
            <p:nvPr/>
          </p:nvGrpSpPr>
          <p:grpSpPr>
            <a:xfrm>
              <a:off x="3421884" y="2005156"/>
              <a:ext cx="1143008" cy="543878"/>
              <a:chOff x="4562511" y="2844155"/>
              <a:chExt cx="1524010" cy="725171"/>
            </a:xfrm>
          </p:grpSpPr>
          <p:sp>
            <p:nvSpPr>
              <p:cNvPr id="62" name="Freeform: Shape 5"/>
              <p:cNvSpPr/>
              <p:nvPr/>
            </p:nvSpPr>
            <p:spPr>
              <a:xfrm>
                <a:off x="4562511" y="2844155"/>
                <a:ext cx="1524010" cy="512392"/>
              </a:xfrm>
              <a:custGeom>
                <a:avLst/>
                <a:gdLst>
                  <a:gd name="connsiteX0" fmla="*/ 1270760 w 1270760"/>
                  <a:gd name="connsiteY0" fmla="*/ 0 h 427246"/>
                  <a:gd name="connsiteX1" fmla="*/ 1270760 w 1270760"/>
                  <a:gd name="connsiteY1" fmla="*/ 122880 h 427246"/>
                  <a:gd name="connsiteX2" fmla="*/ 1023265 w 1270760"/>
                  <a:gd name="connsiteY2" fmla="*/ 135378 h 427246"/>
                  <a:gd name="connsiteX3" fmla="*/ 89842 w 1270760"/>
                  <a:gd name="connsiteY3" fmla="*/ 411001 h 427246"/>
                  <a:gd name="connsiteX4" fmla="*/ 61388 w 1270760"/>
                  <a:gd name="connsiteY4" fmla="*/ 427246 h 427246"/>
                  <a:gd name="connsiteX5" fmla="*/ 0 w 1270760"/>
                  <a:gd name="connsiteY5" fmla="*/ 320918 h 427246"/>
                  <a:gd name="connsiteX6" fmla="*/ 33900 w 1270760"/>
                  <a:gd name="connsiteY6" fmla="*/ 301564 h 427246"/>
                  <a:gd name="connsiteX7" fmla="*/ 1010702 w 1270760"/>
                  <a:gd name="connsiteY7" fmla="*/ 13132 h 427246"/>
                  <a:gd name="connsiteX8" fmla="*/ 1270760 w 1270760"/>
                  <a:gd name="connsiteY8" fmla="*/ 0 h 427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760" h="427246">
                    <a:moveTo>
                      <a:pt x="1270760" y="0"/>
                    </a:moveTo>
                    <a:lnTo>
                      <a:pt x="1270760" y="122880"/>
                    </a:lnTo>
                    <a:lnTo>
                      <a:pt x="1023265" y="135378"/>
                    </a:lnTo>
                    <a:cubicBezTo>
                      <a:pt x="689926" y="169231"/>
                      <a:pt x="374892" y="264999"/>
                      <a:pt x="89842" y="411001"/>
                    </a:cubicBezTo>
                    <a:lnTo>
                      <a:pt x="61388" y="427246"/>
                    </a:lnTo>
                    <a:lnTo>
                      <a:pt x="0" y="320918"/>
                    </a:lnTo>
                    <a:lnTo>
                      <a:pt x="33900" y="301564"/>
                    </a:lnTo>
                    <a:cubicBezTo>
                      <a:pt x="332197" y="148777"/>
                      <a:pt x="661872" y="48558"/>
                      <a:pt x="1010702" y="13132"/>
                    </a:cubicBezTo>
                    <a:lnTo>
                      <a:pt x="127076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63" name="Freeform: Shape 6"/>
              <p:cNvSpPr/>
              <p:nvPr/>
            </p:nvSpPr>
            <p:spPr>
              <a:xfrm>
                <a:off x="4668333" y="3094977"/>
                <a:ext cx="1410862" cy="474349"/>
              </a:xfrm>
              <a:custGeom>
                <a:avLst/>
                <a:gdLst>
                  <a:gd name="connsiteX0" fmla="*/ 1270760 w 1270760"/>
                  <a:gd name="connsiteY0" fmla="*/ 0 h 427246"/>
                  <a:gd name="connsiteX1" fmla="*/ 1270760 w 1270760"/>
                  <a:gd name="connsiteY1" fmla="*/ 122880 h 427246"/>
                  <a:gd name="connsiteX2" fmla="*/ 1023265 w 1270760"/>
                  <a:gd name="connsiteY2" fmla="*/ 135378 h 427246"/>
                  <a:gd name="connsiteX3" fmla="*/ 89842 w 1270760"/>
                  <a:gd name="connsiteY3" fmla="*/ 411001 h 427246"/>
                  <a:gd name="connsiteX4" fmla="*/ 61388 w 1270760"/>
                  <a:gd name="connsiteY4" fmla="*/ 427246 h 427246"/>
                  <a:gd name="connsiteX5" fmla="*/ 0 w 1270760"/>
                  <a:gd name="connsiteY5" fmla="*/ 320918 h 427246"/>
                  <a:gd name="connsiteX6" fmla="*/ 33900 w 1270760"/>
                  <a:gd name="connsiteY6" fmla="*/ 301564 h 427246"/>
                  <a:gd name="connsiteX7" fmla="*/ 1010702 w 1270760"/>
                  <a:gd name="connsiteY7" fmla="*/ 13132 h 427246"/>
                  <a:gd name="connsiteX8" fmla="*/ 1270760 w 1270760"/>
                  <a:gd name="connsiteY8" fmla="*/ 0 h 427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760" h="427246">
                    <a:moveTo>
                      <a:pt x="1270760" y="0"/>
                    </a:moveTo>
                    <a:lnTo>
                      <a:pt x="1270760" y="122880"/>
                    </a:lnTo>
                    <a:lnTo>
                      <a:pt x="1023265" y="135378"/>
                    </a:lnTo>
                    <a:cubicBezTo>
                      <a:pt x="689926" y="169231"/>
                      <a:pt x="374892" y="264999"/>
                      <a:pt x="89842" y="411001"/>
                    </a:cubicBezTo>
                    <a:lnTo>
                      <a:pt x="61388" y="427246"/>
                    </a:lnTo>
                    <a:lnTo>
                      <a:pt x="0" y="320918"/>
                    </a:lnTo>
                    <a:lnTo>
                      <a:pt x="33900" y="301564"/>
                    </a:lnTo>
                    <a:cubicBezTo>
                      <a:pt x="332197" y="148777"/>
                      <a:pt x="661872" y="48558"/>
                      <a:pt x="1010702" y="13132"/>
                    </a:cubicBezTo>
                    <a:lnTo>
                      <a:pt x="127076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6" name="Group 7"/>
            <p:cNvGrpSpPr/>
            <p:nvPr/>
          </p:nvGrpSpPr>
          <p:grpSpPr>
            <a:xfrm>
              <a:off x="2096553" y="2314201"/>
              <a:ext cx="1422755" cy="2182227"/>
              <a:chOff x="2795401" y="3256214"/>
              <a:chExt cx="1897006" cy="2909636"/>
            </a:xfrm>
          </p:grpSpPr>
          <p:sp>
            <p:nvSpPr>
              <p:cNvPr id="57" name="Freeform: Shape 8"/>
              <p:cNvSpPr/>
              <p:nvPr/>
            </p:nvSpPr>
            <p:spPr>
              <a:xfrm>
                <a:off x="3343455" y="3256214"/>
                <a:ext cx="1245061" cy="1152952"/>
              </a:xfrm>
              <a:custGeom>
                <a:avLst/>
                <a:gdLst>
                  <a:gd name="connsiteX0" fmla="*/ 976777 w 1038165"/>
                  <a:gd name="connsiteY0" fmla="*/ 0 h 961362"/>
                  <a:gd name="connsiteX1" fmla="*/ 1038165 w 1038165"/>
                  <a:gd name="connsiteY1" fmla="*/ 106327 h 961362"/>
                  <a:gd name="connsiteX2" fmla="*/ 898342 w 1038165"/>
                  <a:gd name="connsiteY2" fmla="*/ 186153 h 961362"/>
                  <a:gd name="connsiteX3" fmla="*/ 182909 w 1038165"/>
                  <a:gd name="connsiteY3" fmla="*/ 851433 h 961362"/>
                  <a:gd name="connsiteX4" fmla="*/ 106738 w 1038165"/>
                  <a:gd name="connsiteY4" fmla="*/ 961362 h 961362"/>
                  <a:gd name="connsiteX5" fmla="*/ 0 w 1038165"/>
                  <a:gd name="connsiteY5" fmla="*/ 899737 h 961362"/>
                  <a:gd name="connsiteX6" fmla="*/ 84055 w 1038165"/>
                  <a:gd name="connsiteY6" fmla="*/ 778430 h 961362"/>
                  <a:gd name="connsiteX7" fmla="*/ 832735 w 1038165"/>
                  <a:gd name="connsiteY7" fmla="*/ 82234 h 961362"/>
                  <a:gd name="connsiteX8" fmla="*/ 976777 w 1038165"/>
                  <a:gd name="connsiteY8" fmla="*/ 0 h 96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8165" h="961362">
                    <a:moveTo>
                      <a:pt x="976777" y="0"/>
                    </a:moveTo>
                    <a:lnTo>
                      <a:pt x="1038165" y="106327"/>
                    </a:lnTo>
                    <a:lnTo>
                      <a:pt x="898342" y="186153"/>
                    </a:lnTo>
                    <a:cubicBezTo>
                      <a:pt x="620599" y="361867"/>
                      <a:pt x="377851" y="587897"/>
                      <a:pt x="182909" y="851433"/>
                    </a:cubicBezTo>
                    <a:lnTo>
                      <a:pt x="106738" y="961362"/>
                    </a:lnTo>
                    <a:lnTo>
                      <a:pt x="0" y="899737"/>
                    </a:lnTo>
                    <a:lnTo>
                      <a:pt x="84055" y="778430"/>
                    </a:lnTo>
                    <a:cubicBezTo>
                      <a:pt x="288056" y="502648"/>
                      <a:pt x="542085" y="266114"/>
                      <a:pt x="832735" y="82234"/>
                    </a:cubicBezTo>
                    <a:lnTo>
                      <a:pt x="976777"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8" name="Freeform: Shape 9"/>
              <p:cNvSpPr/>
              <p:nvPr/>
            </p:nvSpPr>
            <p:spPr>
              <a:xfrm>
                <a:off x="3539785" y="3476443"/>
                <a:ext cx="1152622" cy="1067351"/>
              </a:xfrm>
              <a:custGeom>
                <a:avLst/>
                <a:gdLst>
                  <a:gd name="connsiteX0" fmla="*/ 976777 w 1038165"/>
                  <a:gd name="connsiteY0" fmla="*/ 0 h 961362"/>
                  <a:gd name="connsiteX1" fmla="*/ 1038165 w 1038165"/>
                  <a:gd name="connsiteY1" fmla="*/ 106327 h 961362"/>
                  <a:gd name="connsiteX2" fmla="*/ 898342 w 1038165"/>
                  <a:gd name="connsiteY2" fmla="*/ 186153 h 961362"/>
                  <a:gd name="connsiteX3" fmla="*/ 182909 w 1038165"/>
                  <a:gd name="connsiteY3" fmla="*/ 851433 h 961362"/>
                  <a:gd name="connsiteX4" fmla="*/ 106738 w 1038165"/>
                  <a:gd name="connsiteY4" fmla="*/ 961362 h 961362"/>
                  <a:gd name="connsiteX5" fmla="*/ 0 w 1038165"/>
                  <a:gd name="connsiteY5" fmla="*/ 899737 h 961362"/>
                  <a:gd name="connsiteX6" fmla="*/ 84055 w 1038165"/>
                  <a:gd name="connsiteY6" fmla="*/ 778430 h 961362"/>
                  <a:gd name="connsiteX7" fmla="*/ 832735 w 1038165"/>
                  <a:gd name="connsiteY7" fmla="*/ 82234 h 961362"/>
                  <a:gd name="connsiteX8" fmla="*/ 976777 w 1038165"/>
                  <a:gd name="connsiteY8" fmla="*/ 0 h 96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8165" h="961362">
                    <a:moveTo>
                      <a:pt x="976777" y="0"/>
                    </a:moveTo>
                    <a:lnTo>
                      <a:pt x="1038165" y="106327"/>
                    </a:lnTo>
                    <a:lnTo>
                      <a:pt x="898342" y="186153"/>
                    </a:lnTo>
                    <a:cubicBezTo>
                      <a:pt x="620599" y="361867"/>
                      <a:pt x="377851" y="587897"/>
                      <a:pt x="182909" y="851433"/>
                    </a:cubicBezTo>
                    <a:lnTo>
                      <a:pt x="106738" y="961362"/>
                    </a:lnTo>
                    <a:lnTo>
                      <a:pt x="0" y="899737"/>
                    </a:lnTo>
                    <a:lnTo>
                      <a:pt x="84055" y="778430"/>
                    </a:lnTo>
                    <a:cubicBezTo>
                      <a:pt x="288056" y="502648"/>
                      <a:pt x="542085" y="266114"/>
                      <a:pt x="832735" y="82234"/>
                    </a:cubicBezTo>
                    <a:lnTo>
                      <a:pt x="976777"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59" name="Group 10"/>
              <p:cNvGrpSpPr/>
              <p:nvPr/>
            </p:nvGrpSpPr>
            <p:grpSpPr>
              <a:xfrm>
                <a:off x="2795401" y="4381292"/>
                <a:ext cx="834811" cy="1784558"/>
                <a:chOff x="2795401" y="4381292"/>
                <a:chExt cx="834811" cy="1784558"/>
              </a:xfrm>
            </p:grpSpPr>
            <p:sp>
              <p:nvSpPr>
                <p:cNvPr id="60" name="Freeform: Shape 11"/>
                <p:cNvSpPr/>
                <p:nvPr/>
              </p:nvSpPr>
              <p:spPr>
                <a:xfrm>
                  <a:off x="2795401" y="4381292"/>
                  <a:ext cx="645733" cy="1780015"/>
                </a:xfrm>
                <a:custGeom>
                  <a:avLst/>
                  <a:gdLst>
                    <a:gd name="connsiteX0" fmla="*/ 432025 w 538429"/>
                    <a:gd name="connsiteY0" fmla="*/ 0 h 1484224"/>
                    <a:gd name="connsiteX1" fmla="*/ 538429 w 538429"/>
                    <a:gd name="connsiteY1" fmla="*/ 61432 h 1484224"/>
                    <a:gd name="connsiteX2" fmla="*/ 461359 w 538429"/>
                    <a:gd name="connsiteY2" fmla="*/ 188876 h 1484224"/>
                    <a:gd name="connsiteX3" fmla="*/ 122880 w 538429"/>
                    <a:gd name="connsiteY3" fmla="*/ 1484223 h 1484224"/>
                    <a:gd name="connsiteX4" fmla="*/ 122880 w 538429"/>
                    <a:gd name="connsiteY4" fmla="*/ 1484224 h 1484224"/>
                    <a:gd name="connsiteX5" fmla="*/ 0 w 538429"/>
                    <a:gd name="connsiteY5" fmla="*/ 1484224 h 1484224"/>
                    <a:gd name="connsiteX6" fmla="*/ 354208 w 538429"/>
                    <a:gd name="connsiteY6" fmla="*/ 128679 h 1484224"/>
                    <a:gd name="connsiteX7" fmla="*/ 432025 w 538429"/>
                    <a:gd name="connsiteY7" fmla="*/ 0 h 148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8429" h="1484224">
                      <a:moveTo>
                        <a:pt x="432025" y="0"/>
                      </a:moveTo>
                      <a:lnTo>
                        <a:pt x="538429" y="61432"/>
                      </a:lnTo>
                      <a:lnTo>
                        <a:pt x="461359" y="188876"/>
                      </a:lnTo>
                      <a:cubicBezTo>
                        <a:pt x="245829" y="571697"/>
                        <a:pt x="122880" y="1013602"/>
                        <a:pt x="122880" y="1484223"/>
                      </a:cubicBezTo>
                      <a:lnTo>
                        <a:pt x="122880" y="1484224"/>
                      </a:lnTo>
                      <a:lnTo>
                        <a:pt x="0" y="1484224"/>
                      </a:lnTo>
                      <a:cubicBezTo>
                        <a:pt x="0" y="991732"/>
                        <a:pt x="128663" y="529291"/>
                        <a:pt x="354208" y="128679"/>
                      </a:cubicBezTo>
                      <a:lnTo>
                        <a:pt x="43202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61" name="Freeform: Shape 12"/>
                <p:cNvSpPr/>
                <p:nvPr/>
              </p:nvSpPr>
              <p:spPr>
                <a:xfrm>
                  <a:off x="3032421" y="4517991"/>
                  <a:ext cx="597791" cy="1647859"/>
                </a:xfrm>
                <a:custGeom>
                  <a:avLst/>
                  <a:gdLst>
                    <a:gd name="connsiteX0" fmla="*/ 432025 w 538429"/>
                    <a:gd name="connsiteY0" fmla="*/ 0 h 1484224"/>
                    <a:gd name="connsiteX1" fmla="*/ 538429 w 538429"/>
                    <a:gd name="connsiteY1" fmla="*/ 61432 h 1484224"/>
                    <a:gd name="connsiteX2" fmla="*/ 461359 w 538429"/>
                    <a:gd name="connsiteY2" fmla="*/ 188876 h 1484224"/>
                    <a:gd name="connsiteX3" fmla="*/ 122880 w 538429"/>
                    <a:gd name="connsiteY3" fmla="*/ 1484223 h 1484224"/>
                    <a:gd name="connsiteX4" fmla="*/ 122880 w 538429"/>
                    <a:gd name="connsiteY4" fmla="*/ 1484224 h 1484224"/>
                    <a:gd name="connsiteX5" fmla="*/ 0 w 538429"/>
                    <a:gd name="connsiteY5" fmla="*/ 1484224 h 1484224"/>
                    <a:gd name="connsiteX6" fmla="*/ 354208 w 538429"/>
                    <a:gd name="connsiteY6" fmla="*/ 128679 h 1484224"/>
                    <a:gd name="connsiteX7" fmla="*/ 432025 w 538429"/>
                    <a:gd name="connsiteY7" fmla="*/ 0 h 148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8429" h="1484224">
                      <a:moveTo>
                        <a:pt x="432025" y="0"/>
                      </a:moveTo>
                      <a:lnTo>
                        <a:pt x="538429" y="61432"/>
                      </a:lnTo>
                      <a:lnTo>
                        <a:pt x="461359" y="188876"/>
                      </a:lnTo>
                      <a:cubicBezTo>
                        <a:pt x="245829" y="571697"/>
                        <a:pt x="122880" y="1013602"/>
                        <a:pt x="122880" y="1484223"/>
                      </a:cubicBezTo>
                      <a:lnTo>
                        <a:pt x="122880" y="1484224"/>
                      </a:lnTo>
                      <a:lnTo>
                        <a:pt x="0" y="1484224"/>
                      </a:lnTo>
                      <a:cubicBezTo>
                        <a:pt x="0" y="991732"/>
                        <a:pt x="128663" y="529291"/>
                        <a:pt x="354208" y="128679"/>
                      </a:cubicBezTo>
                      <a:lnTo>
                        <a:pt x="43202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grpSp>
          <p:nvGrpSpPr>
            <p:cNvPr id="7" name="Group 13"/>
            <p:cNvGrpSpPr/>
            <p:nvPr/>
          </p:nvGrpSpPr>
          <p:grpSpPr>
            <a:xfrm>
              <a:off x="5641446" y="2314516"/>
              <a:ext cx="1022543" cy="967176"/>
              <a:chOff x="7521925" y="3256636"/>
              <a:chExt cx="1363390" cy="1289568"/>
            </a:xfrm>
          </p:grpSpPr>
          <p:sp>
            <p:nvSpPr>
              <p:cNvPr id="55" name="Freeform: Shape 14"/>
              <p:cNvSpPr/>
              <p:nvPr/>
            </p:nvSpPr>
            <p:spPr>
              <a:xfrm>
                <a:off x="7644956" y="3256636"/>
                <a:ext cx="1240359" cy="1155131"/>
              </a:xfrm>
              <a:custGeom>
                <a:avLst/>
                <a:gdLst>
                  <a:gd name="connsiteX0" fmla="*/ 61423 w 1034244"/>
                  <a:gd name="connsiteY0" fmla="*/ 0 h 963179"/>
                  <a:gd name="connsiteX1" fmla="*/ 186642 w 1034244"/>
                  <a:gd name="connsiteY1" fmla="*/ 73008 h 963179"/>
                  <a:gd name="connsiteX2" fmla="*/ 1017905 w 1034244"/>
                  <a:gd name="connsiteY2" fmla="*/ 874890 h 963179"/>
                  <a:gd name="connsiteX3" fmla="*/ 1034244 w 1034244"/>
                  <a:gd name="connsiteY3" fmla="*/ 901785 h 963179"/>
                  <a:gd name="connsiteX4" fmla="*/ 927907 w 1034244"/>
                  <a:gd name="connsiteY4" fmla="*/ 963179 h 963179"/>
                  <a:gd name="connsiteX5" fmla="*/ 916008 w 1034244"/>
                  <a:gd name="connsiteY5" fmla="*/ 943593 h 963179"/>
                  <a:gd name="connsiteX6" fmla="*/ 121660 w 1034244"/>
                  <a:gd name="connsiteY6" fmla="*/ 177321 h 963179"/>
                  <a:gd name="connsiteX7" fmla="*/ 0 w 1034244"/>
                  <a:gd name="connsiteY7" fmla="*/ 106388 h 963179"/>
                  <a:gd name="connsiteX8" fmla="*/ 61423 w 1034244"/>
                  <a:gd name="connsiteY8" fmla="*/ 0 h 96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4244" h="963179">
                    <a:moveTo>
                      <a:pt x="61423" y="0"/>
                    </a:moveTo>
                    <a:lnTo>
                      <a:pt x="186642" y="73008"/>
                    </a:lnTo>
                    <a:cubicBezTo>
                      <a:pt x="516793" y="279104"/>
                      <a:pt x="800352" y="552869"/>
                      <a:pt x="1017905" y="874890"/>
                    </a:cubicBezTo>
                    <a:lnTo>
                      <a:pt x="1034244" y="901785"/>
                    </a:lnTo>
                    <a:lnTo>
                      <a:pt x="927907" y="963179"/>
                    </a:lnTo>
                    <a:lnTo>
                      <a:pt x="916008" y="943593"/>
                    </a:lnTo>
                    <a:cubicBezTo>
                      <a:pt x="708116" y="635872"/>
                      <a:pt x="437150" y="374265"/>
                      <a:pt x="121660" y="177321"/>
                    </a:cubicBezTo>
                    <a:lnTo>
                      <a:pt x="0" y="106388"/>
                    </a:lnTo>
                    <a:lnTo>
                      <a:pt x="61423"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6" name="Freeform: Shape 15"/>
              <p:cNvSpPr/>
              <p:nvPr/>
            </p:nvSpPr>
            <p:spPr>
              <a:xfrm>
                <a:off x="7521925" y="3476834"/>
                <a:ext cx="1148270" cy="1069370"/>
              </a:xfrm>
              <a:custGeom>
                <a:avLst/>
                <a:gdLst>
                  <a:gd name="connsiteX0" fmla="*/ 61423 w 1034244"/>
                  <a:gd name="connsiteY0" fmla="*/ 0 h 963179"/>
                  <a:gd name="connsiteX1" fmla="*/ 186642 w 1034244"/>
                  <a:gd name="connsiteY1" fmla="*/ 73008 h 963179"/>
                  <a:gd name="connsiteX2" fmla="*/ 1017905 w 1034244"/>
                  <a:gd name="connsiteY2" fmla="*/ 874890 h 963179"/>
                  <a:gd name="connsiteX3" fmla="*/ 1034244 w 1034244"/>
                  <a:gd name="connsiteY3" fmla="*/ 901785 h 963179"/>
                  <a:gd name="connsiteX4" fmla="*/ 927907 w 1034244"/>
                  <a:gd name="connsiteY4" fmla="*/ 963179 h 963179"/>
                  <a:gd name="connsiteX5" fmla="*/ 916008 w 1034244"/>
                  <a:gd name="connsiteY5" fmla="*/ 943593 h 963179"/>
                  <a:gd name="connsiteX6" fmla="*/ 121660 w 1034244"/>
                  <a:gd name="connsiteY6" fmla="*/ 177321 h 963179"/>
                  <a:gd name="connsiteX7" fmla="*/ 0 w 1034244"/>
                  <a:gd name="connsiteY7" fmla="*/ 106388 h 963179"/>
                  <a:gd name="connsiteX8" fmla="*/ 61423 w 1034244"/>
                  <a:gd name="connsiteY8" fmla="*/ 0 h 96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4244" h="963179">
                    <a:moveTo>
                      <a:pt x="61423" y="0"/>
                    </a:moveTo>
                    <a:lnTo>
                      <a:pt x="186642" y="73008"/>
                    </a:lnTo>
                    <a:cubicBezTo>
                      <a:pt x="516793" y="279104"/>
                      <a:pt x="800352" y="552869"/>
                      <a:pt x="1017905" y="874890"/>
                    </a:cubicBezTo>
                    <a:lnTo>
                      <a:pt x="1034244" y="901785"/>
                    </a:lnTo>
                    <a:lnTo>
                      <a:pt x="927907" y="963179"/>
                    </a:lnTo>
                    <a:lnTo>
                      <a:pt x="916008" y="943593"/>
                    </a:lnTo>
                    <a:cubicBezTo>
                      <a:pt x="708116" y="635872"/>
                      <a:pt x="437150" y="374265"/>
                      <a:pt x="121660" y="177321"/>
                    </a:cubicBezTo>
                    <a:lnTo>
                      <a:pt x="0" y="106388"/>
                    </a:lnTo>
                    <a:lnTo>
                      <a:pt x="61423"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8" name="Group 16"/>
            <p:cNvGrpSpPr/>
            <p:nvPr/>
          </p:nvGrpSpPr>
          <p:grpSpPr>
            <a:xfrm>
              <a:off x="6438093" y="3158010"/>
              <a:ext cx="640821" cy="1335837"/>
              <a:chOff x="8584122" y="4381292"/>
              <a:chExt cx="854428" cy="1781116"/>
            </a:xfrm>
          </p:grpSpPr>
          <p:sp>
            <p:nvSpPr>
              <p:cNvPr id="53" name="Freeform: Shape 17"/>
              <p:cNvSpPr/>
              <p:nvPr/>
            </p:nvSpPr>
            <p:spPr>
              <a:xfrm>
                <a:off x="8792339" y="4381292"/>
                <a:ext cx="646211" cy="1776297"/>
              </a:xfrm>
              <a:custGeom>
                <a:avLst/>
                <a:gdLst>
                  <a:gd name="connsiteX0" fmla="*/ 106337 w 538828"/>
                  <a:gd name="connsiteY0" fmla="*/ 0 h 1481124"/>
                  <a:gd name="connsiteX1" fmla="*/ 204856 w 538828"/>
                  <a:gd name="connsiteY1" fmla="*/ 162168 h 1481124"/>
                  <a:gd name="connsiteX2" fmla="*/ 538828 w 538828"/>
                  <a:gd name="connsiteY2" fmla="*/ 1481124 h 1481124"/>
                  <a:gd name="connsiteX3" fmla="*/ 415945 w 538828"/>
                  <a:gd name="connsiteY3" fmla="*/ 1481124 h 1481124"/>
                  <a:gd name="connsiteX4" fmla="*/ 415945 w 538828"/>
                  <a:gd name="connsiteY4" fmla="*/ 1481123 h 1481124"/>
                  <a:gd name="connsiteX5" fmla="*/ 96804 w 538828"/>
                  <a:gd name="connsiteY5" fmla="*/ 220739 h 1481124"/>
                  <a:gd name="connsiteX6" fmla="*/ 0 w 538828"/>
                  <a:gd name="connsiteY6" fmla="*/ 61394 h 1481124"/>
                  <a:gd name="connsiteX7" fmla="*/ 106337 w 538828"/>
                  <a:gd name="connsiteY7" fmla="*/ 0 h 148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8828" h="1481124">
                    <a:moveTo>
                      <a:pt x="106337" y="0"/>
                    </a:moveTo>
                    <a:lnTo>
                      <a:pt x="204856" y="162168"/>
                    </a:lnTo>
                    <a:cubicBezTo>
                      <a:pt x="417845" y="554245"/>
                      <a:pt x="538828" y="1003556"/>
                      <a:pt x="538828" y="1481124"/>
                    </a:cubicBezTo>
                    <a:lnTo>
                      <a:pt x="415945" y="1481124"/>
                    </a:lnTo>
                    <a:lnTo>
                      <a:pt x="415945" y="1481123"/>
                    </a:lnTo>
                    <a:cubicBezTo>
                      <a:pt x="415945" y="1024763"/>
                      <a:pt x="300335" y="595405"/>
                      <a:pt x="96804" y="220739"/>
                    </a:cubicBezTo>
                    <a:lnTo>
                      <a:pt x="0" y="61394"/>
                    </a:lnTo>
                    <a:lnTo>
                      <a:pt x="10633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4" name="Freeform: Shape 18"/>
              <p:cNvSpPr/>
              <p:nvPr/>
            </p:nvSpPr>
            <p:spPr>
              <a:xfrm>
                <a:off x="8584122" y="4517991"/>
                <a:ext cx="598233" cy="1644417"/>
              </a:xfrm>
              <a:custGeom>
                <a:avLst/>
                <a:gdLst>
                  <a:gd name="connsiteX0" fmla="*/ 106337 w 538828"/>
                  <a:gd name="connsiteY0" fmla="*/ 0 h 1481124"/>
                  <a:gd name="connsiteX1" fmla="*/ 204856 w 538828"/>
                  <a:gd name="connsiteY1" fmla="*/ 162168 h 1481124"/>
                  <a:gd name="connsiteX2" fmla="*/ 538828 w 538828"/>
                  <a:gd name="connsiteY2" fmla="*/ 1481124 h 1481124"/>
                  <a:gd name="connsiteX3" fmla="*/ 415945 w 538828"/>
                  <a:gd name="connsiteY3" fmla="*/ 1481124 h 1481124"/>
                  <a:gd name="connsiteX4" fmla="*/ 415945 w 538828"/>
                  <a:gd name="connsiteY4" fmla="*/ 1481123 h 1481124"/>
                  <a:gd name="connsiteX5" fmla="*/ 96804 w 538828"/>
                  <a:gd name="connsiteY5" fmla="*/ 220739 h 1481124"/>
                  <a:gd name="connsiteX6" fmla="*/ 0 w 538828"/>
                  <a:gd name="connsiteY6" fmla="*/ 61394 h 1481124"/>
                  <a:gd name="connsiteX7" fmla="*/ 106337 w 538828"/>
                  <a:gd name="connsiteY7" fmla="*/ 0 h 148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8828" h="1481124">
                    <a:moveTo>
                      <a:pt x="106337" y="0"/>
                    </a:moveTo>
                    <a:lnTo>
                      <a:pt x="204856" y="162168"/>
                    </a:lnTo>
                    <a:cubicBezTo>
                      <a:pt x="417845" y="554245"/>
                      <a:pt x="538828" y="1003556"/>
                      <a:pt x="538828" y="1481124"/>
                    </a:cubicBezTo>
                    <a:lnTo>
                      <a:pt x="415945" y="1481124"/>
                    </a:lnTo>
                    <a:lnTo>
                      <a:pt x="415945" y="1481123"/>
                    </a:lnTo>
                    <a:cubicBezTo>
                      <a:pt x="415945" y="1024763"/>
                      <a:pt x="300335" y="595405"/>
                      <a:pt x="96804" y="220739"/>
                    </a:cubicBezTo>
                    <a:lnTo>
                      <a:pt x="0" y="61394"/>
                    </a:lnTo>
                    <a:lnTo>
                      <a:pt x="10633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cxnSp>
          <p:nvCxnSpPr>
            <p:cNvPr id="9" name="Straight Connector 19"/>
            <p:cNvCxnSpPr/>
            <p:nvPr/>
          </p:nvCxnSpPr>
          <p:spPr>
            <a:xfrm>
              <a:off x="1323511" y="4496428"/>
              <a:ext cx="6496681" cy="0"/>
            </a:xfrm>
            <a:prstGeom prst="line">
              <a:avLst/>
            </a:prstGeom>
            <a:ln w="3810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Oval 20"/>
            <p:cNvSpPr/>
            <p:nvPr/>
          </p:nvSpPr>
          <p:spPr>
            <a:xfrm>
              <a:off x="5405893" y="2161419"/>
              <a:ext cx="563376" cy="5633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1" name="Oval 21"/>
            <p:cNvSpPr/>
            <p:nvPr/>
          </p:nvSpPr>
          <p:spPr>
            <a:xfrm>
              <a:off x="6269757" y="2939391"/>
              <a:ext cx="563376" cy="5633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12" name="Group 22"/>
            <p:cNvGrpSpPr/>
            <p:nvPr/>
          </p:nvGrpSpPr>
          <p:grpSpPr>
            <a:xfrm>
              <a:off x="2337150" y="2939391"/>
              <a:ext cx="563376" cy="563376"/>
              <a:chOff x="3116200" y="4089802"/>
              <a:chExt cx="751168" cy="751168"/>
            </a:xfrm>
          </p:grpSpPr>
          <p:sp>
            <p:nvSpPr>
              <p:cNvPr id="49" name="Oval 23"/>
              <p:cNvSpPr/>
              <p:nvPr/>
            </p:nvSpPr>
            <p:spPr>
              <a:xfrm>
                <a:off x="3116200" y="4089802"/>
                <a:ext cx="751168" cy="751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50" name="Group 24"/>
              <p:cNvGrpSpPr/>
              <p:nvPr/>
            </p:nvGrpSpPr>
            <p:grpSpPr>
              <a:xfrm>
                <a:off x="3156702" y="4130305"/>
                <a:ext cx="670163" cy="670163"/>
                <a:chOff x="3654456" y="4189619"/>
                <a:chExt cx="558800" cy="558800"/>
              </a:xfrm>
            </p:grpSpPr>
            <p:sp>
              <p:nvSpPr>
                <p:cNvPr id="51" name="Oval 25"/>
                <p:cNvSpPr/>
                <p:nvPr/>
              </p:nvSpPr>
              <p:spPr>
                <a:xfrm>
                  <a:off x="3654456" y="4189619"/>
                  <a:ext cx="558800" cy="55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2" name="Freeform: Shape 26"/>
                <p:cNvSpPr>
                  <a:spLocks/>
                </p:cNvSpPr>
                <p:nvPr/>
              </p:nvSpPr>
              <p:spPr bwMode="auto">
                <a:xfrm>
                  <a:off x="3792664" y="4339529"/>
                  <a:ext cx="305203" cy="305203"/>
                </a:xfrm>
                <a:custGeom>
                  <a:avLst/>
                  <a:gdLst>
                    <a:gd name="T0" fmla="*/ 96 w 176"/>
                    <a:gd name="T1" fmla="*/ 124 h 176"/>
                    <a:gd name="T2" fmla="*/ 92 w 176"/>
                    <a:gd name="T3" fmla="*/ 120 h 176"/>
                    <a:gd name="T4" fmla="*/ 89 w 176"/>
                    <a:gd name="T5" fmla="*/ 121 h 176"/>
                    <a:gd name="T6" fmla="*/ 65 w 176"/>
                    <a:gd name="T7" fmla="*/ 145 h 176"/>
                    <a:gd name="T8" fmla="*/ 64 w 176"/>
                    <a:gd name="T9" fmla="*/ 148 h 176"/>
                    <a:gd name="T10" fmla="*/ 68 w 176"/>
                    <a:gd name="T11" fmla="*/ 152 h 176"/>
                    <a:gd name="T12" fmla="*/ 82 w 176"/>
                    <a:gd name="T13" fmla="*/ 152 h 176"/>
                    <a:gd name="T14" fmla="*/ 65 w 176"/>
                    <a:gd name="T15" fmla="*/ 169 h 176"/>
                    <a:gd name="T16" fmla="*/ 64 w 176"/>
                    <a:gd name="T17" fmla="*/ 172 h 176"/>
                    <a:gd name="T18" fmla="*/ 68 w 176"/>
                    <a:gd name="T19" fmla="*/ 176 h 176"/>
                    <a:gd name="T20" fmla="*/ 71 w 176"/>
                    <a:gd name="T21" fmla="*/ 175 h 176"/>
                    <a:gd name="T22" fmla="*/ 95 w 176"/>
                    <a:gd name="T23" fmla="*/ 151 h 176"/>
                    <a:gd name="T24" fmla="*/ 96 w 176"/>
                    <a:gd name="T25" fmla="*/ 148 h 176"/>
                    <a:gd name="T26" fmla="*/ 92 w 176"/>
                    <a:gd name="T27" fmla="*/ 144 h 176"/>
                    <a:gd name="T28" fmla="*/ 92 w 176"/>
                    <a:gd name="T29" fmla="*/ 144 h 176"/>
                    <a:gd name="T30" fmla="*/ 78 w 176"/>
                    <a:gd name="T31" fmla="*/ 144 h 176"/>
                    <a:gd name="T32" fmla="*/ 95 w 176"/>
                    <a:gd name="T33" fmla="*/ 127 h 176"/>
                    <a:gd name="T34" fmla="*/ 96 w 176"/>
                    <a:gd name="T35" fmla="*/ 124 h 176"/>
                    <a:gd name="T36" fmla="*/ 152 w 176"/>
                    <a:gd name="T37" fmla="*/ 41 h 176"/>
                    <a:gd name="T38" fmla="*/ 152 w 176"/>
                    <a:gd name="T39" fmla="*/ 40 h 176"/>
                    <a:gd name="T40" fmla="*/ 128 w 176"/>
                    <a:gd name="T41" fmla="*/ 16 h 176"/>
                    <a:gd name="T42" fmla="*/ 112 w 176"/>
                    <a:gd name="T43" fmla="*/ 22 h 176"/>
                    <a:gd name="T44" fmla="*/ 72 w 176"/>
                    <a:gd name="T45" fmla="*/ 0 h 176"/>
                    <a:gd name="T46" fmla="*/ 25 w 176"/>
                    <a:gd name="T47" fmla="*/ 41 h 176"/>
                    <a:gd name="T48" fmla="*/ 0 w 176"/>
                    <a:gd name="T49" fmla="*/ 72 h 176"/>
                    <a:gd name="T50" fmla="*/ 32 w 176"/>
                    <a:gd name="T51" fmla="*/ 104 h 176"/>
                    <a:gd name="T52" fmla="*/ 144 w 176"/>
                    <a:gd name="T53" fmla="*/ 104 h 176"/>
                    <a:gd name="T54" fmla="*/ 176 w 176"/>
                    <a:gd name="T55" fmla="*/ 72 h 176"/>
                    <a:gd name="T56" fmla="*/ 152 w 176"/>
                    <a:gd name="T57" fmla="*/ 41 h 176"/>
                    <a:gd name="T58" fmla="*/ 144 w 176"/>
                    <a:gd name="T59" fmla="*/ 96 h 176"/>
                    <a:gd name="T60" fmla="*/ 32 w 176"/>
                    <a:gd name="T61" fmla="*/ 96 h 176"/>
                    <a:gd name="T62" fmla="*/ 8 w 176"/>
                    <a:gd name="T63" fmla="*/ 72 h 176"/>
                    <a:gd name="T64" fmla="*/ 26 w 176"/>
                    <a:gd name="T65" fmla="*/ 49 h 176"/>
                    <a:gd name="T66" fmla="*/ 32 w 176"/>
                    <a:gd name="T67" fmla="*/ 42 h 176"/>
                    <a:gd name="T68" fmla="*/ 72 w 176"/>
                    <a:gd name="T69" fmla="*/ 8 h 176"/>
                    <a:gd name="T70" fmla="*/ 102 w 176"/>
                    <a:gd name="T71" fmla="*/ 22 h 176"/>
                    <a:gd name="T72" fmla="*/ 111 w 176"/>
                    <a:gd name="T73" fmla="*/ 30 h 176"/>
                    <a:gd name="T74" fmla="*/ 112 w 176"/>
                    <a:gd name="T75" fmla="*/ 30 h 176"/>
                    <a:gd name="T76" fmla="*/ 117 w 176"/>
                    <a:gd name="T77" fmla="*/ 28 h 176"/>
                    <a:gd name="T78" fmla="*/ 128 w 176"/>
                    <a:gd name="T79" fmla="*/ 24 h 176"/>
                    <a:gd name="T80" fmla="*/ 144 w 176"/>
                    <a:gd name="T81" fmla="*/ 40 h 176"/>
                    <a:gd name="T82" fmla="*/ 144 w 176"/>
                    <a:gd name="T83" fmla="*/ 41 h 176"/>
                    <a:gd name="T84" fmla="*/ 150 w 176"/>
                    <a:gd name="T85" fmla="*/ 49 h 176"/>
                    <a:gd name="T86" fmla="*/ 168 w 176"/>
                    <a:gd name="T87" fmla="*/ 72 h 176"/>
                    <a:gd name="T88" fmla="*/ 144 w 176"/>
                    <a:gd name="T89" fmla="*/ 9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96" y="124"/>
                      </a:moveTo>
                      <a:cubicBezTo>
                        <a:pt x="96" y="122"/>
                        <a:pt x="94" y="120"/>
                        <a:pt x="92" y="120"/>
                      </a:cubicBezTo>
                      <a:cubicBezTo>
                        <a:pt x="91" y="120"/>
                        <a:pt x="90" y="120"/>
                        <a:pt x="89" y="121"/>
                      </a:cubicBezTo>
                      <a:cubicBezTo>
                        <a:pt x="65" y="145"/>
                        <a:pt x="65" y="145"/>
                        <a:pt x="65" y="145"/>
                      </a:cubicBezTo>
                      <a:cubicBezTo>
                        <a:pt x="64" y="146"/>
                        <a:pt x="64" y="147"/>
                        <a:pt x="64" y="148"/>
                      </a:cubicBezTo>
                      <a:cubicBezTo>
                        <a:pt x="64" y="150"/>
                        <a:pt x="66" y="152"/>
                        <a:pt x="68" y="152"/>
                      </a:cubicBezTo>
                      <a:cubicBezTo>
                        <a:pt x="82" y="152"/>
                        <a:pt x="82" y="152"/>
                        <a:pt x="82" y="152"/>
                      </a:cubicBezTo>
                      <a:cubicBezTo>
                        <a:pt x="65" y="169"/>
                        <a:pt x="65" y="169"/>
                        <a:pt x="65" y="169"/>
                      </a:cubicBezTo>
                      <a:cubicBezTo>
                        <a:pt x="64" y="170"/>
                        <a:pt x="64" y="171"/>
                        <a:pt x="64" y="172"/>
                      </a:cubicBezTo>
                      <a:cubicBezTo>
                        <a:pt x="64" y="174"/>
                        <a:pt x="66" y="176"/>
                        <a:pt x="68" y="176"/>
                      </a:cubicBezTo>
                      <a:cubicBezTo>
                        <a:pt x="69" y="176"/>
                        <a:pt x="70" y="176"/>
                        <a:pt x="71" y="175"/>
                      </a:cubicBezTo>
                      <a:cubicBezTo>
                        <a:pt x="95" y="151"/>
                        <a:pt x="95" y="151"/>
                        <a:pt x="95" y="151"/>
                      </a:cubicBezTo>
                      <a:cubicBezTo>
                        <a:pt x="96" y="150"/>
                        <a:pt x="96" y="149"/>
                        <a:pt x="96" y="148"/>
                      </a:cubicBezTo>
                      <a:cubicBezTo>
                        <a:pt x="96" y="146"/>
                        <a:pt x="94" y="144"/>
                        <a:pt x="92" y="144"/>
                      </a:cubicBezTo>
                      <a:cubicBezTo>
                        <a:pt x="92" y="144"/>
                        <a:pt x="92" y="144"/>
                        <a:pt x="92" y="144"/>
                      </a:cubicBezTo>
                      <a:cubicBezTo>
                        <a:pt x="78" y="144"/>
                        <a:pt x="78" y="144"/>
                        <a:pt x="78" y="144"/>
                      </a:cubicBezTo>
                      <a:cubicBezTo>
                        <a:pt x="95" y="127"/>
                        <a:pt x="95" y="127"/>
                        <a:pt x="95" y="127"/>
                      </a:cubicBezTo>
                      <a:cubicBezTo>
                        <a:pt x="96" y="126"/>
                        <a:pt x="96" y="125"/>
                        <a:pt x="96" y="124"/>
                      </a:cubicBezTo>
                      <a:moveTo>
                        <a:pt x="152" y="41"/>
                      </a:moveTo>
                      <a:cubicBezTo>
                        <a:pt x="152" y="41"/>
                        <a:pt x="152" y="40"/>
                        <a:pt x="152" y="40"/>
                      </a:cubicBezTo>
                      <a:cubicBezTo>
                        <a:pt x="152" y="27"/>
                        <a:pt x="141" y="16"/>
                        <a:pt x="128" y="16"/>
                      </a:cubicBezTo>
                      <a:cubicBezTo>
                        <a:pt x="122" y="16"/>
                        <a:pt x="116" y="18"/>
                        <a:pt x="112" y="22"/>
                      </a:cubicBezTo>
                      <a:cubicBezTo>
                        <a:pt x="104" y="9"/>
                        <a:pt x="89" y="0"/>
                        <a:pt x="72" y="0"/>
                      </a:cubicBezTo>
                      <a:cubicBezTo>
                        <a:pt x="48" y="0"/>
                        <a:pt x="28" y="18"/>
                        <a:pt x="25" y="41"/>
                      </a:cubicBezTo>
                      <a:cubicBezTo>
                        <a:pt x="10" y="44"/>
                        <a:pt x="0" y="57"/>
                        <a:pt x="0" y="72"/>
                      </a:cubicBezTo>
                      <a:cubicBezTo>
                        <a:pt x="0" y="90"/>
                        <a:pt x="14" y="104"/>
                        <a:pt x="32" y="104"/>
                      </a:cubicBezTo>
                      <a:cubicBezTo>
                        <a:pt x="144" y="104"/>
                        <a:pt x="144" y="104"/>
                        <a:pt x="144" y="104"/>
                      </a:cubicBezTo>
                      <a:cubicBezTo>
                        <a:pt x="162" y="104"/>
                        <a:pt x="176" y="90"/>
                        <a:pt x="176" y="72"/>
                      </a:cubicBezTo>
                      <a:cubicBezTo>
                        <a:pt x="176" y="57"/>
                        <a:pt x="166" y="45"/>
                        <a:pt x="152" y="41"/>
                      </a:cubicBezTo>
                      <a:moveTo>
                        <a:pt x="144" y="96"/>
                      </a:moveTo>
                      <a:cubicBezTo>
                        <a:pt x="32" y="96"/>
                        <a:pt x="32" y="96"/>
                        <a:pt x="32" y="96"/>
                      </a:cubicBezTo>
                      <a:cubicBezTo>
                        <a:pt x="19" y="96"/>
                        <a:pt x="8" y="85"/>
                        <a:pt x="8" y="72"/>
                      </a:cubicBezTo>
                      <a:cubicBezTo>
                        <a:pt x="8" y="61"/>
                        <a:pt x="16" y="51"/>
                        <a:pt x="26" y="49"/>
                      </a:cubicBezTo>
                      <a:cubicBezTo>
                        <a:pt x="30" y="48"/>
                        <a:pt x="32" y="45"/>
                        <a:pt x="32" y="42"/>
                      </a:cubicBezTo>
                      <a:cubicBezTo>
                        <a:pt x="35" y="23"/>
                        <a:pt x="52" y="8"/>
                        <a:pt x="72" y="8"/>
                      </a:cubicBezTo>
                      <a:cubicBezTo>
                        <a:pt x="86" y="8"/>
                        <a:pt x="94" y="11"/>
                        <a:pt x="102" y="22"/>
                      </a:cubicBezTo>
                      <a:cubicBezTo>
                        <a:pt x="103" y="24"/>
                        <a:pt x="109" y="30"/>
                        <a:pt x="111" y="30"/>
                      </a:cubicBezTo>
                      <a:cubicBezTo>
                        <a:pt x="111" y="30"/>
                        <a:pt x="112" y="30"/>
                        <a:pt x="112" y="30"/>
                      </a:cubicBezTo>
                      <a:cubicBezTo>
                        <a:pt x="114" y="30"/>
                        <a:pt x="116" y="29"/>
                        <a:pt x="117" y="28"/>
                      </a:cubicBezTo>
                      <a:cubicBezTo>
                        <a:pt x="120" y="25"/>
                        <a:pt x="124" y="24"/>
                        <a:pt x="128" y="24"/>
                      </a:cubicBezTo>
                      <a:cubicBezTo>
                        <a:pt x="137" y="24"/>
                        <a:pt x="144" y="31"/>
                        <a:pt x="144" y="40"/>
                      </a:cubicBezTo>
                      <a:cubicBezTo>
                        <a:pt x="144" y="41"/>
                        <a:pt x="144" y="41"/>
                        <a:pt x="144" y="41"/>
                      </a:cubicBezTo>
                      <a:cubicBezTo>
                        <a:pt x="144" y="44"/>
                        <a:pt x="146" y="48"/>
                        <a:pt x="150" y="49"/>
                      </a:cubicBezTo>
                      <a:cubicBezTo>
                        <a:pt x="161" y="52"/>
                        <a:pt x="168" y="61"/>
                        <a:pt x="168" y="72"/>
                      </a:cubicBezTo>
                      <a:cubicBezTo>
                        <a:pt x="168" y="85"/>
                        <a:pt x="157" y="96"/>
                        <a:pt x="144" y="96"/>
                      </a:cubicBezTo>
                    </a:path>
                  </a:pathLst>
                </a:custGeom>
                <a:solidFill>
                  <a:schemeClr val="bg1"/>
                </a:solidFill>
                <a:ln>
                  <a:noFill/>
                </a:ln>
                <a:extLst/>
              </p:spPr>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grpSp>
          <p:nvGrpSpPr>
            <p:cNvPr id="13" name="Group 27"/>
            <p:cNvGrpSpPr/>
            <p:nvPr/>
          </p:nvGrpSpPr>
          <p:grpSpPr>
            <a:xfrm>
              <a:off x="3182640" y="2161419"/>
              <a:ext cx="563376" cy="563376"/>
              <a:chOff x="4243519" y="3052505"/>
              <a:chExt cx="751168" cy="751168"/>
            </a:xfrm>
          </p:grpSpPr>
          <p:sp>
            <p:nvSpPr>
              <p:cNvPr id="45" name="Oval 28"/>
              <p:cNvSpPr/>
              <p:nvPr/>
            </p:nvSpPr>
            <p:spPr>
              <a:xfrm>
                <a:off x="4243519" y="3052505"/>
                <a:ext cx="751168" cy="751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46" name="Group 29"/>
              <p:cNvGrpSpPr/>
              <p:nvPr/>
            </p:nvGrpSpPr>
            <p:grpSpPr>
              <a:xfrm>
                <a:off x="4284021" y="3093007"/>
                <a:ext cx="670163" cy="670163"/>
                <a:chOff x="4622141" y="3293102"/>
                <a:chExt cx="558800" cy="558800"/>
              </a:xfrm>
            </p:grpSpPr>
            <p:sp>
              <p:nvSpPr>
                <p:cNvPr id="47" name="Oval 30"/>
                <p:cNvSpPr/>
                <p:nvPr/>
              </p:nvSpPr>
              <p:spPr>
                <a:xfrm>
                  <a:off x="4622141" y="3293102"/>
                  <a:ext cx="558800" cy="558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8" name="Freeform: Shape 31"/>
                <p:cNvSpPr>
                  <a:spLocks/>
                </p:cNvSpPr>
                <p:nvPr/>
              </p:nvSpPr>
              <p:spPr bwMode="auto">
                <a:xfrm>
                  <a:off x="4762374" y="3429000"/>
                  <a:ext cx="267815" cy="267815"/>
                </a:xfrm>
                <a:custGeom>
                  <a:avLst/>
                  <a:gdLst>
                    <a:gd name="T0" fmla="*/ 156 w 176"/>
                    <a:gd name="T1" fmla="*/ 0 h 176"/>
                    <a:gd name="T2" fmla="*/ 136 w 176"/>
                    <a:gd name="T3" fmla="*/ 20 h 176"/>
                    <a:gd name="T4" fmla="*/ 152 w 176"/>
                    <a:gd name="T5" fmla="*/ 40 h 176"/>
                    <a:gd name="T6" fmla="*/ 152 w 176"/>
                    <a:gd name="T7" fmla="*/ 84 h 176"/>
                    <a:gd name="T8" fmla="*/ 108 w 176"/>
                    <a:gd name="T9" fmla="*/ 84 h 176"/>
                    <a:gd name="T10" fmla="*/ 88 w 176"/>
                    <a:gd name="T11" fmla="*/ 68 h 176"/>
                    <a:gd name="T12" fmla="*/ 68 w 176"/>
                    <a:gd name="T13" fmla="*/ 84 h 176"/>
                    <a:gd name="T14" fmla="*/ 20 w 176"/>
                    <a:gd name="T15" fmla="*/ 84 h 176"/>
                    <a:gd name="T16" fmla="*/ 16 w 176"/>
                    <a:gd name="T17" fmla="*/ 88 h 176"/>
                    <a:gd name="T18" fmla="*/ 16 w 176"/>
                    <a:gd name="T19" fmla="*/ 136 h 176"/>
                    <a:gd name="T20" fmla="*/ 0 w 176"/>
                    <a:gd name="T21" fmla="*/ 156 h 176"/>
                    <a:gd name="T22" fmla="*/ 20 w 176"/>
                    <a:gd name="T23" fmla="*/ 176 h 176"/>
                    <a:gd name="T24" fmla="*/ 40 w 176"/>
                    <a:gd name="T25" fmla="*/ 156 h 176"/>
                    <a:gd name="T26" fmla="*/ 24 w 176"/>
                    <a:gd name="T27" fmla="*/ 136 h 176"/>
                    <a:gd name="T28" fmla="*/ 24 w 176"/>
                    <a:gd name="T29" fmla="*/ 92 h 176"/>
                    <a:gd name="T30" fmla="*/ 68 w 176"/>
                    <a:gd name="T31" fmla="*/ 92 h 176"/>
                    <a:gd name="T32" fmla="*/ 88 w 176"/>
                    <a:gd name="T33" fmla="*/ 108 h 176"/>
                    <a:gd name="T34" fmla="*/ 108 w 176"/>
                    <a:gd name="T35" fmla="*/ 92 h 176"/>
                    <a:gd name="T36" fmla="*/ 156 w 176"/>
                    <a:gd name="T37" fmla="*/ 92 h 176"/>
                    <a:gd name="T38" fmla="*/ 160 w 176"/>
                    <a:gd name="T39" fmla="*/ 88 h 176"/>
                    <a:gd name="T40" fmla="*/ 160 w 176"/>
                    <a:gd name="T41" fmla="*/ 40 h 176"/>
                    <a:gd name="T42" fmla="*/ 176 w 176"/>
                    <a:gd name="T43" fmla="*/ 20 h 176"/>
                    <a:gd name="T44" fmla="*/ 156 w 176"/>
                    <a:gd name="T45" fmla="*/ 0 h 176"/>
                    <a:gd name="T46" fmla="*/ 32 w 176"/>
                    <a:gd name="T47" fmla="*/ 156 h 176"/>
                    <a:gd name="T48" fmla="*/ 20 w 176"/>
                    <a:gd name="T49" fmla="*/ 168 h 176"/>
                    <a:gd name="T50" fmla="*/ 8 w 176"/>
                    <a:gd name="T51" fmla="*/ 156 h 176"/>
                    <a:gd name="T52" fmla="*/ 20 w 176"/>
                    <a:gd name="T53" fmla="*/ 144 h 176"/>
                    <a:gd name="T54" fmla="*/ 32 w 176"/>
                    <a:gd name="T55" fmla="*/ 156 h 176"/>
                    <a:gd name="T56" fmla="*/ 88 w 176"/>
                    <a:gd name="T57" fmla="*/ 100 h 176"/>
                    <a:gd name="T58" fmla="*/ 76 w 176"/>
                    <a:gd name="T59" fmla="*/ 88 h 176"/>
                    <a:gd name="T60" fmla="*/ 88 w 176"/>
                    <a:gd name="T61" fmla="*/ 76 h 176"/>
                    <a:gd name="T62" fmla="*/ 100 w 176"/>
                    <a:gd name="T63" fmla="*/ 88 h 176"/>
                    <a:gd name="T64" fmla="*/ 88 w 176"/>
                    <a:gd name="T65" fmla="*/ 100 h 176"/>
                    <a:gd name="T66" fmla="*/ 156 w 176"/>
                    <a:gd name="T67" fmla="*/ 32 h 176"/>
                    <a:gd name="T68" fmla="*/ 144 w 176"/>
                    <a:gd name="T69" fmla="*/ 20 h 176"/>
                    <a:gd name="T70" fmla="*/ 156 w 176"/>
                    <a:gd name="T71" fmla="*/ 8 h 176"/>
                    <a:gd name="T72" fmla="*/ 168 w 176"/>
                    <a:gd name="T73" fmla="*/ 20 h 176"/>
                    <a:gd name="T74" fmla="*/ 156 w 176"/>
                    <a:gd name="T75" fmla="*/ 3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156" y="0"/>
                      </a:moveTo>
                      <a:cubicBezTo>
                        <a:pt x="145" y="0"/>
                        <a:pt x="136" y="9"/>
                        <a:pt x="136" y="20"/>
                      </a:cubicBezTo>
                      <a:cubicBezTo>
                        <a:pt x="136" y="30"/>
                        <a:pt x="143" y="38"/>
                        <a:pt x="152" y="40"/>
                      </a:cubicBezTo>
                      <a:cubicBezTo>
                        <a:pt x="152" y="84"/>
                        <a:pt x="152" y="84"/>
                        <a:pt x="152" y="84"/>
                      </a:cubicBezTo>
                      <a:cubicBezTo>
                        <a:pt x="108" y="84"/>
                        <a:pt x="108" y="84"/>
                        <a:pt x="108" y="84"/>
                      </a:cubicBezTo>
                      <a:cubicBezTo>
                        <a:pt x="106" y="75"/>
                        <a:pt x="98" y="68"/>
                        <a:pt x="88" y="68"/>
                      </a:cubicBezTo>
                      <a:cubicBezTo>
                        <a:pt x="78" y="68"/>
                        <a:pt x="70" y="75"/>
                        <a:pt x="68" y="84"/>
                      </a:cubicBezTo>
                      <a:cubicBezTo>
                        <a:pt x="20" y="84"/>
                        <a:pt x="20" y="84"/>
                        <a:pt x="20" y="84"/>
                      </a:cubicBezTo>
                      <a:cubicBezTo>
                        <a:pt x="18" y="84"/>
                        <a:pt x="16" y="86"/>
                        <a:pt x="16" y="88"/>
                      </a:cubicBezTo>
                      <a:cubicBezTo>
                        <a:pt x="16" y="136"/>
                        <a:pt x="16" y="136"/>
                        <a:pt x="16" y="136"/>
                      </a:cubicBezTo>
                      <a:cubicBezTo>
                        <a:pt x="7" y="138"/>
                        <a:pt x="0" y="146"/>
                        <a:pt x="0" y="156"/>
                      </a:cubicBezTo>
                      <a:cubicBezTo>
                        <a:pt x="0" y="167"/>
                        <a:pt x="9" y="176"/>
                        <a:pt x="20" y="176"/>
                      </a:cubicBezTo>
                      <a:cubicBezTo>
                        <a:pt x="31" y="176"/>
                        <a:pt x="40" y="167"/>
                        <a:pt x="40" y="156"/>
                      </a:cubicBezTo>
                      <a:cubicBezTo>
                        <a:pt x="40" y="146"/>
                        <a:pt x="33" y="138"/>
                        <a:pt x="24" y="136"/>
                      </a:cubicBezTo>
                      <a:cubicBezTo>
                        <a:pt x="24" y="92"/>
                        <a:pt x="24" y="92"/>
                        <a:pt x="24" y="92"/>
                      </a:cubicBezTo>
                      <a:cubicBezTo>
                        <a:pt x="68" y="92"/>
                        <a:pt x="68" y="92"/>
                        <a:pt x="68" y="92"/>
                      </a:cubicBezTo>
                      <a:cubicBezTo>
                        <a:pt x="70" y="101"/>
                        <a:pt x="78" y="108"/>
                        <a:pt x="88" y="108"/>
                      </a:cubicBezTo>
                      <a:cubicBezTo>
                        <a:pt x="98" y="108"/>
                        <a:pt x="106" y="101"/>
                        <a:pt x="108" y="92"/>
                      </a:cubicBezTo>
                      <a:cubicBezTo>
                        <a:pt x="156" y="92"/>
                        <a:pt x="156" y="92"/>
                        <a:pt x="156" y="92"/>
                      </a:cubicBezTo>
                      <a:cubicBezTo>
                        <a:pt x="158" y="92"/>
                        <a:pt x="160" y="90"/>
                        <a:pt x="160" y="88"/>
                      </a:cubicBezTo>
                      <a:cubicBezTo>
                        <a:pt x="160" y="40"/>
                        <a:pt x="160" y="40"/>
                        <a:pt x="160" y="40"/>
                      </a:cubicBezTo>
                      <a:cubicBezTo>
                        <a:pt x="169" y="38"/>
                        <a:pt x="176" y="30"/>
                        <a:pt x="176" y="20"/>
                      </a:cubicBezTo>
                      <a:cubicBezTo>
                        <a:pt x="176" y="9"/>
                        <a:pt x="167" y="0"/>
                        <a:pt x="156" y="0"/>
                      </a:cubicBezTo>
                      <a:moveTo>
                        <a:pt x="32" y="156"/>
                      </a:moveTo>
                      <a:cubicBezTo>
                        <a:pt x="32" y="163"/>
                        <a:pt x="27" y="168"/>
                        <a:pt x="20" y="168"/>
                      </a:cubicBezTo>
                      <a:cubicBezTo>
                        <a:pt x="13" y="168"/>
                        <a:pt x="8" y="163"/>
                        <a:pt x="8" y="156"/>
                      </a:cubicBezTo>
                      <a:cubicBezTo>
                        <a:pt x="8" y="149"/>
                        <a:pt x="13" y="144"/>
                        <a:pt x="20" y="144"/>
                      </a:cubicBezTo>
                      <a:cubicBezTo>
                        <a:pt x="27" y="144"/>
                        <a:pt x="32" y="149"/>
                        <a:pt x="32" y="156"/>
                      </a:cubicBezTo>
                      <a:moveTo>
                        <a:pt x="88" y="100"/>
                      </a:moveTo>
                      <a:cubicBezTo>
                        <a:pt x="81" y="100"/>
                        <a:pt x="76" y="95"/>
                        <a:pt x="76" y="88"/>
                      </a:cubicBezTo>
                      <a:cubicBezTo>
                        <a:pt x="76" y="81"/>
                        <a:pt x="81" y="76"/>
                        <a:pt x="88" y="76"/>
                      </a:cubicBezTo>
                      <a:cubicBezTo>
                        <a:pt x="95" y="76"/>
                        <a:pt x="100" y="81"/>
                        <a:pt x="100" y="88"/>
                      </a:cubicBezTo>
                      <a:cubicBezTo>
                        <a:pt x="100" y="95"/>
                        <a:pt x="95" y="100"/>
                        <a:pt x="88" y="100"/>
                      </a:cubicBezTo>
                      <a:moveTo>
                        <a:pt x="156" y="32"/>
                      </a:moveTo>
                      <a:cubicBezTo>
                        <a:pt x="149" y="32"/>
                        <a:pt x="144" y="27"/>
                        <a:pt x="144" y="20"/>
                      </a:cubicBezTo>
                      <a:cubicBezTo>
                        <a:pt x="144" y="13"/>
                        <a:pt x="149" y="8"/>
                        <a:pt x="156" y="8"/>
                      </a:cubicBezTo>
                      <a:cubicBezTo>
                        <a:pt x="163" y="8"/>
                        <a:pt x="168" y="13"/>
                        <a:pt x="168" y="20"/>
                      </a:cubicBezTo>
                      <a:cubicBezTo>
                        <a:pt x="168" y="27"/>
                        <a:pt x="163" y="32"/>
                        <a:pt x="156" y="32"/>
                      </a:cubicBezTo>
                    </a:path>
                  </a:pathLst>
                </a:custGeom>
                <a:solidFill>
                  <a:schemeClr val="bg1"/>
                </a:solidFill>
                <a:ln>
                  <a:noFill/>
                </a:ln>
                <a:extLst/>
              </p:spPr>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grpSp>
          <p:nvGrpSpPr>
            <p:cNvPr id="14" name="Group 32"/>
            <p:cNvGrpSpPr/>
            <p:nvPr/>
          </p:nvGrpSpPr>
          <p:grpSpPr>
            <a:xfrm>
              <a:off x="5436271" y="2191795"/>
              <a:ext cx="502622" cy="502622"/>
              <a:chOff x="7103113" y="3293102"/>
              <a:chExt cx="558800" cy="558800"/>
            </a:xfrm>
          </p:grpSpPr>
          <p:sp>
            <p:nvSpPr>
              <p:cNvPr id="43" name="Oval 33"/>
              <p:cNvSpPr/>
              <p:nvPr/>
            </p:nvSpPr>
            <p:spPr>
              <a:xfrm>
                <a:off x="7103113" y="3293102"/>
                <a:ext cx="558800" cy="558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4" name="Freeform: Shape 34"/>
              <p:cNvSpPr>
                <a:spLocks/>
              </p:cNvSpPr>
              <p:nvPr/>
            </p:nvSpPr>
            <p:spPr bwMode="auto">
              <a:xfrm>
                <a:off x="7248606" y="3438595"/>
                <a:ext cx="267815" cy="267815"/>
              </a:xfrm>
              <a:custGeom>
                <a:avLst/>
                <a:gdLst>
                  <a:gd name="T0" fmla="*/ 88 w 176"/>
                  <a:gd name="T1" fmla="*/ 110 h 176"/>
                  <a:gd name="T2" fmla="*/ 51 w 176"/>
                  <a:gd name="T3" fmla="*/ 73 h 176"/>
                  <a:gd name="T4" fmla="*/ 48 w 176"/>
                  <a:gd name="T5" fmla="*/ 72 h 176"/>
                  <a:gd name="T6" fmla="*/ 44 w 176"/>
                  <a:gd name="T7" fmla="*/ 76 h 176"/>
                  <a:gd name="T8" fmla="*/ 45 w 176"/>
                  <a:gd name="T9" fmla="*/ 79 h 176"/>
                  <a:gd name="T10" fmla="*/ 85 w 176"/>
                  <a:gd name="T11" fmla="*/ 119 h 176"/>
                  <a:gd name="T12" fmla="*/ 88 w 176"/>
                  <a:gd name="T13" fmla="*/ 120 h 176"/>
                  <a:gd name="T14" fmla="*/ 91 w 176"/>
                  <a:gd name="T15" fmla="*/ 119 h 176"/>
                  <a:gd name="T16" fmla="*/ 91 w 176"/>
                  <a:gd name="T17" fmla="*/ 119 h 176"/>
                  <a:gd name="T18" fmla="*/ 158 w 176"/>
                  <a:gd name="T19" fmla="*/ 49 h 176"/>
                  <a:gd name="T20" fmla="*/ 158 w 176"/>
                  <a:gd name="T21" fmla="*/ 49 h 176"/>
                  <a:gd name="T22" fmla="*/ 163 w 176"/>
                  <a:gd name="T23" fmla="*/ 43 h 176"/>
                  <a:gd name="T24" fmla="*/ 163 w 176"/>
                  <a:gd name="T25" fmla="*/ 43 h 176"/>
                  <a:gd name="T26" fmla="*/ 175 w 176"/>
                  <a:gd name="T27" fmla="*/ 31 h 176"/>
                  <a:gd name="T28" fmla="*/ 175 w 176"/>
                  <a:gd name="T29" fmla="*/ 31 h 176"/>
                  <a:gd name="T30" fmla="*/ 176 w 176"/>
                  <a:gd name="T31" fmla="*/ 28 h 176"/>
                  <a:gd name="T32" fmla="*/ 172 w 176"/>
                  <a:gd name="T33" fmla="*/ 24 h 176"/>
                  <a:gd name="T34" fmla="*/ 169 w 176"/>
                  <a:gd name="T35" fmla="*/ 25 h 176"/>
                  <a:gd name="T36" fmla="*/ 169 w 176"/>
                  <a:gd name="T37" fmla="*/ 25 h 176"/>
                  <a:gd name="T38" fmla="*/ 159 w 176"/>
                  <a:gd name="T39" fmla="*/ 36 h 176"/>
                  <a:gd name="T40" fmla="*/ 159 w 176"/>
                  <a:gd name="T41" fmla="*/ 36 h 176"/>
                  <a:gd name="T42" fmla="*/ 153 w 176"/>
                  <a:gd name="T43" fmla="*/ 42 h 176"/>
                  <a:gd name="T44" fmla="*/ 153 w 176"/>
                  <a:gd name="T45" fmla="*/ 42 h 176"/>
                  <a:gd name="T46" fmla="*/ 88 w 176"/>
                  <a:gd name="T47" fmla="*/ 110 h 176"/>
                  <a:gd name="T48" fmla="*/ 169 w 176"/>
                  <a:gd name="T49" fmla="*/ 54 h 176"/>
                  <a:gd name="T50" fmla="*/ 163 w 176"/>
                  <a:gd name="T51" fmla="*/ 54 h 176"/>
                  <a:gd name="T52" fmla="*/ 162 w 176"/>
                  <a:gd name="T53" fmla="*/ 58 h 176"/>
                  <a:gd name="T54" fmla="*/ 162 w 176"/>
                  <a:gd name="T55" fmla="*/ 58 h 176"/>
                  <a:gd name="T56" fmla="*/ 168 w 176"/>
                  <a:gd name="T57" fmla="*/ 88 h 176"/>
                  <a:gd name="T58" fmla="*/ 88 w 176"/>
                  <a:gd name="T59" fmla="*/ 168 h 176"/>
                  <a:gd name="T60" fmla="*/ 8 w 176"/>
                  <a:gd name="T61" fmla="*/ 88 h 176"/>
                  <a:gd name="T62" fmla="*/ 88 w 176"/>
                  <a:gd name="T63" fmla="*/ 8 h 176"/>
                  <a:gd name="T64" fmla="*/ 146 w 176"/>
                  <a:gd name="T65" fmla="*/ 33 h 176"/>
                  <a:gd name="T66" fmla="*/ 146 w 176"/>
                  <a:gd name="T67" fmla="*/ 32 h 176"/>
                  <a:gd name="T68" fmla="*/ 151 w 176"/>
                  <a:gd name="T69" fmla="*/ 32 h 176"/>
                  <a:gd name="T70" fmla="*/ 151 w 176"/>
                  <a:gd name="T71" fmla="*/ 27 h 176"/>
                  <a:gd name="T72" fmla="*/ 151 w 176"/>
                  <a:gd name="T73" fmla="*/ 26 h 176"/>
                  <a:gd name="T74" fmla="*/ 88 w 176"/>
                  <a:gd name="T75" fmla="*/ 0 h 176"/>
                  <a:gd name="T76" fmla="*/ 0 w 176"/>
                  <a:gd name="T77" fmla="*/ 88 h 176"/>
                  <a:gd name="T78" fmla="*/ 88 w 176"/>
                  <a:gd name="T79" fmla="*/ 176 h 176"/>
                  <a:gd name="T80" fmla="*/ 176 w 176"/>
                  <a:gd name="T81" fmla="*/ 88 h 176"/>
                  <a:gd name="T82" fmla="*/ 170 w 176"/>
                  <a:gd name="T83" fmla="*/ 56 h 176"/>
                  <a:gd name="T84" fmla="*/ 169 w 176"/>
                  <a:gd name="T85" fmla="*/ 5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6" h="176">
                    <a:moveTo>
                      <a:pt x="88" y="110"/>
                    </a:moveTo>
                    <a:cubicBezTo>
                      <a:pt x="51" y="73"/>
                      <a:pt x="51" y="73"/>
                      <a:pt x="51" y="73"/>
                    </a:cubicBezTo>
                    <a:cubicBezTo>
                      <a:pt x="50" y="72"/>
                      <a:pt x="49" y="72"/>
                      <a:pt x="48" y="72"/>
                    </a:cubicBezTo>
                    <a:cubicBezTo>
                      <a:pt x="46" y="72"/>
                      <a:pt x="44" y="74"/>
                      <a:pt x="44" y="76"/>
                    </a:cubicBezTo>
                    <a:cubicBezTo>
                      <a:pt x="44" y="77"/>
                      <a:pt x="44" y="78"/>
                      <a:pt x="45" y="79"/>
                    </a:cubicBezTo>
                    <a:cubicBezTo>
                      <a:pt x="85" y="119"/>
                      <a:pt x="85" y="119"/>
                      <a:pt x="85" y="119"/>
                    </a:cubicBezTo>
                    <a:cubicBezTo>
                      <a:pt x="86" y="120"/>
                      <a:pt x="87" y="120"/>
                      <a:pt x="88" y="120"/>
                    </a:cubicBezTo>
                    <a:cubicBezTo>
                      <a:pt x="89" y="120"/>
                      <a:pt x="90" y="120"/>
                      <a:pt x="91" y="119"/>
                    </a:cubicBezTo>
                    <a:cubicBezTo>
                      <a:pt x="91" y="119"/>
                      <a:pt x="91" y="119"/>
                      <a:pt x="91" y="119"/>
                    </a:cubicBezTo>
                    <a:cubicBezTo>
                      <a:pt x="158" y="49"/>
                      <a:pt x="158" y="49"/>
                      <a:pt x="158" y="49"/>
                    </a:cubicBezTo>
                    <a:cubicBezTo>
                      <a:pt x="158" y="49"/>
                      <a:pt x="158" y="49"/>
                      <a:pt x="158" y="49"/>
                    </a:cubicBezTo>
                    <a:cubicBezTo>
                      <a:pt x="163" y="43"/>
                      <a:pt x="163" y="43"/>
                      <a:pt x="163" y="43"/>
                    </a:cubicBezTo>
                    <a:cubicBezTo>
                      <a:pt x="163" y="43"/>
                      <a:pt x="163" y="43"/>
                      <a:pt x="163" y="43"/>
                    </a:cubicBezTo>
                    <a:cubicBezTo>
                      <a:pt x="175" y="31"/>
                      <a:pt x="175" y="31"/>
                      <a:pt x="175" y="31"/>
                    </a:cubicBezTo>
                    <a:cubicBezTo>
                      <a:pt x="175" y="31"/>
                      <a:pt x="175" y="31"/>
                      <a:pt x="175" y="31"/>
                    </a:cubicBezTo>
                    <a:cubicBezTo>
                      <a:pt x="176" y="30"/>
                      <a:pt x="176" y="29"/>
                      <a:pt x="176" y="28"/>
                    </a:cubicBezTo>
                    <a:cubicBezTo>
                      <a:pt x="176" y="26"/>
                      <a:pt x="174" y="24"/>
                      <a:pt x="172" y="24"/>
                    </a:cubicBezTo>
                    <a:cubicBezTo>
                      <a:pt x="171" y="24"/>
                      <a:pt x="170" y="24"/>
                      <a:pt x="169" y="25"/>
                    </a:cubicBezTo>
                    <a:cubicBezTo>
                      <a:pt x="169" y="25"/>
                      <a:pt x="169" y="25"/>
                      <a:pt x="169" y="25"/>
                    </a:cubicBezTo>
                    <a:cubicBezTo>
                      <a:pt x="159" y="36"/>
                      <a:pt x="159" y="36"/>
                      <a:pt x="159" y="36"/>
                    </a:cubicBezTo>
                    <a:cubicBezTo>
                      <a:pt x="159" y="36"/>
                      <a:pt x="159" y="36"/>
                      <a:pt x="159" y="36"/>
                    </a:cubicBezTo>
                    <a:cubicBezTo>
                      <a:pt x="153" y="42"/>
                      <a:pt x="153" y="42"/>
                      <a:pt x="153" y="42"/>
                    </a:cubicBezTo>
                    <a:cubicBezTo>
                      <a:pt x="153" y="42"/>
                      <a:pt x="153" y="42"/>
                      <a:pt x="153" y="42"/>
                    </a:cubicBezTo>
                    <a:lnTo>
                      <a:pt x="88" y="110"/>
                    </a:lnTo>
                    <a:close/>
                    <a:moveTo>
                      <a:pt x="169" y="54"/>
                    </a:moveTo>
                    <a:cubicBezTo>
                      <a:pt x="167" y="53"/>
                      <a:pt x="165" y="53"/>
                      <a:pt x="163" y="54"/>
                    </a:cubicBezTo>
                    <a:cubicBezTo>
                      <a:pt x="162" y="55"/>
                      <a:pt x="162" y="57"/>
                      <a:pt x="162" y="58"/>
                    </a:cubicBezTo>
                    <a:cubicBezTo>
                      <a:pt x="162" y="58"/>
                      <a:pt x="162" y="58"/>
                      <a:pt x="162" y="58"/>
                    </a:cubicBezTo>
                    <a:cubicBezTo>
                      <a:pt x="166" y="68"/>
                      <a:pt x="168" y="78"/>
                      <a:pt x="168" y="88"/>
                    </a:cubicBezTo>
                    <a:cubicBezTo>
                      <a:pt x="168" y="132"/>
                      <a:pt x="132" y="168"/>
                      <a:pt x="88" y="168"/>
                    </a:cubicBezTo>
                    <a:cubicBezTo>
                      <a:pt x="44" y="168"/>
                      <a:pt x="8" y="132"/>
                      <a:pt x="8" y="88"/>
                    </a:cubicBezTo>
                    <a:cubicBezTo>
                      <a:pt x="8" y="44"/>
                      <a:pt x="44" y="8"/>
                      <a:pt x="88" y="8"/>
                    </a:cubicBezTo>
                    <a:cubicBezTo>
                      <a:pt x="111" y="8"/>
                      <a:pt x="131" y="17"/>
                      <a:pt x="146" y="33"/>
                    </a:cubicBezTo>
                    <a:cubicBezTo>
                      <a:pt x="146" y="32"/>
                      <a:pt x="146" y="32"/>
                      <a:pt x="146" y="32"/>
                    </a:cubicBezTo>
                    <a:cubicBezTo>
                      <a:pt x="147" y="34"/>
                      <a:pt x="150" y="34"/>
                      <a:pt x="151" y="32"/>
                    </a:cubicBezTo>
                    <a:cubicBezTo>
                      <a:pt x="153" y="31"/>
                      <a:pt x="153" y="28"/>
                      <a:pt x="151" y="27"/>
                    </a:cubicBezTo>
                    <a:cubicBezTo>
                      <a:pt x="151" y="27"/>
                      <a:pt x="151" y="26"/>
                      <a:pt x="151" y="26"/>
                    </a:cubicBezTo>
                    <a:cubicBezTo>
                      <a:pt x="135" y="10"/>
                      <a:pt x="113" y="0"/>
                      <a:pt x="88" y="0"/>
                    </a:cubicBezTo>
                    <a:cubicBezTo>
                      <a:pt x="39" y="0"/>
                      <a:pt x="0" y="39"/>
                      <a:pt x="0" y="88"/>
                    </a:cubicBezTo>
                    <a:cubicBezTo>
                      <a:pt x="0" y="137"/>
                      <a:pt x="39" y="176"/>
                      <a:pt x="88" y="176"/>
                    </a:cubicBezTo>
                    <a:cubicBezTo>
                      <a:pt x="137" y="176"/>
                      <a:pt x="176" y="137"/>
                      <a:pt x="176" y="88"/>
                    </a:cubicBezTo>
                    <a:cubicBezTo>
                      <a:pt x="176" y="77"/>
                      <a:pt x="174" y="66"/>
                      <a:pt x="170" y="56"/>
                    </a:cubicBezTo>
                    <a:cubicBezTo>
                      <a:pt x="170" y="55"/>
                      <a:pt x="169" y="55"/>
                      <a:pt x="169" y="54"/>
                    </a:cubicBezTo>
                  </a:path>
                </a:pathLst>
              </a:custGeom>
              <a:solidFill>
                <a:schemeClr val="bg1"/>
              </a:solidFill>
              <a:ln>
                <a:noFill/>
              </a:ln>
              <a:extLst/>
            </p:spPr>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15" name="Group 35"/>
            <p:cNvGrpSpPr/>
            <p:nvPr/>
          </p:nvGrpSpPr>
          <p:grpSpPr>
            <a:xfrm>
              <a:off x="6303927" y="2969769"/>
              <a:ext cx="502622" cy="502622"/>
              <a:chOff x="8052323" y="4169373"/>
              <a:chExt cx="558800" cy="558800"/>
            </a:xfrm>
          </p:grpSpPr>
          <p:sp>
            <p:nvSpPr>
              <p:cNvPr id="41" name="Oval 36"/>
              <p:cNvSpPr/>
              <p:nvPr/>
            </p:nvSpPr>
            <p:spPr>
              <a:xfrm>
                <a:off x="8052323" y="4169373"/>
                <a:ext cx="558800" cy="558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2" name="Freeform: Shape 37"/>
              <p:cNvSpPr>
                <a:spLocks/>
              </p:cNvSpPr>
              <p:nvPr/>
            </p:nvSpPr>
            <p:spPr bwMode="auto">
              <a:xfrm>
                <a:off x="8209059" y="4304822"/>
                <a:ext cx="245327" cy="279503"/>
              </a:xfrm>
              <a:custGeom>
                <a:avLst/>
                <a:gdLst>
                  <a:gd name="T0" fmla="*/ 152 w 304"/>
                  <a:gd name="T1" fmla="*/ 0 h 347"/>
                  <a:gd name="T2" fmla="*/ 0 w 304"/>
                  <a:gd name="T3" fmla="*/ 71 h 347"/>
                  <a:gd name="T4" fmla="*/ 0 w 304"/>
                  <a:gd name="T5" fmla="*/ 277 h 347"/>
                  <a:gd name="T6" fmla="*/ 152 w 304"/>
                  <a:gd name="T7" fmla="*/ 347 h 347"/>
                  <a:gd name="T8" fmla="*/ 304 w 304"/>
                  <a:gd name="T9" fmla="*/ 277 h 347"/>
                  <a:gd name="T10" fmla="*/ 304 w 304"/>
                  <a:gd name="T11" fmla="*/ 71 h 347"/>
                  <a:gd name="T12" fmla="*/ 152 w 304"/>
                  <a:gd name="T13" fmla="*/ 0 h 347"/>
                  <a:gd name="T14" fmla="*/ 282 w 304"/>
                  <a:gd name="T15" fmla="*/ 277 h 347"/>
                  <a:gd name="T16" fmla="*/ 152 w 304"/>
                  <a:gd name="T17" fmla="*/ 326 h 347"/>
                  <a:gd name="T18" fmla="*/ 22 w 304"/>
                  <a:gd name="T19" fmla="*/ 277 h 347"/>
                  <a:gd name="T20" fmla="*/ 22 w 304"/>
                  <a:gd name="T21" fmla="*/ 236 h 347"/>
                  <a:gd name="T22" fmla="*/ 152 w 304"/>
                  <a:gd name="T23" fmla="*/ 271 h 347"/>
                  <a:gd name="T24" fmla="*/ 282 w 304"/>
                  <a:gd name="T25" fmla="*/ 236 h 347"/>
                  <a:gd name="T26" fmla="*/ 282 w 304"/>
                  <a:gd name="T27" fmla="*/ 277 h 347"/>
                  <a:gd name="T28" fmla="*/ 282 w 304"/>
                  <a:gd name="T29" fmla="*/ 212 h 347"/>
                  <a:gd name="T30" fmla="*/ 282 w 304"/>
                  <a:gd name="T31" fmla="*/ 212 h 347"/>
                  <a:gd name="T32" fmla="*/ 282 w 304"/>
                  <a:gd name="T33" fmla="*/ 212 h 347"/>
                  <a:gd name="T34" fmla="*/ 152 w 304"/>
                  <a:gd name="T35" fmla="*/ 261 h 347"/>
                  <a:gd name="T36" fmla="*/ 22 w 304"/>
                  <a:gd name="T37" fmla="*/ 212 h 347"/>
                  <a:gd name="T38" fmla="*/ 22 w 304"/>
                  <a:gd name="T39" fmla="*/ 212 h 347"/>
                  <a:gd name="T40" fmla="*/ 22 w 304"/>
                  <a:gd name="T41" fmla="*/ 212 h 347"/>
                  <a:gd name="T42" fmla="*/ 22 w 304"/>
                  <a:gd name="T43" fmla="*/ 171 h 347"/>
                  <a:gd name="T44" fmla="*/ 152 w 304"/>
                  <a:gd name="T45" fmla="*/ 206 h 347"/>
                  <a:gd name="T46" fmla="*/ 282 w 304"/>
                  <a:gd name="T47" fmla="*/ 171 h 347"/>
                  <a:gd name="T48" fmla="*/ 282 w 304"/>
                  <a:gd name="T49" fmla="*/ 212 h 347"/>
                  <a:gd name="T50" fmla="*/ 282 w 304"/>
                  <a:gd name="T51" fmla="*/ 147 h 347"/>
                  <a:gd name="T52" fmla="*/ 282 w 304"/>
                  <a:gd name="T53" fmla="*/ 147 h 347"/>
                  <a:gd name="T54" fmla="*/ 282 w 304"/>
                  <a:gd name="T55" fmla="*/ 147 h 347"/>
                  <a:gd name="T56" fmla="*/ 152 w 304"/>
                  <a:gd name="T57" fmla="*/ 195 h 347"/>
                  <a:gd name="T58" fmla="*/ 22 w 304"/>
                  <a:gd name="T59" fmla="*/ 147 h 347"/>
                  <a:gd name="T60" fmla="*/ 22 w 304"/>
                  <a:gd name="T61" fmla="*/ 147 h 347"/>
                  <a:gd name="T62" fmla="*/ 22 w 304"/>
                  <a:gd name="T63" fmla="*/ 147 h 347"/>
                  <a:gd name="T64" fmla="*/ 22 w 304"/>
                  <a:gd name="T65" fmla="*/ 109 h 347"/>
                  <a:gd name="T66" fmla="*/ 152 w 304"/>
                  <a:gd name="T67" fmla="*/ 141 h 347"/>
                  <a:gd name="T68" fmla="*/ 282 w 304"/>
                  <a:gd name="T69" fmla="*/ 109 h 347"/>
                  <a:gd name="T70" fmla="*/ 282 w 304"/>
                  <a:gd name="T71" fmla="*/ 147 h 347"/>
                  <a:gd name="T72" fmla="*/ 152 w 304"/>
                  <a:gd name="T73" fmla="*/ 119 h 347"/>
                  <a:gd name="T74" fmla="*/ 22 w 304"/>
                  <a:gd name="T75" fmla="*/ 71 h 347"/>
                  <a:gd name="T76" fmla="*/ 152 w 304"/>
                  <a:gd name="T77" fmla="*/ 22 h 347"/>
                  <a:gd name="T78" fmla="*/ 282 w 304"/>
                  <a:gd name="T79" fmla="*/ 71 h 347"/>
                  <a:gd name="T80" fmla="*/ 152 w 304"/>
                  <a:gd name="T81" fmla="*/ 11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4" h="347">
                    <a:moveTo>
                      <a:pt x="152" y="0"/>
                    </a:moveTo>
                    <a:cubicBezTo>
                      <a:pt x="79" y="0"/>
                      <a:pt x="0" y="22"/>
                      <a:pt x="0" y="71"/>
                    </a:cubicBezTo>
                    <a:cubicBezTo>
                      <a:pt x="0" y="277"/>
                      <a:pt x="0" y="277"/>
                      <a:pt x="0" y="277"/>
                    </a:cubicBezTo>
                    <a:cubicBezTo>
                      <a:pt x="0" y="325"/>
                      <a:pt x="79" y="347"/>
                      <a:pt x="152" y="347"/>
                    </a:cubicBezTo>
                    <a:cubicBezTo>
                      <a:pt x="225" y="347"/>
                      <a:pt x="304" y="325"/>
                      <a:pt x="304" y="277"/>
                    </a:cubicBezTo>
                    <a:cubicBezTo>
                      <a:pt x="304" y="71"/>
                      <a:pt x="304" y="71"/>
                      <a:pt x="304" y="71"/>
                    </a:cubicBezTo>
                    <a:cubicBezTo>
                      <a:pt x="304" y="22"/>
                      <a:pt x="225" y="0"/>
                      <a:pt x="152" y="0"/>
                    </a:cubicBezTo>
                    <a:close/>
                    <a:moveTo>
                      <a:pt x="282" y="277"/>
                    </a:moveTo>
                    <a:cubicBezTo>
                      <a:pt x="282" y="304"/>
                      <a:pt x="224" y="326"/>
                      <a:pt x="152" y="326"/>
                    </a:cubicBezTo>
                    <a:cubicBezTo>
                      <a:pt x="80" y="326"/>
                      <a:pt x="22" y="304"/>
                      <a:pt x="22" y="277"/>
                    </a:cubicBezTo>
                    <a:cubicBezTo>
                      <a:pt x="22" y="236"/>
                      <a:pt x="22" y="236"/>
                      <a:pt x="22" y="236"/>
                    </a:cubicBezTo>
                    <a:cubicBezTo>
                      <a:pt x="44" y="259"/>
                      <a:pt x="98" y="271"/>
                      <a:pt x="152" y="271"/>
                    </a:cubicBezTo>
                    <a:cubicBezTo>
                      <a:pt x="206" y="271"/>
                      <a:pt x="260" y="259"/>
                      <a:pt x="282" y="236"/>
                    </a:cubicBezTo>
                    <a:lnTo>
                      <a:pt x="282" y="277"/>
                    </a:lnTo>
                    <a:close/>
                    <a:moveTo>
                      <a:pt x="282" y="212"/>
                    </a:moveTo>
                    <a:cubicBezTo>
                      <a:pt x="282" y="212"/>
                      <a:pt x="282" y="212"/>
                      <a:pt x="282" y="212"/>
                    </a:cubicBezTo>
                    <a:cubicBezTo>
                      <a:pt x="282" y="212"/>
                      <a:pt x="282" y="212"/>
                      <a:pt x="282" y="212"/>
                    </a:cubicBezTo>
                    <a:cubicBezTo>
                      <a:pt x="282" y="239"/>
                      <a:pt x="224" y="261"/>
                      <a:pt x="152" y="261"/>
                    </a:cubicBezTo>
                    <a:cubicBezTo>
                      <a:pt x="80" y="261"/>
                      <a:pt x="22" y="239"/>
                      <a:pt x="22" y="212"/>
                    </a:cubicBezTo>
                    <a:cubicBezTo>
                      <a:pt x="22" y="212"/>
                      <a:pt x="22" y="212"/>
                      <a:pt x="22" y="212"/>
                    </a:cubicBezTo>
                    <a:cubicBezTo>
                      <a:pt x="22" y="212"/>
                      <a:pt x="22" y="212"/>
                      <a:pt x="22" y="212"/>
                    </a:cubicBezTo>
                    <a:cubicBezTo>
                      <a:pt x="22" y="171"/>
                      <a:pt x="22" y="171"/>
                      <a:pt x="22" y="171"/>
                    </a:cubicBezTo>
                    <a:cubicBezTo>
                      <a:pt x="44" y="194"/>
                      <a:pt x="98" y="206"/>
                      <a:pt x="152" y="206"/>
                    </a:cubicBezTo>
                    <a:cubicBezTo>
                      <a:pt x="206" y="206"/>
                      <a:pt x="260" y="194"/>
                      <a:pt x="282" y="171"/>
                    </a:cubicBezTo>
                    <a:lnTo>
                      <a:pt x="282" y="212"/>
                    </a:lnTo>
                    <a:close/>
                    <a:moveTo>
                      <a:pt x="282" y="147"/>
                    </a:moveTo>
                    <a:cubicBezTo>
                      <a:pt x="282" y="147"/>
                      <a:pt x="282" y="147"/>
                      <a:pt x="282" y="147"/>
                    </a:cubicBezTo>
                    <a:cubicBezTo>
                      <a:pt x="282" y="147"/>
                      <a:pt x="282" y="147"/>
                      <a:pt x="282" y="147"/>
                    </a:cubicBezTo>
                    <a:cubicBezTo>
                      <a:pt x="282" y="174"/>
                      <a:pt x="224" y="195"/>
                      <a:pt x="152" y="195"/>
                    </a:cubicBezTo>
                    <a:cubicBezTo>
                      <a:pt x="80" y="195"/>
                      <a:pt x="22" y="174"/>
                      <a:pt x="22" y="147"/>
                    </a:cubicBezTo>
                    <a:cubicBezTo>
                      <a:pt x="22" y="147"/>
                      <a:pt x="22" y="147"/>
                      <a:pt x="22" y="147"/>
                    </a:cubicBezTo>
                    <a:cubicBezTo>
                      <a:pt x="22" y="147"/>
                      <a:pt x="22" y="147"/>
                      <a:pt x="22" y="147"/>
                    </a:cubicBezTo>
                    <a:cubicBezTo>
                      <a:pt x="22" y="109"/>
                      <a:pt x="22" y="109"/>
                      <a:pt x="22" y="109"/>
                    </a:cubicBezTo>
                    <a:cubicBezTo>
                      <a:pt x="50" y="131"/>
                      <a:pt x="102" y="141"/>
                      <a:pt x="152" y="141"/>
                    </a:cubicBezTo>
                    <a:cubicBezTo>
                      <a:pt x="202" y="141"/>
                      <a:pt x="254" y="131"/>
                      <a:pt x="282" y="109"/>
                    </a:cubicBezTo>
                    <a:lnTo>
                      <a:pt x="282" y="147"/>
                    </a:lnTo>
                    <a:close/>
                    <a:moveTo>
                      <a:pt x="152" y="119"/>
                    </a:moveTo>
                    <a:cubicBezTo>
                      <a:pt x="80" y="119"/>
                      <a:pt x="22" y="98"/>
                      <a:pt x="22" y="71"/>
                    </a:cubicBezTo>
                    <a:cubicBezTo>
                      <a:pt x="22" y="44"/>
                      <a:pt x="80" y="22"/>
                      <a:pt x="152" y="22"/>
                    </a:cubicBezTo>
                    <a:cubicBezTo>
                      <a:pt x="224" y="22"/>
                      <a:pt x="282" y="44"/>
                      <a:pt x="282" y="71"/>
                    </a:cubicBezTo>
                    <a:cubicBezTo>
                      <a:pt x="282" y="98"/>
                      <a:pt x="224" y="119"/>
                      <a:pt x="152" y="119"/>
                    </a:cubicBezTo>
                    <a:close/>
                  </a:path>
                </a:pathLst>
              </a:custGeom>
              <a:solidFill>
                <a:schemeClr val="bg1"/>
              </a:solidFill>
              <a:ln>
                <a:noFill/>
              </a:ln>
              <a:extLst/>
            </p:spPr>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16" name="Oval 38"/>
            <p:cNvSpPr/>
            <p:nvPr/>
          </p:nvSpPr>
          <p:spPr>
            <a:xfrm>
              <a:off x="4261365" y="1865451"/>
              <a:ext cx="563376" cy="5633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17" name="Group 39"/>
            <p:cNvGrpSpPr/>
            <p:nvPr/>
          </p:nvGrpSpPr>
          <p:grpSpPr>
            <a:xfrm>
              <a:off x="4291741" y="1892922"/>
              <a:ext cx="502622" cy="502622"/>
              <a:chOff x="5854236" y="2976687"/>
              <a:chExt cx="558800" cy="558800"/>
            </a:xfrm>
          </p:grpSpPr>
          <p:sp>
            <p:nvSpPr>
              <p:cNvPr id="39" name="Oval 40"/>
              <p:cNvSpPr/>
              <p:nvPr/>
            </p:nvSpPr>
            <p:spPr>
              <a:xfrm>
                <a:off x="5854236" y="2976687"/>
                <a:ext cx="558800" cy="55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0" name="Freeform: Shape 41"/>
              <p:cNvSpPr>
                <a:spLocks/>
              </p:cNvSpPr>
              <p:nvPr/>
            </p:nvSpPr>
            <p:spPr bwMode="auto">
              <a:xfrm>
                <a:off x="5981782" y="3104233"/>
                <a:ext cx="303709" cy="303709"/>
              </a:xfrm>
              <a:custGeom>
                <a:avLst/>
                <a:gdLst>
                  <a:gd name="T0" fmla="*/ 44 w 176"/>
                  <a:gd name="T1" fmla="*/ 132 h 176"/>
                  <a:gd name="T2" fmla="*/ 78 w 176"/>
                  <a:gd name="T3" fmla="*/ 126 h 176"/>
                  <a:gd name="T4" fmla="*/ 170 w 176"/>
                  <a:gd name="T5" fmla="*/ 34 h 176"/>
                  <a:gd name="T6" fmla="*/ 176 w 176"/>
                  <a:gd name="T7" fmla="*/ 20 h 176"/>
                  <a:gd name="T8" fmla="*/ 156 w 176"/>
                  <a:gd name="T9" fmla="*/ 0 h 176"/>
                  <a:gd name="T10" fmla="*/ 142 w 176"/>
                  <a:gd name="T11" fmla="*/ 6 h 176"/>
                  <a:gd name="T12" fmla="*/ 50 w 176"/>
                  <a:gd name="T13" fmla="*/ 98 h 176"/>
                  <a:gd name="T14" fmla="*/ 44 w 176"/>
                  <a:gd name="T15" fmla="*/ 132 h 176"/>
                  <a:gd name="T16" fmla="*/ 148 w 176"/>
                  <a:gd name="T17" fmla="*/ 12 h 176"/>
                  <a:gd name="T18" fmla="*/ 156 w 176"/>
                  <a:gd name="T19" fmla="*/ 8 h 176"/>
                  <a:gd name="T20" fmla="*/ 168 w 176"/>
                  <a:gd name="T21" fmla="*/ 20 h 176"/>
                  <a:gd name="T22" fmla="*/ 164 w 176"/>
                  <a:gd name="T23" fmla="*/ 28 h 176"/>
                  <a:gd name="T24" fmla="*/ 159 w 176"/>
                  <a:gd name="T25" fmla="*/ 34 h 176"/>
                  <a:gd name="T26" fmla="*/ 142 w 176"/>
                  <a:gd name="T27" fmla="*/ 17 h 176"/>
                  <a:gd name="T28" fmla="*/ 148 w 176"/>
                  <a:gd name="T29" fmla="*/ 12 h 176"/>
                  <a:gd name="T30" fmla="*/ 137 w 176"/>
                  <a:gd name="T31" fmla="*/ 22 h 176"/>
                  <a:gd name="T32" fmla="*/ 154 w 176"/>
                  <a:gd name="T33" fmla="*/ 39 h 176"/>
                  <a:gd name="T34" fmla="*/ 80 w 176"/>
                  <a:gd name="T35" fmla="*/ 113 h 176"/>
                  <a:gd name="T36" fmla="*/ 80 w 176"/>
                  <a:gd name="T37" fmla="*/ 96 h 176"/>
                  <a:gd name="T38" fmla="*/ 63 w 176"/>
                  <a:gd name="T39" fmla="*/ 96 h 176"/>
                  <a:gd name="T40" fmla="*/ 137 w 176"/>
                  <a:gd name="T41" fmla="*/ 22 h 176"/>
                  <a:gd name="T42" fmla="*/ 57 w 176"/>
                  <a:gd name="T43" fmla="*/ 104 h 176"/>
                  <a:gd name="T44" fmla="*/ 72 w 176"/>
                  <a:gd name="T45" fmla="*/ 104 h 176"/>
                  <a:gd name="T46" fmla="*/ 72 w 176"/>
                  <a:gd name="T47" fmla="*/ 119 h 176"/>
                  <a:gd name="T48" fmla="*/ 54 w 176"/>
                  <a:gd name="T49" fmla="*/ 122 h 176"/>
                  <a:gd name="T50" fmla="*/ 57 w 176"/>
                  <a:gd name="T51" fmla="*/ 104 h 176"/>
                  <a:gd name="T52" fmla="*/ 172 w 176"/>
                  <a:gd name="T53" fmla="*/ 60 h 176"/>
                  <a:gd name="T54" fmla="*/ 168 w 176"/>
                  <a:gd name="T55" fmla="*/ 64 h 176"/>
                  <a:gd name="T56" fmla="*/ 168 w 176"/>
                  <a:gd name="T57" fmla="*/ 152 h 176"/>
                  <a:gd name="T58" fmla="*/ 152 w 176"/>
                  <a:gd name="T59" fmla="*/ 168 h 176"/>
                  <a:gd name="T60" fmla="*/ 24 w 176"/>
                  <a:gd name="T61" fmla="*/ 168 h 176"/>
                  <a:gd name="T62" fmla="*/ 8 w 176"/>
                  <a:gd name="T63" fmla="*/ 152 h 176"/>
                  <a:gd name="T64" fmla="*/ 8 w 176"/>
                  <a:gd name="T65" fmla="*/ 24 h 176"/>
                  <a:gd name="T66" fmla="*/ 24 w 176"/>
                  <a:gd name="T67" fmla="*/ 8 h 176"/>
                  <a:gd name="T68" fmla="*/ 112 w 176"/>
                  <a:gd name="T69" fmla="*/ 8 h 176"/>
                  <a:gd name="T70" fmla="*/ 116 w 176"/>
                  <a:gd name="T71" fmla="*/ 4 h 176"/>
                  <a:gd name="T72" fmla="*/ 112 w 176"/>
                  <a:gd name="T73" fmla="*/ 0 h 176"/>
                  <a:gd name="T74" fmla="*/ 24 w 176"/>
                  <a:gd name="T75" fmla="*/ 0 h 176"/>
                  <a:gd name="T76" fmla="*/ 0 w 176"/>
                  <a:gd name="T77" fmla="*/ 24 h 176"/>
                  <a:gd name="T78" fmla="*/ 0 w 176"/>
                  <a:gd name="T79" fmla="*/ 152 h 176"/>
                  <a:gd name="T80" fmla="*/ 24 w 176"/>
                  <a:gd name="T81" fmla="*/ 176 h 176"/>
                  <a:gd name="T82" fmla="*/ 152 w 176"/>
                  <a:gd name="T83" fmla="*/ 176 h 176"/>
                  <a:gd name="T84" fmla="*/ 176 w 176"/>
                  <a:gd name="T85" fmla="*/ 152 h 176"/>
                  <a:gd name="T86" fmla="*/ 176 w 176"/>
                  <a:gd name="T87" fmla="*/ 64 h 176"/>
                  <a:gd name="T88" fmla="*/ 172 w 176"/>
                  <a:gd name="T8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44" y="132"/>
                    </a:moveTo>
                    <a:cubicBezTo>
                      <a:pt x="78" y="126"/>
                      <a:pt x="78" y="126"/>
                      <a:pt x="78" y="126"/>
                    </a:cubicBezTo>
                    <a:cubicBezTo>
                      <a:pt x="170" y="34"/>
                      <a:pt x="170" y="34"/>
                      <a:pt x="170" y="34"/>
                    </a:cubicBezTo>
                    <a:cubicBezTo>
                      <a:pt x="174" y="31"/>
                      <a:pt x="176" y="26"/>
                      <a:pt x="176" y="20"/>
                    </a:cubicBezTo>
                    <a:cubicBezTo>
                      <a:pt x="176" y="9"/>
                      <a:pt x="167" y="0"/>
                      <a:pt x="156" y="0"/>
                    </a:cubicBezTo>
                    <a:cubicBezTo>
                      <a:pt x="150" y="0"/>
                      <a:pt x="145" y="2"/>
                      <a:pt x="142" y="6"/>
                    </a:cubicBezTo>
                    <a:cubicBezTo>
                      <a:pt x="50" y="98"/>
                      <a:pt x="50" y="98"/>
                      <a:pt x="50" y="98"/>
                    </a:cubicBezTo>
                    <a:lnTo>
                      <a:pt x="44" y="132"/>
                    </a:lnTo>
                    <a:close/>
                    <a:moveTo>
                      <a:pt x="148" y="12"/>
                    </a:moveTo>
                    <a:cubicBezTo>
                      <a:pt x="150" y="9"/>
                      <a:pt x="153" y="8"/>
                      <a:pt x="156" y="8"/>
                    </a:cubicBezTo>
                    <a:cubicBezTo>
                      <a:pt x="163" y="8"/>
                      <a:pt x="168" y="13"/>
                      <a:pt x="168" y="20"/>
                    </a:cubicBezTo>
                    <a:cubicBezTo>
                      <a:pt x="168" y="23"/>
                      <a:pt x="167" y="26"/>
                      <a:pt x="164" y="28"/>
                    </a:cubicBezTo>
                    <a:cubicBezTo>
                      <a:pt x="159" y="34"/>
                      <a:pt x="159" y="34"/>
                      <a:pt x="159" y="34"/>
                    </a:cubicBezTo>
                    <a:cubicBezTo>
                      <a:pt x="142" y="17"/>
                      <a:pt x="142" y="17"/>
                      <a:pt x="142" y="17"/>
                    </a:cubicBezTo>
                    <a:lnTo>
                      <a:pt x="148" y="12"/>
                    </a:lnTo>
                    <a:close/>
                    <a:moveTo>
                      <a:pt x="137" y="22"/>
                    </a:moveTo>
                    <a:cubicBezTo>
                      <a:pt x="154" y="39"/>
                      <a:pt x="154" y="39"/>
                      <a:pt x="154" y="39"/>
                    </a:cubicBezTo>
                    <a:cubicBezTo>
                      <a:pt x="80" y="113"/>
                      <a:pt x="80" y="113"/>
                      <a:pt x="80" y="113"/>
                    </a:cubicBezTo>
                    <a:cubicBezTo>
                      <a:pt x="80" y="96"/>
                      <a:pt x="80" y="96"/>
                      <a:pt x="80" y="96"/>
                    </a:cubicBezTo>
                    <a:cubicBezTo>
                      <a:pt x="63" y="96"/>
                      <a:pt x="63" y="96"/>
                      <a:pt x="63" y="96"/>
                    </a:cubicBezTo>
                    <a:lnTo>
                      <a:pt x="137" y="22"/>
                    </a:lnTo>
                    <a:close/>
                    <a:moveTo>
                      <a:pt x="57" y="104"/>
                    </a:moveTo>
                    <a:cubicBezTo>
                      <a:pt x="72" y="104"/>
                      <a:pt x="72" y="104"/>
                      <a:pt x="72" y="104"/>
                    </a:cubicBezTo>
                    <a:cubicBezTo>
                      <a:pt x="72" y="119"/>
                      <a:pt x="72" y="119"/>
                      <a:pt x="72" y="119"/>
                    </a:cubicBezTo>
                    <a:cubicBezTo>
                      <a:pt x="54" y="122"/>
                      <a:pt x="54" y="122"/>
                      <a:pt x="54" y="122"/>
                    </a:cubicBezTo>
                    <a:lnTo>
                      <a:pt x="57" y="104"/>
                    </a:lnTo>
                    <a:close/>
                    <a:moveTo>
                      <a:pt x="172" y="60"/>
                    </a:moveTo>
                    <a:cubicBezTo>
                      <a:pt x="170" y="60"/>
                      <a:pt x="168" y="62"/>
                      <a:pt x="168" y="64"/>
                    </a:cubicBezTo>
                    <a:cubicBezTo>
                      <a:pt x="168" y="152"/>
                      <a:pt x="168" y="152"/>
                      <a:pt x="168" y="152"/>
                    </a:cubicBezTo>
                    <a:cubicBezTo>
                      <a:pt x="168" y="161"/>
                      <a:pt x="161" y="168"/>
                      <a:pt x="152" y="168"/>
                    </a:cubicBezTo>
                    <a:cubicBezTo>
                      <a:pt x="24" y="168"/>
                      <a:pt x="24" y="168"/>
                      <a:pt x="24" y="168"/>
                    </a:cubicBezTo>
                    <a:cubicBezTo>
                      <a:pt x="15" y="168"/>
                      <a:pt x="8" y="161"/>
                      <a:pt x="8" y="152"/>
                    </a:cubicBezTo>
                    <a:cubicBezTo>
                      <a:pt x="8" y="24"/>
                      <a:pt x="8" y="24"/>
                      <a:pt x="8" y="24"/>
                    </a:cubicBezTo>
                    <a:cubicBezTo>
                      <a:pt x="8" y="15"/>
                      <a:pt x="15" y="8"/>
                      <a:pt x="24" y="8"/>
                    </a:cubicBezTo>
                    <a:cubicBezTo>
                      <a:pt x="112" y="8"/>
                      <a:pt x="112" y="8"/>
                      <a:pt x="112" y="8"/>
                    </a:cubicBezTo>
                    <a:cubicBezTo>
                      <a:pt x="114" y="8"/>
                      <a:pt x="116" y="6"/>
                      <a:pt x="116" y="4"/>
                    </a:cubicBezTo>
                    <a:cubicBezTo>
                      <a:pt x="116" y="2"/>
                      <a:pt x="114" y="0"/>
                      <a:pt x="112" y="0"/>
                    </a:cubicBezTo>
                    <a:cubicBezTo>
                      <a:pt x="24" y="0"/>
                      <a:pt x="24" y="0"/>
                      <a:pt x="24" y="0"/>
                    </a:cubicBezTo>
                    <a:cubicBezTo>
                      <a:pt x="11" y="0"/>
                      <a:pt x="0" y="11"/>
                      <a:pt x="0" y="24"/>
                    </a:cubicBezTo>
                    <a:cubicBezTo>
                      <a:pt x="0" y="152"/>
                      <a:pt x="0" y="152"/>
                      <a:pt x="0" y="152"/>
                    </a:cubicBezTo>
                    <a:cubicBezTo>
                      <a:pt x="0" y="165"/>
                      <a:pt x="11" y="176"/>
                      <a:pt x="24" y="176"/>
                    </a:cubicBezTo>
                    <a:cubicBezTo>
                      <a:pt x="152" y="176"/>
                      <a:pt x="152" y="176"/>
                      <a:pt x="152" y="176"/>
                    </a:cubicBezTo>
                    <a:cubicBezTo>
                      <a:pt x="165" y="176"/>
                      <a:pt x="176" y="165"/>
                      <a:pt x="176" y="152"/>
                    </a:cubicBezTo>
                    <a:cubicBezTo>
                      <a:pt x="176" y="64"/>
                      <a:pt x="176" y="64"/>
                      <a:pt x="176" y="64"/>
                    </a:cubicBezTo>
                    <a:cubicBezTo>
                      <a:pt x="176" y="62"/>
                      <a:pt x="174" y="60"/>
                      <a:pt x="172" y="60"/>
                    </a:cubicBezTo>
                  </a:path>
                </a:pathLst>
              </a:custGeom>
              <a:solidFill>
                <a:schemeClr val="bg1"/>
              </a:solidFill>
              <a:ln>
                <a:noFill/>
              </a:ln>
              <a:extLst/>
            </p:spPr>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28" name="Group 58"/>
            <p:cNvGrpSpPr/>
            <p:nvPr/>
          </p:nvGrpSpPr>
          <p:grpSpPr>
            <a:xfrm>
              <a:off x="3177135" y="2787795"/>
              <a:ext cx="2424422" cy="2102607"/>
              <a:chOff x="3548282" y="1831669"/>
              <a:chExt cx="4872767" cy="4225962"/>
            </a:xfrm>
          </p:grpSpPr>
          <p:grpSp>
            <p:nvGrpSpPr>
              <p:cNvPr id="29" name="Group 59"/>
              <p:cNvGrpSpPr/>
              <p:nvPr/>
            </p:nvGrpSpPr>
            <p:grpSpPr>
              <a:xfrm>
                <a:off x="4359009" y="1831669"/>
                <a:ext cx="3443956" cy="3584953"/>
                <a:chOff x="4359009" y="1831669"/>
                <a:chExt cx="3443956" cy="3584953"/>
              </a:xfrm>
              <a:solidFill>
                <a:schemeClr val="accent1"/>
              </a:solidFill>
            </p:grpSpPr>
            <p:sp>
              <p:nvSpPr>
                <p:cNvPr id="31" name="Freeform: Shape 61"/>
                <p:cNvSpPr>
                  <a:spLocks/>
                </p:cNvSpPr>
                <p:nvPr/>
              </p:nvSpPr>
              <p:spPr bwMode="auto">
                <a:xfrm>
                  <a:off x="6724607" y="1843419"/>
                  <a:ext cx="413849" cy="3479206"/>
                </a:xfrm>
                <a:custGeom>
                  <a:avLst/>
                  <a:gdLst>
                    <a:gd name="T0" fmla="*/ 0 w 217"/>
                    <a:gd name="T1" fmla="*/ 0 h 1821"/>
                    <a:gd name="T2" fmla="*/ 0 w 217"/>
                    <a:gd name="T3" fmla="*/ 1821 h 1821"/>
                    <a:gd name="T4" fmla="*/ 217 w 217"/>
                    <a:gd name="T5" fmla="*/ 1761 h 1821"/>
                    <a:gd name="T6" fmla="*/ 217 w 217"/>
                    <a:gd name="T7" fmla="*/ 73 h 1821"/>
                    <a:gd name="T8" fmla="*/ 0 w 217"/>
                    <a:gd name="T9" fmla="*/ 0 h 1821"/>
                    <a:gd name="T10" fmla="*/ 166 w 217"/>
                    <a:gd name="T11" fmla="*/ 1705 h 1821"/>
                    <a:gd name="T12" fmla="*/ 43 w 217"/>
                    <a:gd name="T13" fmla="*/ 1738 h 1821"/>
                    <a:gd name="T14" fmla="*/ 43 w 217"/>
                    <a:gd name="T15" fmla="*/ 1689 h 1821"/>
                    <a:gd name="T16" fmla="*/ 166 w 217"/>
                    <a:gd name="T17" fmla="*/ 1666 h 1821"/>
                    <a:gd name="T18" fmla="*/ 166 w 217"/>
                    <a:gd name="T19" fmla="*/ 1705 h 1821"/>
                    <a:gd name="T20" fmla="*/ 166 w 217"/>
                    <a:gd name="T21" fmla="*/ 1536 h 1821"/>
                    <a:gd name="T22" fmla="*/ 43 w 217"/>
                    <a:gd name="T23" fmla="*/ 1562 h 1821"/>
                    <a:gd name="T24" fmla="*/ 43 w 217"/>
                    <a:gd name="T25" fmla="*/ 1513 h 1821"/>
                    <a:gd name="T26" fmla="*/ 166 w 217"/>
                    <a:gd name="T27" fmla="*/ 1496 h 1821"/>
                    <a:gd name="T28" fmla="*/ 166 w 217"/>
                    <a:gd name="T29" fmla="*/ 1536 h 1821"/>
                    <a:gd name="T30" fmla="*/ 166 w 217"/>
                    <a:gd name="T31" fmla="*/ 1366 h 1821"/>
                    <a:gd name="T32" fmla="*/ 43 w 217"/>
                    <a:gd name="T33" fmla="*/ 1385 h 1821"/>
                    <a:gd name="T34" fmla="*/ 43 w 217"/>
                    <a:gd name="T35" fmla="*/ 1336 h 1821"/>
                    <a:gd name="T36" fmla="*/ 166 w 217"/>
                    <a:gd name="T37" fmla="*/ 1326 h 1821"/>
                    <a:gd name="T38" fmla="*/ 166 w 217"/>
                    <a:gd name="T39" fmla="*/ 1366 h 1821"/>
                    <a:gd name="T40" fmla="*/ 166 w 217"/>
                    <a:gd name="T41" fmla="*/ 1197 h 1821"/>
                    <a:gd name="T42" fmla="*/ 43 w 217"/>
                    <a:gd name="T43" fmla="*/ 1209 h 1821"/>
                    <a:gd name="T44" fmla="*/ 43 w 217"/>
                    <a:gd name="T45" fmla="*/ 1160 h 1821"/>
                    <a:gd name="T46" fmla="*/ 166 w 217"/>
                    <a:gd name="T47" fmla="*/ 1156 h 1821"/>
                    <a:gd name="T48" fmla="*/ 166 w 217"/>
                    <a:gd name="T49" fmla="*/ 1197 h 1821"/>
                    <a:gd name="T50" fmla="*/ 166 w 217"/>
                    <a:gd name="T51" fmla="*/ 1027 h 1821"/>
                    <a:gd name="T52" fmla="*/ 43 w 217"/>
                    <a:gd name="T53" fmla="*/ 1032 h 1821"/>
                    <a:gd name="T54" fmla="*/ 43 w 217"/>
                    <a:gd name="T55" fmla="*/ 983 h 1821"/>
                    <a:gd name="T56" fmla="*/ 166 w 217"/>
                    <a:gd name="T57" fmla="*/ 986 h 1821"/>
                    <a:gd name="T58" fmla="*/ 166 w 217"/>
                    <a:gd name="T59" fmla="*/ 1027 h 1821"/>
                    <a:gd name="T60" fmla="*/ 166 w 217"/>
                    <a:gd name="T61" fmla="*/ 858 h 1821"/>
                    <a:gd name="T62" fmla="*/ 43 w 217"/>
                    <a:gd name="T63" fmla="*/ 856 h 1821"/>
                    <a:gd name="T64" fmla="*/ 43 w 217"/>
                    <a:gd name="T65" fmla="*/ 807 h 1821"/>
                    <a:gd name="T66" fmla="*/ 166 w 217"/>
                    <a:gd name="T67" fmla="*/ 815 h 1821"/>
                    <a:gd name="T68" fmla="*/ 166 w 217"/>
                    <a:gd name="T69" fmla="*/ 858 h 1821"/>
                    <a:gd name="T70" fmla="*/ 166 w 217"/>
                    <a:gd name="T71" fmla="*/ 688 h 1821"/>
                    <a:gd name="T72" fmla="*/ 43 w 217"/>
                    <a:gd name="T73" fmla="*/ 679 h 1821"/>
                    <a:gd name="T74" fmla="*/ 43 w 217"/>
                    <a:gd name="T75" fmla="*/ 630 h 1821"/>
                    <a:gd name="T76" fmla="*/ 166 w 217"/>
                    <a:gd name="T77" fmla="*/ 645 h 1821"/>
                    <a:gd name="T78" fmla="*/ 166 w 217"/>
                    <a:gd name="T79" fmla="*/ 688 h 1821"/>
                    <a:gd name="T80" fmla="*/ 166 w 217"/>
                    <a:gd name="T81" fmla="*/ 519 h 1821"/>
                    <a:gd name="T82" fmla="*/ 43 w 217"/>
                    <a:gd name="T83" fmla="*/ 502 h 1821"/>
                    <a:gd name="T84" fmla="*/ 43 w 217"/>
                    <a:gd name="T85" fmla="*/ 454 h 1821"/>
                    <a:gd name="T86" fmla="*/ 166 w 217"/>
                    <a:gd name="T87" fmla="*/ 475 h 1821"/>
                    <a:gd name="T88" fmla="*/ 166 w 217"/>
                    <a:gd name="T89" fmla="*/ 519 h 1821"/>
                    <a:gd name="T90" fmla="*/ 166 w 217"/>
                    <a:gd name="T91" fmla="*/ 349 h 1821"/>
                    <a:gd name="T92" fmla="*/ 43 w 217"/>
                    <a:gd name="T93" fmla="*/ 326 h 1821"/>
                    <a:gd name="T94" fmla="*/ 43 w 217"/>
                    <a:gd name="T95" fmla="*/ 277 h 1821"/>
                    <a:gd name="T96" fmla="*/ 166 w 217"/>
                    <a:gd name="T97" fmla="*/ 305 h 1821"/>
                    <a:gd name="T98" fmla="*/ 166 w 217"/>
                    <a:gd name="T99" fmla="*/ 349 h 1821"/>
                    <a:gd name="T100" fmla="*/ 166 w 217"/>
                    <a:gd name="T101" fmla="*/ 180 h 1821"/>
                    <a:gd name="T102" fmla="*/ 43 w 217"/>
                    <a:gd name="T103" fmla="*/ 150 h 1821"/>
                    <a:gd name="T104" fmla="*/ 43 w 217"/>
                    <a:gd name="T105" fmla="*/ 101 h 1821"/>
                    <a:gd name="T106" fmla="*/ 166 w 217"/>
                    <a:gd name="T107" fmla="*/ 135 h 1821"/>
                    <a:gd name="T108" fmla="*/ 166 w 217"/>
                    <a:gd name="T109" fmla="*/ 180 h 1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7" h="1821">
                      <a:moveTo>
                        <a:pt x="0" y="0"/>
                      </a:moveTo>
                      <a:cubicBezTo>
                        <a:pt x="0" y="1821"/>
                        <a:pt x="0" y="1821"/>
                        <a:pt x="0" y="1821"/>
                      </a:cubicBezTo>
                      <a:cubicBezTo>
                        <a:pt x="217" y="1761"/>
                        <a:pt x="217" y="1761"/>
                        <a:pt x="217" y="1761"/>
                      </a:cubicBezTo>
                      <a:cubicBezTo>
                        <a:pt x="217" y="73"/>
                        <a:pt x="217" y="73"/>
                        <a:pt x="217" y="73"/>
                      </a:cubicBezTo>
                      <a:lnTo>
                        <a:pt x="0" y="0"/>
                      </a:lnTo>
                      <a:close/>
                      <a:moveTo>
                        <a:pt x="166" y="1705"/>
                      </a:moveTo>
                      <a:cubicBezTo>
                        <a:pt x="43" y="1738"/>
                        <a:pt x="43" y="1738"/>
                        <a:pt x="43" y="1738"/>
                      </a:cubicBezTo>
                      <a:cubicBezTo>
                        <a:pt x="43" y="1689"/>
                        <a:pt x="43" y="1689"/>
                        <a:pt x="43" y="1689"/>
                      </a:cubicBezTo>
                      <a:cubicBezTo>
                        <a:pt x="166" y="1666"/>
                        <a:pt x="166" y="1666"/>
                        <a:pt x="166" y="1666"/>
                      </a:cubicBezTo>
                      <a:lnTo>
                        <a:pt x="166" y="1705"/>
                      </a:lnTo>
                      <a:close/>
                      <a:moveTo>
                        <a:pt x="166" y="1536"/>
                      </a:moveTo>
                      <a:cubicBezTo>
                        <a:pt x="125" y="1544"/>
                        <a:pt x="84" y="1553"/>
                        <a:pt x="43" y="1562"/>
                      </a:cubicBezTo>
                      <a:cubicBezTo>
                        <a:pt x="43" y="1545"/>
                        <a:pt x="43" y="1529"/>
                        <a:pt x="43" y="1513"/>
                      </a:cubicBezTo>
                      <a:cubicBezTo>
                        <a:pt x="84" y="1507"/>
                        <a:pt x="125" y="1502"/>
                        <a:pt x="166" y="1496"/>
                      </a:cubicBezTo>
                      <a:cubicBezTo>
                        <a:pt x="166" y="1509"/>
                        <a:pt x="166" y="1522"/>
                        <a:pt x="166" y="1536"/>
                      </a:cubicBezTo>
                      <a:close/>
                      <a:moveTo>
                        <a:pt x="166" y="1366"/>
                      </a:moveTo>
                      <a:cubicBezTo>
                        <a:pt x="125" y="1372"/>
                        <a:pt x="84" y="1379"/>
                        <a:pt x="43" y="1385"/>
                      </a:cubicBezTo>
                      <a:cubicBezTo>
                        <a:pt x="43" y="1369"/>
                        <a:pt x="43" y="1353"/>
                        <a:pt x="43" y="1336"/>
                      </a:cubicBezTo>
                      <a:cubicBezTo>
                        <a:pt x="84" y="1333"/>
                        <a:pt x="125" y="1329"/>
                        <a:pt x="166" y="1326"/>
                      </a:cubicBezTo>
                      <a:cubicBezTo>
                        <a:pt x="166" y="1339"/>
                        <a:pt x="166" y="1353"/>
                        <a:pt x="166" y="1366"/>
                      </a:cubicBezTo>
                      <a:close/>
                      <a:moveTo>
                        <a:pt x="166" y="1197"/>
                      </a:moveTo>
                      <a:cubicBezTo>
                        <a:pt x="125" y="1201"/>
                        <a:pt x="84" y="1205"/>
                        <a:pt x="43" y="1209"/>
                      </a:cubicBezTo>
                      <a:cubicBezTo>
                        <a:pt x="43" y="1192"/>
                        <a:pt x="43" y="1176"/>
                        <a:pt x="43" y="1160"/>
                      </a:cubicBezTo>
                      <a:cubicBezTo>
                        <a:pt x="84" y="1159"/>
                        <a:pt x="125" y="1157"/>
                        <a:pt x="166" y="1156"/>
                      </a:cubicBezTo>
                      <a:cubicBezTo>
                        <a:pt x="166" y="1169"/>
                        <a:pt x="166" y="1183"/>
                        <a:pt x="166" y="1197"/>
                      </a:cubicBezTo>
                      <a:close/>
                      <a:moveTo>
                        <a:pt x="166" y="1027"/>
                      </a:moveTo>
                      <a:cubicBezTo>
                        <a:pt x="125" y="1029"/>
                        <a:pt x="84" y="1030"/>
                        <a:pt x="43" y="1032"/>
                      </a:cubicBezTo>
                      <a:cubicBezTo>
                        <a:pt x="43" y="1016"/>
                        <a:pt x="43" y="1000"/>
                        <a:pt x="43" y="983"/>
                      </a:cubicBezTo>
                      <a:cubicBezTo>
                        <a:pt x="84" y="984"/>
                        <a:pt x="125" y="985"/>
                        <a:pt x="166" y="986"/>
                      </a:cubicBezTo>
                      <a:cubicBezTo>
                        <a:pt x="166" y="999"/>
                        <a:pt x="166" y="1013"/>
                        <a:pt x="166" y="1027"/>
                      </a:cubicBezTo>
                      <a:close/>
                      <a:moveTo>
                        <a:pt x="166" y="858"/>
                      </a:moveTo>
                      <a:cubicBezTo>
                        <a:pt x="125" y="857"/>
                        <a:pt x="84" y="856"/>
                        <a:pt x="43" y="856"/>
                      </a:cubicBezTo>
                      <a:cubicBezTo>
                        <a:pt x="43" y="839"/>
                        <a:pt x="43" y="823"/>
                        <a:pt x="43" y="807"/>
                      </a:cubicBezTo>
                      <a:cubicBezTo>
                        <a:pt x="84" y="810"/>
                        <a:pt x="125" y="813"/>
                        <a:pt x="166" y="815"/>
                      </a:cubicBezTo>
                      <a:cubicBezTo>
                        <a:pt x="166" y="830"/>
                        <a:pt x="166" y="844"/>
                        <a:pt x="166" y="858"/>
                      </a:cubicBezTo>
                      <a:close/>
                      <a:moveTo>
                        <a:pt x="166" y="688"/>
                      </a:moveTo>
                      <a:cubicBezTo>
                        <a:pt x="125" y="685"/>
                        <a:pt x="84" y="682"/>
                        <a:pt x="43" y="679"/>
                      </a:cubicBezTo>
                      <a:cubicBezTo>
                        <a:pt x="43" y="663"/>
                        <a:pt x="43" y="647"/>
                        <a:pt x="43" y="630"/>
                      </a:cubicBezTo>
                      <a:cubicBezTo>
                        <a:pt x="84" y="635"/>
                        <a:pt x="125" y="640"/>
                        <a:pt x="166" y="645"/>
                      </a:cubicBezTo>
                      <a:cubicBezTo>
                        <a:pt x="166" y="660"/>
                        <a:pt x="166" y="674"/>
                        <a:pt x="166" y="688"/>
                      </a:cubicBezTo>
                      <a:close/>
                      <a:moveTo>
                        <a:pt x="166" y="519"/>
                      </a:moveTo>
                      <a:cubicBezTo>
                        <a:pt x="125" y="513"/>
                        <a:pt x="84" y="508"/>
                        <a:pt x="43" y="502"/>
                      </a:cubicBezTo>
                      <a:cubicBezTo>
                        <a:pt x="43" y="486"/>
                        <a:pt x="43" y="470"/>
                        <a:pt x="43" y="454"/>
                      </a:cubicBezTo>
                      <a:cubicBezTo>
                        <a:pt x="84" y="461"/>
                        <a:pt x="125" y="468"/>
                        <a:pt x="166" y="475"/>
                      </a:cubicBezTo>
                      <a:cubicBezTo>
                        <a:pt x="166" y="490"/>
                        <a:pt x="166" y="504"/>
                        <a:pt x="166" y="519"/>
                      </a:cubicBezTo>
                      <a:close/>
                      <a:moveTo>
                        <a:pt x="166" y="349"/>
                      </a:moveTo>
                      <a:cubicBezTo>
                        <a:pt x="125" y="342"/>
                        <a:pt x="84" y="334"/>
                        <a:pt x="43" y="326"/>
                      </a:cubicBezTo>
                      <a:cubicBezTo>
                        <a:pt x="43" y="310"/>
                        <a:pt x="43" y="294"/>
                        <a:pt x="43" y="277"/>
                      </a:cubicBezTo>
                      <a:cubicBezTo>
                        <a:pt x="84" y="287"/>
                        <a:pt x="125" y="296"/>
                        <a:pt x="166" y="305"/>
                      </a:cubicBezTo>
                      <a:cubicBezTo>
                        <a:pt x="166" y="320"/>
                        <a:pt x="166" y="335"/>
                        <a:pt x="166" y="349"/>
                      </a:cubicBezTo>
                      <a:close/>
                      <a:moveTo>
                        <a:pt x="166" y="180"/>
                      </a:moveTo>
                      <a:cubicBezTo>
                        <a:pt x="43" y="150"/>
                        <a:pt x="43" y="150"/>
                        <a:pt x="43" y="150"/>
                      </a:cubicBezTo>
                      <a:cubicBezTo>
                        <a:pt x="43" y="101"/>
                        <a:pt x="43" y="101"/>
                        <a:pt x="43" y="101"/>
                      </a:cubicBezTo>
                      <a:cubicBezTo>
                        <a:pt x="166" y="135"/>
                        <a:pt x="166" y="135"/>
                        <a:pt x="166" y="135"/>
                      </a:cubicBezTo>
                      <a:lnTo>
                        <a:pt x="166" y="18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2" name="Freeform: Shape 62"/>
                <p:cNvSpPr>
                  <a:spLocks/>
                </p:cNvSpPr>
                <p:nvPr/>
              </p:nvSpPr>
              <p:spPr bwMode="auto">
                <a:xfrm>
                  <a:off x="6237649" y="1831669"/>
                  <a:ext cx="454320" cy="3502705"/>
                </a:xfrm>
                <a:custGeom>
                  <a:avLst/>
                  <a:gdLst>
                    <a:gd name="T0" fmla="*/ 101 w 238"/>
                    <a:gd name="T1" fmla="*/ 338 h 1833"/>
                    <a:gd name="T2" fmla="*/ 238 w 238"/>
                    <a:gd name="T3" fmla="*/ 1833 h 1833"/>
                    <a:gd name="T4" fmla="*/ 0 w 238"/>
                    <a:gd name="T5" fmla="*/ 116 h 1833"/>
                    <a:gd name="T6" fmla="*/ 191 w 238"/>
                    <a:gd name="T7" fmla="*/ 1675 h 1833"/>
                    <a:gd name="T8" fmla="*/ 124 w 238"/>
                    <a:gd name="T9" fmla="*/ 1613 h 1833"/>
                    <a:gd name="T10" fmla="*/ 191 w 238"/>
                    <a:gd name="T11" fmla="*/ 1675 h 1833"/>
                    <a:gd name="T12" fmla="*/ 124 w 238"/>
                    <a:gd name="T13" fmla="*/ 1569 h 1833"/>
                    <a:gd name="T14" fmla="*/ 191 w 238"/>
                    <a:gd name="T15" fmla="*/ 1529 h 1833"/>
                    <a:gd name="T16" fmla="*/ 191 w 238"/>
                    <a:gd name="T17" fmla="*/ 1487 h 1833"/>
                    <a:gd name="T18" fmla="*/ 124 w 238"/>
                    <a:gd name="T19" fmla="*/ 1429 h 1833"/>
                    <a:gd name="T20" fmla="*/ 191 w 238"/>
                    <a:gd name="T21" fmla="*/ 1487 h 1833"/>
                    <a:gd name="T22" fmla="*/ 124 w 238"/>
                    <a:gd name="T23" fmla="*/ 1386 h 1833"/>
                    <a:gd name="T24" fmla="*/ 191 w 238"/>
                    <a:gd name="T25" fmla="*/ 1341 h 1833"/>
                    <a:gd name="T26" fmla="*/ 191 w 238"/>
                    <a:gd name="T27" fmla="*/ 1299 h 1833"/>
                    <a:gd name="T28" fmla="*/ 124 w 238"/>
                    <a:gd name="T29" fmla="*/ 1245 h 1833"/>
                    <a:gd name="T30" fmla="*/ 191 w 238"/>
                    <a:gd name="T31" fmla="*/ 1299 h 1833"/>
                    <a:gd name="T32" fmla="*/ 124 w 238"/>
                    <a:gd name="T33" fmla="*/ 1202 h 1833"/>
                    <a:gd name="T34" fmla="*/ 191 w 238"/>
                    <a:gd name="T35" fmla="*/ 1153 h 1833"/>
                    <a:gd name="T36" fmla="*/ 191 w 238"/>
                    <a:gd name="T37" fmla="*/ 1111 h 1833"/>
                    <a:gd name="T38" fmla="*/ 124 w 238"/>
                    <a:gd name="T39" fmla="*/ 1062 h 1833"/>
                    <a:gd name="T40" fmla="*/ 191 w 238"/>
                    <a:gd name="T41" fmla="*/ 1111 h 1833"/>
                    <a:gd name="T42" fmla="*/ 124 w 238"/>
                    <a:gd name="T43" fmla="*/ 1018 h 1833"/>
                    <a:gd name="T44" fmla="*/ 191 w 238"/>
                    <a:gd name="T45" fmla="*/ 965 h 1833"/>
                    <a:gd name="T46" fmla="*/ 191 w 238"/>
                    <a:gd name="T47" fmla="*/ 923 h 1833"/>
                    <a:gd name="T48" fmla="*/ 124 w 238"/>
                    <a:gd name="T49" fmla="*/ 878 h 1833"/>
                    <a:gd name="T50" fmla="*/ 191 w 238"/>
                    <a:gd name="T51" fmla="*/ 923 h 1833"/>
                    <a:gd name="T52" fmla="*/ 124 w 238"/>
                    <a:gd name="T53" fmla="*/ 834 h 1833"/>
                    <a:gd name="T54" fmla="*/ 191 w 238"/>
                    <a:gd name="T55" fmla="*/ 777 h 1833"/>
                    <a:gd name="T56" fmla="*/ 191 w 238"/>
                    <a:gd name="T57" fmla="*/ 734 h 1833"/>
                    <a:gd name="T58" fmla="*/ 124 w 238"/>
                    <a:gd name="T59" fmla="*/ 694 h 1833"/>
                    <a:gd name="T60" fmla="*/ 191 w 238"/>
                    <a:gd name="T61" fmla="*/ 734 h 1833"/>
                    <a:gd name="T62" fmla="*/ 124 w 238"/>
                    <a:gd name="T63" fmla="*/ 650 h 1833"/>
                    <a:gd name="T64" fmla="*/ 191 w 238"/>
                    <a:gd name="T65" fmla="*/ 588 h 1833"/>
                    <a:gd name="T66" fmla="*/ 191 w 238"/>
                    <a:gd name="T67" fmla="*/ 546 h 1833"/>
                    <a:gd name="T68" fmla="*/ 124 w 238"/>
                    <a:gd name="T69" fmla="*/ 510 h 1833"/>
                    <a:gd name="T70" fmla="*/ 191 w 238"/>
                    <a:gd name="T71" fmla="*/ 546 h 1833"/>
                    <a:gd name="T72" fmla="*/ 124 w 238"/>
                    <a:gd name="T73" fmla="*/ 467 h 1833"/>
                    <a:gd name="T74" fmla="*/ 191 w 238"/>
                    <a:gd name="T75" fmla="*/ 400 h 1833"/>
                    <a:gd name="T76" fmla="*/ 191 w 238"/>
                    <a:gd name="T77" fmla="*/ 358 h 1833"/>
                    <a:gd name="T78" fmla="*/ 124 w 238"/>
                    <a:gd name="T79" fmla="*/ 326 h 1833"/>
                    <a:gd name="T80" fmla="*/ 191 w 238"/>
                    <a:gd name="T81" fmla="*/ 358 h 1833"/>
                    <a:gd name="T82" fmla="*/ 124 w 238"/>
                    <a:gd name="T83" fmla="*/ 283 h 1833"/>
                    <a:gd name="T84" fmla="*/ 191 w 238"/>
                    <a:gd name="T85" fmla="*/ 212 h 1833"/>
                    <a:gd name="T86" fmla="*/ 124 w 238"/>
                    <a:gd name="T87" fmla="*/ 143 h 1833"/>
                    <a:gd name="T88" fmla="*/ 191 w 238"/>
                    <a:gd name="T89" fmla="*/ 170 h 1833"/>
                    <a:gd name="T90" fmla="*/ 124 w 238"/>
                    <a:gd name="T91" fmla="*/ 143 h 1833"/>
                    <a:gd name="T92" fmla="*/ 191 w 238"/>
                    <a:gd name="T93" fmla="*/ 1717 h 1833"/>
                    <a:gd name="T94" fmla="*/ 124 w 238"/>
                    <a:gd name="T95" fmla="*/ 1753 h 1833"/>
                    <a:gd name="T96" fmla="*/ 83 w 238"/>
                    <a:gd name="T97" fmla="*/ 291 h 1833"/>
                    <a:gd name="T98" fmla="*/ 31 w 238"/>
                    <a:gd name="T99" fmla="*/ 270 h 1833"/>
                    <a:gd name="T100" fmla="*/ 83 w 238"/>
                    <a:gd name="T101" fmla="*/ 291 h 1833"/>
                    <a:gd name="T102" fmla="*/ 83 w 238"/>
                    <a:gd name="T103" fmla="*/ 160 h 1833"/>
                    <a:gd name="T104" fmla="*/ 31 w 238"/>
                    <a:gd name="T105" fmla="*/ 219 h 1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8" h="1833">
                      <a:moveTo>
                        <a:pt x="0" y="306"/>
                      </a:moveTo>
                      <a:cubicBezTo>
                        <a:pt x="101" y="338"/>
                        <a:pt x="101" y="338"/>
                        <a:pt x="101" y="338"/>
                      </a:cubicBezTo>
                      <a:cubicBezTo>
                        <a:pt x="101" y="1818"/>
                        <a:pt x="101" y="1818"/>
                        <a:pt x="101" y="1818"/>
                      </a:cubicBezTo>
                      <a:cubicBezTo>
                        <a:pt x="238" y="1833"/>
                        <a:pt x="238" y="1833"/>
                        <a:pt x="238" y="1833"/>
                      </a:cubicBezTo>
                      <a:cubicBezTo>
                        <a:pt x="238" y="0"/>
                        <a:pt x="238" y="0"/>
                        <a:pt x="238" y="0"/>
                      </a:cubicBezTo>
                      <a:cubicBezTo>
                        <a:pt x="0" y="116"/>
                        <a:pt x="0" y="116"/>
                        <a:pt x="0" y="116"/>
                      </a:cubicBezTo>
                      <a:lnTo>
                        <a:pt x="0" y="306"/>
                      </a:lnTo>
                      <a:close/>
                      <a:moveTo>
                        <a:pt x="191" y="1675"/>
                      </a:moveTo>
                      <a:cubicBezTo>
                        <a:pt x="169" y="1670"/>
                        <a:pt x="146" y="1666"/>
                        <a:pt x="124" y="1661"/>
                      </a:cubicBezTo>
                      <a:cubicBezTo>
                        <a:pt x="124" y="1645"/>
                        <a:pt x="124" y="1629"/>
                        <a:pt x="124" y="1613"/>
                      </a:cubicBezTo>
                      <a:cubicBezTo>
                        <a:pt x="146" y="1616"/>
                        <a:pt x="169" y="1620"/>
                        <a:pt x="191" y="1623"/>
                      </a:cubicBezTo>
                      <a:cubicBezTo>
                        <a:pt x="191" y="1640"/>
                        <a:pt x="191" y="1658"/>
                        <a:pt x="191" y="1675"/>
                      </a:cubicBezTo>
                      <a:close/>
                      <a:moveTo>
                        <a:pt x="191" y="1581"/>
                      </a:moveTo>
                      <a:cubicBezTo>
                        <a:pt x="169" y="1577"/>
                        <a:pt x="146" y="1573"/>
                        <a:pt x="124" y="1569"/>
                      </a:cubicBezTo>
                      <a:cubicBezTo>
                        <a:pt x="124" y="1553"/>
                        <a:pt x="124" y="1537"/>
                        <a:pt x="124" y="1521"/>
                      </a:cubicBezTo>
                      <a:cubicBezTo>
                        <a:pt x="146" y="1524"/>
                        <a:pt x="169" y="1526"/>
                        <a:pt x="191" y="1529"/>
                      </a:cubicBezTo>
                      <a:cubicBezTo>
                        <a:pt x="191" y="1546"/>
                        <a:pt x="191" y="1564"/>
                        <a:pt x="191" y="1581"/>
                      </a:cubicBezTo>
                      <a:close/>
                      <a:moveTo>
                        <a:pt x="191" y="1487"/>
                      </a:moveTo>
                      <a:cubicBezTo>
                        <a:pt x="169" y="1484"/>
                        <a:pt x="146" y="1481"/>
                        <a:pt x="124" y="1477"/>
                      </a:cubicBezTo>
                      <a:cubicBezTo>
                        <a:pt x="124" y="1461"/>
                        <a:pt x="124" y="1445"/>
                        <a:pt x="124" y="1429"/>
                      </a:cubicBezTo>
                      <a:cubicBezTo>
                        <a:pt x="146" y="1431"/>
                        <a:pt x="169" y="1433"/>
                        <a:pt x="191" y="1435"/>
                      </a:cubicBezTo>
                      <a:cubicBezTo>
                        <a:pt x="191" y="1452"/>
                        <a:pt x="191" y="1470"/>
                        <a:pt x="191" y="1487"/>
                      </a:cubicBezTo>
                      <a:close/>
                      <a:moveTo>
                        <a:pt x="191" y="1393"/>
                      </a:moveTo>
                      <a:cubicBezTo>
                        <a:pt x="169" y="1390"/>
                        <a:pt x="146" y="1388"/>
                        <a:pt x="124" y="1386"/>
                      </a:cubicBezTo>
                      <a:cubicBezTo>
                        <a:pt x="124" y="1369"/>
                        <a:pt x="124" y="1353"/>
                        <a:pt x="124" y="1337"/>
                      </a:cubicBezTo>
                      <a:cubicBezTo>
                        <a:pt x="146" y="1338"/>
                        <a:pt x="169" y="1340"/>
                        <a:pt x="191" y="1341"/>
                      </a:cubicBezTo>
                      <a:cubicBezTo>
                        <a:pt x="191" y="1358"/>
                        <a:pt x="191" y="1376"/>
                        <a:pt x="191" y="1393"/>
                      </a:cubicBezTo>
                      <a:close/>
                      <a:moveTo>
                        <a:pt x="191" y="1299"/>
                      </a:moveTo>
                      <a:cubicBezTo>
                        <a:pt x="169" y="1297"/>
                        <a:pt x="146" y="1295"/>
                        <a:pt x="124" y="1294"/>
                      </a:cubicBezTo>
                      <a:cubicBezTo>
                        <a:pt x="124" y="1278"/>
                        <a:pt x="124" y="1261"/>
                        <a:pt x="124" y="1245"/>
                      </a:cubicBezTo>
                      <a:cubicBezTo>
                        <a:pt x="146" y="1246"/>
                        <a:pt x="169" y="1246"/>
                        <a:pt x="191" y="1247"/>
                      </a:cubicBezTo>
                      <a:cubicBezTo>
                        <a:pt x="191" y="1264"/>
                        <a:pt x="191" y="1281"/>
                        <a:pt x="191" y="1299"/>
                      </a:cubicBezTo>
                      <a:close/>
                      <a:moveTo>
                        <a:pt x="191" y="1205"/>
                      </a:moveTo>
                      <a:cubicBezTo>
                        <a:pt x="169" y="1204"/>
                        <a:pt x="146" y="1203"/>
                        <a:pt x="124" y="1202"/>
                      </a:cubicBezTo>
                      <a:cubicBezTo>
                        <a:pt x="124" y="1186"/>
                        <a:pt x="124" y="1170"/>
                        <a:pt x="124" y="1153"/>
                      </a:cubicBezTo>
                      <a:cubicBezTo>
                        <a:pt x="146" y="1153"/>
                        <a:pt x="169" y="1153"/>
                        <a:pt x="191" y="1153"/>
                      </a:cubicBezTo>
                      <a:cubicBezTo>
                        <a:pt x="191" y="1170"/>
                        <a:pt x="191" y="1187"/>
                        <a:pt x="191" y="1205"/>
                      </a:cubicBezTo>
                      <a:close/>
                      <a:moveTo>
                        <a:pt x="191" y="1111"/>
                      </a:moveTo>
                      <a:cubicBezTo>
                        <a:pt x="169" y="1110"/>
                        <a:pt x="146" y="1110"/>
                        <a:pt x="124" y="1110"/>
                      </a:cubicBezTo>
                      <a:cubicBezTo>
                        <a:pt x="124" y="1094"/>
                        <a:pt x="124" y="1078"/>
                        <a:pt x="124" y="1062"/>
                      </a:cubicBezTo>
                      <a:cubicBezTo>
                        <a:pt x="146" y="1061"/>
                        <a:pt x="169" y="1060"/>
                        <a:pt x="191" y="1059"/>
                      </a:cubicBezTo>
                      <a:cubicBezTo>
                        <a:pt x="191" y="1076"/>
                        <a:pt x="191" y="1093"/>
                        <a:pt x="191" y="1111"/>
                      </a:cubicBezTo>
                      <a:close/>
                      <a:moveTo>
                        <a:pt x="191" y="1017"/>
                      </a:moveTo>
                      <a:cubicBezTo>
                        <a:pt x="169" y="1017"/>
                        <a:pt x="146" y="1018"/>
                        <a:pt x="124" y="1018"/>
                      </a:cubicBezTo>
                      <a:cubicBezTo>
                        <a:pt x="124" y="1002"/>
                        <a:pt x="124" y="986"/>
                        <a:pt x="124" y="970"/>
                      </a:cubicBezTo>
                      <a:cubicBezTo>
                        <a:pt x="146" y="968"/>
                        <a:pt x="169" y="966"/>
                        <a:pt x="191" y="965"/>
                      </a:cubicBezTo>
                      <a:cubicBezTo>
                        <a:pt x="191" y="982"/>
                        <a:pt x="191" y="999"/>
                        <a:pt x="191" y="1017"/>
                      </a:cubicBezTo>
                      <a:close/>
                      <a:moveTo>
                        <a:pt x="191" y="923"/>
                      </a:moveTo>
                      <a:cubicBezTo>
                        <a:pt x="169" y="924"/>
                        <a:pt x="146" y="925"/>
                        <a:pt x="124" y="926"/>
                      </a:cubicBezTo>
                      <a:cubicBezTo>
                        <a:pt x="124" y="910"/>
                        <a:pt x="124" y="894"/>
                        <a:pt x="124" y="878"/>
                      </a:cubicBezTo>
                      <a:cubicBezTo>
                        <a:pt x="146" y="875"/>
                        <a:pt x="169" y="873"/>
                        <a:pt x="191" y="871"/>
                      </a:cubicBezTo>
                      <a:cubicBezTo>
                        <a:pt x="191" y="888"/>
                        <a:pt x="191" y="905"/>
                        <a:pt x="191" y="923"/>
                      </a:cubicBezTo>
                      <a:close/>
                      <a:moveTo>
                        <a:pt x="191" y="828"/>
                      </a:moveTo>
                      <a:cubicBezTo>
                        <a:pt x="169" y="830"/>
                        <a:pt x="146" y="832"/>
                        <a:pt x="124" y="834"/>
                      </a:cubicBezTo>
                      <a:cubicBezTo>
                        <a:pt x="124" y="818"/>
                        <a:pt x="124" y="802"/>
                        <a:pt x="124" y="786"/>
                      </a:cubicBezTo>
                      <a:cubicBezTo>
                        <a:pt x="146" y="783"/>
                        <a:pt x="169" y="780"/>
                        <a:pt x="191" y="777"/>
                      </a:cubicBezTo>
                      <a:cubicBezTo>
                        <a:pt x="191" y="794"/>
                        <a:pt x="191" y="811"/>
                        <a:pt x="191" y="828"/>
                      </a:cubicBezTo>
                      <a:close/>
                      <a:moveTo>
                        <a:pt x="191" y="734"/>
                      </a:moveTo>
                      <a:cubicBezTo>
                        <a:pt x="169" y="737"/>
                        <a:pt x="146" y="740"/>
                        <a:pt x="124" y="742"/>
                      </a:cubicBezTo>
                      <a:cubicBezTo>
                        <a:pt x="124" y="726"/>
                        <a:pt x="124" y="710"/>
                        <a:pt x="124" y="694"/>
                      </a:cubicBezTo>
                      <a:cubicBezTo>
                        <a:pt x="146" y="690"/>
                        <a:pt x="169" y="686"/>
                        <a:pt x="191" y="682"/>
                      </a:cubicBezTo>
                      <a:cubicBezTo>
                        <a:pt x="191" y="700"/>
                        <a:pt x="191" y="717"/>
                        <a:pt x="191" y="734"/>
                      </a:cubicBezTo>
                      <a:close/>
                      <a:moveTo>
                        <a:pt x="191" y="640"/>
                      </a:moveTo>
                      <a:cubicBezTo>
                        <a:pt x="169" y="644"/>
                        <a:pt x="146" y="647"/>
                        <a:pt x="124" y="650"/>
                      </a:cubicBezTo>
                      <a:cubicBezTo>
                        <a:pt x="124" y="634"/>
                        <a:pt x="124" y="618"/>
                        <a:pt x="124" y="602"/>
                      </a:cubicBezTo>
                      <a:cubicBezTo>
                        <a:pt x="146" y="598"/>
                        <a:pt x="169" y="593"/>
                        <a:pt x="191" y="588"/>
                      </a:cubicBezTo>
                      <a:cubicBezTo>
                        <a:pt x="191" y="606"/>
                        <a:pt x="191" y="623"/>
                        <a:pt x="191" y="640"/>
                      </a:cubicBezTo>
                      <a:close/>
                      <a:moveTo>
                        <a:pt x="191" y="546"/>
                      </a:moveTo>
                      <a:cubicBezTo>
                        <a:pt x="169" y="550"/>
                        <a:pt x="146" y="554"/>
                        <a:pt x="124" y="559"/>
                      </a:cubicBezTo>
                      <a:cubicBezTo>
                        <a:pt x="124" y="542"/>
                        <a:pt x="124" y="526"/>
                        <a:pt x="124" y="510"/>
                      </a:cubicBezTo>
                      <a:cubicBezTo>
                        <a:pt x="146" y="505"/>
                        <a:pt x="169" y="500"/>
                        <a:pt x="191" y="494"/>
                      </a:cubicBezTo>
                      <a:cubicBezTo>
                        <a:pt x="191" y="512"/>
                        <a:pt x="191" y="529"/>
                        <a:pt x="191" y="546"/>
                      </a:cubicBezTo>
                      <a:close/>
                      <a:moveTo>
                        <a:pt x="191" y="452"/>
                      </a:moveTo>
                      <a:cubicBezTo>
                        <a:pt x="169" y="457"/>
                        <a:pt x="146" y="462"/>
                        <a:pt x="124" y="467"/>
                      </a:cubicBezTo>
                      <a:cubicBezTo>
                        <a:pt x="124" y="451"/>
                        <a:pt x="124" y="434"/>
                        <a:pt x="124" y="418"/>
                      </a:cubicBezTo>
                      <a:cubicBezTo>
                        <a:pt x="146" y="412"/>
                        <a:pt x="169" y="406"/>
                        <a:pt x="191" y="400"/>
                      </a:cubicBezTo>
                      <a:cubicBezTo>
                        <a:pt x="191" y="418"/>
                        <a:pt x="191" y="435"/>
                        <a:pt x="191" y="452"/>
                      </a:cubicBezTo>
                      <a:close/>
                      <a:moveTo>
                        <a:pt x="191" y="358"/>
                      </a:moveTo>
                      <a:cubicBezTo>
                        <a:pt x="169" y="364"/>
                        <a:pt x="146" y="369"/>
                        <a:pt x="124" y="375"/>
                      </a:cubicBezTo>
                      <a:cubicBezTo>
                        <a:pt x="124" y="359"/>
                        <a:pt x="124" y="343"/>
                        <a:pt x="124" y="326"/>
                      </a:cubicBezTo>
                      <a:cubicBezTo>
                        <a:pt x="146" y="320"/>
                        <a:pt x="169" y="313"/>
                        <a:pt x="191" y="306"/>
                      </a:cubicBezTo>
                      <a:cubicBezTo>
                        <a:pt x="191" y="323"/>
                        <a:pt x="191" y="341"/>
                        <a:pt x="191" y="358"/>
                      </a:cubicBezTo>
                      <a:close/>
                      <a:moveTo>
                        <a:pt x="191" y="264"/>
                      </a:moveTo>
                      <a:cubicBezTo>
                        <a:pt x="169" y="270"/>
                        <a:pt x="146" y="277"/>
                        <a:pt x="124" y="283"/>
                      </a:cubicBezTo>
                      <a:cubicBezTo>
                        <a:pt x="124" y="267"/>
                        <a:pt x="124" y="251"/>
                        <a:pt x="124" y="235"/>
                      </a:cubicBezTo>
                      <a:cubicBezTo>
                        <a:pt x="146" y="227"/>
                        <a:pt x="169" y="220"/>
                        <a:pt x="191" y="212"/>
                      </a:cubicBezTo>
                      <a:cubicBezTo>
                        <a:pt x="191" y="229"/>
                        <a:pt x="191" y="247"/>
                        <a:pt x="191" y="264"/>
                      </a:cubicBezTo>
                      <a:close/>
                      <a:moveTo>
                        <a:pt x="124" y="143"/>
                      </a:moveTo>
                      <a:cubicBezTo>
                        <a:pt x="191" y="118"/>
                        <a:pt x="191" y="118"/>
                        <a:pt x="191" y="118"/>
                      </a:cubicBezTo>
                      <a:cubicBezTo>
                        <a:pt x="191" y="170"/>
                        <a:pt x="191" y="170"/>
                        <a:pt x="191" y="170"/>
                      </a:cubicBezTo>
                      <a:cubicBezTo>
                        <a:pt x="124" y="191"/>
                        <a:pt x="124" y="191"/>
                        <a:pt x="124" y="191"/>
                      </a:cubicBezTo>
                      <a:lnTo>
                        <a:pt x="124" y="143"/>
                      </a:lnTo>
                      <a:close/>
                      <a:moveTo>
                        <a:pt x="124" y="1705"/>
                      </a:moveTo>
                      <a:cubicBezTo>
                        <a:pt x="191" y="1717"/>
                        <a:pt x="191" y="1717"/>
                        <a:pt x="191" y="1717"/>
                      </a:cubicBezTo>
                      <a:cubicBezTo>
                        <a:pt x="191" y="1769"/>
                        <a:pt x="191" y="1769"/>
                        <a:pt x="191" y="1769"/>
                      </a:cubicBezTo>
                      <a:cubicBezTo>
                        <a:pt x="124" y="1753"/>
                        <a:pt x="124" y="1753"/>
                        <a:pt x="124" y="1753"/>
                      </a:cubicBezTo>
                      <a:lnTo>
                        <a:pt x="124" y="1705"/>
                      </a:lnTo>
                      <a:close/>
                      <a:moveTo>
                        <a:pt x="83" y="291"/>
                      </a:moveTo>
                      <a:cubicBezTo>
                        <a:pt x="65" y="297"/>
                        <a:pt x="48" y="302"/>
                        <a:pt x="31" y="308"/>
                      </a:cubicBezTo>
                      <a:cubicBezTo>
                        <a:pt x="31" y="295"/>
                        <a:pt x="31" y="283"/>
                        <a:pt x="31" y="270"/>
                      </a:cubicBezTo>
                      <a:cubicBezTo>
                        <a:pt x="48" y="264"/>
                        <a:pt x="65" y="257"/>
                        <a:pt x="83" y="251"/>
                      </a:cubicBezTo>
                      <a:cubicBezTo>
                        <a:pt x="83" y="264"/>
                        <a:pt x="83" y="278"/>
                        <a:pt x="83" y="291"/>
                      </a:cubicBezTo>
                      <a:close/>
                      <a:moveTo>
                        <a:pt x="31" y="182"/>
                      </a:moveTo>
                      <a:cubicBezTo>
                        <a:pt x="83" y="160"/>
                        <a:pt x="83" y="160"/>
                        <a:pt x="83" y="160"/>
                      </a:cubicBezTo>
                      <a:cubicBezTo>
                        <a:pt x="83" y="201"/>
                        <a:pt x="83" y="201"/>
                        <a:pt x="83" y="201"/>
                      </a:cubicBezTo>
                      <a:cubicBezTo>
                        <a:pt x="31" y="219"/>
                        <a:pt x="31" y="219"/>
                        <a:pt x="31" y="219"/>
                      </a:cubicBezTo>
                      <a:lnTo>
                        <a:pt x="31" y="18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3" name="Freeform: Shape 63"/>
                <p:cNvSpPr>
                  <a:spLocks/>
                </p:cNvSpPr>
                <p:nvPr/>
              </p:nvSpPr>
              <p:spPr bwMode="auto">
                <a:xfrm>
                  <a:off x="6019628" y="2373459"/>
                  <a:ext cx="395572" cy="3043163"/>
                </a:xfrm>
                <a:custGeom>
                  <a:avLst/>
                  <a:gdLst>
                    <a:gd name="T0" fmla="*/ 207 w 207"/>
                    <a:gd name="T1" fmla="*/ 1543 h 1593"/>
                    <a:gd name="T2" fmla="*/ 0 w 207"/>
                    <a:gd name="T3" fmla="*/ 0 h 1593"/>
                    <a:gd name="T4" fmla="*/ 29 w 207"/>
                    <a:gd name="T5" fmla="*/ 94 h 1593"/>
                    <a:gd name="T6" fmla="*/ 180 w 207"/>
                    <a:gd name="T7" fmla="*/ 179 h 1593"/>
                    <a:gd name="T8" fmla="*/ 29 w 207"/>
                    <a:gd name="T9" fmla="*/ 94 h 1593"/>
                    <a:gd name="T10" fmla="*/ 180 w 207"/>
                    <a:gd name="T11" fmla="*/ 241 h 1593"/>
                    <a:gd name="T12" fmla="*/ 29 w 207"/>
                    <a:gd name="T13" fmla="*/ 241 h 1593"/>
                    <a:gd name="T14" fmla="*/ 29 w 207"/>
                    <a:gd name="T15" fmla="*/ 306 h 1593"/>
                    <a:gd name="T16" fmla="*/ 180 w 207"/>
                    <a:gd name="T17" fmla="*/ 378 h 1593"/>
                    <a:gd name="T18" fmla="*/ 29 w 207"/>
                    <a:gd name="T19" fmla="*/ 306 h 1593"/>
                    <a:gd name="T20" fmla="*/ 180 w 207"/>
                    <a:gd name="T21" fmla="*/ 441 h 1593"/>
                    <a:gd name="T22" fmla="*/ 29 w 207"/>
                    <a:gd name="T23" fmla="*/ 454 h 1593"/>
                    <a:gd name="T24" fmla="*/ 29 w 207"/>
                    <a:gd name="T25" fmla="*/ 519 h 1593"/>
                    <a:gd name="T26" fmla="*/ 180 w 207"/>
                    <a:gd name="T27" fmla="*/ 578 h 1593"/>
                    <a:gd name="T28" fmla="*/ 29 w 207"/>
                    <a:gd name="T29" fmla="*/ 519 h 1593"/>
                    <a:gd name="T30" fmla="*/ 180 w 207"/>
                    <a:gd name="T31" fmla="*/ 641 h 1593"/>
                    <a:gd name="T32" fmla="*/ 29 w 207"/>
                    <a:gd name="T33" fmla="*/ 666 h 1593"/>
                    <a:gd name="T34" fmla="*/ 29 w 207"/>
                    <a:gd name="T35" fmla="*/ 731 h 1593"/>
                    <a:gd name="T36" fmla="*/ 180 w 207"/>
                    <a:gd name="T37" fmla="*/ 777 h 1593"/>
                    <a:gd name="T38" fmla="*/ 29 w 207"/>
                    <a:gd name="T39" fmla="*/ 731 h 1593"/>
                    <a:gd name="T40" fmla="*/ 180 w 207"/>
                    <a:gd name="T41" fmla="*/ 841 h 1593"/>
                    <a:gd name="T42" fmla="*/ 29 w 207"/>
                    <a:gd name="T43" fmla="*/ 878 h 1593"/>
                    <a:gd name="T44" fmla="*/ 29 w 207"/>
                    <a:gd name="T45" fmla="*/ 943 h 1593"/>
                    <a:gd name="T46" fmla="*/ 180 w 207"/>
                    <a:gd name="T47" fmla="*/ 976 h 1593"/>
                    <a:gd name="T48" fmla="*/ 29 w 207"/>
                    <a:gd name="T49" fmla="*/ 943 h 1593"/>
                    <a:gd name="T50" fmla="*/ 180 w 207"/>
                    <a:gd name="T51" fmla="*/ 1041 h 1593"/>
                    <a:gd name="T52" fmla="*/ 29 w 207"/>
                    <a:gd name="T53" fmla="*/ 1091 h 1593"/>
                    <a:gd name="T54" fmla="*/ 29 w 207"/>
                    <a:gd name="T55" fmla="*/ 1156 h 1593"/>
                    <a:gd name="T56" fmla="*/ 180 w 207"/>
                    <a:gd name="T57" fmla="*/ 1175 h 1593"/>
                    <a:gd name="T58" fmla="*/ 29 w 207"/>
                    <a:gd name="T59" fmla="*/ 1156 h 1593"/>
                    <a:gd name="T60" fmla="*/ 180 w 207"/>
                    <a:gd name="T61" fmla="*/ 1241 h 1593"/>
                    <a:gd name="T62" fmla="*/ 29 w 207"/>
                    <a:gd name="T63" fmla="*/ 1303 h 1593"/>
                    <a:gd name="T64" fmla="*/ 29 w 207"/>
                    <a:gd name="T65" fmla="*/ 1368 h 1593"/>
                    <a:gd name="T66" fmla="*/ 180 w 207"/>
                    <a:gd name="T67" fmla="*/ 1375 h 1593"/>
                    <a:gd name="T68" fmla="*/ 29 w 207"/>
                    <a:gd name="T69" fmla="*/ 1368 h 1593"/>
                    <a:gd name="T70" fmla="*/ 180 w 207"/>
                    <a:gd name="T71" fmla="*/ 1441 h 1593"/>
                    <a:gd name="T72" fmla="*/ 29 w 207"/>
                    <a:gd name="T73" fmla="*/ 1515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 h="1593">
                      <a:moveTo>
                        <a:pt x="0" y="1593"/>
                      </a:moveTo>
                      <a:cubicBezTo>
                        <a:pt x="207" y="1543"/>
                        <a:pt x="207" y="1543"/>
                        <a:pt x="207" y="1543"/>
                      </a:cubicBezTo>
                      <a:cubicBezTo>
                        <a:pt x="207" y="68"/>
                        <a:pt x="207" y="68"/>
                        <a:pt x="207" y="68"/>
                      </a:cubicBezTo>
                      <a:cubicBezTo>
                        <a:pt x="0" y="0"/>
                        <a:pt x="0" y="0"/>
                        <a:pt x="0" y="0"/>
                      </a:cubicBezTo>
                      <a:lnTo>
                        <a:pt x="0" y="1593"/>
                      </a:lnTo>
                      <a:close/>
                      <a:moveTo>
                        <a:pt x="29" y="94"/>
                      </a:moveTo>
                      <a:cubicBezTo>
                        <a:pt x="180" y="141"/>
                        <a:pt x="180" y="141"/>
                        <a:pt x="180" y="141"/>
                      </a:cubicBezTo>
                      <a:cubicBezTo>
                        <a:pt x="180" y="179"/>
                        <a:pt x="180" y="179"/>
                        <a:pt x="180" y="179"/>
                      </a:cubicBezTo>
                      <a:cubicBezTo>
                        <a:pt x="29" y="135"/>
                        <a:pt x="29" y="135"/>
                        <a:pt x="29" y="135"/>
                      </a:cubicBezTo>
                      <a:lnTo>
                        <a:pt x="29" y="94"/>
                      </a:lnTo>
                      <a:close/>
                      <a:moveTo>
                        <a:pt x="29" y="200"/>
                      </a:moveTo>
                      <a:cubicBezTo>
                        <a:pt x="79" y="214"/>
                        <a:pt x="130" y="228"/>
                        <a:pt x="180" y="241"/>
                      </a:cubicBezTo>
                      <a:cubicBezTo>
                        <a:pt x="180" y="254"/>
                        <a:pt x="180" y="266"/>
                        <a:pt x="180" y="279"/>
                      </a:cubicBezTo>
                      <a:cubicBezTo>
                        <a:pt x="130" y="266"/>
                        <a:pt x="79" y="254"/>
                        <a:pt x="29" y="241"/>
                      </a:cubicBezTo>
                      <a:cubicBezTo>
                        <a:pt x="29" y="228"/>
                        <a:pt x="29" y="214"/>
                        <a:pt x="29" y="200"/>
                      </a:cubicBezTo>
                      <a:close/>
                      <a:moveTo>
                        <a:pt x="29" y="306"/>
                      </a:moveTo>
                      <a:cubicBezTo>
                        <a:pt x="79" y="318"/>
                        <a:pt x="130" y="330"/>
                        <a:pt x="180" y="341"/>
                      </a:cubicBezTo>
                      <a:cubicBezTo>
                        <a:pt x="180" y="354"/>
                        <a:pt x="180" y="366"/>
                        <a:pt x="180" y="378"/>
                      </a:cubicBezTo>
                      <a:cubicBezTo>
                        <a:pt x="130" y="368"/>
                        <a:pt x="79" y="358"/>
                        <a:pt x="29" y="348"/>
                      </a:cubicBezTo>
                      <a:cubicBezTo>
                        <a:pt x="29" y="334"/>
                        <a:pt x="29" y="320"/>
                        <a:pt x="29" y="306"/>
                      </a:cubicBezTo>
                      <a:close/>
                      <a:moveTo>
                        <a:pt x="29" y="413"/>
                      </a:moveTo>
                      <a:cubicBezTo>
                        <a:pt x="79" y="422"/>
                        <a:pt x="130" y="432"/>
                        <a:pt x="180" y="441"/>
                      </a:cubicBezTo>
                      <a:cubicBezTo>
                        <a:pt x="180" y="453"/>
                        <a:pt x="180" y="466"/>
                        <a:pt x="180" y="478"/>
                      </a:cubicBezTo>
                      <a:cubicBezTo>
                        <a:pt x="130" y="470"/>
                        <a:pt x="79" y="462"/>
                        <a:pt x="29" y="454"/>
                      </a:cubicBezTo>
                      <a:cubicBezTo>
                        <a:pt x="29" y="440"/>
                        <a:pt x="29" y="426"/>
                        <a:pt x="29" y="413"/>
                      </a:cubicBezTo>
                      <a:close/>
                      <a:moveTo>
                        <a:pt x="29" y="519"/>
                      </a:moveTo>
                      <a:cubicBezTo>
                        <a:pt x="79" y="526"/>
                        <a:pt x="130" y="534"/>
                        <a:pt x="180" y="541"/>
                      </a:cubicBezTo>
                      <a:cubicBezTo>
                        <a:pt x="180" y="553"/>
                        <a:pt x="180" y="565"/>
                        <a:pt x="180" y="578"/>
                      </a:cubicBezTo>
                      <a:cubicBezTo>
                        <a:pt x="130" y="572"/>
                        <a:pt x="79" y="566"/>
                        <a:pt x="29" y="560"/>
                      </a:cubicBezTo>
                      <a:cubicBezTo>
                        <a:pt x="29" y="546"/>
                        <a:pt x="29" y="532"/>
                        <a:pt x="29" y="519"/>
                      </a:cubicBezTo>
                      <a:close/>
                      <a:moveTo>
                        <a:pt x="29" y="625"/>
                      </a:moveTo>
                      <a:cubicBezTo>
                        <a:pt x="79" y="630"/>
                        <a:pt x="130" y="636"/>
                        <a:pt x="180" y="641"/>
                      </a:cubicBezTo>
                      <a:cubicBezTo>
                        <a:pt x="180" y="653"/>
                        <a:pt x="180" y="665"/>
                        <a:pt x="180" y="677"/>
                      </a:cubicBezTo>
                      <a:cubicBezTo>
                        <a:pt x="130" y="674"/>
                        <a:pt x="79" y="670"/>
                        <a:pt x="29" y="666"/>
                      </a:cubicBezTo>
                      <a:cubicBezTo>
                        <a:pt x="29" y="652"/>
                        <a:pt x="29" y="639"/>
                        <a:pt x="29" y="625"/>
                      </a:cubicBezTo>
                      <a:close/>
                      <a:moveTo>
                        <a:pt x="29" y="731"/>
                      </a:moveTo>
                      <a:cubicBezTo>
                        <a:pt x="79" y="734"/>
                        <a:pt x="130" y="738"/>
                        <a:pt x="180" y="741"/>
                      </a:cubicBezTo>
                      <a:cubicBezTo>
                        <a:pt x="180" y="753"/>
                        <a:pt x="180" y="765"/>
                        <a:pt x="180" y="777"/>
                      </a:cubicBezTo>
                      <a:cubicBezTo>
                        <a:pt x="130" y="775"/>
                        <a:pt x="79" y="774"/>
                        <a:pt x="29" y="772"/>
                      </a:cubicBezTo>
                      <a:cubicBezTo>
                        <a:pt x="29" y="759"/>
                        <a:pt x="29" y="745"/>
                        <a:pt x="29" y="731"/>
                      </a:cubicBezTo>
                      <a:close/>
                      <a:moveTo>
                        <a:pt x="29" y="837"/>
                      </a:moveTo>
                      <a:cubicBezTo>
                        <a:pt x="79" y="838"/>
                        <a:pt x="130" y="840"/>
                        <a:pt x="180" y="841"/>
                      </a:cubicBezTo>
                      <a:cubicBezTo>
                        <a:pt x="180" y="853"/>
                        <a:pt x="180" y="865"/>
                        <a:pt x="180" y="876"/>
                      </a:cubicBezTo>
                      <a:cubicBezTo>
                        <a:pt x="130" y="877"/>
                        <a:pt x="79" y="878"/>
                        <a:pt x="29" y="878"/>
                      </a:cubicBezTo>
                      <a:cubicBezTo>
                        <a:pt x="29" y="865"/>
                        <a:pt x="29" y="851"/>
                        <a:pt x="29" y="837"/>
                      </a:cubicBezTo>
                      <a:close/>
                      <a:moveTo>
                        <a:pt x="29" y="943"/>
                      </a:moveTo>
                      <a:cubicBezTo>
                        <a:pt x="79" y="943"/>
                        <a:pt x="130" y="942"/>
                        <a:pt x="180" y="941"/>
                      </a:cubicBezTo>
                      <a:cubicBezTo>
                        <a:pt x="180" y="953"/>
                        <a:pt x="180" y="964"/>
                        <a:pt x="180" y="976"/>
                      </a:cubicBezTo>
                      <a:cubicBezTo>
                        <a:pt x="130" y="979"/>
                        <a:pt x="79" y="982"/>
                        <a:pt x="29" y="985"/>
                      </a:cubicBezTo>
                      <a:cubicBezTo>
                        <a:pt x="29" y="971"/>
                        <a:pt x="29" y="957"/>
                        <a:pt x="29" y="943"/>
                      </a:cubicBezTo>
                      <a:close/>
                      <a:moveTo>
                        <a:pt x="29" y="1049"/>
                      </a:moveTo>
                      <a:cubicBezTo>
                        <a:pt x="79" y="1047"/>
                        <a:pt x="130" y="1044"/>
                        <a:pt x="180" y="1041"/>
                      </a:cubicBezTo>
                      <a:cubicBezTo>
                        <a:pt x="180" y="1053"/>
                        <a:pt x="180" y="1064"/>
                        <a:pt x="180" y="1076"/>
                      </a:cubicBezTo>
                      <a:cubicBezTo>
                        <a:pt x="130" y="1081"/>
                        <a:pt x="79" y="1086"/>
                        <a:pt x="29" y="1091"/>
                      </a:cubicBezTo>
                      <a:cubicBezTo>
                        <a:pt x="29" y="1077"/>
                        <a:pt x="29" y="1063"/>
                        <a:pt x="29" y="1049"/>
                      </a:cubicBezTo>
                      <a:close/>
                      <a:moveTo>
                        <a:pt x="29" y="1156"/>
                      </a:moveTo>
                      <a:cubicBezTo>
                        <a:pt x="79" y="1151"/>
                        <a:pt x="130" y="1146"/>
                        <a:pt x="180" y="1141"/>
                      </a:cubicBezTo>
                      <a:cubicBezTo>
                        <a:pt x="180" y="1152"/>
                        <a:pt x="180" y="1164"/>
                        <a:pt x="180" y="1175"/>
                      </a:cubicBezTo>
                      <a:cubicBezTo>
                        <a:pt x="130" y="1183"/>
                        <a:pt x="79" y="1190"/>
                        <a:pt x="29" y="1197"/>
                      </a:cubicBezTo>
                      <a:cubicBezTo>
                        <a:pt x="29" y="1183"/>
                        <a:pt x="29" y="1169"/>
                        <a:pt x="29" y="1156"/>
                      </a:cubicBezTo>
                      <a:close/>
                      <a:moveTo>
                        <a:pt x="29" y="1262"/>
                      </a:moveTo>
                      <a:cubicBezTo>
                        <a:pt x="79" y="1255"/>
                        <a:pt x="130" y="1248"/>
                        <a:pt x="180" y="1241"/>
                      </a:cubicBezTo>
                      <a:cubicBezTo>
                        <a:pt x="180" y="1252"/>
                        <a:pt x="180" y="1264"/>
                        <a:pt x="180" y="1275"/>
                      </a:cubicBezTo>
                      <a:cubicBezTo>
                        <a:pt x="130" y="1284"/>
                        <a:pt x="79" y="1294"/>
                        <a:pt x="29" y="1303"/>
                      </a:cubicBezTo>
                      <a:cubicBezTo>
                        <a:pt x="29" y="1289"/>
                        <a:pt x="29" y="1276"/>
                        <a:pt x="29" y="1262"/>
                      </a:cubicBezTo>
                      <a:close/>
                      <a:moveTo>
                        <a:pt x="29" y="1368"/>
                      </a:moveTo>
                      <a:cubicBezTo>
                        <a:pt x="79" y="1359"/>
                        <a:pt x="130" y="1350"/>
                        <a:pt x="180" y="1341"/>
                      </a:cubicBezTo>
                      <a:cubicBezTo>
                        <a:pt x="180" y="1352"/>
                        <a:pt x="180" y="1363"/>
                        <a:pt x="180" y="1375"/>
                      </a:cubicBezTo>
                      <a:cubicBezTo>
                        <a:pt x="130" y="1386"/>
                        <a:pt x="79" y="1398"/>
                        <a:pt x="29" y="1409"/>
                      </a:cubicBezTo>
                      <a:cubicBezTo>
                        <a:pt x="29" y="1395"/>
                        <a:pt x="29" y="1382"/>
                        <a:pt x="29" y="1368"/>
                      </a:cubicBezTo>
                      <a:close/>
                      <a:moveTo>
                        <a:pt x="29" y="1474"/>
                      </a:moveTo>
                      <a:cubicBezTo>
                        <a:pt x="180" y="1441"/>
                        <a:pt x="180" y="1441"/>
                        <a:pt x="180" y="1441"/>
                      </a:cubicBezTo>
                      <a:cubicBezTo>
                        <a:pt x="180" y="1474"/>
                        <a:pt x="180" y="1474"/>
                        <a:pt x="180" y="1474"/>
                      </a:cubicBezTo>
                      <a:cubicBezTo>
                        <a:pt x="29" y="1515"/>
                        <a:pt x="29" y="1515"/>
                        <a:pt x="29" y="1515"/>
                      </a:cubicBezTo>
                      <a:lnTo>
                        <a:pt x="29" y="14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4" name="Freeform: Shape 64"/>
                <p:cNvSpPr>
                  <a:spLocks/>
                </p:cNvSpPr>
                <p:nvPr/>
              </p:nvSpPr>
              <p:spPr bwMode="auto">
                <a:xfrm>
                  <a:off x="5227178" y="2377376"/>
                  <a:ext cx="759812" cy="3036635"/>
                </a:xfrm>
                <a:custGeom>
                  <a:avLst/>
                  <a:gdLst>
                    <a:gd name="T0" fmla="*/ 329 w 398"/>
                    <a:gd name="T1" fmla="*/ 1511 h 1590"/>
                    <a:gd name="T2" fmla="*/ 263 w 398"/>
                    <a:gd name="T3" fmla="*/ 1423 h 1590"/>
                    <a:gd name="T4" fmla="*/ 263 w 398"/>
                    <a:gd name="T5" fmla="*/ 1299 h 1590"/>
                    <a:gd name="T6" fmla="*/ 329 w 398"/>
                    <a:gd name="T7" fmla="*/ 1222 h 1590"/>
                    <a:gd name="T8" fmla="*/ 329 w 398"/>
                    <a:gd name="T9" fmla="*/ 1189 h 1590"/>
                    <a:gd name="T10" fmla="*/ 329 w 398"/>
                    <a:gd name="T11" fmla="*/ 1029 h 1590"/>
                    <a:gd name="T12" fmla="*/ 263 w 398"/>
                    <a:gd name="T13" fmla="*/ 950 h 1590"/>
                    <a:gd name="T14" fmla="*/ 263 w 398"/>
                    <a:gd name="T15" fmla="*/ 827 h 1590"/>
                    <a:gd name="T16" fmla="*/ 329 w 398"/>
                    <a:gd name="T17" fmla="*/ 740 h 1590"/>
                    <a:gd name="T18" fmla="*/ 329 w 398"/>
                    <a:gd name="T19" fmla="*/ 707 h 1590"/>
                    <a:gd name="T20" fmla="*/ 329 w 398"/>
                    <a:gd name="T21" fmla="*/ 627 h 1590"/>
                    <a:gd name="T22" fmla="*/ 263 w 398"/>
                    <a:gd name="T23" fmla="*/ 478 h 1590"/>
                    <a:gd name="T24" fmla="*/ 263 w 398"/>
                    <a:gd name="T25" fmla="*/ 355 h 1590"/>
                    <a:gd name="T26" fmla="*/ 329 w 398"/>
                    <a:gd name="T27" fmla="*/ 258 h 1590"/>
                    <a:gd name="T28" fmla="*/ 329 w 398"/>
                    <a:gd name="T29" fmla="*/ 225 h 1590"/>
                    <a:gd name="T30" fmla="*/ 177 w 398"/>
                    <a:gd name="T31" fmla="*/ 145 h 1590"/>
                    <a:gd name="T32" fmla="*/ 219 w 398"/>
                    <a:gd name="T33" fmla="*/ 209 h 1590"/>
                    <a:gd name="T34" fmla="*/ 219 w 398"/>
                    <a:gd name="T35" fmla="*/ 330 h 1590"/>
                    <a:gd name="T36" fmla="*/ 176 w 398"/>
                    <a:gd name="T37" fmla="*/ 416 h 1590"/>
                    <a:gd name="T38" fmla="*/ 176 w 398"/>
                    <a:gd name="T39" fmla="*/ 452 h 1590"/>
                    <a:gd name="T40" fmla="*/ 176 w 398"/>
                    <a:gd name="T41" fmla="*/ 605 h 1590"/>
                    <a:gd name="T42" fmla="*/ 218 w 398"/>
                    <a:gd name="T43" fmla="*/ 675 h 1590"/>
                    <a:gd name="T44" fmla="*/ 218 w 398"/>
                    <a:gd name="T45" fmla="*/ 795 h 1590"/>
                    <a:gd name="T46" fmla="*/ 175 w 398"/>
                    <a:gd name="T47" fmla="*/ 875 h 1590"/>
                    <a:gd name="T48" fmla="*/ 175 w 398"/>
                    <a:gd name="T49" fmla="*/ 911 h 1590"/>
                    <a:gd name="T50" fmla="*/ 175 w 398"/>
                    <a:gd name="T51" fmla="*/ 1064 h 1590"/>
                    <a:gd name="T52" fmla="*/ 217 w 398"/>
                    <a:gd name="T53" fmla="*/ 1141 h 1590"/>
                    <a:gd name="T54" fmla="*/ 217 w 398"/>
                    <a:gd name="T55" fmla="*/ 1261 h 1590"/>
                    <a:gd name="T56" fmla="*/ 174 w 398"/>
                    <a:gd name="T57" fmla="*/ 1335 h 1590"/>
                    <a:gd name="T58" fmla="*/ 174 w 398"/>
                    <a:gd name="T59" fmla="*/ 1371 h 1590"/>
                    <a:gd name="T60" fmla="*/ 139 w 398"/>
                    <a:gd name="T61" fmla="*/ 1485 h 1590"/>
                    <a:gd name="T62" fmla="*/ 109 w 398"/>
                    <a:gd name="T63" fmla="*/ 1405 h 1590"/>
                    <a:gd name="T64" fmla="*/ 139 w 398"/>
                    <a:gd name="T65" fmla="*/ 1294 h 1590"/>
                    <a:gd name="T66" fmla="*/ 139 w 398"/>
                    <a:gd name="T67" fmla="*/ 1218 h 1590"/>
                    <a:gd name="T68" fmla="*/ 109 w 398"/>
                    <a:gd name="T69" fmla="*/ 1180 h 1590"/>
                    <a:gd name="T70" fmla="*/ 109 w 398"/>
                    <a:gd name="T71" fmla="*/ 1030 h 1590"/>
                    <a:gd name="T72" fmla="*/ 109 w 398"/>
                    <a:gd name="T73" fmla="*/ 955 h 1590"/>
                    <a:gd name="T74" fmla="*/ 109 w 398"/>
                    <a:gd name="T75" fmla="*/ 842 h 1590"/>
                    <a:gd name="T76" fmla="*/ 139 w 398"/>
                    <a:gd name="T77" fmla="*/ 763 h 1590"/>
                    <a:gd name="T78" fmla="*/ 139 w 398"/>
                    <a:gd name="T79" fmla="*/ 727 h 1590"/>
                    <a:gd name="T80" fmla="*/ 139 w 398"/>
                    <a:gd name="T81" fmla="*/ 575 h 1590"/>
                    <a:gd name="T82" fmla="*/ 109 w 398"/>
                    <a:gd name="T83" fmla="*/ 505 h 1590"/>
                    <a:gd name="T84" fmla="*/ 109 w 398"/>
                    <a:gd name="T85" fmla="*/ 392 h 1590"/>
                    <a:gd name="T86" fmla="*/ 139 w 398"/>
                    <a:gd name="T87" fmla="*/ 348 h 1590"/>
                    <a:gd name="T88" fmla="*/ 139 w 398"/>
                    <a:gd name="T89" fmla="*/ 272 h 1590"/>
                    <a:gd name="T90" fmla="*/ 81 w 398"/>
                    <a:gd name="T91" fmla="*/ 1478 h 1590"/>
                    <a:gd name="T92" fmla="*/ 54 w 398"/>
                    <a:gd name="T93" fmla="*/ 1400 h 1590"/>
                    <a:gd name="T94" fmla="*/ 54 w 398"/>
                    <a:gd name="T95" fmla="*/ 1291 h 1590"/>
                    <a:gd name="T96" fmla="*/ 80 w 398"/>
                    <a:gd name="T97" fmla="*/ 1218 h 1590"/>
                    <a:gd name="T98" fmla="*/ 80 w 398"/>
                    <a:gd name="T99" fmla="*/ 1180 h 1590"/>
                    <a:gd name="T100" fmla="*/ 79 w 398"/>
                    <a:gd name="T101" fmla="*/ 1031 h 1590"/>
                    <a:gd name="T102" fmla="*/ 53 w 398"/>
                    <a:gd name="T103" fmla="*/ 958 h 1590"/>
                    <a:gd name="T104" fmla="*/ 52 w 398"/>
                    <a:gd name="T105" fmla="*/ 848 h 1590"/>
                    <a:gd name="T106" fmla="*/ 79 w 398"/>
                    <a:gd name="T107" fmla="*/ 771 h 1590"/>
                    <a:gd name="T108" fmla="*/ 79 w 398"/>
                    <a:gd name="T109" fmla="*/ 734 h 1590"/>
                    <a:gd name="T110" fmla="*/ 78 w 398"/>
                    <a:gd name="T111" fmla="*/ 585 h 1590"/>
                    <a:gd name="T112" fmla="*/ 51 w 398"/>
                    <a:gd name="T113" fmla="*/ 515 h 1590"/>
                    <a:gd name="T114" fmla="*/ 51 w 398"/>
                    <a:gd name="T115" fmla="*/ 406 h 1590"/>
                    <a:gd name="T116" fmla="*/ 78 w 398"/>
                    <a:gd name="T117" fmla="*/ 325 h 1590"/>
                    <a:gd name="T118" fmla="*/ 77 w 398"/>
                    <a:gd name="T119" fmla="*/ 287 h 1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8" h="1590">
                      <a:moveTo>
                        <a:pt x="0" y="1529"/>
                      </a:moveTo>
                      <a:cubicBezTo>
                        <a:pt x="398" y="1590"/>
                        <a:pt x="398" y="1590"/>
                        <a:pt x="398" y="1590"/>
                      </a:cubicBezTo>
                      <a:cubicBezTo>
                        <a:pt x="398" y="0"/>
                        <a:pt x="398" y="0"/>
                        <a:pt x="398" y="0"/>
                      </a:cubicBezTo>
                      <a:cubicBezTo>
                        <a:pt x="0" y="137"/>
                        <a:pt x="0" y="137"/>
                        <a:pt x="0" y="137"/>
                      </a:cubicBezTo>
                      <a:lnTo>
                        <a:pt x="0" y="1529"/>
                      </a:lnTo>
                      <a:close/>
                      <a:moveTo>
                        <a:pt x="329" y="1511"/>
                      </a:moveTo>
                      <a:cubicBezTo>
                        <a:pt x="263" y="1501"/>
                        <a:pt x="263" y="1501"/>
                        <a:pt x="263" y="1501"/>
                      </a:cubicBezTo>
                      <a:cubicBezTo>
                        <a:pt x="263" y="1457"/>
                        <a:pt x="263" y="1457"/>
                        <a:pt x="263" y="1457"/>
                      </a:cubicBezTo>
                      <a:cubicBezTo>
                        <a:pt x="329" y="1463"/>
                        <a:pt x="329" y="1463"/>
                        <a:pt x="329" y="1463"/>
                      </a:cubicBezTo>
                      <a:lnTo>
                        <a:pt x="329" y="1511"/>
                      </a:lnTo>
                      <a:close/>
                      <a:moveTo>
                        <a:pt x="329" y="1430"/>
                      </a:moveTo>
                      <a:cubicBezTo>
                        <a:pt x="307" y="1428"/>
                        <a:pt x="285" y="1425"/>
                        <a:pt x="263" y="1423"/>
                      </a:cubicBezTo>
                      <a:cubicBezTo>
                        <a:pt x="263" y="1408"/>
                        <a:pt x="263" y="1393"/>
                        <a:pt x="263" y="1378"/>
                      </a:cubicBezTo>
                      <a:cubicBezTo>
                        <a:pt x="285" y="1380"/>
                        <a:pt x="307" y="1381"/>
                        <a:pt x="329" y="1382"/>
                      </a:cubicBezTo>
                      <a:cubicBezTo>
                        <a:pt x="329" y="1398"/>
                        <a:pt x="329" y="1414"/>
                        <a:pt x="329" y="1430"/>
                      </a:cubicBezTo>
                      <a:close/>
                      <a:moveTo>
                        <a:pt x="329" y="1350"/>
                      </a:moveTo>
                      <a:cubicBezTo>
                        <a:pt x="307" y="1348"/>
                        <a:pt x="285" y="1346"/>
                        <a:pt x="263" y="1344"/>
                      </a:cubicBezTo>
                      <a:cubicBezTo>
                        <a:pt x="263" y="1329"/>
                        <a:pt x="263" y="1314"/>
                        <a:pt x="263" y="1299"/>
                      </a:cubicBezTo>
                      <a:cubicBezTo>
                        <a:pt x="285" y="1300"/>
                        <a:pt x="307" y="1301"/>
                        <a:pt x="329" y="1302"/>
                      </a:cubicBezTo>
                      <a:cubicBezTo>
                        <a:pt x="329" y="1318"/>
                        <a:pt x="329" y="1334"/>
                        <a:pt x="329" y="1350"/>
                      </a:cubicBezTo>
                      <a:close/>
                      <a:moveTo>
                        <a:pt x="329" y="1270"/>
                      </a:moveTo>
                      <a:cubicBezTo>
                        <a:pt x="307" y="1268"/>
                        <a:pt x="285" y="1267"/>
                        <a:pt x="263" y="1265"/>
                      </a:cubicBezTo>
                      <a:cubicBezTo>
                        <a:pt x="263" y="1250"/>
                        <a:pt x="263" y="1236"/>
                        <a:pt x="263" y="1221"/>
                      </a:cubicBezTo>
                      <a:cubicBezTo>
                        <a:pt x="285" y="1221"/>
                        <a:pt x="307" y="1221"/>
                        <a:pt x="329" y="1222"/>
                      </a:cubicBezTo>
                      <a:cubicBezTo>
                        <a:pt x="329" y="1238"/>
                        <a:pt x="329" y="1254"/>
                        <a:pt x="329" y="1270"/>
                      </a:cubicBezTo>
                      <a:close/>
                      <a:moveTo>
                        <a:pt x="329" y="1189"/>
                      </a:moveTo>
                      <a:cubicBezTo>
                        <a:pt x="307" y="1188"/>
                        <a:pt x="285" y="1187"/>
                        <a:pt x="263" y="1186"/>
                      </a:cubicBezTo>
                      <a:cubicBezTo>
                        <a:pt x="263" y="1172"/>
                        <a:pt x="263" y="1157"/>
                        <a:pt x="263" y="1142"/>
                      </a:cubicBezTo>
                      <a:cubicBezTo>
                        <a:pt x="285" y="1142"/>
                        <a:pt x="307" y="1142"/>
                        <a:pt x="329" y="1141"/>
                      </a:cubicBezTo>
                      <a:cubicBezTo>
                        <a:pt x="329" y="1157"/>
                        <a:pt x="329" y="1173"/>
                        <a:pt x="329" y="1189"/>
                      </a:cubicBezTo>
                      <a:close/>
                      <a:moveTo>
                        <a:pt x="329" y="1109"/>
                      </a:moveTo>
                      <a:cubicBezTo>
                        <a:pt x="307" y="1108"/>
                        <a:pt x="285" y="1108"/>
                        <a:pt x="263" y="1108"/>
                      </a:cubicBezTo>
                      <a:cubicBezTo>
                        <a:pt x="263" y="1093"/>
                        <a:pt x="263" y="1078"/>
                        <a:pt x="263" y="1063"/>
                      </a:cubicBezTo>
                      <a:cubicBezTo>
                        <a:pt x="285" y="1063"/>
                        <a:pt x="307" y="1062"/>
                        <a:pt x="329" y="1061"/>
                      </a:cubicBezTo>
                      <a:cubicBezTo>
                        <a:pt x="329" y="1077"/>
                        <a:pt x="329" y="1093"/>
                        <a:pt x="329" y="1109"/>
                      </a:cubicBezTo>
                      <a:close/>
                      <a:moveTo>
                        <a:pt x="329" y="1029"/>
                      </a:moveTo>
                      <a:cubicBezTo>
                        <a:pt x="307" y="1029"/>
                        <a:pt x="285" y="1029"/>
                        <a:pt x="263" y="1029"/>
                      </a:cubicBezTo>
                      <a:cubicBezTo>
                        <a:pt x="263" y="1014"/>
                        <a:pt x="263" y="999"/>
                        <a:pt x="263" y="984"/>
                      </a:cubicBezTo>
                      <a:cubicBezTo>
                        <a:pt x="285" y="983"/>
                        <a:pt x="307" y="982"/>
                        <a:pt x="329" y="981"/>
                      </a:cubicBezTo>
                      <a:cubicBezTo>
                        <a:pt x="329" y="997"/>
                        <a:pt x="329" y="1013"/>
                        <a:pt x="329" y="1029"/>
                      </a:cubicBezTo>
                      <a:close/>
                      <a:moveTo>
                        <a:pt x="329" y="948"/>
                      </a:moveTo>
                      <a:cubicBezTo>
                        <a:pt x="307" y="949"/>
                        <a:pt x="285" y="950"/>
                        <a:pt x="263" y="950"/>
                      </a:cubicBezTo>
                      <a:cubicBezTo>
                        <a:pt x="263" y="935"/>
                        <a:pt x="263" y="921"/>
                        <a:pt x="263" y="906"/>
                      </a:cubicBezTo>
                      <a:cubicBezTo>
                        <a:pt x="285" y="904"/>
                        <a:pt x="307" y="902"/>
                        <a:pt x="329" y="900"/>
                      </a:cubicBezTo>
                      <a:cubicBezTo>
                        <a:pt x="329" y="916"/>
                        <a:pt x="329" y="932"/>
                        <a:pt x="329" y="948"/>
                      </a:cubicBezTo>
                      <a:close/>
                      <a:moveTo>
                        <a:pt x="329" y="868"/>
                      </a:moveTo>
                      <a:cubicBezTo>
                        <a:pt x="307" y="869"/>
                        <a:pt x="285" y="870"/>
                        <a:pt x="263" y="872"/>
                      </a:cubicBezTo>
                      <a:cubicBezTo>
                        <a:pt x="263" y="857"/>
                        <a:pt x="263" y="842"/>
                        <a:pt x="263" y="827"/>
                      </a:cubicBezTo>
                      <a:cubicBezTo>
                        <a:pt x="285" y="825"/>
                        <a:pt x="307" y="822"/>
                        <a:pt x="329" y="820"/>
                      </a:cubicBezTo>
                      <a:cubicBezTo>
                        <a:pt x="329" y="836"/>
                        <a:pt x="329" y="852"/>
                        <a:pt x="329" y="868"/>
                      </a:cubicBezTo>
                      <a:close/>
                      <a:moveTo>
                        <a:pt x="329" y="788"/>
                      </a:moveTo>
                      <a:cubicBezTo>
                        <a:pt x="307" y="789"/>
                        <a:pt x="285" y="791"/>
                        <a:pt x="263" y="793"/>
                      </a:cubicBezTo>
                      <a:cubicBezTo>
                        <a:pt x="263" y="778"/>
                        <a:pt x="263" y="763"/>
                        <a:pt x="263" y="748"/>
                      </a:cubicBezTo>
                      <a:cubicBezTo>
                        <a:pt x="285" y="745"/>
                        <a:pt x="307" y="743"/>
                        <a:pt x="329" y="740"/>
                      </a:cubicBezTo>
                      <a:cubicBezTo>
                        <a:pt x="329" y="756"/>
                        <a:pt x="329" y="772"/>
                        <a:pt x="329" y="788"/>
                      </a:cubicBezTo>
                      <a:close/>
                      <a:moveTo>
                        <a:pt x="329" y="707"/>
                      </a:moveTo>
                      <a:cubicBezTo>
                        <a:pt x="307" y="710"/>
                        <a:pt x="285" y="712"/>
                        <a:pt x="263" y="714"/>
                      </a:cubicBezTo>
                      <a:cubicBezTo>
                        <a:pt x="263" y="699"/>
                        <a:pt x="263" y="684"/>
                        <a:pt x="263" y="670"/>
                      </a:cubicBezTo>
                      <a:cubicBezTo>
                        <a:pt x="285" y="666"/>
                        <a:pt x="307" y="663"/>
                        <a:pt x="329" y="660"/>
                      </a:cubicBezTo>
                      <a:cubicBezTo>
                        <a:pt x="329" y="675"/>
                        <a:pt x="329" y="691"/>
                        <a:pt x="329" y="707"/>
                      </a:cubicBezTo>
                      <a:close/>
                      <a:moveTo>
                        <a:pt x="263" y="557"/>
                      </a:moveTo>
                      <a:cubicBezTo>
                        <a:pt x="263" y="542"/>
                        <a:pt x="263" y="527"/>
                        <a:pt x="263" y="512"/>
                      </a:cubicBezTo>
                      <a:cubicBezTo>
                        <a:pt x="285" y="508"/>
                        <a:pt x="307" y="503"/>
                        <a:pt x="329" y="499"/>
                      </a:cubicBezTo>
                      <a:cubicBezTo>
                        <a:pt x="329" y="515"/>
                        <a:pt x="329" y="531"/>
                        <a:pt x="329" y="547"/>
                      </a:cubicBezTo>
                      <a:cubicBezTo>
                        <a:pt x="307" y="550"/>
                        <a:pt x="285" y="553"/>
                        <a:pt x="263" y="557"/>
                      </a:cubicBezTo>
                      <a:close/>
                      <a:moveTo>
                        <a:pt x="329" y="627"/>
                      </a:moveTo>
                      <a:cubicBezTo>
                        <a:pt x="307" y="630"/>
                        <a:pt x="285" y="633"/>
                        <a:pt x="263" y="635"/>
                      </a:cubicBezTo>
                      <a:cubicBezTo>
                        <a:pt x="263" y="620"/>
                        <a:pt x="263" y="606"/>
                        <a:pt x="263" y="591"/>
                      </a:cubicBezTo>
                      <a:cubicBezTo>
                        <a:pt x="285" y="587"/>
                        <a:pt x="307" y="583"/>
                        <a:pt x="329" y="579"/>
                      </a:cubicBezTo>
                      <a:cubicBezTo>
                        <a:pt x="329" y="595"/>
                        <a:pt x="329" y="611"/>
                        <a:pt x="329" y="627"/>
                      </a:cubicBezTo>
                      <a:close/>
                      <a:moveTo>
                        <a:pt x="329" y="466"/>
                      </a:moveTo>
                      <a:cubicBezTo>
                        <a:pt x="307" y="470"/>
                        <a:pt x="285" y="474"/>
                        <a:pt x="263" y="478"/>
                      </a:cubicBezTo>
                      <a:cubicBezTo>
                        <a:pt x="263" y="463"/>
                        <a:pt x="263" y="448"/>
                        <a:pt x="263" y="433"/>
                      </a:cubicBezTo>
                      <a:cubicBezTo>
                        <a:pt x="285" y="428"/>
                        <a:pt x="307" y="423"/>
                        <a:pt x="329" y="419"/>
                      </a:cubicBezTo>
                      <a:cubicBezTo>
                        <a:pt x="329" y="434"/>
                        <a:pt x="329" y="450"/>
                        <a:pt x="329" y="466"/>
                      </a:cubicBezTo>
                      <a:close/>
                      <a:moveTo>
                        <a:pt x="329" y="386"/>
                      </a:moveTo>
                      <a:cubicBezTo>
                        <a:pt x="307" y="390"/>
                        <a:pt x="285" y="395"/>
                        <a:pt x="263" y="399"/>
                      </a:cubicBezTo>
                      <a:cubicBezTo>
                        <a:pt x="263" y="384"/>
                        <a:pt x="263" y="369"/>
                        <a:pt x="263" y="355"/>
                      </a:cubicBezTo>
                      <a:cubicBezTo>
                        <a:pt x="285" y="349"/>
                        <a:pt x="307" y="344"/>
                        <a:pt x="329" y="338"/>
                      </a:cubicBezTo>
                      <a:cubicBezTo>
                        <a:pt x="329" y="354"/>
                        <a:pt x="329" y="370"/>
                        <a:pt x="329" y="386"/>
                      </a:cubicBezTo>
                      <a:close/>
                      <a:moveTo>
                        <a:pt x="329" y="306"/>
                      </a:moveTo>
                      <a:cubicBezTo>
                        <a:pt x="307" y="311"/>
                        <a:pt x="285" y="315"/>
                        <a:pt x="263" y="320"/>
                      </a:cubicBezTo>
                      <a:cubicBezTo>
                        <a:pt x="263" y="306"/>
                        <a:pt x="263" y="291"/>
                        <a:pt x="263" y="276"/>
                      </a:cubicBezTo>
                      <a:cubicBezTo>
                        <a:pt x="285" y="270"/>
                        <a:pt x="307" y="264"/>
                        <a:pt x="329" y="258"/>
                      </a:cubicBezTo>
                      <a:cubicBezTo>
                        <a:pt x="329" y="274"/>
                        <a:pt x="329" y="290"/>
                        <a:pt x="329" y="306"/>
                      </a:cubicBezTo>
                      <a:close/>
                      <a:moveTo>
                        <a:pt x="329" y="225"/>
                      </a:moveTo>
                      <a:cubicBezTo>
                        <a:pt x="307" y="231"/>
                        <a:pt x="285" y="236"/>
                        <a:pt x="263" y="242"/>
                      </a:cubicBezTo>
                      <a:cubicBezTo>
                        <a:pt x="263" y="227"/>
                        <a:pt x="263" y="212"/>
                        <a:pt x="263" y="197"/>
                      </a:cubicBezTo>
                      <a:cubicBezTo>
                        <a:pt x="285" y="191"/>
                        <a:pt x="307" y="184"/>
                        <a:pt x="329" y="178"/>
                      </a:cubicBezTo>
                      <a:cubicBezTo>
                        <a:pt x="329" y="193"/>
                        <a:pt x="329" y="209"/>
                        <a:pt x="329" y="225"/>
                      </a:cubicBezTo>
                      <a:close/>
                      <a:moveTo>
                        <a:pt x="263" y="118"/>
                      </a:moveTo>
                      <a:cubicBezTo>
                        <a:pt x="329" y="97"/>
                        <a:pt x="329" y="97"/>
                        <a:pt x="329" y="97"/>
                      </a:cubicBezTo>
                      <a:cubicBezTo>
                        <a:pt x="329" y="145"/>
                        <a:pt x="329" y="145"/>
                        <a:pt x="329" y="145"/>
                      </a:cubicBezTo>
                      <a:cubicBezTo>
                        <a:pt x="263" y="163"/>
                        <a:pt x="263" y="163"/>
                        <a:pt x="263" y="163"/>
                      </a:cubicBezTo>
                      <a:lnTo>
                        <a:pt x="263" y="118"/>
                      </a:lnTo>
                      <a:close/>
                      <a:moveTo>
                        <a:pt x="177" y="145"/>
                      </a:moveTo>
                      <a:cubicBezTo>
                        <a:pt x="219" y="131"/>
                        <a:pt x="219" y="131"/>
                        <a:pt x="219" y="131"/>
                      </a:cubicBezTo>
                      <a:cubicBezTo>
                        <a:pt x="219" y="174"/>
                        <a:pt x="219" y="174"/>
                        <a:pt x="219" y="174"/>
                      </a:cubicBezTo>
                      <a:cubicBezTo>
                        <a:pt x="177" y="186"/>
                        <a:pt x="177" y="186"/>
                        <a:pt x="177" y="186"/>
                      </a:cubicBezTo>
                      <a:lnTo>
                        <a:pt x="177" y="145"/>
                      </a:lnTo>
                      <a:close/>
                      <a:moveTo>
                        <a:pt x="176" y="222"/>
                      </a:moveTo>
                      <a:cubicBezTo>
                        <a:pt x="191" y="217"/>
                        <a:pt x="205" y="213"/>
                        <a:pt x="219" y="209"/>
                      </a:cubicBezTo>
                      <a:cubicBezTo>
                        <a:pt x="219" y="223"/>
                        <a:pt x="219" y="238"/>
                        <a:pt x="219" y="252"/>
                      </a:cubicBezTo>
                      <a:cubicBezTo>
                        <a:pt x="205" y="255"/>
                        <a:pt x="191" y="259"/>
                        <a:pt x="176" y="262"/>
                      </a:cubicBezTo>
                      <a:cubicBezTo>
                        <a:pt x="176" y="249"/>
                        <a:pt x="176" y="235"/>
                        <a:pt x="176" y="222"/>
                      </a:cubicBezTo>
                      <a:close/>
                      <a:moveTo>
                        <a:pt x="176" y="298"/>
                      </a:moveTo>
                      <a:cubicBezTo>
                        <a:pt x="190" y="294"/>
                        <a:pt x="205" y="291"/>
                        <a:pt x="219" y="287"/>
                      </a:cubicBezTo>
                      <a:cubicBezTo>
                        <a:pt x="219" y="301"/>
                        <a:pt x="219" y="315"/>
                        <a:pt x="219" y="330"/>
                      </a:cubicBezTo>
                      <a:cubicBezTo>
                        <a:pt x="205" y="333"/>
                        <a:pt x="190" y="336"/>
                        <a:pt x="176" y="339"/>
                      </a:cubicBezTo>
                      <a:cubicBezTo>
                        <a:pt x="176" y="325"/>
                        <a:pt x="176" y="312"/>
                        <a:pt x="176" y="298"/>
                      </a:cubicBezTo>
                      <a:close/>
                      <a:moveTo>
                        <a:pt x="176" y="375"/>
                      </a:moveTo>
                      <a:cubicBezTo>
                        <a:pt x="190" y="371"/>
                        <a:pt x="204" y="368"/>
                        <a:pt x="219" y="364"/>
                      </a:cubicBezTo>
                      <a:cubicBezTo>
                        <a:pt x="219" y="379"/>
                        <a:pt x="219" y="393"/>
                        <a:pt x="219" y="407"/>
                      </a:cubicBezTo>
                      <a:cubicBezTo>
                        <a:pt x="204" y="410"/>
                        <a:pt x="190" y="413"/>
                        <a:pt x="176" y="416"/>
                      </a:cubicBezTo>
                      <a:cubicBezTo>
                        <a:pt x="176" y="402"/>
                        <a:pt x="176" y="388"/>
                        <a:pt x="176" y="375"/>
                      </a:cubicBezTo>
                      <a:close/>
                      <a:moveTo>
                        <a:pt x="176" y="452"/>
                      </a:moveTo>
                      <a:cubicBezTo>
                        <a:pt x="190" y="448"/>
                        <a:pt x="204" y="445"/>
                        <a:pt x="218" y="442"/>
                      </a:cubicBezTo>
                      <a:cubicBezTo>
                        <a:pt x="218" y="456"/>
                        <a:pt x="218" y="471"/>
                        <a:pt x="218" y="485"/>
                      </a:cubicBezTo>
                      <a:cubicBezTo>
                        <a:pt x="204" y="487"/>
                        <a:pt x="190" y="490"/>
                        <a:pt x="176" y="492"/>
                      </a:cubicBezTo>
                      <a:cubicBezTo>
                        <a:pt x="176" y="479"/>
                        <a:pt x="176" y="465"/>
                        <a:pt x="176" y="452"/>
                      </a:cubicBezTo>
                      <a:close/>
                      <a:moveTo>
                        <a:pt x="176" y="528"/>
                      </a:moveTo>
                      <a:cubicBezTo>
                        <a:pt x="190" y="525"/>
                        <a:pt x="204" y="522"/>
                        <a:pt x="218" y="520"/>
                      </a:cubicBezTo>
                      <a:cubicBezTo>
                        <a:pt x="218" y="534"/>
                        <a:pt x="218" y="548"/>
                        <a:pt x="218" y="562"/>
                      </a:cubicBezTo>
                      <a:cubicBezTo>
                        <a:pt x="204" y="565"/>
                        <a:pt x="190" y="567"/>
                        <a:pt x="176" y="569"/>
                      </a:cubicBezTo>
                      <a:cubicBezTo>
                        <a:pt x="176" y="555"/>
                        <a:pt x="176" y="542"/>
                        <a:pt x="176" y="528"/>
                      </a:cubicBezTo>
                      <a:close/>
                      <a:moveTo>
                        <a:pt x="176" y="605"/>
                      </a:moveTo>
                      <a:cubicBezTo>
                        <a:pt x="190" y="602"/>
                        <a:pt x="204" y="600"/>
                        <a:pt x="218" y="597"/>
                      </a:cubicBezTo>
                      <a:cubicBezTo>
                        <a:pt x="218" y="612"/>
                        <a:pt x="218" y="626"/>
                        <a:pt x="218" y="640"/>
                      </a:cubicBezTo>
                      <a:cubicBezTo>
                        <a:pt x="204" y="642"/>
                        <a:pt x="190" y="644"/>
                        <a:pt x="176" y="645"/>
                      </a:cubicBezTo>
                      <a:cubicBezTo>
                        <a:pt x="176" y="632"/>
                        <a:pt x="176" y="618"/>
                        <a:pt x="176" y="605"/>
                      </a:cubicBezTo>
                      <a:close/>
                      <a:moveTo>
                        <a:pt x="176" y="681"/>
                      </a:moveTo>
                      <a:cubicBezTo>
                        <a:pt x="190" y="679"/>
                        <a:pt x="204" y="677"/>
                        <a:pt x="218" y="675"/>
                      </a:cubicBezTo>
                      <a:cubicBezTo>
                        <a:pt x="218" y="689"/>
                        <a:pt x="218" y="703"/>
                        <a:pt x="218" y="718"/>
                      </a:cubicBezTo>
                      <a:cubicBezTo>
                        <a:pt x="204" y="719"/>
                        <a:pt x="190" y="721"/>
                        <a:pt x="176" y="722"/>
                      </a:cubicBezTo>
                      <a:cubicBezTo>
                        <a:pt x="176" y="709"/>
                        <a:pt x="176" y="695"/>
                        <a:pt x="176" y="681"/>
                      </a:cubicBezTo>
                      <a:close/>
                      <a:moveTo>
                        <a:pt x="175" y="758"/>
                      </a:moveTo>
                      <a:cubicBezTo>
                        <a:pt x="190" y="756"/>
                        <a:pt x="204" y="754"/>
                        <a:pt x="218" y="753"/>
                      </a:cubicBezTo>
                      <a:cubicBezTo>
                        <a:pt x="218" y="767"/>
                        <a:pt x="218" y="781"/>
                        <a:pt x="218" y="795"/>
                      </a:cubicBezTo>
                      <a:cubicBezTo>
                        <a:pt x="204" y="796"/>
                        <a:pt x="190" y="798"/>
                        <a:pt x="175" y="799"/>
                      </a:cubicBezTo>
                      <a:cubicBezTo>
                        <a:pt x="175" y="785"/>
                        <a:pt x="175" y="772"/>
                        <a:pt x="175" y="758"/>
                      </a:cubicBezTo>
                      <a:close/>
                      <a:moveTo>
                        <a:pt x="175" y="835"/>
                      </a:moveTo>
                      <a:cubicBezTo>
                        <a:pt x="189" y="833"/>
                        <a:pt x="204" y="832"/>
                        <a:pt x="218" y="830"/>
                      </a:cubicBezTo>
                      <a:cubicBezTo>
                        <a:pt x="218" y="844"/>
                        <a:pt x="218" y="859"/>
                        <a:pt x="218" y="873"/>
                      </a:cubicBezTo>
                      <a:cubicBezTo>
                        <a:pt x="204" y="874"/>
                        <a:pt x="189" y="875"/>
                        <a:pt x="175" y="875"/>
                      </a:cubicBezTo>
                      <a:cubicBezTo>
                        <a:pt x="175" y="862"/>
                        <a:pt x="175" y="848"/>
                        <a:pt x="175" y="835"/>
                      </a:cubicBezTo>
                      <a:close/>
                      <a:moveTo>
                        <a:pt x="175" y="911"/>
                      </a:moveTo>
                      <a:cubicBezTo>
                        <a:pt x="189" y="910"/>
                        <a:pt x="203" y="909"/>
                        <a:pt x="218" y="908"/>
                      </a:cubicBezTo>
                      <a:cubicBezTo>
                        <a:pt x="218" y="922"/>
                        <a:pt x="218" y="936"/>
                        <a:pt x="218" y="951"/>
                      </a:cubicBezTo>
                      <a:cubicBezTo>
                        <a:pt x="203" y="951"/>
                        <a:pt x="189" y="951"/>
                        <a:pt x="175" y="952"/>
                      </a:cubicBezTo>
                      <a:cubicBezTo>
                        <a:pt x="175" y="938"/>
                        <a:pt x="175" y="925"/>
                        <a:pt x="175" y="911"/>
                      </a:cubicBezTo>
                      <a:close/>
                      <a:moveTo>
                        <a:pt x="175" y="988"/>
                      </a:moveTo>
                      <a:cubicBezTo>
                        <a:pt x="189" y="987"/>
                        <a:pt x="203" y="986"/>
                        <a:pt x="217" y="985"/>
                      </a:cubicBezTo>
                      <a:cubicBezTo>
                        <a:pt x="217" y="1000"/>
                        <a:pt x="217" y="1014"/>
                        <a:pt x="217" y="1028"/>
                      </a:cubicBezTo>
                      <a:cubicBezTo>
                        <a:pt x="203" y="1028"/>
                        <a:pt x="189" y="1028"/>
                        <a:pt x="175" y="1029"/>
                      </a:cubicBezTo>
                      <a:cubicBezTo>
                        <a:pt x="175" y="1015"/>
                        <a:pt x="175" y="1001"/>
                        <a:pt x="175" y="988"/>
                      </a:cubicBezTo>
                      <a:close/>
                      <a:moveTo>
                        <a:pt x="175" y="1064"/>
                      </a:moveTo>
                      <a:cubicBezTo>
                        <a:pt x="189" y="1064"/>
                        <a:pt x="203" y="1064"/>
                        <a:pt x="217" y="1063"/>
                      </a:cubicBezTo>
                      <a:cubicBezTo>
                        <a:pt x="217" y="1077"/>
                        <a:pt x="217" y="1092"/>
                        <a:pt x="217" y="1106"/>
                      </a:cubicBezTo>
                      <a:cubicBezTo>
                        <a:pt x="203" y="1106"/>
                        <a:pt x="189" y="1105"/>
                        <a:pt x="175" y="1105"/>
                      </a:cubicBezTo>
                      <a:cubicBezTo>
                        <a:pt x="175" y="1092"/>
                        <a:pt x="175" y="1078"/>
                        <a:pt x="175" y="1064"/>
                      </a:cubicBezTo>
                      <a:close/>
                      <a:moveTo>
                        <a:pt x="175" y="1141"/>
                      </a:moveTo>
                      <a:cubicBezTo>
                        <a:pt x="189" y="1141"/>
                        <a:pt x="203" y="1141"/>
                        <a:pt x="217" y="1141"/>
                      </a:cubicBezTo>
                      <a:cubicBezTo>
                        <a:pt x="217" y="1155"/>
                        <a:pt x="217" y="1169"/>
                        <a:pt x="217" y="1184"/>
                      </a:cubicBezTo>
                      <a:cubicBezTo>
                        <a:pt x="203" y="1183"/>
                        <a:pt x="189" y="1182"/>
                        <a:pt x="175" y="1182"/>
                      </a:cubicBezTo>
                      <a:cubicBezTo>
                        <a:pt x="175" y="1168"/>
                        <a:pt x="175" y="1155"/>
                        <a:pt x="175" y="1141"/>
                      </a:cubicBezTo>
                      <a:close/>
                      <a:moveTo>
                        <a:pt x="175" y="1218"/>
                      </a:moveTo>
                      <a:cubicBezTo>
                        <a:pt x="189" y="1218"/>
                        <a:pt x="203" y="1218"/>
                        <a:pt x="217" y="1218"/>
                      </a:cubicBezTo>
                      <a:cubicBezTo>
                        <a:pt x="217" y="1233"/>
                        <a:pt x="217" y="1247"/>
                        <a:pt x="217" y="1261"/>
                      </a:cubicBezTo>
                      <a:cubicBezTo>
                        <a:pt x="203" y="1260"/>
                        <a:pt x="189" y="1259"/>
                        <a:pt x="175" y="1258"/>
                      </a:cubicBezTo>
                      <a:cubicBezTo>
                        <a:pt x="175" y="1245"/>
                        <a:pt x="175" y="1231"/>
                        <a:pt x="175" y="1218"/>
                      </a:cubicBezTo>
                      <a:close/>
                      <a:moveTo>
                        <a:pt x="174" y="1294"/>
                      </a:moveTo>
                      <a:cubicBezTo>
                        <a:pt x="189" y="1295"/>
                        <a:pt x="203" y="1295"/>
                        <a:pt x="217" y="1296"/>
                      </a:cubicBezTo>
                      <a:cubicBezTo>
                        <a:pt x="217" y="1310"/>
                        <a:pt x="217" y="1325"/>
                        <a:pt x="217" y="1339"/>
                      </a:cubicBezTo>
                      <a:cubicBezTo>
                        <a:pt x="203" y="1338"/>
                        <a:pt x="189" y="1336"/>
                        <a:pt x="174" y="1335"/>
                      </a:cubicBezTo>
                      <a:cubicBezTo>
                        <a:pt x="174" y="1321"/>
                        <a:pt x="174" y="1308"/>
                        <a:pt x="174" y="1294"/>
                      </a:cubicBezTo>
                      <a:close/>
                      <a:moveTo>
                        <a:pt x="174" y="1371"/>
                      </a:moveTo>
                      <a:cubicBezTo>
                        <a:pt x="188" y="1372"/>
                        <a:pt x="203" y="1373"/>
                        <a:pt x="217" y="1374"/>
                      </a:cubicBezTo>
                      <a:cubicBezTo>
                        <a:pt x="217" y="1388"/>
                        <a:pt x="217" y="1402"/>
                        <a:pt x="217" y="1416"/>
                      </a:cubicBezTo>
                      <a:cubicBezTo>
                        <a:pt x="203" y="1415"/>
                        <a:pt x="188" y="1413"/>
                        <a:pt x="174" y="1412"/>
                      </a:cubicBezTo>
                      <a:cubicBezTo>
                        <a:pt x="174" y="1398"/>
                        <a:pt x="174" y="1385"/>
                        <a:pt x="174" y="1371"/>
                      </a:cubicBezTo>
                      <a:close/>
                      <a:moveTo>
                        <a:pt x="174" y="1448"/>
                      </a:moveTo>
                      <a:cubicBezTo>
                        <a:pt x="217" y="1451"/>
                        <a:pt x="217" y="1451"/>
                        <a:pt x="217" y="1451"/>
                      </a:cubicBezTo>
                      <a:cubicBezTo>
                        <a:pt x="217" y="1494"/>
                        <a:pt x="217" y="1494"/>
                        <a:pt x="217" y="1494"/>
                      </a:cubicBezTo>
                      <a:cubicBezTo>
                        <a:pt x="174" y="1488"/>
                        <a:pt x="174" y="1488"/>
                        <a:pt x="174" y="1488"/>
                      </a:cubicBezTo>
                      <a:lnTo>
                        <a:pt x="174" y="1448"/>
                      </a:lnTo>
                      <a:close/>
                      <a:moveTo>
                        <a:pt x="139" y="1485"/>
                      </a:moveTo>
                      <a:cubicBezTo>
                        <a:pt x="109" y="1480"/>
                        <a:pt x="109" y="1480"/>
                        <a:pt x="109" y="1480"/>
                      </a:cubicBezTo>
                      <a:cubicBezTo>
                        <a:pt x="109" y="1443"/>
                        <a:pt x="109" y="1443"/>
                        <a:pt x="109" y="1443"/>
                      </a:cubicBezTo>
                      <a:cubicBezTo>
                        <a:pt x="139" y="1445"/>
                        <a:pt x="139" y="1445"/>
                        <a:pt x="139" y="1445"/>
                      </a:cubicBezTo>
                      <a:lnTo>
                        <a:pt x="139" y="1485"/>
                      </a:lnTo>
                      <a:close/>
                      <a:moveTo>
                        <a:pt x="139" y="1409"/>
                      </a:moveTo>
                      <a:cubicBezTo>
                        <a:pt x="129" y="1408"/>
                        <a:pt x="119" y="1406"/>
                        <a:pt x="109" y="1405"/>
                      </a:cubicBezTo>
                      <a:cubicBezTo>
                        <a:pt x="109" y="1393"/>
                        <a:pt x="109" y="1380"/>
                        <a:pt x="109" y="1367"/>
                      </a:cubicBezTo>
                      <a:cubicBezTo>
                        <a:pt x="119" y="1368"/>
                        <a:pt x="129" y="1369"/>
                        <a:pt x="139" y="1369"/>
                      </a:cubicBezTo>
                      <a:cubicBezTo>
                        <a:pt x="139" y="1383"/>
                        <a:pt x="139" y="1396"/>
                        <a:pt x="139" y="1409"/>
                      </a:cubicBezTo>
                      <a:close/>
                      <a:moveTo>
                        <a:pt x="109" y="1330"/>
                      </a:moveTo>
                      <a:cubicBezTo>
                        <a:pt x="109" y="1318"/>
                        <a:pt x="109" y="1305"/>
                        <a:pt x="109" y="1292"/>
                      </a:cubicBezTo>
                      <a:cubicBezTo>
                        <a:pt x="119" y="1293"/>
                        <a:pt x="129" y="1293"/>
                        <a:pt x="139" y="1294"/>
                      </a:cubicBezTo>
                      <a:cubicBezTo>
                        <a:pt x="139" y="1307"/>
                        <a:pt x="139" y="1320"/>
                        <a:pt x="139" y="1333"/>
                      </a:cubicBezTo>
                      <a:cubicBezTo>
                        <a:pt x="129" y="1332"/>
                        <a:pt x="119" y="1331"/>
                        <a:pt x="109" y="1330"/>
                      </a:cubicBezTo>
                      <a:close/>
                      <a:moveTo>
                        <a:pt x="139" y="1257"/>
                      </a:moveTo>
                      <a:cubicBezTo>
                        <a:pt x="129" y="1257"/>
                        <a:pt x="119" y="1256"/>
                        <a:pt x="109" y="1255"/>
                      </a:cubicBezTo>
                      <a:cubicBezTo>
                        <a:pt x="109" y="1243"/>
                        <a:pt x="109" y="1230"/>
                        <a:pt x="109" y="1217"/>
                      </a:cubicBezTo>
                      <a:cubicBezTo>
                        <a:pt x="119" y="1217"/>
                        <a:pt x="129" y="1218"/>
                        <a:pt x="139" y="1218"/>
                      </a:cubicBezTo>
                      <a:cubicBezTo>
                        <a:pt x="139" y="1231"/>
                        <a:pt x="139" y="1244"/>
                        <a:pt x="139" y="1257"/>
                      </a:cubicBezTo>
                      <a:close/>
                      <a:moveTo>
                        <a:pt x="109" y="1180"/>
                      </a:moveTo>
                      <a:cubicBezTo>
                        <a:pt x="109" y="1167"/>
                        <a:pt x="109" y="1155"/>
                        <a:pt x="109" y="1142"/>
                      </a:cubicBezTo>
                      <a:cubicBezTo>
                        <a:pt x="119" y="1142"/>
                        <a:pt x="129" y="1142"/>
                        <a:pt x="139" y="1142"/>
                      </a:cubicBezTo>
                      <a:cubicBezTo>
                        <a:pt x="139" y="1155"/>
                        <a:pt x="139" y="1168"/>
                        <a:pt x="139" y="1181"/>
                      </a:cubicBezTo>
                      <a:cubicBezTo>
                        <a:pt x="129" y="1181"/>
                        <a:pt x="119" y="1181"/>
                        <a:pt x="109" y="1180"/>
                      </a:cubicBezTo>
                      <a:close/>
                      <a:moveTo>
                        <a:pt x="139" y="1106"/>
                      </a:moveTo>
                      <a:cubicBezTo>
                        <a:pt x="129" y="1105"/>
                        <a:pt x="119" y="1105"/>
                        <a:pt x="109" y="1105"/>
                      </a:cubicBezTo>
                      <a:cubicBezTo>
                        <a:pt x="109" y="1092"/>
                        <a:pt x="109" y="1080"/>
                        <a:pt x="109" y="1067"/>
                      </a:cubicBezTo>
                      <a:cubicBezTo>
                        <a:pt x="119" y="1067"/>
                        <a:pt x="129" y="1067"/>
                        <a:pt x="139" y="1066"/>
                      </a:cubicBezTo>
                      <a:cubicBezTo>
                        <a:pt x="139" y="1079"/>
                        <a:pt x="139" y="1092"/>
                        <a:pt x="139" y="1106"/>
                      </a:cubicBezTo>
                      <a:close/>
                      <a:moveTo>
                        <a:pt x="109" y="1030"/>
                      </a:moveTo>
                      <a:cubicBezTo>
                        <a:pt x="109" y="1017"/>
                        <a:pt x="109" y="1005"/>
                        <a:pt x="109" y="992"/>
                      </a:cubicBezTo>
                      <a:cubicBezTo>
                        <a:pt x="119" y="992"/>
                        <a:pt x="129" y="991"/>
                        <a:pt x="139" y="990"/>
                      </a:cubicBezTo>
                      <a:cubicBezTo>
                        <a:pt x="139" y="1004"/>
                        <a:pt x="139" y="1017"/>
                        <a:pt x="139" y="1030"/>
                      </a:cubicBezTo>
                      <a:cubicBezTo>
                        <a:pt x="129" y="1030"/>
                        <a:pt x="119" y="1030"/>
                        <a:pt x="109" y="1030"/>
                      </a:cubicBezTo>
                      <a:close/>
                      <a:moveTo>
                        <a:pt x="139" y="954"/>
                      </a:moveTo>
                      <a:cubicBezTo>
                        <a:pt x="129" y="954"/>
                        <a:pt x="119" y="955"/>
                        <a:pt x="109" y="955"/>
                      </a:cubicBezTo>
                      <a:cubicBezTo>
                        <a:pt x="109" y="942"/>
                        <a:pt x="109" y="930"/>
                        <a:pt x="109" y="917"/>
                      </a:cubicBezTo>
                      <a:cubicBezTo>
                        <a:pt x="119" y="916"/>
                        <a:pt x="129" y="915"/>
                        <a:pt x="139" y="915"/>
                      </a:cubicBezTo>
                      <a:cubicBezTo>
                        <a:pt x="139" y="928"/>
                        <a:pt x="139" y="941"/>
                        <a:pt x="139" y="954"/>
                      </a:cubicBezTo>
                      <a:close/>
                      <a:moveTo>
                        <a:pt x="139" y="878"/>
                      </a:moveTo>
                      <a:cubicBezTo>
                        <a:pt x="129" y="879"/>
                        <a:pt x="119" y="879"/>
                        <a:pt x="109" y="880"/>
                      </a:cubicBezTo>
                      <a:cubicBezTo>
                        <a:pt x="109" y="867"/>
                        <a:pt x="109" y="855"/>
                        <a:pt x="109" y="842"/>
                      </a:cubicBezTo>
                      <a:cubicBezTo>
                        <a:pt x="119" y="841"/>
                        <a:pt x="129" y="840"/>
                        <a:pt x="139" y="839"/>
                      </a:cubicBezTo>
                      <a:cubicBezTo>
                        <a:pt x="139" y="852"/>
                        <a:pt x="139" y="865"/>
                        <a:pt x="139" y="878"/>
                      </a:cubicBezTo>
                      <a:close/>
                      <a:moveTo>
                        <a:pt x="139" y="802"/>
                      </a:moveTo>
                      <a:cubicBezTo>
                        <a:pt x="129" y="803"/>
                        <a:pt x="119" y="804"/>
                        <a:pt x="109" y="805"/>
                      </a:cubicBezTo>
                      <a:cubicBezTo>
                        <a:pt x="109" y="792"/>
                        <a:pt x="109" y="780"/>
                        <a:pt x="109" y="767"/>
                      </a:cubicBezTo>
                      <a:cubicBezTo>
                        <a:pt x="119" y="766"/>
                        <a:pt x="129" y="764"/>
                        <a:pt x="139" y="763"/>
                      </a:cubicBezTo>
                      <a:cubicBezTo>
                        <a:pt x="139" y="776"/>
                        <a:pt x="139" y="789"/>
                        <a:pt x="139" y="802"/>
                      </a:cubicBezTo>
                      <a:close/>
                      <a:moveTo>
                        <a:pt x="139" y="727"/>
                      </a:moveTo>
                      <a:cubicBezTo>
                        <a:pt x="129" y="728"/>
                        <a:pt x="119" y="729"/>
                        <a:pt x="109" y="730"/>
                      </a:cubicBezTo>
                      <a:cubicBezTo>
                        <a:pt x="109" y="717"/>
                        <a:pt x="109" y="704"/>
                        <a:pt x="109" y="692"/>
                      </a:cubicBezTo>
                      <a:cubicBezTo>
                        <a:pt x="119" y="690"/>
                        <a:pt x="129" y="689"/>
                        <a:pt x="139" y="687"/>
                      </a:cubicBezTo>
                      <a:cubicBezTo>
                        <a:pt x="139" y="700"/>
                        <a:pt x="139" y="713"/>
                        <a:pt x="139" y="727"/>
                      </a:cubicBezTo>
                      <a:close/>
                      <a:moveTo>
                        <a:pt x="139" y="651"/>
                      </a:moveTo>
                      <a:cubicBezTo>
                        <a:pt x="129" y="652"/>
                        <a:pt x="119" y="653"/>
                        <a:pt x="109" y="655"/>
                      </a:cubicBezTo>
                      <a:cubicBezTo>
                        <a:pt x="109" y="642"/>
                        <a:pt x="109" y="629"/>
                        <a:pt x="109" y="617"/>
                      </a:cubicBezTo>
                      <a:cubicBezTo>
                        <a:pt x="119" y="615"/>
                        <a:pt x="129" y="613"/>
                        <a:pt x="139" y="611"/>
                      </a:cubicBezTo>
                      <a:cubicBezTo>
                        <a:pt x="139" y="625"/>
                        <a:pt x="139" y="638"/>
                        <a:pt x="139" y="651"/>
                      </a:cubicBezTo>
                      <a:close/>
                      <a:moveTo>
                        <a:pt x="139" y="575"/>
                      </a:moveTo>
                      <a:cubicBezTo>
                        <a:pt x="129" y="577"/>
                        <a:pt x="119" y="578"/>
                        <a:pt x="109" y="580"/>
                      </a:cubicBezTo>
                      <a:cubicBezTo>
                        <a:pt x="109" y="567"/>
                        <a:pt x="109" y="554"/>
                        <a:pt x="109" y="542"/>
                      </a:cubicBezTo>
                      <a:cubicBezTo>
                        <a:pt x="119" y="540"/>
                        <a:pt x="129" y="538"/>
                        <a:pt x="139" y="536"/>
                      </a:cubicBezTo>
                      <a:cubicBezTo>
                        <a:pt x="139" y="549"/>
                        <a:pt x="139" y="562"/>
                        <a:pt x="139" y="575"/>
                      </a:cubicBezTo>
                      <a:close/>
                      <a:moveTo>
                        <a:pt x="139" y="499"/>
                      </a:moveTo>
                      <a:cubicBezTo>
                        <a:pt x="129" y="501"/>
                        <a:pt x="119" y="503"/>
                        <a:pt x="109" y="505"/>
                      </a:cubicBezTo>
                      <a:cubicBezTo>
                        <a:pt x="109" y="492"/>
                        <a:pt x="109" y="479"/>
                        <a:pt x="109" y="467"/>
                      </a:cubicBezTo>
                      <a:cubicBezTo>
                        <a:pt x="119" y="464"/>
                        <a:pt x="129" y="462"/>
                        <a:pt x="139" y="460"/>
                      </a:cubicBezTo>
                      <a:cubicBezTo>
                        <a:pt x="139" y="473"/>
                        <a:pt x="139" y="486"/>
                        <a:pt x="139" y="499"/>
                      </a:cubicBezTo>
                      <a:close/>
                      <a:moveTo>
                        <a:pt x="139" y="423"/>
                      </a:moveTo>
                      <a:cubicBezTo>
                        <a:pt x="129" y="425"/>
                        <a:pt x="119" y="427"/>
                        <a:pt x="109" y="429"/>
                      </a:cubicBezTo>
                      <a:cubicBezTo>
                        <a:pt x="109" y="417"/>
                        <a:pt x="109" y="404"/>
                        <a:pt x="109" y="392"/>
                      </a:cubicBezTo>
                      <a:cubicBezTo>
                        <a:pt x="119" y="389"/>
                        <a:pt x="129" y="387"/>
                        <a:pt x="139" y="384"/>
                      </a:cubicBezTo>
                      <a:cubicBezTo>
                        <a:pt x="139" y="397"/>
                        <a:pt x="139" y="410"/>
                        <a:pt x="139" y="423"/>
                      </a:cubicBezTo>
                      <a:close/>
                      <a:moveTo>
                        <a:pt x="109" y="354"/>
                      </a:moveTo>
                      <a:cubicBezTo>
                        <a:pt x="109" y="342"/>
                        <a:pt x="109" y="329"/>
                        <a:pt x="109" y="317"/>
                      </a:cubicBezTo>
                      <a:cubicBezTo>
                        <a:pt x="119" y="314"/>
                        <a:pt x="129" y="311"/>
                        <a:pt x="139" y="308"/>
                      </a:cubicBezTo>
                      <a:cubicBezTo>
                        <a:pt x="139" y="321"/>
                        <a:pt x="139" y="334"/>
                        <a:pt x="139" y="348"/>
                      </a:cubicBezTo>
                      <a:cubicBezTo>
                        <a:pt x="129" y="350"/>
                        <a:pt x="119" y="352"/>
                        <a:pt x="109" y="354"/>
                      </a:cubicBezTo>
                      <a:close/>
                      <a:moveTo>
                        <a:pt x="139" y="272"/>
                      </a:moveTo>
                      <a:cubicBezTo>
                        <a:pt x="129" y="274"/>
                        <a:pt x="119" y="277"/>
                        <a:pt x="109" y="279"/>
                      </a:cubicBezTo>
                      <a:cubicBezTo>
                        <a:pt x="109" y="267"/>
                        <a:pt x="109" y="254"/>
                        <a:pt x="109" y="241"/>
                      </a:cubicBezTo>
                      <a:cubicBezTo>
                        <a:pt x="119" y="238"/>
                        <a:pt x="129" y="235"/>
                        <a:pt x="139" y="232"/>
                      </a:cubicBezTo>
                      <a:cubicBezTo>
                        <a:pt x="139" y="245"/>
                        <a:pt x="139" y="259"/>
                        <a:pt x="139" y="272"/>
                      </a:cubicBezTo>
                      <a:close/>
                      <a:moveTo>
                        <a:pt x="109" y="166"/>
                      </a:moveTo>
                      <a:cubicBezTo>
                        <a:pt x="139" y="157"/>
                        <a:pt x="139" y="157"/>
                        <a:pt x="139" y="157"/>
                      </a:cubicBezTo>
                      <a:cubicBezTo>
                        <a:pt x="139" y="196"/>
                        <a:pt x="139" y="196"/>
                        <a:pt x="139" y="196"/>
                      </a:cubicBezTo>
                      <a:cubicBezTo>
                        <a:pt x="109" y="204"/>
                        <a:pt x="109" y="204"/>
                        <a:pt x="109" y="204"/>
                      </a:cubicBezTo>
                      <a:lnTo>
                        <a:pt x="109" y="166"/>
                      </a:lnTo>
                      <a:close/>
                      <a:moveTo>
                        <a:pt x="81" y="1478"/>
                      </a:moveTo>
                      <a:cubicBezTo>
                        <a:pt x="54" y="1474"/>
                        <a:pt x="54" y="1474"/>
                        <a:pt x="54" y="1474"/>
                      </a:cubicBezTo>
                      <a:cubicBezTo>
                        <a:pt x="54" y="1438"/>
                        <a:pt x="54" y="1438"/>
                        <a:pt x="54" y="1438"/>
                      </a:cubicBezTo>
                      <a:cubicBezTo>
                        <a:pt x="81" y="1441"/>
                        <a:pt x="81" y="1441"/>
                        <a:pt x="81" y="1441"/>
                      </a:cubicBezTo>
                      <a:lnTo>
                        <a:pt x="81" y="1478"/>
                      </a:lnTo>
                      <a:close/>
                      <a:moveTo>
                        <a:pt x="80" y="1403"/>
                      </a:moveTo>
                      <a:cubicBezTo>
                        <a:pt x="72" y="1402"/>
                        <a:pt x="63" y="1401"/>
                        <a:pt x="54" y="1400"/>
                      </a:cubicBezTo>
                      <a:cubicBezTo>
                        <a:pt x="54" y="1388"/>
                        <a:pt x="54" y="1377"/>
                        <a:pt x="54" y="1365"/>
                      </a:cubicBezTo>
                      <a:cubicBezTo>
                        <a:pt x="63" y="1365"/>
                        <a:pt x="72" y="1366"/>
                        <a:pt x="80" y="1366"/>
                      </a:cubicBezTo>
                      <a:cubicBezTo>
                        <a:pt x="80" y="1379"/>
                        <a:pt x="80" y="1391"/>
                        <a:pt x="80" y="1403"/>
                      </a:cubicBezTo>
                      <a:close/>
                      <a:moveTo>
                        <a:pt x="80" y="1329"/>
                      </a:moveTo>
                      <a:cubicBezTo>
                        <a:pt x="71" y="1328"/>
                        <a:pt x="62" y="1327"/>
                        <a:pt x="54" y="1326"/>
                      </a:cubicBezTo>
                      <a:cubicBezTo>
                        <a:pt x="54" y="1315"/>
                        <a:pt x="54" y="1303"/>
                        <a:pt x="54" y="1291"/>
                      </a:cubicBezTo>
                      <a:cubicBezTo>
                        <a:pt x="62" y="1291"/>
                        <a:pt x="71" y="1292"/>
                        <a:pt x="80" y="1292"/>
                      </a:cubicBezTo>
                      <a:cubicBezTo>
                        <a:pt x="80" y="1304"/>
                        <a:pt x="80" y="1317"/>
                        <a:pt x="80" y="1329"/>
                      </a:cubicBezTo>
                      <a:close/>
                      <a:moveTo>
                        <a:pt x="80" y="1254"/>
                      </a:moveTo>
                      <a:cubicBezTo>
                        <a:pt x="71" y="1254"/>
                        <a:pt x="62" y="1253"/>
                        <a:pt x="53" y="1253"/>
                      </a:cubicBezTo>
                      <a:cubicBezTo>
                        <a:pt x="53" y="1241"/>
                        <a:pt x="53" y="1229"/>
                        <a:pt x="53" y="1217"/>
                      </a:cubicBezTo>
                      <a:cubicBezTo>
                        <a:pt x="62" y="1217"/>
                        <a:pt x="71" y="1217"/>
                        <a:pt x="80" y="1218"/>
                      </a:cubicBezTo>
                      <a:cubicBezTo>
                        <a:pt x="80" y="1230"/>
                        <a:pt x="80" y="1242"/>
                        <a:pt x="80" y="1254"/>
                      </a:cubicBezTo>
                      <a:close/>
                      <a:moveTo>
                        <a:pt x="80" y="1180"/>
                      </a:moveTo>
                      <a:cubicBezTo>
                        <a:pt x="71" y="1180"/>
                        <a:pt x="62" y="1179"/>
                        <a:pt x="53" y="1179"/>
                      </a:cubicBezTo>
                      <a:cubicBezTo>
                        <a:pt x="53" y="1167"/>
                        <a:pt x="53" y="1155"/>
                        <a:pt x="53" y="1143"/>
                      </a:cubicBezTo>
                      <a:cubicBezTo>
                        <a:pt x="62" y="1143"/>
                        <a:pt x="71" y="1143"/>
                        <a:pt x="80" y="1143"/>
                      </a:cubicBezTo>
                      <a:cubicBezTo>
                        <a:pt x="80" y="1155"/>
                        <a:pt x="80" y="1168"/>
                        <a:pt x="80" y="1180"/>
                      </a:cubicBezTo>
                      <a:close/>
                      <a:moveTo>
                        <a:pt x="80" y="1106"/>
                      </a:moveTo>
                      <a:cubicBezTo>
                        <a:pt x="71" y="1105"/>
                        <a:pt x="62" y="1105"/>
                        <a:pt x="53" y="1105"/>
                      </a:cubicBezTo>
                      <a:cubicBezTo>
                        <a:pt x="53" y="1093"/>
                        <a:pt x="53" y="1081"/>
                        <a:pt x="53" y="1070"/>
                      </a:cubicBezTo>
                      <a:cubicBezTo>
                        <a:pt x="62" y="1069"/>
                        <a:pt x="71" y="1069"/>
                        <a:pt x="80" y="1069"/>
                      </a:cubicBezTo>
                      <a:cubicBezTo>
                        <a:pt x="80" y="1081"/>
                        <a:pt x="80" y="1093"/>
                        <a:pt x="80" y="1106"/>
                      </a:cubicBezTo>
                      <a:close/>
                      <a:moveTo>
                        <a:pt x="79" y="1031"/>
                      </a:moveTo>
                      <a:cubicBezTo>
                        <a:pt x="71" y="1031"/>
                        <a:pt x="62" y="1031"/>
                        <a:pt x="53" y="1031"/>
                      </a:cubicBezTo>
                      <a:cubicBezTo>
                        <a:pt x="53" y="1019"/>
                        <a:pt x="53" y="1008"/>
                        <a:pt x="53" y="996"/>
                      </a:cubicBezTo>
                      <a:cubicBezTo>
                        <a:pt x="62" y="995"/>
                        <a:pt x="71" y="995"/>
                        <a:pt x="79" y="994"/>
                      </a:cubicBezTo>
                      <a:cubicBezTo>
                        <a:pt x="79" y="1007"/>
                        <a:pt x="79" y="1019"/>
                        <a:pt x="79" y="1031"/>
                      </a:cubicBezTo>
                      <a:close/>
                      <a:moveTo>
                        <a:pt x="79" y="957"/>
                      </a:moveTo>
                      <a:cubicBezTo>
                        <a:pt x="70" y="957"/>
                        <a:pt x="61" y="957"/>
                        <a:pt x="53" y="958"/>
                      </a:cubicBezTo>
                      <a:cubicBezTo>
                        <a:pt x="53" y="946"/>
                        <a:pt x="53" y="934"/>
                        <a:pt x="53" y="922"/>
                      </a:cubicBezTo>
                      <a:cubicBezTo>
                        <a:pt x="61" y="921"/>
                        <a:pt x="70" y="921"/>
                        <a:pt x="79" y="920"/>
                      </a:cubicBezTo>
                      <a:cubicBezTo>
                        <a:pt x="79" y="932"/>
                        <a:pt x="79" y="944"/>
                        <a:pt x="79" y="957"/>
                      </a:cubicBezTo>
                      <a:close/>
                      <a:moveTo>
                        <a:pt x="79" y="882"/>
                      </a:moveTo>
                      <a:cubicBezTo>
                        <a:pt x="70" y="883"/>
                        <a:pt x="61" y="883"/>
                        <a:pt x="52" y="884"/>
                      </a:cubicBezTo>
                      <a:cubicBezTo>
                        <a:pt x="52" y="872"/>
                        <a:pt x="52" y="860"/>
                        <a:pt x="52" y="848"/>
                      </a:cubicBezTo>
                      <a:cubicBezTo>
                        <a:pt x="61" y="847"/>
                        <a:pt x="70" y="846"/>
                        <a:pt x="79" y="846"/>
                      </a:cubicBezTo>
                      <a:cubicBezTo>
                        <a:pt x="79" y="858"/>
                        <a:pt x="79" y="870"/>
                        <a:pt x="79" y="882"/>
                      </a:cubicBezTo>
                      <a:close/>
                      <a:moveTo>
                        <a:pt x="79" y="808"/>
                      </a:moveTo>
                      <a:cubicBezTo>
                        <a:pt x="70" y="809"/>
                        <a:pt x="61" y="809"/>
                        <a:pt x="52" y="810"/>
                      </a:cubicBezTo>
                      <a:cubicBezTo>
                        <a:pt x="52" y="798"/>
                        <a:pt x="52" y="786"/>
                        <a:pt x="52" y="774"/>
                      </a:cubicBezTo>
                      <a:cubicBezTo>
                        <a:pt x="61" y="773"/>
                        <a:pt x="70" y="772"/>
                        <a:pt x="79" y="771"/>
                      </a:cubicBezTo>
                      <a:cubicBezTo>
                        <a:pt x="79" y="783"/>
                        <a:pt x="79" y="796"/>
                        <a:pt x="79" y="808"/>
                      </a:cubicBezTo>
                      <a:close/>
                      <a:moveTo>
                        <a:pt x="79" y="734"/>
                      </a:moveTo>
                      <a:cubicBezTo>
                        <a:pt x="70" y="734"/>
                        <a:pt x="61" y="735"/>
                        <a:pt x="52" y="736"/>
                      </a:cubicBezTo>
                      <a:cubicBezTo>
                        <a:pt x="52" y="724"/>
                        <a:pt x="52" y="713"/>
                        <a:pt x="52" y="701"/>
                      </a:cubicBezTo>
                      <a:cubicBezTo>
                        <a:pt x="61" y="699"/>
                        <a:pt x="70" y="698"/>
                        <a:pt x="79" y="697"/>
                      </a:cubicBezTo>
                      <a:cubicBezTo>
                        <a:pt x="79" y="709"/>
                        <a:pt x="79" y="721"/>
                        <a:pt x="79" y="734"/>
                      </a:cubicBezTo>
                      <a:close/>
                      <a:moveTo>
                        <a:pt x="78" y="659"/>
                      </a:moveTo>
                      <a:cubicBezTo>
                        <a:pt x="70" y="660"/>
                        <a:pt x="61" y="661"/>
                        <a:pt x="52" y="662"/>
                      </a:cubicBezTo>
                      <a:cubicBezTo>
                        <a:pt x="52" y="651"/>
                        <a:pt x="52" y="639"/>
                        <a:pt x="52" y="627"/>
                      </a:cubicBezTo>
                      <a:cubicBezTo>
                        <a:pt x="61" y="625"/>
                        <a:pt x="70" y="624"/>
                        <a:pt x="78" y="622"/>
                      </a:cubicBezTo>
                      <a:cubicBezTo>
                        <a:pt x="78" y="635"/>
                        <a:pt x="78" y="647"/>
                        <a:pt x="78" y="659"/>
                      </a:cubicBezTo>
                      <a:close/>
                      <a:moveTo>
                        <a:pt x="78" y="585"/>
                      </a:moveTo>
                      <a:cubicBezTo>
                        <a:pt x="69" y="586"/>
                        <a:pt x="60" y="587"/>
                        <a:pt x="52" y="589"/>
                      </a:cubicBezTo>
                      <a:cubicBezTo>
                        <a:pt x="52" y="577"/>
                        <a:pt x="52" y="565"/>
                        <a:pt x="52" y="553"/>
                      </a:cubicBezTo>
                      <a:cubicBezTo>
                        <a:pt x="60" y="551"/>
                        <a:pt x="69" y="550"/>
                        <a:pt x="78" y="548"/>
                      </a:cubicBezTo>
                      <a:cubicBezTo>
                        <a:pt x="78" y="560"/>
                        <a:pt x="78" y="572"/>
                        <a:pt x="78" y="585"/>
                      </a:cubicBezTo>
                      <a:close/>
                      <a:moveTo>
                        <a:pt x="78" y="510"/>
                      </a:moveTo>
                      <a:cubicBezTo>
                        <a:pt x="69" y="512"/>
                        <a:pt x="60" y="513"/>
                        <a:pt x="51" y="515"/>
                      </a:cubicBezTo>
                      <a:cubicBezTo>
                        <a:pt x="51" y="503"/>
                        <a:pt x="51" y="491"/>
                        <a:pt x="51" y="479"/>
                      </a:cubicBezTo>
                      <a:cubicBezTo>
                        <a:pt x="60" y="477"/>
                        <a:pt x="69" y="475"/>
                        <a:pt x="78" y="473"/>
                      </a:cubicBezTo>
                      <a:cubicBezTo>
                        <a:pt x="78" y="486"/>
                        <a:pt x="78" y="498"/>
                        <a:pt x="78" y="510"/>
                      </a:cubicBezTo>
                      <a:close/>
                      <a:moveTo>
                        <a:pt x="78" y="436"/>
                      </a:moveTo>
                      <a:cubicBezTo>
                        <a:pt x="69" y="438"/>
                        <a:pt x="60" y="439"/>
                        <a:pt x="51" y="441"/>
                      </a:cubicBezTo>
                      <a:cubicBezTo>
                        <a:pt x="51" y="429"/>
                        <a:pt x="51" y="417"/>
                        <a:pt x="51" y="406"/>
                      </a:cubicBezTo>
                      <a:cubicBezTo>
                        <a:pt x="60" y="403"/>
                        <a:pt x="69" y="401"/>
                        <a:pt x="78" y="399"/>
                      </a:cubicBezTo>
                      <a:cubicBezTo>
                        <a:pt x="78" y="411"/>
                        <a:pt x="78" y="424"/>
                        <a:pt x="78" y="436"/>
                      </a:cubicBezTo>
                      <a:close/>
                      <a:moveTo>
                        <a:pt x="78" y="361"/>
                      </a:moveTo>
                      <a:cubicBezTo>
                        <a:pt x="69" y="363"/>
                        <a:pt x="60" y="365"/>
                        <a:pt x="51" y="367"/>
                      </a:cubicBezTo>
                      <a:cubicBezTo>
                        <a:pt x="51" y="356"/>
                        <a:pt x="51" y="344"/>
                        <a:pt x="51" y="332"/>
                      </a:cubicBezTo>
                      <a:cubicBezTo>
                        <a:pt x="60" y="329"/>
                        <a:pt x="69" y="327"/>
                        <a:pt x="78" y="325"/>
                      </a:cubicBezTo>
                      <a:cubicBezTo>
                        <a:pt x="78" y="337"/>
                        <a:pt x="78" y="349"/>
                        <a:pt x="78" y="361"/>
                      </a:cubicBezTo>
                      <a:close/>
                      <a:moveTo>
                        <a:pt x="77" y="287"/>
                      </a:moveTo>
                      <a:cubicBezTo>
                        <a:pt x="69" y="289"/>
                        <a:pt x="60" y="291"/>
                        <a:pt x="51" y="294"/>
                      </a:cubicBezTo>
                      <a:cubicBezTo>
                        <a:pt x="51" y="282"/>
                        <a:pt x="51" y="270"/>
                        <a:pt x="51" y="258"/>
                      </a:cubicBezTo>
                      <a:cubicBezTo>
                        <a:pt x="60" y="255"/>
                        <a:pt x="69" y="253"/>
                        <a:pt x="77" y="250"/>
                      </a:cubicBezTo>
                      <a:cubicBezTo>
                        <a:pt x="77" y="262"/>
                        <a:pt x="77" y="275"/>
                        <a:pt x="77" y="287"/>
                      </a:cubicBezTo>
                      <a:close/>
                      <a:moveTo>
                        <a:pt x="51" y="184"/>
                      </a:moveTo>
                      <a:cubicBezTo>
                        <a:pt x="77" y="176"/>
                        <a:pt x="77" y="176"/>
                        <a:pt x="77" y="176"/>
                      </a:cubicBezTo>
                      <a:cubicBezTo>
                        <a:pt x="77" y="213"/>
                        <a:pt x="77" y="213"/>
                        <a:pt x="77" y="213"/>
                      </a:cubicBezTo>
                      <a:cubicBezTo>
                        <a:pt x="51" y="220"/>
                        <a:pt x="51" y="220"/>
                        <a:pt x="51" y="220"/>
                      </a:cubicBezTo>
                      <a:lnTo>
                        <a:pt x="51" y="1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5" name="Freeform: Shape 65"/>
                <p:cNvSpPr>
                  <a:spLocks/>
                </p:cNvSpPr>
                <p:nvPr/>
              </p:nvSpPr>
              <p:spPr bwMode="auto">
                <a:xfrm>
                  <a:off x="4359009" y="3199852"/>
                  <a:ext cx="283297" cy="2184132"/>
                </a:xfrm>
                <a:custGeom>
                  <a:avLst/>
                  <a:gdLst>
                    <a:gd name="T0" fmla="*/ 0 w 148"/>
                    <a:gd name="T1" fmla="*/ 1107 h 1143"/>
                    <a:gd name="T2" fmla="*/ 148 w 148"/>
                    <a:gd name="T3" fmla="*/ 0 h 1143"/>
                    <a:gd name="T4" fmla="*/ 19 w 148"/>
                    <a:gd name="T5" fmla="*/ 1034 h 1143"/>
                    <a:gd name="T6" fmla="*/ 127 w 148"/>
                    <a:gd name="T7" fmla="*/ 1087 h 1143"/>
                    <a:gd name="T8" fmla="*/ 19 w 148"/>
                    <a:gd name="T9" fmla="*/ 1034 h 1143"/>
                    <a:gd name="T10" fmla="*/ 127 w 148"/>
                    <a:gd name="T11" fmla="*/ 981 h 1143"/>
                    <a:gd name="T12" fmla="*/ 19 w 148"/>
                    <a:gd name="T13" fmla="*/ 986 h 1143"/>
                    <a:gd name="T14" fmla="*/ 19 w 148"/>
                    <a:gd name="T15" fmla="*/ 890 h 1143"/>
                    <a:gd name="T16" fmla="*/ 127 w 148"/>
                    <a:gd name="T17" fmla="*/ 935 h 1143"/>
                    <a:gd name="T18" fmla="*/ 19 w 148"/>
                    <a:gd name="T19" fmla="*/ 890 h 1143"/>
                    <a:gd name="T20" fmla="*/ 127 w 148"/>
                    <a:gd name="T21" fmla="*/ 829 h 1143"/>
                    <a:gd name="T22" fmla="*/ 19 w 148"/>
                    <a:gd name="T23" fmla="*/ 843 h 1143"/>
                    <a:gd name="T24" fmla="*/ 19 w 148"/>
                    <a:gd name="T25" fmla="*/ 747 h 1143"/>
                    <a:gd name="T26" fmla="*/ 127 w 148"/>
                    <a:gd name="T27" fmla="*/ 783 h 1143"/>
                    <a:gd name="T28" fmla="*/ 19 w 148"/>
                    <a:gd name="T29" fmla="*/ 747 h 1143"/>
                    <a:gd name="T30" fmla="*/ 127 w 148"/>
                    <a:gd name="T31" fmla="*/ 677 h 1143"/>
                    <a:gd name="T32" fmla="*/ 19 w 148"/>
                    <a:gd name="T33" fmla="*/ 700 h 1143"/>
                    <a:gd name="T34" fmla="*/ 19 w 148"/>
                    <a:gd name="T35" fmla="*/ 603 h 1143"/>
                    <a:gd name="T36" fmla="*/ 127 w 148"/>
                    <a:gd name="T37" fmla="*/ 630 h 1143"/>
                    <a:gd name="T38" fmla="*/ 19 w 148"/>
                    <a:gd name="T39" fmla="*/ 603 h 1143"/>
                    <a:gd name="T40" fmla="*/ 127 w 148"/>
                    <a:gd name="T41" fmla="*/ 524 h 1143"/>
                    <a:gd name="T42" fmla="*/ 19 w 148"/>
                    <a:gd name="T43" fmla="*/ 557 h 1143"/>
                    <a:gd name="T44" fmla="*/ 19 w 148"/>
                    <a:gd name="T45" fmla="*/ 460 h 1143"/>
                    <a:gd name="T46" fmla="*/ 127 w 148"/>
                    <a:gd name="T47" fmla="*/ 478 h 1143"/>
                    <a:gd name="T48" fmla="*/ 19 w 148"/>
                    <a:gd name="T49" fmla="*/ 460 h 1143"/>
                    <a:gd name="T50" fmla="*/ 127 w 148"/>
                    <a:gd name="T51" fmla="*/ 372 h 1143"/>
                    <a:gd name="T52" fmla="*/ 19 w 148"/>
                    <a:gd name="T53" fmla="*/ 414 h 1143"/>
                    <a:gd name="T54" fmla="*/ 19 w 148"/>
                    <a:gd name="T55" fmla="*/ 317 h 1143"/>
                    <a:gd name="T56" fmla="*/ 127 w 148"/>
                    <a:gd name="T57" fmla="*/ 326 h 1143"/>
                    <a:gd name="T58" fmla="*/ 19 w 148"/>
                    <a:gd name="T59" fmla="*/ 317 h 1143"/>
                    <a:gd name="T60" fmla="*/ 127 w 148"/>
                    <a:gd name="T61" fmla="*/ 220 h 1143"/>
                    <a:gd name="T62" fmla="*/ 19 w 148"/>
                    <a:gd name="T63" fmla="*/ 272 h 1143"/>
                    <a:gd name="T64" fmla="*/ 19 w 148"/>
                    <a:gd name="T65" fmla="*/ 173 h 1143"/>
                    <a:gd name="T66" fmla="*/ 127 w 148"/>
                    <a:gd name="T67" fmla="*/ 173 h 1143"/>
                    <a:gd name="T68" fmla="*/ 19 w 148"/>
                    <a:gd name="T69" fmla="*/ 173 h 1143"/>
                    <a:gd name="T70" fmla="*/ 127 w 148"/>
                    <a:gd name="T71" fmla="*/ 68 h 1143"/>
                    <a:gd name="T72" fmla="*/ 19 w 148"/>
                    <a:gd name="T73" fmla="*/ 129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 h="1143">
                      <a:moveTo>
                        <a:pt x="0" y="49"/>
                      </a:moveTo>
                      <a:cubicBezTo>
                        <a:pt x="0" y="1107"/>
                        <a:pt x="0" y="1107"/>
                        <a:pt x="0" y="1107"/>
                      </a:cubicBezTo>
                      <a:cubicBezTo>
                        <a:pt x="148" y="1143"/>
                        <a:pt x="148" y="1143"/>
                        <a:pt x="148" y="1143"/>
                      </a:cubicBezTo>
                      <a:cubicBezTo>
                        <a:pt x="148" y="0"/>
                        <a:pt x="148" y="0"/>
                        <a:pt x="148" y="0"/>
                      </a:cubicBezTo>
                      <a:lnTo>
                        <a:pt x="0" y="49"/>
                      </a:lnTo>
                      <a:close/>
                      <a:moveTo>
                        <a:pt x="19" y="1034"/>
                      </a:moveTo>
                      <a:cubicBezTo>
                        <a:pt x="127" y="1058"/>
                        <a:pt x="127" y="1058"/>
                        <a:pt x="127" y="1058"/>
                      </a:cubicBezTo>
                      <a:cubicBezTo>
                        <a:pt x="127" y="1087"/>
                        <a:pt x="127" y="1087"/>
                        <a:pt x="127" y="1087"/>
                      </a:cubicBezTo>
                      <a:cubicBezTo>
                        <a:pt x="19" y="1058"/>
                        <a:pt x="19" y="1058"/>
                        <a:pt x="19" y="1058"/>
                      </a:cubicBezTo>
                      <a:lnTo>
                        <a:pt x="19" y="1034"/>
                      </a:lnTo>
                      <a:close/>
                      <a:moveTo>
                        <a:pt x="19" y="962"/>
                      </a:moveTo>
                      <a:cubicBezTo>
                        <a:pt x="55" y="968"/>
                        <a:pt x="91" y="975"/>
                        <a:pt x="127" y="981"/>
                      </a:cubicBezTo>
                      <a:cubicBezTo>
                        <a:pt x="127" y="991"/>
                        <a:pt x="127" y="1001"/>
                        <a:pt x="127" y="1011"/>
                      </a:cubicBezTo>
                      <a:cubicBezTo>
                        <a:pt x="91" y="1003"/>
                        <a:pt x="55" y="994"/>
                        <a:pt x="19" y="986"/>
                      </a:cubicBezTo>
                      <a:cubicBezTo>
                        <a:pt x="19" y="978"/>
                        <a:pt x="19" y="970"/>
                        <a:pt x="19" y="962"/>
                      </a:cubicBezTo>
                      <a:close/>
                      <a:moveTo>
                        <a:pt x="19" y="890"/>
                      </a:moveTo>
                      <a:cubicBezTo>
                        <a:pt x="55" y="895"/>
                        <a:pt x="91" y="900"/>
                        <a:pt x="127" y="905"/>
                      </a:cubicBezTo>
                      <a:cubicBezTo>
                        <a:pt x="127" y="915"/>
                        <a:pt x="127" y="925"/>
                        <a:pt x="127" y="935"/>
                      </a:cubicBezTo>
                      <a:cubicBezTo>
                        <a:pt x="91" y="928"/>
                        <a:pt x="55" y="921"/>
                        <a:pt x="19" y="915"/>
                      </a:cubicBezTo>
                      <a:cubicBezTo>
                        <a:pt x="19" y="907"/>
                        <a:pt x="19" y="898"/>
                        <a:pt x="19" y="890"/>
                      </a:cubicBezTo>
                      <a:close/>
                      <a:moveTo>
                        <a:pt x="19" y="819"/>
                      </a:moveTo>
                      <a:cubicBezTo>
                        <a:pt x="55" y="822"/>
                        <a:pt x="91" y="826"/>
                        <a:pt x="127" y="829"/>
                      </a:cubicBezTo>
                      <a:cubicBezTo>
                        <a:pt x="127" y="839"/>
                        <a:pt x="127" y="849"/>
                        <a:pt x="127" y="859"/>
                      </a:cubicBezTo>
                      <a:cubicBezTo>
                        <a:pt x="91" y="854"/>
                        <a:pt x="55" y="848"/>
                        <a:pt x="19" y="843"/>
                      </a:cubicBezTo>
                      <a:cubicBezTo>
                        <a:pt x="19" y="835"/>
                        <a:pt x="19" y="827"/>
                        <a:pt x="19" y="819"/>
                      </a:cubicBezTo>
                      <a:close/>
                      <a:moveTo>
                        <a:pt x="19" y="747"/>
                      </a:moveTo>
                      <a:cubicBezTo>
                        <a:pt x="55" y="749"/>
                        <a:pt x="91" y="751"/>
                        <a:pt x="127" y="753"/>
                      </a:cubicBezTo>
                      <a:cubicBezTo>
                        <a:pt x="127" y="763"/>
                        <a:pt x="127" y="773"/>
                        <a:pt x="127" y="783"/>
                      </a:cubicBezTo>
                      <a:cubicBezTo>
                        <a:pt x="91" y="779"/>
                        <a:pt x="55" y="775"/>
                        <a:pt x="19" y="772"/>
                      </a:cubicBezTo>
                      <a:cubicBezTo>
                        <a:pt x="19" y="763"/>
                        <a:pt x="19" y="755"/>
                        <a:pt x="19" y="747"/>
                      </a:cubicBezTo>
                      <a:close/>
                      <a:moveTo>
                        <a:pt x="19" y="675"/>
                      </a:moveTo>
                      <a:cubicBezTo>
                        <a:pt x="55" y="676"/>
                        <a:pt x="91" y="676"/>
                        <a:pt x="127" y="677"/>
                      </a:cubicBezTo>
                      <a:cubicBezTo>
                        <a:pt x="127" y="687"/>
                        <a:pt x="127" y="697"/>
                        <a:pt x="127" y="706"/>
                      </a:cubicBezTo>
                      <a:cubicBezTo>
                        <a:pt x="91" y="704"/>
                        <a:pt x="55" y="702"/>
                        <a:pt x="19" y="700"/>
                      </a:cubicBezTo>
                      <a:cubicBezTo>
                        <a:pt x="19" y="692"/>
                        <a:pt x="19" y="684"/>
                        <a:pt x="19" y="675"/>
                      </a:cubicBezTo>
                      <a:close/>
                      <a:moveTo>
                        <a:pt x="19" y="603"/>
                      </a:moveTo>
                      <a:cubicBezTo>
                        <a:pt x="55" y="602"/>
                        <a:pt x="91" y="602"/>
                        <a:pt x="127" y="601"/>
                      </a:cubicBezTo>
                      <a:cubicBezTo>
                        <a:pt x="127" y="610"/>
                        <a:pt x="127" y="620"/>
                        <a:pt x="127" y="630"/>
                      </a:cubicBezTo>
                      <a:cubicBezTo>
                        <a:pt x="91" y="630"/>
                        <a:pt x="55" y="629"/>
                        <a:pt x="19" y="629"/>
                      </a:cubicBezTo>
                      <a:cubicBezTo>
                        <a:pt x="19" y="620"/>
                        <a:pt x="19" y="612"/>
                        <a:pt x="19" y="603"/>
                      </a:cubicBezTo>
                      <a:close/>
                      <a:moveTo>
                        <a:pt x="19" y="532"/>
                      </a:moveTo>
                      <a:cubicBezTo>
                        <a:pt x="55" y="529"/>
                        <a:pt x="91" y="527"/>
                        <a:pt x="127" y="524"/>
                      </a:cubicBezTo>
                      <a:cubicBezTo>
                        <a:pt x="127" y="534"/>
                        <a:pt x="127" y="544"/>
                        <a:pt x="127" y="554"/>
                      </a:cubicBezTo>
                      <a:cubicBezTo>
                        <a:pt x="91" y="555"/>
                        <a:pt x="55" y="556"/>
                        <a:pt x="19" y="557"/>
                      </a:cubicBezTo>
                      <a:cubicBezTo>
                        <a:pt x="19" y="549"/>
                        <a:pt x="19" y="540"/>
                        <a:pt x="19" y="532"/>
                      </a:cubicBezTo>
                      <a:close/>
                      <a:moveTo>
                        <a:pt x="19" y="460"/>
                      </a:moveTo>
                      <a:cubicBezTo>
                        <a:pt x="55" y="456"/>
                        <a:pt x="91" y="452"/>
                        <a:pt x="127" y="448"/>
                      </a:cubicBezTo>
                      <a:cubicBezTo>
                        <a:pt x="127" y="458"/>
                        <a:pt x="127" y="468"/>
                        <a:pt x="127" y="478"/>
                      </a:cubicBezTo>
                      <a:cubicBezTo>
                        <a:pt x="91" y="481"/>
                        <a:pt x="55" y="483"/>
                        <a:pt x="19" y="486"/>
                      </a:cubicBezTo>
                      <a:cubicBezTo>
                        <a:pt x="19" y="477"/>
                        <a:pt x="19" y="469"/>
                        <a:pt x="19" y="460"/>
                      </a:cubicBezTo>
                      <a:close/>
                      <a:moveTo>
                        <a:pt x="19" y="388"/>
                      </a:moveTo>
                      <a:cubicBezTo>
                        <a:pt x="55" y="383"/>
                        <a:pt x="91" y="378"/>
                        <a:pt x="127" y="372"/>
                      </a:cubicBezTo>
                      <a:cubicBezTo>
                        <a:pt x="127" y="382"/>
                        <a:pt x="127" y="392"/>
                        <a:pt x="127" y="402"/>
                      </a:cubicBezTo>
                      <a:cubicBezTo>
                        <a:pt x="91" y="406"/>
                        <a:pt x="55" y="410"/>
                        <a:pt x="19" y="414"/>
                      </a:cubicBezTo>
                      <a:cubicBezTo>
                        <a:pt x="19" y="406"/>
                        <a:pt x="19" y="397"/>
                        <a:pt x="19" y="388"/>
                      </a:cubicBezTo>
                      <a:close/>
                      <a:moveTo>
                        <a:pt x="19" y="317"/>
                      </a:moveTo>
                      <a:cubicBezTo>
                        <a:pt x="55" y="310"/>
                        <a:pt x="91" y="303"/>
                        <a:pt x="127" y="296"/>
                      </a:cubicBezTo>
                      <a:cubicBezTo>
                        <a:pt x="127" y="306"/>
                        <a:pt x="127" y="316"/>
                        <a:pt x="127" y="326"/>
                      </a:cubicBezTo>
                      <a:cubicBezTo>
                        <a:pt x="91" y="331"/>
                        <a:pt x="55" y="337"/>
                        <a:pt x="19" y="343"/>
                      </a:cubicBezTo>
                      <a:cubicBezTo>
                        <a:pt x="19" y="334"/>
                        <a:pt x="19" y="325"/>
                        <a:pt x="19" y="317"/>
                      </a:cubicBezTo>
                      <a:close/>
                      <a:moveTo>
                        <a:pt x="19" y="245"/>
                      </a:moveTo>
                      <a:cubicBezTo>
                        <a:pt x="55" y="236"/>
                        <a:pt x="91" y="228"/>
                        <a:pt x="127" y="220"/>
                      </a:cubicBezTo>
                      <a:cubicBezTo>
                        <a:pt x="127" y="230"/>
                        <a:pt x="127" y="240"/>
                        <a:pt x="127" y="249"/>
                      </a:cubicBezTo>
                      <a:cubicBezTo>
                        <a:pt x="91" y="257"/>
                        <a:pt x="55" y="264"/>
                        <a:pt x="19" y="272"/>
                      </a:cubicBezTo>
                      <a:cubicBezTo>
                        <a:pt x="19" y="263"/>
                        <a:pt x="19" y="254"/>
                        <a:pt x="19" y="245"/>
                      </a:cubicBezTo>
                      <a:close/>
                      <a:moveTo>
                        <a:pt x="19" y="173"/>
                      </a:moveTo>
                      <a:cubicBezTo>
                        <a:pt x="55" y="163"/>
                        <a:pt x="91" y="154"/>
                        <a:pt x="127" y="144"/>
                      </a:cubicBezTo>
                      <a:cubicBezTo>
                        <a:pt x="127" y="154"/>
                        <a:pt x="127" y="163"/>
                        <a:pt x="127" y="173"/>
                      </a:cubicBezTo>
                      <a:cubicBezTo>
                        <a:pt x="91" y="182"/>
                        <a:pt x="55" y="191"/>
                        <a:pt x="19" y="200"/>
                      </a:cubicBezTo>
                      <a:cubicBezTo>
                        <a:pt x="19" y="191"/>
                        <a:pt x="19" y="182"/>
                        <a:pt x="19" y="173"/>
                      </a:cubicBezTo>
                      <a:close/>
                      <a:moveTo>
                        <a:pt x="19" y="101"/>
                      </a:moveTo>
                      <a:cubicBezTo>
                        <a:pt x="127" y="68"/>
                        <a:pt x="127" y="68"/>
                        <a:pt x="127" y="68"/>
                      </a:cubicBezTo>
                      <a:cubicBezTo>
                        <a:pt x="127" y="97"/>
                        <a:pt x="127" y="97"/>
                        <a:pt x="127" y="97"/>
                      </a:cubicBezTo>
                      <a:cubicBezTo>
                        <a:pt x="19" y="129"/>
                        <a:pt x="19" y="129"/>
                        <a:pt x="19" y="129"/>
                      </a:cubicBezTo>
                      <a:lnTo>
                        <a:pt x="19" y="10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6" name="Freeform: Shape 66"/>
                <p:cNvSpPr>
                  <a:spLocks/>
                </p:cNvSpPr>
                <p:nvPr/>
              </p:nvSpPr>
              <p:spPr bwMode="auto">
                <a:xfrm>
                  <a:off x="4664500" y="3203768"/>
                  <a:ext cx="544401" cy="2177604"/>
                </a:xfrm>
                <a:custGeom>
                  <a:avLst/>
                  <a:gdLst>
                    <a:gd name="T0" fmla="*/ 49 w 285"/>
                    <a:gd name="T1" fmla="*/ 1049 h 1140"/>
                    <a:gd name="T2" fmla="*/ 97 w 285"/>
                    <a:gd name="T3" fmla="*/ 988 h 1140"/>
                    <a:gd name="T4" fmla="*/ 97 w 285"/>
                    <a:gd name="T5" fmla="*/ 964 h 1140"/>
                    <a:gd name="T6" fmla="*/ 49 w 285"/>
                    <a:gd name="T7" fmla="*/ 910 h 1140"/>
                    <a:gd name="T8" fmla="*/ 49 w 285"/>
                    <a:gd name="T9" fmla="*/ 818 h 1140"/>
                    <a:gd name="T10" fmla="*/ 49 w 285"/>
                    <a:gd name="T11" fmla="*/ 703 h 1140"/>
                    <a:gd name="T12" fmla="*/ 97 w 285"/>
                    <a:gd name="T13" fmla="*/ 649 h 1140"/>
                    <a:gd name="T14" fmla="*/ 97 w 285"/>
                    <a:gd name="T15" fmla="*/ 625 h 1140"/>
                    <a:gd name="T16" fmla="*/ 49 w 285"/>
                    <a:gd name="T17" fmla="*/ 565 h 1140"/>
                    <a:gd name="T18" fmla="*/ 49 w 285"/>
                    <a:gd name="T19" fmla="*/ 473 h 1140"/>
                    <a:gd name="T20" fmla="*/ 49 w 285"/>
                    <a:gd name="T21" fmla="*/ 415 h 1140"/>
                    <a:gd name="T22" fmla="*/ 97 w 285"/>
                    <a:gd name="T23" fmla="*/ 310 h 1140"/>
                    <a:gd name="T24" fmla="*/ 97 w 285"/>
                    <a:gd name="T25" fmla="*/ 286 h 1140"/>
                    <a:gd name="T26" fmla="*/ 49 w 285"/>
                    <a:gd name="T27" fmla="*/ 219 h 1140"/>
                    <a:gd name="T28" fmla="*/ 49 w 285"/>
                    <a:gd name="T29" fmla="*/ 127 h 1140"/>
                    <a:gd name="T30" fmla="*/ 159 w 285"/>
                    <a:gd name="T31" fmla="*/ 133 h 1140"/>
                    <a:gd name="T32" fmla="*/ 129 w 285"/>
                    <a:gd name="T33" fmla="*/ 180 h 1140"/>
                    <a:gd name="T34" fmla="*/ 129 w 285"/>
                    <a:gd name="T35" fmla="*/ 205 h 1140"/>
                    <a:gd name="T36" fmla="*/ 159 w 285"/>
                    <a:gd name="T37" fmla="*/ 268 h 1140"/>
                    <a:gd name="T38" fmla="*/ 159 w 285"/>
                    <a:gd name="T39" fmla="*/ 353 h 1140"/>
                    <a:gd name="T40" fmla="*/ 160 w 285"/>
                    <a:gd name="T41" fmla="*/ 463 h 1140"/>
                    <a:gd name="T42" fmla="*/ 129 w 285"/>
                    <a:gd name="T43" fmla="*/ 514 h 1140"/>
                    <a:gd name="T44" fmla="*/ 129 w 285"/>
                    <a:gd name="T45" fmla="*/ 539 h 1140"/>
                    <a:gd name="T46" fmla="*/ 160 w 285"/>
                    <a:gd name="T47" fmla="*/ 598 h 1140"/>
                    <a:gd name="T48" fmla="*/ 160 w 285"/>
                    <a:gd name="T49" fmla="*/ 682 h 1140"/>
                    <a:gd name="T50" fmla="*/ 160 w 285"/>
                    <a:gd name="T51" fmla="*/ 792 h 1140"/>
                    <a:gd name="T52" fmla="*/ 130 w 285"/>
                    <a:gd name="T53" fmla="*/ 849 h 1140"/>
                    <a:gd name="T54" fmla="*/ 130 w 285"/>
                    <a:gd name="T55" fmla="*/ 874 h 1140"/>
                    <a:gd name="T56" fmla="*/ 160 w 285"/>
                    <a:gd name="T57" fmla="*/ 928 h 1140"/>
                    <a:gd name="T58" fmla="*/ 161 w 285"/>
                    <a:gd name="T59" fmla="*/ 1012 h 1140"/>
                    <a:gd name="T60" fmla="*/ 186 w 285"/>
                    <a:gd name="T61" fmla="*/ 1036 h 1140"/>
                    <a:gd name="T62" fmla="*/ 208 w 285"/>
                    <a:gd name="T63" fmla="*/ 980 h 1140"/>
                    <a:gd name="T64" fmla="*/ 208 w 285"/>
                    <a:gd name="T65" fmla="*/ 927 h 1140"/>
                    <a:gd name="T66" fmla="*/ 186 w 285"/>
                    <a:gd name="T67" fmla="*/ 901 h 1140"/>
                    <a:gd name="T68" fmla="*/ 186 w 285"/>
                    <a:gd name="T69" fmla="*/ 847 h 1140"/>
                    <a:gd name="T70" fmla="*/ 186 w 285"/>
                    <a:gd name="T71" fmla="*/ 738 h 1140"/>
                    <a:gd name="T72" fmla="*/ 208 w 285"/>
                    <a:gd name="T73" fmla="*/ 657 h 1140"/>
                    <a:gd name="T74" fmla="*/ 208 w 285"/>
                    <a:gd name="T75" fmla="*/ 631 h 1140"/>
                    <a:gd name="T76" fmla="*/ 186 w 285"/>
                    <a:gd name="T77" fmla="*/ 575 h 1140"/>
                    <a:gd name="T78" fmla="*/ 186 w 285"/>
                    <a:gd name="T79" fmla="*/ 492 h 1140"/>
                    <a:gd name="T80" fmla="*/ 186 w 285"/>
                    <a:gd name="T81" fmla="*/ 384 h 1140"/>
                    <a:gd name="T82" fmla="*/ 208 w 285"/>
                    <a:gd name="T83" fmla="*/ 334 h 1140"/>
                    <a:gd name="T84" fmla="*/ 208 w 285"/>
                    <a:gd name="T85" fmla="*/ 308 h 1140"/>
                    <a:gd name="T86" fmla="*/ 208 w 285"/>
                    <a:gd name="T87" fmla="*/ 254 h 1140"/>
                    <a:gd name="T88" fmla="*/ 186 w 285"/>
                    <a:gd name="T89" fmla="*/ 166 h 1140"/>
                    <a:gd name="T90" fmla="*/ 228 w 285"/>
                    <a:gd name="T91" fmla="*/ 1033 h 1140"/>
                    <a:gd name="T92" fmla="*/ 247 w 285"/>
                    <a:gd name="T93" fmla="*/ 978 h 1140"/>
                    <a:gd name="T94" fmla="*/ 247 w 285"/>
                    <a:gd name="T95" fmla="*/ 951 h 1140"/>
                    <a:gd name="T96" fmla="*/ 228 w 285"/>
                    <a:gd name="T97" fmla="*/ 899 h 1140"/>
                    <a:gd name="T98" fmla="*/ 228 w 285"/>
                    <a:gd name="T99" fmla="*/ 820 h 1140"/>
                    <a:gd name="T100" fmla="*/ 229 w 285"/>
                    <a:gd name="T101" fmla="*/ 713 h 1140"/>
                    <a:gd name="T102" fmla="*/ 248 w 285"/>
                    <a:gd name="T103" fmla="*/ 661 h 1140"/>
                    <a:gd name="T104" fmla="*/ 248 w 285"/>
                    <a:gd name="T105" fmla="*/ 634 h 1140"/>
                    <a:gd name="T106" fmla="*/ 229 w 285"/>
                    <a:gd name="T107" fmla="*/ 579 h 1140"/>
                    <a:gd name="T108" fmla="*/ 229 w 285"/>
                    <a:gd name="T109" fmla="*/ 499 h 1140"/>
                    <a:gd name="T110" fmla="*/ 230 w 285"/>
                    <a:gd name="T111" fmla="*/ 393 h 1140"/>
                    <a:gd name="T112" fmla="*/ 249 w 285"/>
                    <a:gd name="T113" fmla="*/ 343 h 1140"/>
                    <a:gd name="T114" fmla="*/ 249 w 285"/>
                    <a:gd name="T115" fmla="*/ 316 h 1140"/>
                    <a:gd name="T116" fmla="*/ 230 w 285"/>
                    <a:gd name="T117" fmla="*/ 259 h 1140"/>
                    <a:gd name="T118" fmla="*/ 230 w 285"/>
                    <a:gd name="T119" fmla="*/ 17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5" h="1140">
                      <a:moveTo>
                        <a:pt x="285" y="98"/>
                      </a:moveTo>
                      <a:cubicBezTo>
                        <a:pt x="0" y="0"/>
                        <a:pt x="0" y="0"/>
                        <a:pt x="0" y="0"/>
                      </a:cubicBezTo>
                      <a:cubicBezTo>
                        <a:pt x="0" y="1140"/>
                        <a:pt x="0" y="1140"/>
                        <a:pt x="0" y="1140"/>
                      </a:cubicBezTo>
                      <a:cubicBezTo>
                        <a:pt x="285" y="1097"/>
                        <a:pt x="285" y="1097"/>
                        <a:pt x="285" y="1097"/>
                      </a:cubicBezTo>
                      <a:lnTo>
                        <a:pt x="285" y="98"/>
                      </a:lnTo>
                      <a:close/>
                      <a:moveTo>
                        <a:pt x="49" y="1049"/>
                      </a:moveTo>
                      <a:cubicBezTo>
                        <a:pt x="97" y="1045"/>
                        <a:pt x="97" y="1045"/>
                        <a:pt x="97" y="1045"/>
                      </a:cubicBezTo>
                      <a:cubicBezTo>
                        <a:pt x="97" y="1077"/>
                        <a:pt x="97" y="1077"/>
                        <a:pt x="97" y="1077"/>
                      </a:cubicBezTo>
                      <a:cubicBezTo>
                        <a:pt x="49" y="1083"/>
                        <a:pt x="49" y="1083"/>
                        <a:pt x="49" y="1083"/>
                      </a:cubicBezTo>
                      <a:lnTo>
                        <a:pt x="49" y="1049"/>
                      </a:lnTo>
                      <a:close/>
                      <a:moveTo>
                        <a:pt x="49" y="991"/>
                      </a:moveTo>
                      <a:cubicBezTo>
                        <a:pt x="65" y="990"/>
                        <a:pt x="81" y="989"/>
                        <a:pt x="97" y="988"/>
                      </a:cubicBezTo>
                      <a:cubicBezTo>
                        <a:pt x="97" y="999"/>
                        <a:pt x="97" y="1009"/>
                        <a:pt x="97" y="1020"/>
                      </a:cubicBezTo>
                      <a:cubicBezTo>
                        <a:pt x="81" y="1022"/>
                        <a:pt x="65" y="1024"/>
                        <a:pt x="49" y="1025"/>
                      </a:cubicBezTo>
                      <a:cubicBezTo>
                        <a:pt x="49" y="1014"/>
                        <a:pt x="49" y="1003"/>
                        <a:pt x="49" y="991"/>
                      </a:cubicBezTo>
                      <a:close/>
                      <a:moveTo>
                        <a:pt x="49" y="934"/>
                      </a:moveTo>
                      <a:cubicBezTo>
                        <a:pt x="65" y="933"/>
                        <a:pt x="81" y="932"/>
                        <a:pt x="97" y="932"/>
                      </a:cubicBezTo>
                      <a:cubicBezTo>
                        <a:pt x="97" y="942"/>
                        <a:pt x="97" y="953"/>
                        <a:pt x="97" y="964"/>
                      </a:cubicBezTo>
                      <a:cubicBezTo>
                        <a:pt x="81" y="965"/>
                        <a:pt x="65" y="966"/>
                        <a:pt x="49" y="968"/>
                      </a:cubicBezTo>
                      <a:cubicBezTo>
                        <a:pt x="49" y="956"/>
                        <a:pt x="49" y="945"/>
                        <a:pt x="49" y="934"/>
                      </a:cubicBezTo>
                      <a:close/>
                      <a:moveTo>
                        <a:pt x="49" y="876"/>
                      </a:moveTo>
                      <a:cubicBezTo>
                        <a:pt x="65" y="876"/>
                        <a:pt x="81" y="875"/>
                        <a:pt x="97" y="875"/>
                      </a:cubicBezTo>
                      <a:cubicBezTo>
                        <a:pt x="97" y="886"/>
                        <a:pt x="97" y="896"/>
                        <a:pt x="97" y="907"/>
                      </a:cubicBezTo>
                      <a:cubicBezTo>
                        <a:pt x="81" y="908"/>
                        <a:pt x="65" y="909"/>
                        <a:pt x="49" y="910"/>
                      </a:cubicBezTo>
                      <a:cubicBezTo>
                        <a:pt x="49" y="899"/>
                        <a:pt x="49" y="887"/>
                        <a:pt x="49" y="876"/>
                      </a:cubicBezTo>
                      <a:close/>
                      <a:moveTo>
                        <a:pt x="49" y="818"/>
                      </a:moveTo>
                      <a:cubicBezTo>
                        <a:pt x="65" y="818"/>
                        <a:pt x="81" y="819"/>
                        <a:pt x="97" y="819"/>
                      </a:cubicBezTo>
                      <a:cubicBezTo>
                        <a:pt x="97" y="829"/>
                        <a:pt x="97" y="840"/>
                        <a:pt x="97" y="851"/>
                      </a:cubicBezTo>
                      <a:cubicBezTo>
                        <a:pt x="81" y="851"/>
                        <a:pt x="65" y="852"/>
                        <a:pt x="49" y="853"/>
                      </a:cubicBezTo>
                      <a:cubicBezTo>
                        <a:pt x="49" y="841"/>
                        <a:pt x="49" y="830"/>
                        <a:pt x="49" y="818"/>
                      </a:cubicBezTo>
                      <a:close/>
                      <a:moveTo>
                        <a:pt x="49" y="761"/>
                      </a:moveTo>
                      <a:cubicBezTo>
                        <a:pt x="65" y="761"/>
                        <a:pt x="81" y="762"/>
                        <a:pt x="97" y="762"/>
                      </a:cubicBezTo>
                      <a:cubicBezTo>
                        <a:pt x="97" y="773"/>
                        <a:pt x="97" y="783"/>
                        <a:pt x="97" y="794"/>
                      </a:cubicBezTo>
                      <a:cubicBezTo>
                        <a:pt x="81" y="794"/>
                        <a:pt x="65" y="795"/>
                        <a:pt x="49" y="795"/>
                      </a:cubicBezTo>
                      <a:cubicBezTo>
                        <a:pt x="49" y="784"/>
                        <a:pt x="49" y="772"/>
                        <a:pt x="49" y="761"/>
                      </a:cubicBezTo>
                      <a:close/>
                      <a:moveTo>
                        <a:pt x="49" y="703"/>
                      </a:moveTo>
                      <a:cubicBezTo>
                        <a:pt x="65" y="704"/>
                        <a:pt x="81" y="705"/>
                        <a:pt x="97" y="706"/>
                      </a:cubicBezTo>
                      <a:cubicBezTo>
                        <a:pt x="97" y="716"/>
                        <a:pt x="97" y="727"/>
                        <a:pt x="97" y="738"/>
                      </a:cubicBezTo>
                      <a:cubicBezTo>
                        <a:pt x="81" y="738"/>
                        <a:pt x="65" y="737"/>
                        <a:pt x="49" y="737"/>
                      </a:cubicBezTo>
                      <a:cubicBezTo>
                        <a:pt x="49" y="726"/>
                        <a:pt x="49" y="715"/>
                        <a:pt x="49" y="703"/>
                      </a:cubicBezTo>
                      <a:close/>
                      <a:moveTo>
                        <a:pt x="49" y="645"/>
                      </a:moveTo>
                      <a:cubicBezTo>
                        <a:pt x="65" y="647"/>
                        <a:pt x="81" y="648"/>
                        <a:pt x="97" y="649"/>
                      </a:cubicBezTo>
                      <a:cubicBezTo>
                        <a:pt x="97" y="660"/>
                        <a:pt x="97" y="671"/>
                        <a:pt x="97" y="681"/>
                      </a:cubicBezTo>
                      <a:cubicBezTo>
                        <a:pt x="81" y="681"/>
                        <a:pt x="65" y="680"/>
                        <a:pt x="49" y="680"/>
                      </a:cubicBezTo>
                      <a:cubicBezTo>
                        <a:pt x="49" y="668"/>
                        <a:pt x="49" y="657"/>
                        <a:pt x="49" y="645"/>
                      </a:cubicBezTo>
                      <a:close/>
                      <a:moveTo>
                        <a:pt x="49" y="588"/>
                      </a:moveTo>
                      <a:cubicBezTo>
                        <a:pt x="65" y="590"/>
                        <a:pt x="81" y="591"/>
                        <a:pt x="97" y="593"/>
                      </a:cubicBezTo>
                      <a:cubicBezTo>
                        <a:pt x="97" y="603"/>
                        <a:pt x="97" y="614"/>
                        <a:pt x="97" y="625"/>
                      </a:cubicBezTo>
                      <a:cubicBezTo>
                        <a:pt x="81" y="624"/>
                        <a:pt x="65" y="623"/>
                        <a:pt x="49" y="622"/>
                      </a:cubicBezTo>
                      <a:cubicBezTo>
                        <a:pt x="49" y="611"/>
                        <a:pt x="49" y="599"/>
                        <a:pt x="49" y="588"/>
                      </a:cubicBezTo>
                      <a:close/>
                      <a:moveTo>
                        <a:pt x="49" y="530"/>
                      </a:moveTo>
                      <a:cubicBezTo>
                        <a:pt x="65" y="532"/>
                        <a:pt x="81" y="534"/>
                        <a:pt x="97" y="536"/>
                      </a:cubicBezTo>
                      <a:cubicBezTo>
                        <a:pt x="97" y="547"/>
                        <a:pt x="97" y="558"/>
                        <a:pt x="97" y="568"/>
                      </a:cubicBezTo>
                      <a:cubicBezTo>
                        <a:pt x="81" y="567"/>
                        <a:pt x="65" y="566"/>
                        <a:pt x="49" y="565"/>
                      </a:cubicBezTo>
                      <a:cubicBezTo>
                        <a:pt x="49" y="553"/>
                        <a:pt x="49" y="542"/>
                        <a:pt x="49" y="530"/>
                      </a:cubicBezTo>
                      <a:close/>
                      <a:moveTo>
                        <a:pt x="49" y="473"/>
                      </a:moveTo>
                      <a:cubicBezTo>
                        <a:pt x="65" y="475"/>
                        <a:pt x="81" y="477"/>
                        <a:pt x="97" y="480"/>
                      </a:cubicBezTo>
                      <a:cubicBezTo>
                        <a:pt x="97" y="490"/>
                        <a:pt x="97" y="501"/>
                        <a:pt x="97" y="512"/>
                      </a:cubicBezTo>
                      <a:cubicBezTo>
                        <a:pt x="81" y="510"/>
                        <a:pt x="65" y="508"/>
                        <a:pt x="49" y="507"/>
                      </a:cubicBezTo>
                      <a:cubicBezTo>
                        <a:pt x="49" y="495"/>
                        <a:pt x="49" y="484"/>
                        <a:pt x="49" y="473"/>
                      </a:cubicBezTo>
                      <a:close/>
                      <a:moveTo>
                        <a:pt x="49" y="392"/>
                      </a:moveTo>
                      <a:cubicBezTo>
                        <a:pt x="49" y="380"/>
                        <a:pt x="49" y="369"/>
                        <a:pt x="49" y="357"/>
                      </a:cubicBezTo>
                      <a:cubicBezTo>
                        <a:pt x="65" y="361"/>
                        <a:pt x="81" y="364"/>
                        <a:pt x="97" y="367"/>
                      </a:cubicBezTo>
                      <a:cubicBezTo>
                        <a:pt x="97" y="378"/>
                        <a:pt x="97" y="388"/>
                        <a:pt x="97" y="399"/>
                      </a:cubicBezTo>
                      <a:cubicBezTo>
                        <a:pt x="81" y="396"/>
                        <a:pt x="65" y="394"/>
                        <a:pt x="49" y="392"/>
                      </a:cubicBezTo>
                      <a:close/>
                      <a:moveTo>
                        <a:pt x="49" y="415"/>
                      </a:moveTo>
                      <a:cubicBezTo>
                        <a:pt x="65" y="418"/>
                        <a:pt x="81" y="421"/>
                        <a:pt x="97" y="423"/>
                      </a:cubicBezTo>
                      <a:cubicBezTo>
                        <a:pt x="97" y="434"/>
                        <a:pt x="97" y="445"/>
                        <a:pt x="97" y="455"/>
                      </a:cubicBezTo>
                      <a:cubicBezTo>
                        <a:pt x="81" y="453"/>
                        <a:pt x="65" y="451"/>
                        <a:pt x="49" y="449"/>
                      </a:cubicBezTo>
                      <a:cubicBezTo>
                        <a:pt x="49" y="438"/>
                        <a:pt x="49" y="426"/>
                        <a:pt x="49" y="415"/>
                      </a:cubicBezTo>
                      <a:close/>
                      <a:moveTo>
                        <a:pt x="49" y="300"/>
                      </a:moveTo>
                      <a:cubicBezTo>
                        <a:pt x="65" y="303"/>
                        <a:pt x="81" y="307"/>
                        <a:pt x="97" y="310"/>
                      </a:cubicBezTo>
                      <a:cubicBezTo>
                        <a:pt x="97" y="321"/>
                        <a:pt x="97" y="332"/>
                        <a:pt x="97" y="342"/>
                      </a:cubicBezTo>
                      <a:cubicBezTo>
                        <a:pt x="81" y="340"/>
                        <a:pt x="65" y="337"/>
                        <a:pt x="49" y="334"/>
                      </a:cubicBezTo>
                      <a:cubicBezTo>
                        <a:pt x="49" y="323"/>
                        <a:pt x="49" y="311"/>
                        <a:pt x="49" y="300"/>
                      </a:cubicBezTo>
                      <a:close/>
                      <a:moveTo>
                        <a:pt x="49" y="242"/>
                      </a:moveTo>
                      <a:cubicBezTo>
                        <a:pt x="65" y="246"/>
                        <a:pt x="81" y="250"/>
                        <a:pt x="97" y="254"/>
                      </a:cubicBezTo>
                      <a:cubicBezTo>
                        <a:pt x="97" y="265"/>
                        <a:pt x="97" y="275"/>
                        <a:pt x="97" y="286"/>
                      </a:cubicBezTo>
                      <a:cubicBezTo>
                        <a:pt x="81" y="283"/>
                        <a:pt x="65" y="280"/>
                        <a:pt x="49" y="276"/>
                      </a:cubicBezTo>
                      <a:cubicBezTo>
                        <a:pt x="49" y="265"/>
                        <a:pt x="49" y="254"/>
                        <a:pt x="49" y="242"/>
                      </a:cubicBezTo>
                      <a:close/>
                      <a:moveTo>
                        <a:pt x="49" y="185"/>
                      </a:moveTo>
                      <a:cubicBezTo>
                        <a:pt x="65" y="189"/>
                        <a:pt x="81" y="193"/>
                        <a:pt x="97" y="197"/>
                      </a:cubicBezTo>
                      <a:cubicBezTo>
                        <a:pt x="97" y="208"/>
                        <a:pt x="97" y="219"/>
                        <a:pt x="97" y="229"/>
                      </a:cubicBezTo>
                      <a:cubicBezTo>
                        <a:pt x="81" y="226"/>
                        <a:pt x="65" y="222"/>
                        <a:pt x="49" y="219"/>
                      </a:cubicBezTo>
                      <a:cubicBezTo>
                        <a:pt x="49" y="207"/>
                        <a:pt x="49" y="196"/>
                        <a:pt x="49" y="185"/>
                      </a:cubicBezTo>
                      <a:close/>
                      <a:moveTo>
                        <a:pt x="49" y="127"/>
                      </a:moveTo>
                      <a:cubicBezTo>
                        <a:pt x="65" y="132"/>
                        <a:pt x="81" y="136"/>
                        <a:pt x="97" y="141"/>
                      </a:cubicBezTo>
                      <a:cubicBezTo>
                        <a:pt x="97" y="152"/>
                        <a:pt x="97" y="162"/>
                        <a:pt x="97" y="173"/>
                      </a:cubicBezTo>
                      <a:cubicBezTo>
                        <a:pt x="81" y="169"/>
                        <a:pt x="65" y="165"/>
                        <a:pt x="49" y="161"/>
                      </a:cubicBezTo>
                      <a:cubicBezTo>
                        <a:pt x="49" y="150"/>
                        <a:pt x="49" y="138"/>
                        <a:pt x="49" y="127"/>
                      </a:cubicBezTo>
                      <a:close/>
                      <a:moveTo>
                        <a:pt x="97" y="116"/>
                      </a:moveTo>
                      <a:cubicBezTo>
                        <a:pt x="49" y="104"/>
                        <a:pt x="49" y="104"/>
                        <a:pt x="49" y="104"/>
                      </a:cubicBezTo>
                      <a:cubicBezTo>
                        <a:pt x="49" y="69"/>
                        <a:pt x="49" y="69"/>
                        <a:pt x="49" y="69"/>
                      </a:cubicBezTo>
                      <a:cubicBezTo>
                        <a:pt x="97" y="85"/>
                        <a:pt x="97" y="85"/>
                        <a:pt x="97" y="85"/>
                      </a:cubicBezTo>
                      <a:lnTo>
                        <a:pt x="97" y="116"/>
                      </a:lnTo>
                      <a:close/>
                      <a:moveTo>
                        <a:pt x="159" y="133"/>
                      </a:moveTo>
                      <a:cubicBezTo>
                        <a:pt x="129" y="125"/>
                        <a:pt x="129" y="125"/>
                        <a:pt x="129" y="125"/>
                      </a:cubicBezTo>
                      <a:cubicBezTo>
                        <a:pt x="129" y="94"/>
                        <a:pt x="129" y="94"/>
                        <a:pt x="129" y="94"/>
                      </a:cubicBezTo>
                      <a:cubicBezTo>
                        <a:pt x="159" y="104"/>
                        <a:pt x="159" y="104"/>
                        <a:pt x="159" y="104"/>
                      </a:cubicBezTo>
                      <a:lnTo>
                        <a:pt x="159" y="133"/>
                      </a:lnTo>
                      <a:close/>
                      <a:moveTo>
                        <a:pt x="159" y="188"/>
                      </a:moveTo>
                      <a:cubicBezTo>
                        <a:pt x="149" y="185"/>
                        <a:pt x="139" y="183"/>
                        <a:pt x="129" y="180"/>
                      </a:cubicBezTo>
                      <a:cubicBezTo>
                        <a:pt x="129" y="170"/>
                        <a:pt x="129" y="160"/>
                        <a:pt x="129" y="150"/>
                      </a:cubicBezTo>
                      <a:cubicBezTo>
                        <a:pt x="139" y="153"/>
                        <a:pt x="149" y="156"/>
                        <a:pt x="159" y="159"/>
                      </a:cubicBezTo>
                      <a:cubicBezTo>
                        <a:pt x="159" y="168"/>
                        <a:pt x="159" y="178"/>
                        <a:pt x="159" y="188"/>
                      </a:cubicBezTo>
                      <a:close/>
                      <a:moveTo>
                        <a:pt x="159" y="243"/>
                      </a:moveTo>
                      <a:cubicBezTo>
                        <a:pt x="149" y="240"/>
                        <a:pt x="139" y="238"/>
                        <a:pt x="129" y="236"/>
                      </a:cubicBezTo>
                      <a:cubicBezTo>
                        <a:pt x="129" y="226"/>
                        <a:pt x="129" y="215"/>
                        <a:pt x="129" y="205"/>
                      </a:cubicBezTo>
                      <a:cubicBezTo>
                        <a:pt x="139" y="208"/>
                        <a:pt x="149" y="211"/>
                        <a:pt x="159" y="213"/>
                      </a:cubicBezTo>
                      <a:cubicBezTo>
                        <a:pt x="159" y="223"/>
                        <a:pt x="159" y="233"/>
                        <a:pt x="159" y="243"/>
                      </a:cubicBezTo>
                      <a:close/>
                      <a:moveTo>
                        <a:pt x="159" y="298"/>
                      </a:moveTo>
                      <a:cubicBezTo>
                        <a:pt x="149" y="296"/>
                        <a:pt x="139" y="294"/>
                        <a:pt x="129" y="292"/>
                      </a:cubicBezTo>
                      <a:cubicBezTo>
                        <a:pt x="129" y="281"/>
                        <a:pt x="129" y="271"/>
                        <a:pt x="129" y="261"/>
                      </a:cubicBezTo>
                      <a:cubicBezTo>
                        <a:pt x="139" y="263"/>
                        <a:pt x="149" y="266"/>
                        <a:pt x="159" y="268"/>
                      </a:cubicBezTo>
                      <a:cubicBezTo>
                        <a:pt x="159" y="278"/>
                        <a:pt x="159" y="288"/>
                        <a:pt x="159" y="298"/>
                      </a:cubicBezTo>
                      <a:close/>
                      <a:moveTo>
                        <a:pt x="159" y="353"/>
                      </a:moveTo>
                      <a:cubicBezTo>
                        <a:pt x="149" y="351"/>
                        <a:pt x="139" y="349"/>
                        <a:pt x="129" y="347"/>
                      </a:cubicBezTo>
                      <a:cubicBezTo>
                        <a:pt x="129" y="337"/>
                        <a:pt x="129" y="327"/>
                        <a:pt x="129" y="317"/>
                      </a:cubicBezTo>
                      <a:cubicBezTo>
                        <a:pt x="139" y="319"/>
                        <a:pt x="149" y="321"/>
                        <a:pt x="159" y="323"/>
                      </a:cubicBezTo>
                      <a:cubicBezTo>
                        <a:pt x="159" y="333"/>
                        <a:pt x="159" y="343"/>
                        <a:pt x="159" y="353"/>
                      </a:cubicBezTo>
                      <a:close/>
                      <a:moveTo>
                        <a:pt x="159" y="408"/>
                      </a:moveTo>
                      <a:cubicBezTo>
                        <a:pt x="149" y="406"/>
                        <a:pt x="139" y="405"/>
                        <a:pt x="129" y="403"/>
                      </a:cubicBezTo>
                      <a:cubicBezTo>
                        <a:pt x="129" y="393"/>
                        <a:pt x="129" y="383"/>
                        <a:pt x="129" y="372"/>
                      </a:cubicBezTo>
                      <a:cubicBezTo>
                        <a:pt x="139" y="374"/>
                        <a:pt x="149" y="376"/>
                        <a:pt x="159" y="378"/>
                      </a:cubicBezTo>
                      <a:cubicBezTo>
                        <a:pt x="159" y="388"/>
                        <a:pt x="159" y="398"/>
                        <a:pt x="159" y="408"/>
                      </a:cubicBezTo>
                      <a:close/>
                      <a:moveTo>
                        <a:pt x="160" y="463"/>
                      </a:moveTo>
                      <a:cubicBezTo>
                        <a:pt x="149" y="461"/>
                        <a:pt x="139" y="460"/>
                        <a:pt x="129" y="459"/>
                      </a:cubicBezTo>
                      <a:cubicBezTo>
                        <a:pt x="129" y="448"/>
                        <a:pt x="129" y="438"/>
                        <a:pt x="129" y="428"/>
                      </a:cubicBezTo>
                      <a:cubicBezTo>
                        <a:pt x="139" y="430"/>
                        <a:pt x="149" y="432"/>
                        <a:pt x="160" y="433"/>
                      </a:cubicBezTo>
                      <a:cubicBezTo>
                        <a:pt x="160" y="443"/>
                        <a:pt x="160" y="453"/>
                        <a:pt x="160" y="463"/>
                      </a:cubicBezTo>
                      <a:close/>
                      <a:moveTo>
                        <a:pt x="160" y="518"/>
                      </a:moveTo>
                      <a:cubicBezTo>
                        <a:pt x="149" y="516"/>
                        <a:pt x="139" y="515"/>
                        <a:pt x="129" y="514"/>
                      </a:cubicBezTo>
                      <a:cubicBezTo>
                        <a:pt x="129" y="504"/>
                        <a:pt x="129" y="494"/>
                        <a:pt x="129" y="484"/>
                      </a:cubicBezTo>
                      <a:cubicBezTo>
                        <a:pt x="139" y="485"/>
                        <a:pt x="149" y="487"/>
                        <a:pt x="160" y="488"/>
                      </a:cubicBezTo>
                      <a:cubicBezTo>
                        <a:pt x="160" y="498"/>
                        <a:pt x="160" y="508"/>
                        <a:pt x="160" y="518"/>
                      </a:cubicBezTo>
                      <a:close/>
                      <a:moveTo>
                        <a:pt x="160" y="572"/>
                      </a:moveTo>
                      <a:cubicBezTo>
                        <a:pt x="150" y="572"/>
                        <a:pt x="139" y="571"/>
                        <a:pt x="129" y="570"/>
                      </a:cubicBezTo>
                      <a:cubicBezTo>
                        <a:pt x="129" y="560"/>
                        <a:pt x="129" y="550"/>
                        <a:pt x="129" y="539"/>
                      </a:cubicBezTo>
                      <a:cubicBezTo>
                        <a:pt x="139" y="541"/>
                        <a:pt x="150" y="542"/>
                        <a:pt x="160" y="543"/>
                      </a:cubicBezTo>
                      <a:cubicBezTo>
                        <a:pt x="160" y="553"/>
                        <a:pt x="160" y="563"/>
                        <a:pt x="160" y="572"/>
                      </a:cubicBezTo>
                      <a:close/>
                      <a:moveTo>
                        <a:pt x="160" y="627"/>
                      </a:moveTo>
                      <a:cubicBezTo>
                        <a:pt x="150" y="627"/>
                        <a:pt x="140" y="626"/>
                        <a:pt x="129" y="626"/>
                      </a:cubicBezTo>
                      <a:cubicBezTo>
                        <a:pt x="129" y="616"/>
                        <a:pt x="129" y="605"/>
                        <a:pt x="129" y="595"/>
                      </a:cubicBezTo>
                      <a:cubicBezTo>
                        <a:pt x="140" y="596"/>
                        <a:pt x="150" y="597"/>
                        <a:pt x="160" y="598"/>
                      </a:cubicBezTo>
                      <a:cubicBezTo>
                        <a:pt x="160" y="608"/>
                        <a:pt x="160" y="618"/>
                        <a:pt x="160" y="627"/>
                      </a:cubicBezTo>
                      <a:close/>
                      <a:moveTo>
                        <a:pt x="160" y="682"/>
                      </a:moveTo>
                      <a:cubicBezTo>
                        <a:pt x="150" y="682"/>
                        <a:pt x="140" y="682"/>
                        <a:pt x="130" y="681"/>
                      </a:cubicBezTo>
                      <a:cubicBezTo>
                        <a:pt x="130" y="671"/>
                        <a:pt x="130" y="661"/>
                        <a:pt x="130" y="651"/>
                      </a:cubicBezTo>
                      <a:cubicBezTo>
                        <a:pt x="140" y="652"/>
                        <a:pt x="150" y="652"/>
                        <a:pt x="160" y="653"/>
                      </a:cubicBezTo>
                      <a:cubicBezTo>
                        <a:pt x="160" y="663"/>
                        <a:pt x="160" y="673"/>
                        <a:pt x="160" y="682"/>
                      </a:cubicBezTo>
                      <a:close/>
                      <a:moveTo>
                        <a:pt x="160" y="737"/>
                      </a:moveTo>
                      <a:cubicBezTo>
                        <a:pt x="150" y="737"/>
                        <a:pt x="140" y="737"/>
                        <a:pt x="130" y="737"/>
                      </a:cubicBezTo>
                      <a:cubicBezTo>
                        <a:pt x="130" y="727"/>
                        <a:pt x="130" y="717"/>
                        <a:pt x="130" y="706"/>
                      </a:cubicBezTo>
                      <a:cubicBezTo>
                        <a:pt x="140" y="707"/>
                        <a:pt x="150" y="708"/>
                        <a:pt x="160" y="708"/>
                      </a:cubicBezTo>
                      <a:cubicBezTo>
                        <a:pt x="160" y="718"/>
                        <a:pt x="160" y="728"/>
                        <a:pt x="160" y="737"/>
                      </a:cubicBezTo>
                      <a:close/>
                      <a:moveTo>
                        <a:pt x="160" y="792"/>
                      </a:moveTo>
                      <a:cubicBezTo>
                        <a:pt x="150" y="793"/>
                        <a:pt x="140" y="793"/>
                        <a:pt x="130" y="793"/>
                      </a:cubicBezTo>
                      <a:cubicBezTo>
                        <a:pt x="130" y="783"/>
                        <a:pt x="130" y="772"/>
                        <a:pt x="130" y="762"/>
                      </a:cubicBezTo>
                      <a:cubicBezTo>
                        <a:pt x="140" y="762"/>
                        <a:pt x="150" y="763"/>
                        <a:pt x="160" y="763"/>
                      </a:cubicBezTo>
                      <a:cubicBezTo>
                        <a:pt x="160" y="773"/>
                        <a:pt x="160" y="783"/>
                        <a:pt x="160" y="792"/>
                      </a:cubicBezTo>
                      <a:close/>
                      <a:moveTo>
                        <a:pt x="160" y="847"/>
                      </a:moveTo>
                      <a:cubicBezTo>
                        <a:pt x="150" y="848"/>
                        <a:pt x="140" y="848"/>
                        <a:pt x="130" y="849"/>
                      </a:cubicBezTo>
                      <a:cubicBezTo>
                        <a:pt x="130" y="838"/>
                        <a:pt x="130" y="828"/>
                        <a:pt x="130" y="818"/>
                      </a:cubicBezTo>
                      <a:cubicBezTo>
                        <a:pt x="140" y="818"/>
                        <a:pt x="150" y="818"/>
                        <a:pt x="160" y="818"/>
                      </a:cubicBezTo>
                      <a:cubicBezTo>
                        <a:pt x="160" y="828"/>
                        <a:pt x="160" y="838"/>
                        <a:pt x="160" y="847"/>
                      </a:cubicBezTo>
                      <a:close/>
                      <a:moveTo>
                        <a:pt x="160" y="902"/>
                      </a:moveTo>
                      <a:cubicBezTo>
                        <a:pt x="150" y="903"/>
                        <a:pt x="140" y="904"/>
                        <a:pt x="130" y="904"/>
                      </a:cubicBezTo>
                      <a:cubicBezTo>
                        <a:pt x="130" y="894"/>
                        <a:pt x="130" y="884"/>
                        <a:pt x="130" y="874"/>
                      </a:cubicBezTo>
                      <a:cubicBezTo>
                        <a:pt x="140" y="873"/>
                        <a:pt x="150" y="873"/>
                        <a:pt x="160" y="873"/>
                      </a:cubicBezTo>
                      <a:cubicBezTo>
                        <a:pt x="160" y="883"/>
                        <a:pt x="160" y="893"/>
                        <a:pt x="160" y="902"/>
                      </a:cubicBezTo>
                      <a:close/>
                      <a:moveTo>
                        <a:pt x="160" y="957"/>
                      </a:moveTo>
                      <a:cubicBezTo>
                        <a:pt x="150" y="958"/>
                        <a:pt x="140" y="959"/>
                        <a:pt x="130" y="960"/>
                      </a:cubicBezTo>
                      <a:cubicBezTo>
                        <a:pt x="130" y="950"/>
                        <a:pt x="130" y="939"/>
                        <a:pt x="130" y="929"/>
                      </a:cubicBezTo>
                      <a:cubicBezTo>
                        <a:pt x="140" y="929"/>
                        <a:pt x="150" y="928"/>
                        <a:pt x="160" y="928"/>
                      </a:cubicBezTo>
                      <a:cubicBezTo>
                        <a:pt x="160" y="938"/>
                        <a:pt x="160" y="947"/>
                        <a:pt x="160" y="957"/>
                      </a:cubicBezTo>
                      <a:close/>
                      <a:moveTo>
                        <a:pt x="161" y="1012"/>
                      </a:moveTo>
                      <a:cubicBezTo>
                        <a:pt x="150" y="1013"/>
                        <a:pt x="140" y="1014"/>
                        <a:pt x="130" y="1016"/>
                      </a:cubicBezTo>
                      <a:cubicBezTo>
                        <a:pt x="130" y="1005"/>
                        <a:pt x="130" y="995"/>
                        <a:pt x="130" y="985"/>
                      </a:cubicBezTo>
                      <a:cubicBezTo>
                        <a:pt x="140" y="984"/>
                        <a:pt x="150" y="984"/>
                        <a:pt x="161" y="983"/>
                      </a:cubicBezTo>
                      <a:cubicBezTo>
                        <a:pt x="161" y="993"/>
                        <a:pt x="161" y="1002"/>
                        <a:pt x="161" y="1012"/>
                      </a:cubicBezTo>
                      <a:close/>
                      <a:moveTo>
                        <a:pt x="161" y="1067"/>
                      </a:moveTo>
                      <a:cubicBezTo>
                        <a:pt x="130" y="1071"/>
                        <a:pt x="130" y="1071"/>
                        <a:pt x="130" y="1071"/>
                      </a:cubicBezTo>
                      <a:cubicBezTo>
                        <a:pt x="130" y="1041"/>
                        <a:pt x="130" y="1041"/>
                        <a:pt x="130" y="1041"/>
                      </a:cubicBezTo>
                      <a:cubicBezTo>
                        <a:pt x="161" y="1038"/>
                        <a:pt x="161" y="1038"/>
                        <a:pt x="161" y="1038"/>
                      </a:cubicBezTo>
                      <a:lnTo>
                        <a:pt x="161" y="1067"/>
                      </a:lnTo>
                      <a:close/>
                      <a:moveTo>
                        <a:pt x="186" y="1036"/>
                      </a:moveTo>
                      <a:cubicBezTo>
                        <a:pt x="208" y="1034"/>
                        <a:pt x="208" y="1034"/>
                        <a:pt x="208" y="1034"/>
                      </a:cubicBezTo>
                      <a:cubicBezTo>
                        <a:pt x="208" y="1061"/>
                        <a:pt x="208" y="1061"/>
                        <a:pt x="208" y="1061"/>
                      </a:cubicBezTo>
                      <a:cubicBezTo>
                        <a:pt x="186" y="1065"/>
                        <a:pt x="186" y="1065"/>
                        <a:pt x="186" y="1065"/>
                      </a:cubicBezTo>
                      <a:lnTo>
                        <a:pt x="186" y="1036"/>
                      </a:lnTo>
                      <a:close/>
                      <a:moveTo>
                        <a:pt x="186" y="982"/>
                      </a:moveTo>
                      <a:cubicBezTo>
                        <a:pt x="193" y="981"/>
                        <a:pt x="200" y="981"/>
                        <a:pt x="208" y="980"/>
                      </a:cubicBezTo>
                      <a:cubicBezTo>
                        <a:pt x="208" y="990"/>
                        <a:pt x="208" y="999"/>
                        <a:pt x="208" y="1008"/>
                      </a:cubicBezTo>
                      <a:cubicBezTo>
                        <a:pt x="200" y="1008"/>
                        <a:pt x="193" y="1009"/>
                        <a:pt x="186" y="1010"/>
                      </a:cubicBezTo>
                      <a:cubicBezTo>
                        <a:pt x="186" y="1001"/>
                        <a:pt x="186" y="991"/>
                        <a:pt x="186" y="982"/>
                      </a:cubicBezTo>
                      <a:close/>
                      <a:moveTo>
                        <a:pt x="186" y="956"/>
                      </a:moveTo>
                      <a:cubicBezTo>
                        <a:pt x="186" y="946"/>
                        <a:pt x="186" y="937"/>
                        <a:pt x="186" y="928"/>
                      </a:cubicBezTo>
                      <a:cubicBezTo>
                        <a:pt x="193" y="927"/>
                        <a:pt x="200" y="927"/>
                        <a:pt x="208" y="927"/>
                      </a:cubicBezTo>
                      <a:cubicBezTo>
                        <a:pt x="208" y="936"/>
                        <a:pt x="208" y="945"/>
                        <a:pt x="208" y="954"/>
                      </a:cubicBezTo>
                      <a:cubicBezTo>
                        <a:pt x="200" y="954"/>
                        <a:pt x="193" y="955"/>
                        <a:pt x="186" y="956"/>
                      </a:cubicBezTo>
                      <a:close/>
                      <a:moveTo>
                        <a:pt x="186" y="873"/>
                      </a:moveTo>
                      <a:cubicBezTo>
                        <a:pt x="193" y="873"/>
                        <a:pt x="200" y="873"/>
                        <a:pt x="208" y="873"/>
                      </a:cubicBezTo>
                      <a:cubicBezTo>
                        <a:pt x="208" y="882"/>
                        <a:pt x="208" y="891"/>
                        <a:pt x="208" y="900"/>
                      </a:cubicBezTo>
                      <a:cubicBezTo>
                        <a:pt x="200" y="900"/>
                        <a:pt x="193" y="901"/>
                        <a:pt x="186" y="901"/>
                      </a:cubicBezTo>
                      <a:cubicBezTo>
                        <a:pt x="186" y="892"/>
                        <a:pt x="186" y="883"/>
                        <a:pt x="186" y="873"/>
                      </a:cubicBezTo>
                      <a:close/>
                      <a:moveTo>
                        <a:pt x="186" y="847"/>
                      </a:moveTo>
                      <a:cubicBezTo>
                        <a:pt x="186" y="838"/>
                        <a:pt x="186" y="828"/>
                        <a:pt x="186" y="819"/>
                      </a:cubicBezTo>
                      <a:cubicBezTo>
                        <a:pt x="193" y="819"/>
                        <a:pt x="200" y="819"/>
                        <a:pt x="208" y="819"/>
                      </a:cubicBezTo>
                      <a:cubicBezTo>
                        <a:pt x="208" y="828"/>
                        <a:pt x="208" y="837"/>
                        <a:pt x="208" y="846"/>
                      </a:cubicBezTo>
                      <a:cubicBezTo>
                        <a:pt x="200" y="846"/>
                        <a:pt x="193" y="847"/>
                        <a:pt x="186" y="847"/>
                      </a:cubicBezTo>
                      <a:close/>
                      <a:moveTo>
                        <a:pt x="186" y="764"/>
                      </a:moveTo>
                      <a:cubicBezTo>
                        <a:pt x="193" y="765"/>
                        <a:pt x="200" y="765"/>
                        <a:pt x="208" y="765"/>
                      </a:cubicBezTo>
                      <a:cubicBezTo>
                        <a:pt x="208" y="774"/>
                        <a:pt x="208" y="783"/>
                        <a:pt x="208" y="792"/>
                      </a:cubicBezTo>
                      <a:cubicBezTo>
                        <a:pt x="200" y="792"/>
                        <a:pt x="193" y="792"/>
                        <a:pt x="186" y="793"/>
                      </a:cubicBezTo>
                      <a:cubicBezTo>
                        <a:pt x="186" y="783"/>
                        <a:pt x="186" y="774"/>
                        <a:pt x="186" y="764"/>
                      </a:cubicBezTo>
                      <a:close/>
                      <a:moveTo>
                        <a:pt x="186" y="738"/>
                      </a:moveTo>
                      <a:cubicBezTo>
                        <a:pt x="186" y="729"/>
                        <a:pt x="186" y="719"/>
                        <a:pt x="186" y="710"/>
                      </a:cubicBezTo>
                      <a:cubicBezTo>
                        <a:pt x="193" y="710"/>
                        <a:pt x="200" y="711"/>
                        <a:pt x="208" y="711"/>
                      </a:cubicBezTo>
                      <a:cubicBezTo>
                        <a:pt x="208" y="720"/>
                        <a:pt x="208" y="729"/>
                        <a:pt x="208" y="738"/>
                      </a:cubicBezTo>
                      <a:cubicBezTo>
                        <a:pt x="200" y="738"/>
                        <a:pt x="193" y="738"/>
                        <a:pt x="186" y="738"/>
                      </a:cubicBezTo>
                      <a:close/>
                      <a:moveTo>
                        <a:pt x="186" y="656"/>
                      </a:moveTo>
                      <a:cubicBezTo>
                        <a:pt x="193" y="656"/>
                        <a:pt x="200" y="657"/>
                        <a:pt x="208" y="657"/>
                      </a:cubicBezTo>
                      <a:cubicBezTo>
                        <a:pt x="208" y="666"/>
                        <a:pt x="208" y="675"/>
                        <a:pt x="208" y="685"/>
                      </a:cubicBezTo>
                      <a:cubicBezTo>
                        <a:pt x="200" y="684"/>
                        <a:pt x="193" y="684"/>
                        <a:pt x="186" y="684"/>
                      </a:cubicBezTo>
                      <a:cubicBezTo>
                        <a:pt x="186" y="674"/>
                        <a:pt x="186" y="665"/>
                        <a:pt x="186" y="656"/>
                      </a:cubicBezTo>
                      <a:close/>
                      <a:moveTo>
                        <a:pt x="186" y="601"/>
                      </a:moveTo>
                      <a:cubicBezTo>
                        <a:pt x="193" y="602"/>
                        <a:pt x="200" y="603"/>
                        <a:pt x="208" y="604"/>
                      </a:cubicBezTo>
                      <a:cubicBezTo>
                        <a:pt x="208" y="613"/>
                        <a:pt x="208" y="622"/>
                        <a:pt x="208" y="631"/>
                      </a:cubicBezTo>
                      <a:cubicBezTo>
                        <a:pt x="200" y="630"/>
                        <a:pt x="193" y="630"/>
                        <a:pt x="186" y="629"/>
                      </a:cubicBezTo>
                      <a:cubicBezTo>
                        <a:pt x="186" y="620"/>
                        <a:pt x="186" y="611"/>
                        <a:pt x="186" y="601"/>
                      </a:cubicBezTo>
                      <a:close/>
                      <a:moveTo>
                        <a:pt x="186" y="547"/>
                      </a:moveTo>
                      <a:cubicBezTo>
                        <a:pt x="193" y="548"/>
                        <a:pt x="200" y="549"/>
                        <a:pt x="208" y="550"/>
                      </a:cubicBezTo>
                      <a:cubicBezTo>
                        <a:pt x="208" y="559"/>
                        <a:pt x="208" y="568"/>
                        <a:pt x="208" y="577"/>
                      </a:cubicBezTo>
                      <a:cubicBezTo>
                        <a:pt x="200" y="576"/>
                        <a:pt x="193" y="576"/>
                        <a:pt x="186" y="575"/>
                      </a:cubicBezTo>
                      <a:cubicBezTo>
                        <a:pt x="186" y="566"/>
                        <a:pt x="186" y="556"/>
                        <a:pt x="186" y="547"/>
                      </a:cubicBezTo>
                      <a:close/>
                      <a:moveTo>
                        <a:pt x="186" y="492"/>
                      </a:moveTo>
                      <a:cubicBezTo>
                        <a:pt x="193" y="494"/>
                        <a:pt x="200" y="495"/>
                        <a:pt x="208" y="496"/>
                      </a:cubicBezTo>
                      <a:cubicBezTo>
                        <a:pt x="208" y="505"/>
                        <a:pt x="208" y="514"/>
                        <a:pt x="208" y="523"/>
                      </a:cubicBezTo>
                      <a:cubicBezTo>
                        <a:pt x="200" y="522"/>
                        <a:pt x="193" y="521"/>
                        <a:pt x="186" y="521"/>
                      </a:cubicBezTo>
                      <a:cubicBezTo>
                        <a:pt x="186" y="511"/>
                        <a:pt x="186" y="502"/>
                        <a:pt x="186" y="492"/>
                      </a:cubicBezTo>
                      <a:close/>
                      <a:moveTo>
                        <a:pt x="186" y="438"/>
                      </a:moveTo>
                      <a:cubicBezTo>
                        <a:pt x="193" y="439"/>
                        <a:pt x="200" y="441"/>
                        <a:pt x="208" y="442"/>
                      </a:cubicBezTo>
                      <a:cubicBezTo>
                        <a:pt x="208" y="451"/>
                        <a:pt x="208" y="460"/>
                        <a:pt x="208" y="469"/>
                      </a:cubicBezTo>
                      <a:cubicBezTo>
                        <a:pt x="200" y="468"/>
                        <a:pt x="193" y="467"/>
                        <a:pt x="186" y="466"/>
                      </a:cubicBezTo>
                      <a:cubicBezTo>
                        <a:pt x="186" y="457"/>
                        <a:pt x="186" y="448"/>
                        <a:pt x="186" y="438"/>
                      </a:cubicBezTo>
                      <a:close/>
                      <a:moveTo>
                        <a:pt x="186" y="384"/>
                      </a:moveTo>
                      <a:cubicBezTo>
                        <a:pt x="193" y="385"/>
                        <a:pt x="200" y="387"/>
                        <a:pt x="208" y="388"/>
                      </a:cubicBezTo>
                      <a:cubicBezTo>
                        <a:pt x="208" y="397"/>
                        <a:pt x="208" y="406"/>
                        <a:pt x="208" y="415"/>
                      </a:cubicBezTo>
                      <a:cubicBezTo>
                        <a:pt x="200" y="414"/>
                        <a:pt x="193" y="413"/>
                        <a:pt x="186" y="412"/>
                      </a:cubicBezTo>
                      <a:cubicBezTo>
                        <a:pt x="186" y="403"/>
                        <a:pt x="186" y="393"/>
                        <a:pt x="186" y="384"/>
                      </a:cubicBezTo>
                      <a:close/>
                      <a:moveTo>
                        <a:pt x="186" y="329"/>
                      </a:moveTo>
                      <a:cubicBezTo>
                        <a:pt x="193" y="331"/>
                        <a:pt x="200" y="333"/>
                        <a:pt x="208" y="334"/>
                      </a:cubicBezTo>
                      <a:cubicBezTo>
                        <a:pt x="208" y="343"/>
                        <a:pt x="208" y="352"/>
                        <a:pt x="208" y="361"/>
                      </a:cubicBezTo>
                      <a:cubicBezTo>
                        <a:pt x="200" y="360"/>
                        <a:pt x="193" y="359"/>
                        <a:pt x="186" y="358"/>
                      </a:cubicBezTo>
                      <a:cubicBezTo>
                        <a:pt x="186" y="348"/>
                        <a:pt x="186" y="339"/>
                        <a:pt x="186" y="329"/>
                      </a:cubicBezTo>
                      <a:close/>
                      <a:moveTo>
                        <a:pt x="186" y="275"/>
                      </a:moveTo>
                      <a:cubicBezTo>
                        <a:pt x="193" y="277"/>
                        <a:pt x="200" y="279"/>
                        <a:pt x="208" y="280"/>
                      </a:cubicBezTo>
                      <a:cubicBezTo>
                        <a:pt x="208" y="289"/>
                        <a:pt x="208" y="299"/>
                        <a:pt x="208" y="308"/>
                      </a:cubicBezTo>
                      <a:cubicBezTo>
                        <a:pt x="200" y="306"/>
                        <a:pt x="193" y="305"/>
                        <a:pt x="186" y="303"/>
                      </a:cubicBezTo>
                      <a:cubicBezTo>
                        <a:pt x="186" y="294"/>
                        <a:pt x="186" y="284"/>
                        <a:pt x="186" y="275"/>
                      </a:cubicBezTo>
                      <a:close/>
                      <a:moveTo>
                        <a:pt x="186" y="249"/>
                      </a:moveTo>
                      <a:cubicBezTo>
                        <a:pt x="186" y="239"/>
                        <a:pt x="186" y="230"/>
                        <a:pt x="186" y="221"/>
                      </a:cubicBezTo>
                      <a:cubicBezTo>
                        <a:pt x="193" y="223"/>
                        <a:pt x="200" y="225"/>
                        <a:pt x="208" y="227"/>
                      </a:cubicBezTo>
                      <a:cubicBezTo>
                        <a:pt x="208" y="236"/>
                        <a:pt x="208" y="245"/>
                        <a:pt x="208" y="254"/>
                      </a:cubicBezTo>
                      <a:cubicBezTo>
                        <a:pt x="200" y="252"/>
                        <a:pt x="193" y="250"/>
                        <a:pt x="186" y="249"/>
                      </a:cubicBezTo>
                      <a:close/>
                      <a:moveTo>
                        <a:pt x="186" y="166"/>
                      </a:moveTo>
                      <a:cubicBezTo>
                        <a:pt x="193" y="168"/>
                        <a:pt x="200" y="171"/>
                        <a:pt x="208" y="173"/>
                      </a:cubicBezTo>
                      <a:cubicBezTo>
                        <a:pt x="208" y="182"/>
                        <a:pt x="208" y="191"/>
                        <a:pt x="208" y="200"/>
                      </a:cubicBezTo>
                      <a:cubicBezTo>
                        <a:pt x="200" y="198"/>
                        <a:pt x="193" y="196"/>
                        <a:pt x="186" y="194"/>
                      </a:cubicBezTo>
                      <a:cubicBezTo>
                        <a:pt x="186" y="185"/>
                        <a:pt x="186" y="176"/>
                        <a:pt x="186" y="166"/>
                      </a:cubicBezTo>
                      <a:close/>
                      <a:moveTo>
                        <a:pt x="208" y="146"/>
                      </a:moveTo>
                      <a:cubicBezTo>
                        <a:pt x="186" y="140"/>
                        <a:pt x="186" y="140"/>
                        <a:pt x="186" y="140"/>
                      </a:cubicBezTo>
                      <a:cubicBezTo>
                        <a:pt x="186" y="112"/>
                        <a:pt x="186" y="112"/>
                        <a:pt x="186" y="112"/>
                      </a:cubicBezTo>
                      <a:cubicBezTo>
                        <a:pt x="208" y="119"/>
                        <a:pt x="208" y="119"/>
                        <a:pt x="208" y="119"/>
                      </a:cubicBezTo>
                      <a:lnTo>
                        <a:pt x="208" y="146"/>
                      </a:lnTo>
                      <a:close/>
                      <a:moveTo>
                        <a:pt x="228" y="1033"/>
                      </a:moveTo>
                      <a:cubicBezTo>
                        <a:pt x="247" y="1031"/>
                        <a:pt x="247" y="1031"/>
                        <a:pt x="247" y="1031"/>
                      </a:cubicBezTo>
                      <a:cubicBezTo>
                        <a:pt x="247" y="1057"/>
                        <a:pt x="247" y="1057"/>
                        <a:pt x="247" y="1057"/>
                      </a:cubicBezTo>
                      <a:cubicBezTo>
                        <a:pt x="228" y="1060"/>
                        <a:pt x="228" y="1060"/>
                        <a:pt x="228" y="1060"/>
                      </a:cubicBezTo>
                      <a:lnTo>
                        <a:pt x="228" y="1033"/>
                      </a:lnTo>
                      <a:close/>
                      <a:moveTo>
                        <a:pt x="228" y="980"/>
                      </a:moveTo>
                      <a:cubicBezTo>
                        <a:pt x="234" y="979"/>
                        <a:pt x="241" y="979"/>
                        <a:pt x="247" y="978"/>
                      </a:cubicBezTo>
                      <a:cubicBezTo>
                        <a:pt x="247" y="987"/>
                        <a:pt x="247" y="995"/>
                        <a:pt x="247" y="1004"/>
                      </a:cubicBezTo>
                      <a:cubicBezTo>
                        <a:pt x="241" y="1005"/>
                        <a:pt x="234" y="1005"/>
                        <a:pt x="228" y="1006"/>
                      </a:cubicBezTo>
                      <a:cubicBezTo>
                        <a:pt x="228" y="997"/>
                        <a:pt x="228" y="989"/>
                        <a:pt x="228" y="980"/>
                      </a:cubicBezTo>
                      <a:close/>
                      <a:moveTo>
                        <a:pt x="228" y="926"/>
                      </a:moveTo>
                      <a:cubicBezTo>
                        <a:pt x="234" y="926"/>
                        <a:pt x="241" y="926"/>
                        <a:pt x="247" y="926"/>
                      </a:cubicBezTo>
                      <a:cubicBezTo>
                        <a:pt x="247" y="934"/>
                        <a:pt x="247" y="943"/>
                        <a:pt x="247" y="951"/>
                      </a:cubicBezTo>
                      <a:cubicBezTo>
                        <a:pt x="241" y="952"/>
                        <a:pt x="234" y="952"/>
                        <a:pt x="228" y="953"/>
                      </a:cubicBezTo>
                      <a:cubicBezTo>
                        <a:pt x="228" y="944"/>
                        <a:pt x="228" y="935"/>
                        <a:pt x="228" y="926"/>
                      </a:cubicBezTo>
                      <a:close/>
                      <a:moveTo>
                        <a:pt x="228" y="873"/>
                      </a:moveTo>
                      <a:cubicBezTo>
                        <a:pt x="235" y="873"/>
                        <a:pt x="241" y="873"/>
                        <a:pt x="247" y="873"/>
                      </a:cubicBezTo>
                      <a:cubicBezTo>
                        <a:pt x="247" y="881"/>
                        <a:pt x="247" y="890"/>
                        <a:pt x="247" y="898"/>
                      </a:cubicBezTo>
                      <a:cubicBezTo>
                        <a:pt x="241" y="899"/>
                        <a:pt x="235" y="899"/>
                        <a:pt x="228" y="899"/>
                      </a:cubicBezTo>
                      <a:cubicBezTo>
                        <a:pt x="228" y="891"/>
                        <a:pt x="228" y="882"/>
                        <a:pt x="228" y="873"/>
                      </a:cubicBezTo>
                      <a:close/>
                      <a:moveTo>
                        <a:pt x="228" y="820"/>
                      </a:moveTo>
                      <a:cubicBezTo>
                        <a:pt x="235" y="820"/>
                        <a:pt x="241" y="820"/>
                        <a:pt x="247" y="820"/>
                      </a:cubicBezTo>
                      <a:cubicBezTo>
                        <a:pt x="247" y="828"/>
                        <a:pt x="247" y="837"/>
                        <a:pt x="247" y="845"/>
                      </a:cubicBezTo>
                      <a:cubicBezTo>
                        <a:pt x="241" y="845"/>
                        <a:pt x="235" y="846"/>
                        <a:pt x="228" y="846"/>
                      </a:cubicBezTo>
                      <a:cubicBezTo>
                        <a:pt x="228" y="837"/>
                        <a:pt x="228" y="828"/>
                        <a:pt x="228" y="820"/>
                      </a:cubicBezTo>
                      <a:close/>
                      <a:moveTo>
                        <a:pt x="228" y="766"/>
                      </a:moveTo>
                      <a:cubicBezTo>
                        <a:pt x="235" y="766"/>
                        <a:pt x="241" y="767"/>
                        <a:pt x="248" y="767"/>
                      </a:cubicBezTo>
                      <a:cubicBezTo>
                        <a:pt x="248" y="775"/>
                        <a:pt x="248" y="784"/>
                        <a:pt x="248" y="792"/>
                      </a:cubicBezTo>
                      <a:cubicBezTo>
                        <a:pt x="241" y="792"/>
                        <a:pt x="235" y="792"/>
                        <a:pt x="228" y="793"/>
                      </a:cubicBezTo>
                      <a:cubicBezTo>
                        <a:pt x="228" y="784"/>
                        <a:pt x="228" y="775"/>
                        <a:pt x="228" y="766"/>
                      </a:cubicBezTo>
                      <a:close/>
                      <a:moveTo>
                        <a:pt x="229" y="713"/>
                      </a:moveTo>
                      <a:cubicBezTo>
                        <a:pt x="235" y="713"/>
                        <a:pt x="241" y="714"/>
                        <a:pt x="248" y="714"/>
                      </a:cubicBezTo>
                      <a:cubicBezTo>
                        <a:pt x="248" y="722"/>
                        <a:pt x="248" y="731"/>
                        <a:pt x="248" y="739"/>
                      </a:cubicBezTo>
                      <a:cubicBezTo>
                        <a:pt x="241" y="739"/>
                        <a:pt x="235" y="739"/>
                        <a:pt x="229" y="739"/>
                      </a:cubicBezTo>
                      <a:cubicBezTo>
                        <a:pt x="229" y="730"/>
                        <a:pt x="229" y="722"/>
                        <a:pt x="229" y="713"/>
                      </a:cubicBezTo>
                      <a:close/>
                      <a:moveTo>
                        <a:pt x="229" y="659"/>
                      </a:moveTo>
                      <a:cubicBezTo>
                        <a:pt x="235" y="660"/>
                        <a:pt x="241" y="660"/>
                        <a:pt x="248" y="661"/>
                      </a:cubicBezTo>
                      <a:cubicBezTo>
                        <a:pt x="248" y="669"/>
                        <a:pt x="248" y="678"/>
                        <a:pt x="248" y="686"/>
                      </a:cubicBezTo>
                      <a:cubicBezTo>
                        <a:pt x="241" y="686"/>
                        <a:pt x="235" y="686"/>
                        <a:pt x="229" y="686"/>
                      </a:cubicBezTo>
                      <a:cubicBezTo>
                        <a:pt x="229" y="677"/>
                        <a:pt x="229" y="668"/>
                        <a:pt x="229" y="659"/>
                      </a:cubicBezTo>
                      <a:close/>
                      <a:moveTo>
                        <a:pt x="229" y="606"/>
                      </a:moveTo>
                      <a:cubicBezTo>
                        <a:pt x="235" y="607"/>
                        <a:pt x="242" y="607"/>
                        <a:pt x="248" y="608"/>
                      </a:cubicBezTo>
                      <a:cubicBezTo>
                        <a:pt x="248" y="617"/>
                        <a:pt x="248" y="625"/>
                        <a:pt x="248" y="634"/>
                      </a:cubicBezTo>
                      <a:cubicBezTo>
                        <a:pt x="242" y="633"/>
                        <a:pt x="235" y="633"/>
                        <a:pt x="229" y="632"/>
                      </a:cubicBezTo>
                      <a:cubicBezTo>
                        <a:pt x="229" y="624"/>
                        <a:pt x="229" y="615"/>
                        <a:pt x="229" y="606"/>
                      </a:cubicBezTo>
                      <a:close/>
                      <a:moveTo>
                        <a:pt x="229" y="553"/>
                      </a:moveTo>
                      <a:cubicBezTo>
                        <a:pt x="235" y="553"/>
                        <a:pt x="242" y="554"/>
                        <a:pt x="248" y="555"/>
                      </a:cubicBezTo>
                      <a:cubicBezTo>
                        <a:pt x="248" y="564"/>
                        <a:pt x="248" y="572"/>
                        <a:pt x="248" y="581"/>
                      </a:cubicBezTo>
                      <a:cubicBezTo>
                        <a:pt x="242" y="580"/>
                        <a:pt x="235" y="580"/>
                        <a:pt x="229" y="579"/>
                      </a:cubicBezTo>
                      <a:cubicBezTo>
                        <a:pt x="229" y="570"/>
                        <a:pt x="229" y="561"/>
                        <a:pt x="229" y="553"/>
                      </a:cubicBezTo>
                      <a:close/>
                      <a:moveTo>
                        <a:pt x="229" y="499"/>
                      </a:moveTo>
                      <a:cubicBezTo>
                        <a:pt x="236" y="500"/>
                        <a:pt x="242" y="501"/>
                        <a:pt x="248" y="502"/>
                      </a:cubicBezTo>
                      <a:cubicBezTo>
                        <a:pt x="248" y="511"/>
                        <a:pt x="248" y="519"/>
                        <a:pt x="248" y="528"/>
                      </a:cubicBezTo>
                      <a:cubicBezTo>
                        <a:pt x="242" y="527"/>
                        <a:pt x="236" y="526"/>
                        <a:pt x="229" y="526"/>
                      </a:cubicBezTo>
                      <a:cubicBezTo>
                        <a:pt x="229" y="517"/>
                        <a:pt x="229" y="508"/>
                        <a:pt x="229" y="499"/>
                      </a:cubicBezTo>
                      <a:close/>
                      <a:moveTo>
                        <a:pt x="229" y="446"/>
                      </a:moveTo>
                      <a:cubicBezTo>
                        <a:pt x="236" y="447"/>
                        <a:pt x="242" y="448"/>
                        <a:pt x="248" y="449"/>
                      </a:cubicBezTo>
                      <a:cubicBezTo>
                        <a:pt x="248" y="458"/>
                        <a:pt x="248" y="466"/>
                        <a:pt x="248" y="475"/>
                      </a:cubicBezTo>
                      <a:cubicBezTo>
                        <a:pt x="242" y="474"/>
                        <a:pt x="236" y="473"/>
                        <a:pt x="229" y="472"/>
                      </a:cubicBezTo>
                      <a:cubicBezTo>
                        <a:pt x="229" y="464"/>
                        <a:pt x="229" y="455"/>
                        <a:pt x="229" y="446"/>
                      </a:cubicBezTo>
                      <a:close/>
                      <a:moveTo>
                        <a:pt x="230" y="393"/>
                      </a:moveTo>
                      <a:cubicBezTo>
                        <a:pt x="236" y="394"/>
                        <a:pt x="242" y="395"/>
                        <a:pt x="249" y="396"/>
                      </a:cubicBezTo>
                      <a:cubicBezTo>
                        <a:pt x="249" y="405"/>
                        <a:pt x="249" y="413"/>
                        <a:pt x="249" y="422"/>
                      </a:cubicBezTo>
                      <a:cubicBezTo>
                        <a:pt x="242" y="421"/>
                        <a:pt x="236" y="420"/>
                        <a:pt x="230" y="419"/>
                      </a:cubicBezTo>
                      <a:cubicBezTo>
                        <a:pt x="230" y="410"/>
                        <a:pt x="230" y="401"/>
                        <a:pt x="230" y="393"/>
                      </a:cubicBezTo>
                      <a:close/>
                      <a:moveTo>
                        <a:pt x="230" y="339"/>
                      </a:moveTo>
                      <a:cubicBezTo>
                        <a:pt x="236" y="341"/>
                        <a:pt x="242" y="342"/>
                        <a:pt x="249" y="343"/>
                      </a:cubicBezTo>
                      <a:cubicBezTo>
                        <a:pt x="249" y="352"/>
                        <a:pt x="249" y="360"/>
                        <a:pt x="249" y="369"/>
                      </a:cubicBezTo>
                      <a:cubicBezTo>
                        <a:pt x="242" y="368"/>
                        <a:pt x="236" y="367"/>
                        <a:pt x="230" y="366"/>
                      </a:cubicBezTo>
                      <a:cubicBezTo>
                        <a:pt x="230" y="357"/>
                        <a:pt x="230" y="348"/>
                        <a:pt x="230" y="339"/>
                      </a:cubicBezTo>
                      <a:close/>
                      <a:moveTo>
                        <a:pt x="230" y="286"/>
                      </a:moveTo>
                      <a:cubicBezTo>
                        <a:pt x="236" y="287"/>
                        <a:pt x="242" y="289"/>
                        <a:pt x="249" y="291"/>
                      </a:cubicBezTo>
                      <a:cubicBezTo>
                        <a:pt x="249" y="299"/>
                        <a:pt x="249" y="307"/>
                        <a:pt x="249" y="316"/>
                      </a:cubicBezTo>
                      <a:cubicBezTo>
                        <a:pt x="242" y="315"/>
                        <a:pt x="236" y="313"/>
                        <a:pt x="230" y="312"/>
                      </a:cubicBezTo>
                      <a:cubicBezTo>
                        <a:pt x="230" y="303"/>
                        <a:pt x="230" y="295"/>
                        <a:pt x="230" y="286"/>
                      </a:cubicBezTo>
                      <a:close/>
                      <a:moveTo>
                        <a:pt x="230" y="232"/>
                      </a:moveTo>
                      <a:cubicBezTo>
                        <a:pt x="236" y="234"/>
                        <a:pt x="243" y="236"/>
                        <a:pt x="249" y="238"/>
                      </a:cubicBezTo>
                      <a:cubicBezTo>
                        <a:pt x="249" y="246"/>
                        <a:pt x="249" y="255"/>
                        <a:pt x="249" y="263"/>
                      </a:cubicBezTo>
                      <a:cubicBezTo>
                        <a:pt x="243" y="262"/>
                        <a:pt x="236" y="260"/>
                        <a:pt x="230" y="259"/>
                      </a:cubicBezTo>
                      <a:cubicBezTo>
                        <a:pt x="230" y="250"/>
                        <a:pt x="230" y="241"/>
                        <a:pt x="230" y="232"/>
                      </a:cubicBezTo>
                      <a:close/>
                      <a:moveTo>
                        <a:pt x="230" y="179"/>
                      </a:moveTo>
                      <a:cubicBezTo>
                        <a:pt x="236" y="181"/>
                        <a:pt x="243" y="183"/>
                        <a:pt x="249" y="185"/>
                      </a:cubicBezTo>
                      <a:cubicBezTo>
                        <a:pt x="249" y="193"/>
                        <a:pt x="249" y="202"/>
                        <a:pt x="249" y="210"/>
                      </a:cubicBezTo>
                      <a:cubicBezTo>
                        <a:pt x="243" y="209"/>
                        <a:pt x="236" y="207"/>
                        <a:pt x="230" y="205"/>
                      </a:cubicBezTo>
                      <a:cubicBezTo>
                        <a:pt x="230" y="197"/>
                        <a:pt x="230" y="188"/>
                        <a:pt x="230" y="179"/>
                      </a:cubicBezTo>
                      <a:close/>
                      <a:moveTo>
                        <a:pt x="249" y="157"/>
                      </a:moveTo>
                      <a:cubicBezTo>
                        <a:pt x="230" y="152"/>
                        <a:pt x="230" y="152"/>
                        <a:pt x="230" y="152"/>
                      </a:cubicBezTo>
                      <a:cubicBezTo>
                        <a:pt x="230" y="126"/>
                        <a:pt x="230" y="126"/>
                        <a:pt x="230" y="126"/>
                      </a:cubicBezTo>
                      <a:cubicBezTo>
                        <a:pt x="249" y="132"/>
                        <a:pt x="249" y="132"/>
                        <a:pt x="249" y="132"/>
                      </a:cubicBezTo>
                      <a:lnTo>
                        <a:pt x="249" y="157"/>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7" name="Freeform: Shape 67"/>
                <p:cNvSpPr>
                  <a:spLocks/>
                </p:cNvSpPr>
                <p:nvPr/>
              </p:nvSpPr>
              <p:spPr bwMode="auto">
                <a:xfrm>
                  <a:off x="7591471" y="3637200"/>
                  <a:ext cx="211494" cy="1631898"/>
                </a:xfrm>
                <a:custGeom>
                  <a:avLst/>
                  <a:gdLst>
                    <a:gd name="T0" fmla="*/ 0 w 111"/>
                    <a:gd name="T1" fmla="*/ 854 h 854"/>
                    <a:gd name="T2" fmla="*/ 111 w 111"/>
                    <a:gd name="T3" fmla="*/ 36 h 854"/>
                    <a:gd name="T4" fmla="*/ 97 w 111"/>
                    <a:gd name="T5" fmla="*/ 791 h 854"/>
                    <a:gd name="T6" fmla="*/ 16 w 111"/>
                    <a:gd name="T7" fmla="*/ 791 h 854"/>
                    <a:gd name="T8" fmla="*/ 97 w 111"/>
                    <a:gd name="T9" fmla="*/ 791 h 854"/>
                    <a:gd name="T10" fmla="*/ 16 w 111"/>
                    <a:gd name="T11" fmla="*/ 756 h 854"/>
                    <a:gd name="T12" fmla="*/ 97 w 111"/>
                    <a:gd name="T13" fmla="*/ 719 h 854"/>
                    <a:gd name="T14" fmla="*/ 97 w 111"/>
                    <a:gd name="T15" fmla="*/ 684 h 854"/>
                    <a:gd name="T16" fmla="*/ 16 w 111"/>
                    <a:gd name="T17" fmla="*/ 677 h 854"/>
                    <a:gd name="T18" fmla="*/ 97 w 111"/>
                    <a:gd name="T19" fmla="*/ 684 h 854"/>
                    <a:gd name="T20" fmla="*/ 16 w 111"/>
                    <a:gd name="T21" fmla="*/ 642 h 854"/>
                    <a:gd name="T22" fmla="*/ 97 w 111"/>
                    <a:gd name="T23" fmla="*/ 612 h 854"/>
                    <a:gd name="T24" fmla="*/ 97 w 111"/>
                    <a:gd name="T25" fmla="*/ 577 h 854"/>
                    <a:gd name="T26" fmla="*/ 16 w 111"/>
                    <a:gd name="T27" fmla="*/ 563 h 854"/>
                    <a:gd name="T28" fmla="*/ 97 w 111"/>
                    <a:gd name="T29" fmla="*/ 577 h 854"/>
                    <a:gd name="T30" fmla="*/ 16 w 111"/>
                    <a:gd name="T31" fmla="*/ 528 h 854"/>
                    <a:gd name="T32" fmla="*/ 97 w 111"/>
                    <a:gd name="T33" fmla="*/ 505 h 854"/>
                    <a:gd name="T34" fmla="*/ 97 w 111"/>
                    <a:gd name="T35" fmla="*/ 470 h 854"/>
                    <a:gd name="T36" fmla="*/ 16 w 111"/>
                    <a:gd name="T37" fmla="*/ 449 h 854"/>
                    <a:gd name="T38" fmla="*/ 97 w 111"/>
                    <a:gd name="T39" fmla="*/ 470 h 854"/>
                    <a:gd name="T40" fmla="*/ 16 w 111"/>
                    <a:gd name="T41" fmla="*/ 414 h 854"/>
                    <a:gd name="T42" fmla="*/ 97 w 111"/>
                    <a:gd name="T43" fmla="*/ 397 h 854"/>
                    <a:gd name="T44" fmla="*/ 97 w 111"/>
                    <a:gd name="T45" fmla="*/ 363 h 854"/>
                    <a:gd name="T46" fmla="*/ 16 w 111"/>
                    <a:gd name="T47" fmla="*/ 335 h 854"/>
                    <a:gd name="T48" fmla="*/ 97 w 111"/>
                    <a:gd name="T49" fmla="*/ 363 h 854"/>
                    <a:gd name="T50" fmla="*/ 16 w 111"/>
                    <a:gd name="T51" fmla="*/ 300 h 854"/>
                    <a:gd name="T52" fmla="*/ 97 w 111"/>
                    <a:gd name="T53" fmla="*/ 290 h 854"/>
                    <a:gd name="T54" fmla="*/ 97 w 111"/>
                    <a:gd name="T55" fmla="*/ 256 h 854"/>
                    <a:gd name="T56" fmla="*/ 16 w 111"/>
                    <a:gd name="T57" fmla="*/ 221 h 854"/>
                    <a:gd name="T58" fmla="*/ 97 w 111"/>
                    <a:gd name="T59" fmla="*/ 256 h 854"/>
                    <a:gd name="T60" fmla="*/ 16 w 111"/>
                    <a:gd name="T61" fmla="*/ 186 h 854"/>
                    <a:gd name="T62" fmla="*/ 97 w 111"/>
                    <a:gd name="T63" fmla="*/ 183 h 854"/>
                    <a:gd name="T64" fmla="*/ 97 w 111"/>
                    <a:gd name="T65" fmla="*/ 149 h 854"/>
                    <a:gd name="T66" fmla="*/ 16 w 111"/>
                    <a:gd name="T67" fmla="*/ 107 h 854"/>
                    <a:gd name="T68" fmla="*/ 97 w 111"/>
                    <a:gd name="T69" fmla="*/ 149 h 854"/>
                    <a:gd name="T70" fmla="*/ 16 w 111"/>
                    <a:gd name="T71" fmla="*/ 73 h 854"/>
                    <a:gd name="T72" fmla="*/ 97 w 111"/>
                    <a:gd name="T73" fmla="*/ 76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 h="854">
                      <a:moveTo>
                        <a:pt x="0" y="0"/>
                      </a:moveTo>
                      <a:cubicBezTo>
                        <a:pt x="0" y="854"/>
                        <a:pt x="0" y="854"/>
                        <a:pt x="0" y="854"/>
                      </a:cubicBezTo>
                      <a:cubicBezTo>
                        <a:pt x="111" y="827"/>
                        <a:pt x="111" y="827"/>
                        <a:pt x="111" y="827"/>
                      </a:cubicBezTo>
                      <a:cubicBezTo>
                        <a:pt x="111" y="36"/>
                        <a:pt x="111" y="36"/>
                        <a:pt x="111" y="36"/>
                      </a:cubicBezTo>
                      <a:lnTo>
                        <a:pt x="0" y="0"/>
                      </a:lnTo>
                      <a:close/>
                      <a:moveTo>
                        <a:pt x="97" y="791"/>
                      </a:moveTo>
                      <a:cubicBezTo>
                        <a:pt x="16" y="813"/>
                        <a:pt x="16" y="813"/>
                        <a:pt x="16" y="813"/>
                      </a:cubicBezTo>
                      <a:cubicBezTo>
                        <a:pt x="16" y="791"/>
                        <a:pt x="16" y="791"/>
                        <a:pt x="16" y="791"/>
                      </a:cubicBezTo>
                      <a:cubicBezTo>
                        <a:pt x="97" y="773"/>
                        <a:pt x="97" y="773"/>
                        <a:pt x="97" y="773"/>
                      </a:cubicBezTo>
                      <a:lnTo>
                        <a:pt x="97" y="791"/>
                      </a:lnTo>
                      <a:close/>
                      <a:moveTo>
                        <a:pt x="97" y="737"/>
                      </a:moveTo>
                      <a:cubicBezTo>
                        <a:pt x="70" y="743"/>
                        <a:pt x="43" y="750"/>
                        <a:pt x="16" y="756"/>
                      </a:cubicBezTo>
                      <a:cubicBezTo>
                        <a:pt x="16" y="748"/>
                        <a:pt x="16" y="741"/>
                        <a:pt x="16" y="734"/>
                      </a:cubicBezTo>
                      <a:cubicBezTo>
                        <a:pt x="43" y="729"/>
                        <a:pt x="70" y="724"/>
                        <a:pt x="97" y="719"/>
                      </a:cubicBezTo>
                      <a:cubicBezTo>
                        <a:pt x="97" y="725"/>
                        <a:pt x="97" y="731"/>
                        <a:pt x="97" y="737"/>
                      </a:cubicBezTo>
                      <a:close/>
                      <a:moveTo>
                        <a:pt x="97" y="684"/>
                      </a:moveTo>
                      <a:cubicBezTo>
                        <a:pt x="70" y="689"/>
                        <a:pt x="43" y="694"/>
                        <a:pt x="16" y="699"/>
                      </a:cubicBezTo>
                      <a:cubicBezTo>
                        <a:pt x="16" y="691"/>
                        <a:pt x="16" y="684"/>
                        <a:pt x="16" y="677"/>
                      </a:cubicBezTo>
                      <a:cubicBezTo>
                        <a:pt x="43" y="673"/>
                        <a:pt x="70" y="669"/>
                        <a:pt x="97" y="666"/>
                      </a:cubicBezTo>
                      <a:cubicBezTo>
                        <a:pt x="97" y="672"/>
                        <a:pt x="97" y="678"/>
                        <a:pt x="97" y="684"/>
                      </a:cubicBezTo>
                      <a:close/>
                      <a:moveTo>
                        <a:pt x="97" y="630"/>
                      </a:moveTo>
                      <a:cubicBezTo>
                        <a:pt x="70" y="634"/>
                        <a:pt x="43" y="638"/>
                        <a:pt x="16" y="642"/>
                      </a:cubicBezTo>
                      <a:cubicBezTo>
                        <a:pt x="16" y="635"/>
                        <a:pt x="16" y="627"/>
                        <a:pt x="16" y="620"/>
                      </a:cubicBezTo>
                      <a:cubicBezTo>
                        <a:pt x="43" y="617"/>
                        <a:pt x="70" y="615"/>
                        <a:pt x="97" y="612"/>
                      </a:cubicBezTo>
                      <a:cubicBezTo>
                        <a:pt x="97" y="618"/>
                        <a:pt x="97" y="624"/>
                        <a:pt x="97" y="630"/>
                      </a:cubicBezTo>
                      <a:close/>
                      <a:moveTo>
                        <a:pt x="97" y="577"/>
                      </a:moveTo>
                      <a:cubicBezTo>
                        <a:pt x="70" y="580"/>
                        <a:pt x="43" y="582"/>
                        <a:pt x="16" y="585"/>
                      </a:cubicBezTo>
                      <a:cubicBezTo>
                        <a:pt x="16" y="578"/>
                        <a:pt x="16" y="570"/>
                        <a:pt x="16" y="563"/>
                      </a:cubicBezTo>
                      <a:cubicBezTo>
                        <a:pt x="43" y="561"/>
                        <a:pt x="70" y="560"/>
                        <a:pt x="97" y="558"/>
                      </a:cubicBezTo>
                      <a:cubicBezTo>
                        <a:pt x="97" y="564"/>
                        <a:pt x="97" y="571"/>
                        <a:pt x="97" y="577"/>
                      </a:cubicBezTo>
                      <a:close/>
                      <a:moveTo>
                        <a:pt x="97" y="523"/>
                      </a:moveTo>
                      <a:cubicBezTo>
                        <a:pt x="70" y="525"/>
                        <a:pt x="43" y="526"/>
                        <a:pt x="16" y="528"/>
                      </a:cubicBezTo>
                      <a:cubicBezTo>
                        <a:pt x="16" y="521"/>
                        <a:pt x="16" y="513"/>
                        <a:pt x="16" y="506"/>
                      </a:cubicBezTo>
                      <a:cubicBezTo>
                        <a:pt x="43" y="505"/>
                        <a:pt x="70" y="505"/>
                        <a:pt x="97" y="505"/>
                      </a:cubicBezTo>
                      <a:cubicBezTo>
                        <a:pt x="97" y="511"/>
                        <a:pt x="97" y="517"/>
                        <a:pt x="97" y="523"/>
                      </a:cubicBezTo>
                      <a:close/>
                      <a:moveTo>
                        <a:pt x="97" y="470"/>
                      </a:moveTo>
                      <a:cubicBezTo>
                        <a:pt x="70" y="470"/>
                        <a:pt x="43" y="471"/>
                        <a:pt x="16" y="471"/>
                      </a:cubicBezTo>
                      <a:cubicBezTo>
                        <a:pt x="16" y="464"/>
                        <a:pt x="16" y="456"/>
                        <a:pt x="16" y="449"/>
                      </a:cubicBezTo>
                      <a:cubicBezTo>
                        <a:pt x="43" y="450"/>
                        <a:pt x="70" y="450"/>
                        <a:pt x="97" y="451"/>
                      </a:cubicBezTo>
                      <a:cubicBezTo>
                        <a:pt x="97" y="457"/>
                        <a:pt x="97" y="464"/>
                        <a:pt x="97" y="470"/>
                      </a:cubicBezTo>
                      <a:close/>
                      <a:moveTo>
                        <a:pt x="97" y="417"/>
                      </a:moveTo>
                      <a:cubicBezTo>
                        <a:pt x="70" y="416"/>
                        <a:pt x="43" y="415"/>
                        <a:pt x="16" y="414"/>
                      </a:cubicBezTo>
                      <a:cubicBezTo>
                        <a:pt x="16" y="407"/>
                        <a:pt x="16" y="399"/>
                        <a:pt x="16" y="392"/>
                      </a:cubicBezTo>
                      <a:cubicBezTo>
                        <a:pt x="43" y="394"/>
                        <a:pt x="70" y="396"/>
                        <a:pt x="97" y="397"/>
                      </a:cubicBezTo>
                      <a:cubicBezTo>
                        <a:pt x="97" y="404"/>
                        <a:pt x="97" y="410"/>
                        <a:pt x="97" y="417"/>
                      </a:cubicBezTo>
                      <a:close/>
                      <a:moveTo>
                        <a:pt x="97" y="363"/>
                      </a:moveTo>
                      <a:cubicBezTo>
                        <a:pt x="70" y="361"/>
                        <a:pt x="43" y="359"/>
                        <a:pt x="16" y="357"/>
                      </a:cubicBezTo>
                      <a:cubicBezTo>
                        <a:pt x="16" y="350"/>
                        <a:pt x="16" y="342"/>
                        <a:pt x="16" y="335"/>
                      </a:cubicBezTo>
                      <a:cubicBezTo>
                        <a:pt x="43" y="338"/>
                        <a:pt x="70" y="341"/>
                        <a:pt x="97" y="344"/>
                      </a:cubicBezTo>
                      <a:cubicBezTo>
                        <a:pt x="97" y="350"/>
                        <a:pt x="97" y="357"/>
                        <a:pt x="97" y="363"/>
                      </a:cubicBezTo>
                      <a:close/>
                      <a:moveTo>
                        <a:pt x="97" y="310"/>
                      </a:moveTo>
                      <a:cubicBezTo>
                        <a:pt x="70" y="307"/>
                        <a:pt x="43" y="303"/>
                        <a:pt x="16" y="300"/>
                      </a:cubicBezTo>
                      <a:cubicBezTo>
                        <a:pt x="16" y="293"/>
                        <a:pt x="16" y="286"/>
                        <a:pt x="16" y="278"/>
                      </a:cubicBezTo>
                      <a:cubicBezTo>
                        <a:pt x="43" y="282"/>
                        <a:pt x="70" y="286"/>
                        <a:pt x="97" y="290"/>
                      </a:cubicBezTo>
                      <a:cubicBezTo>
                        <a:pt x="97" y="297"/>
                        <a:pt x="97" y="303"/>
                        <a:pt x="97" y="310"/>
                      </a:cubicBezTo>
                      <a:close/>
                      <a:moveTo>
                        <a:pt x="97" y="256"/>
                      </a:moveTo>
                      <a:cubicBezTo>
                        <a:pt x="70" y="252"/>
                        <a:pt x="43" y="248"/>
                        <a:pt x="16" y="243"/>
                      </a:cubicBezTo>
                      <a:cubicBezTo>
                        <a:pt x="16" y="236"/>
                        <a:pt x="16" y="229"/>
                        <a:pt x="16" y="221"/>
                      </a:cubicBezTo>
                      <a:cubicBezTo>
                        <a:pt x="43" y="226"/>
                        <a:pt x="70" y="231"/>
                        <a:pt x="97" y="237"/>
                      </a:cubicBezTo>
                      <a:cubicBezTo>
                        <a:pt x="97" y="243"/>
                        <a:pt x="97" y="250"/>
                        <a:pt x="97" y="256"/>
                      </a:cubicBezTo>
                      <a:close/>
                      <a:moveTo>
                        <a:pt x="97" y="203"/>
                      </a:moveTo>
                      <a:cubicBezTo>
                        <a:pt x="70" y="197"/>
                        <a:pt x="43" y="192"/>
                        <a:pt x="16" y="186"/>
                      </a:cubicBezTo>
                      <a:cubicBezTo>
                        <a:pt x="16" y="179"/>
                        <a:pt x="16" y="172"/>
                        <a:pt x="16" y="164"/>
                      </a:cubicBezTo>
                      <a:cubicBezTo>
                        <a:pt x="43" y="171"/>
                        <a:pt x="70" y="177"/>
                        <a:pt x="97" y="183"/>
                      </a:cubicBezTo>
                      <a:cubicBezTo>
                        <a:pt x="97" y="190"/>
                        <a:pt x="97" y="196"/>
                        <a:pt x="97" y="203"/>
                      </a:cubicBezTo>
                      <a:close/>
                      <a:moveTo>
                        <a:pt x="97" y="149"/>
                      </a:moveTo>
                      <a:cubicBezTo>
                        <a:pt x="70" y="143"/>
                        <a:pt x="43" y="136"/>
                        <a:pt x="16" y="129"/>
                      </a:cubicBezTo>
                      <a:cubicBezTo>
                        <a:pt x="16" y="122"/>
                        <a:pt x="16" y="115"/>
                        <a:pt x="16" y="107"/>
                      </a:cubicBezTo>
                      <a:cubicBezTo>
                        <a:pt x="43" y="115"/>
                        <a:pt x="70" y="122"/>
                        <a:pt x="97" y="129"/>
                      </a:cubicBezTo>
                      <a:cubicBezTo>
                        <a:pt x="97" y="136"/>
                        <a:pt x="97" y="143"/>
                        <a:pt x="97" y="149"/>
                      </a:cubicBezTo>
                      <a:close/>
                      <a:moveTo>
                        <a:pt x="97" y="96"/>
                      </a:moveTo>
                      <a:cubicBezTo>
                        <a:pt x="16" y="73"/>
                        <a:pt x="16" y="73"/>
                        <a:pt x="16" y="73"/>
                      </a:cubicBezTo>
                      <a:cubicBezTo>
                        <a:pt x="16" y="50"/>
                        <a:pt x="16" y="50"/>
                        <a:pt x="16" y="50"/>
                      </a:cubicBezTo>
                      <a:cubicBezTo>
                        <a:pt x="97" y="76"/>
                        <a:pt x="97" y="76"/>
                        <a:pt x="97" y="76"/>
                      </a:cubicBezTo>
                      <a:lnTo>
                        <a:pt x="97" y="96"/>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8" name="Freeform: Shape 68"/>
                <p:cNvSpPr>
                  <a:spLocks/>
                </p:cNvSpPr>
                <p:nvPr/>
              </p:nvSpPr>
              <p:spPr bwMode="auto">
                <a:xfrm>
                  <a:off x="7167178" y="3639812"/>
                  <a:ext cx="407322" cy="1629287"/>
                </a:xfrm>
                <a:custGeom>
                  <a:avLst/>
                  <a:gdLst>
                    <a:gd name="T0" fmla="*/ 176 w 213"/>
                    <a:gd name="T1" fmla="*/ 810 h 853"/>
                    <a:gd name="T2" fmla="*/ 141 w 213"/>
                    <a:gd name="T3" fmla="*/ 763 h 853"/>
                    <a:gd name="T4" fmla="*/ 141 w 213"/>
                    <a:gd name="T5" fmla="*/ 697 h 853"/>
                    <a:gd name="T6" fmla="*/ 176 w 213"/>
                    <a:gd name="T7" fmla="*/ 655 h 853"/>
                    <a:gd name="T8" fmla="*/ 176 w 213"/>
                    <a:gd name="T9" fmla="*/ 638 h 853"/>
                    <a:gd name="T10" fmla="*/ 176 w 213"/>
                    <a:gd name="T11" fmla="*/ 552 h 853"/>
                    <a:gd name="T12" fmla="*/ 141 w 213"/>
                    <a:gd name="T13" fmla="*/ 510 h 853"/>
                    <a:gd name="T14" fmla="*/ 141 w 213"/>
                    <a:gd name="T15" fmla="*/ 444 h 853"/>
                    <a:gd name="T16" fmla="*/ 176 w 213"/>
                    <a:gd name="T17" fmla="*/ 397 h 853"/>
                    <a:gd name="T18" fmla="*/ 176 w 213"/>
                    <a:gd name="T19" fmla="*/ 379 h 853"/>
                    <a:gd name="T20" fmla="*/ 176 w 213"/>
                    <a:gd name="T21" fmla="*/ 336 h 853"/>
                    <a:gd name="T22" fmla="*/ 141 w 213"/>
                    <a:gd name="T23" fmla="*/ 256 h 853"/>
                    <a:gd name="T24" fmla="*/ 141 w 213"/>
                    <a:gd name="T25" fmla="*/ 190 h 853"/>
                    <a:gd name="T26" fmla="*/ 176 w 213"/>
                    <a:gd name="T27" fmla="*/ 138 h 853"/>
                    <a:gd name="T28" fmla="*/ 176 w 213"/>
                    <a:gd name="T29" fmla="*/ 121 h 853"/>
                    <a:gd name="T30" fmla="*/ 94 w 213"/>
                    <a:gd name="T31" fmla="*/ 78 h 853"/>
                    <a:gd name="T32" fmla="*/ 117 w 213"/>
                    <a:gd name="T33" fmla="*/ 112 h 853"/>
                    <a:gd name="T34" fmla="*/ 117 w 213"/>
                    <a:gd name="T35" fmla="*/ 177 h 853"/>
                    <a:gd name="T36" fmla="*/ 94 w 213"/>
                    <a:gd name="T37" fmla="*/ 223 h 853"/>
                    <a:gd name="T38" fmla="*/ 94 w 213"/>
                    <a:gd name="T39" fmla="*/ 242 h 853"/>
                    <a:gd name="T40" fmla="*/ 94 w 213"/>
                    <a:gd name="T41" fmla="*/ 324 h 853"/>
                    <a:gd name="T42" fmla="*/ 116 w 213"/>
                    <a:gd name="T43" fmla="*/ 362 h 853"/>
                    <a:gd name="T44" fmla="*/ 116 w 213"/>
                    <a:gd name="T45" fmla="*/ 427 h 853"/>
                    <a:gd name="T46" fmla="*/ 94 w 213"/>
                    <a:gd name="T47" fmla="*/ 469 h 853"/>
                    <a:gd name="T48" fmla="*/ 94 w 213"/>
                    <a:gd name="T49" fmla="*/ 489 h 853"/>
                    <a:gd name="T50" fmla="*/ 93 w 213"/>
                    <a:gd name="T51" fmla="*/ 571 h 853"/>
                    <a:gd name="T52" fmla="*/ 116 w 213"/>
                    <a:gd name="T53" fmla="*/ 612 h 853"/>
                    <a:gd name="T54" fmla="*/ 116 w 213"/>
                    <a:gd name="T55" fmla="*/ 676 h 853"/>
                    <a:gd name="T56" fmla="*/ 93 w 213"/>
                    <a:gd name="T57" fmla="*/ 716 h 853"/>
                    <a:gd name="T58" fmla="*/ 93 w 213"/>
                    <a:gd name="T59" fmla="*/ 735 h 853"/>
                    <a:gd name="T60" fmla="*/ 74 w 213"/>
                    <a:gd name="T61" fmla="*/ 796 h 853"/>
                    <a:gd name="T62" fmla="*/ 58 w 213"/>
                    <a:gd name="T63" fmla="*/ 754 h 853"/>
                    <a:gd name="T64" fmla="*/ 74 w 213"/>
                    <a:gd name="T65" fmla="*/ 694 h 853"/>
                    <a:gd name="T66" fmla="*/ 74 w 213"/>
                    <a:gd name="T67" fmla="*/ 653 h 853"/>
                    <a:gd name="T68" fmla="*/ 58 w 213"/>
                    <a:gd name="T69" fmla="*/ 633 h 853"/>
                    <a:gd name="T70" fmla="*/ 58 w 213"/>
                    <a:gd name="T71" fmla="*/ 552 h 853"/>
                    <a:gd name="T72" fmla="*/ 58 w 213"/>
                    <a:gd name="T73" fmla="*/ 512 h 853"/>
                    <a:gd name="T74" fmla="*/ 58 w 213"/>
                    <a:gd name="T75" fmla="*/ 452 h 853"/>
                    <a:gd name="T76" fmla="*/ 74 w 213"/>
                    <a:gd name="T77" fmla="*/ 409 h 853"/>
                    <a:gd name="T78" fmla="*/ 74 w 213"/>
                    <a:gd name="T79" fmla="*/ 390 h 853"/>
                    <a:gd name="T80" fmla="*/ 74 w 213"/>
                    <a:gd name="T81" fmla="*/ 308 h 853"/>
                    <a:gd name="T82" fmla="*/ 58 w 213"/>
                    <a:gd name="T83" fmla="*/ 271 h 853"/>
                    <a:gd name="T84" fmla="*/ 58 w 213"/>
                    <a:gd name="T85" fmla="*/ 210 h 853"/>
                    <a:gd name="T86" fmla="*/ 74 w 213"/>
                    <a:gd name="T87" fmla="*/ 186 h 853"/>
                    <a:gd name="T88" fmla="*/ 74 w 213"/>
                    <a:gd name="T89" fmla="*/ 146 h 853"/>
                    <a:gd name="T90" fmla="*/ 43 w 213"/>
                    <a:gd name="T91" fmla="*/ 793 h 853"/>
                    <a:gd name="T92" fmla="*/ 28 w 213"/>
                    <a:gd name="T93" fmla="*/ 751 h 853"/>
                    <a:gd name="T94" fmla="*/ 28 w 213"/>
                    <a:gd name="T95" fmla="*/ 692 h 853"/>
                    <a:gd name="T96" fmla="*/ 43 w 213"/>
                    <a:gd name="T97" fmla="*/ 653 h 853"/>
                    <a:gd name="T98" fmla="*/ 42 w 213"/>
                    <a:gd name="T99" fmla="*/ 633 h 853"/>
                    <a:gd name="T100" fmla="*/ 42 w 213"/>
                    <a:gd name="T101" fmla="*/ 553 h 853"/>
                    <a:gd name="T102" fmla="*/ 28 w 213"/>
                    <a:gd name="T103" fmla="*/ 514 h 853"/>
                    <a:gd name="T104" fmla="*/ 28 w 213"/>
                    <a:gd name="T105" fmla="*/ 455 h 853"/>
                    <a:gd name="T106" fmla="*/ 42 w 213"/>
                    <a:gd name="T107" fmla="*/ 414 h 853"/>
                    <a:gd name="T108" fmla="*/ 42 w 213"/>
                    <a:gd name="T109" fmla="*/ 393 h 853"/>
                    <a:gd name="T110" fmla="*/ 42 w 213"/>
                    <a:gd name="T111" fmla="*/ 314 h 853"/>
                    <a:gd name="T112" fmla="*/ 27 w 213"/>
                    <a:gd name="T113" fmla="*/ 276 h 853"/>
                    <a:gd name="T114" fmla="*/ 27 w 213"/>
                    <a:gd name="T115" fmla="*/ 218 h 853"/>
                    <a:gd name="T116" fmla="*/ 41 w 213"/>
                    <a:gd name="T117" fmla="*/ 174 h 853"/>
                    <a:gd name="T118" fmla="*/ 41 w 213"/>
                    <a:gd name="T119" fmla="*/ 154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853">
                      <a:moveTo>
                        <a:pt x="0" y="820"/>
                      </a:moveTo>
                      <a:cubicBezTo>
                        <a:pt x="213" y="853"/>
                        <a:pt x="213" y="853"/>
                        <a:pt x="213" y="853"/>
                      </a:cubicBezTo>
                      <a:cubicBezTo>
                        <a:pt x="213" y="0"/>
                        <a:pt x="213" y="0"/>
                        <a:pt x="213" y="0"/>
                      </a:cubicBezTo>
                      <a:cubicBezTo>
                        <a:pt x="0" y="73"/>
                        <a:pt x="0" y="73"/>
                        <a:pt x="0" y="73"/>
                      </a:cubicBezTo>
                      <a:lnTo>
                        <a:pt x="0" y="820"/>
                      </a:lnTo>
                      <a:close/>
                      <a:moveTo>
                        <a:pt x="176" y="810"/>
                      </a:moveTo>
                      <a:cubicBezTo>
                        <a:pt x="141" y="805"/>
                        <a:pt x="141" y="805"/>
                        <a:pt x="141" y="805"/>
                      </a:cubicBezTo>
                      <a:cubicBezTo>
                        <a:pt x="141" y="781"/>
                        <a:pt x="141" y="781"/>
                        <a:pt x="141" y="781"/>
                      </a:cubicBezTo>
                      <a:cubicBezTo>
                        <a:pt x="176" y="785"/>
                        <a:pt x="176" y="785"/>
                        <a:pt x="176" y="785"/>
                      </a:cubicBezTo>
                      <a:lnTo>
                        <a:pt x="176" y="810"/>
                      </a:lnTo>
                      <a:close/>
                      <a:moveTo>
                        <a:pt x="176" y="767"/>
                      </a:moveTo>
                      <a:cubicBezTo>
                        <a:pt x="164" y="766"/>
                        <a:pt x="152" y="764"/>
                        <a:pt x="141" y="763"/>
                      </a:cubicBezTo>
                      <a:cubicBezTo>
                        <a:pt x="141" y="755"/>
                        <a:pt x="141" y="747"/>
                        <a:pt x="141" y="739"/>
                      </a:cubicBezTo>
                      <a:cubicBezTo>
                        <a:pt x="152" y="740"/>
                        <a:pt x="164" y="741"/>
                        <a:pt x="176" y="741"/>
                      </a:cubicBezTo>
                      <a:cubicBezTo>
                        <a:pt x="176" y="750"/>
                        <a:pt x="176" y="759"/>
                        <a:pt x="176" y="767"/>
                      </a:cubicBezTo>
                      <a:close/>
                      <a:moveTo>
                        <a:pt x="176" y="724"/>
                      </a:moveTo>
                      <a:cubicBezTo>
                        <a:pt x="164" y="723"/>
                        <a:pt x="152" y="722"/>
                        <a:pt x="141" y="721"/>
                      </a:cubicBezTo>
                      <a:cubicBezTo>
                        <a:pt x="141" y="713"/>
                        <a:pt x="141" y="705"/>
                        <a:pt x="141" y="697"/>
                      </a:cubicBezTo>
                      <a:cubicBezTo>
                        <a:pt x="152" y="697"/>
                        <a:pt x="164" y="698"/>
                        <a:pt x="176" y="698"/>
                      </a:cubicBezTo>
                      <a:cubicBezTo>
                        <a:pt x="176" y="707"/>
                        <a:pt x="176" y="715"/>
                        <a:pt x="176" y="724"/>
                      </a:cubicBezTo>
                      <a:close/>
                      <a:moveTo>
                        <a:pt x="176" y="681"/>
                      </a:moveTo>
                      <a:cubicBezTo>
                        <a:pt x="164" y="680"/>
                        <a:pt x="152" y="679"/>
                        <a:pt x="141" y="679"/>
                      </a:cubicBezTo>
                      <a:cubicBezTo>
                        <a:pt x="141" y="671"/>
                        <a:pt x="141" y="663"/>
                        <a:pt x="141" y="655"/>
                      </a:cubicBezTo>
                      <a:cubicBezTo>
                        <a:pt x="152" y="655"/>
                        <a:pt x="164" y="655"/>
                        <a:pt x="176" y="655"/>
                      </a:cubicBezTo>
                      <a:cubicBezTo>
                        <a:pt x="176" y="664"/>
                        <a:pt x="176" y="672"/>
                        <a:pt x="176" y="681"/>
                      </a:cubicBezTo>
                      <a:close/>
                      <a:moveTo>
                        <a:pt x="176" y="638"/>
                      </a:moveTo>
                      <a:cubicBezTo>
                        <a:pt x="164" y="637"/>
                        <a:pt x="152" y="637"/>
                        <a:pt x="141" y="636"/>
                      </a:cubicBezTo>
                      <a:cubicBezTo>
                        <a:pt x="141" y="628"/>
                        <a:pt x="141" y="620"/>
                        <a:pt x="141" y="613"/>
                      </a:cubicBezTo>
                      <a:cubicBezTo>
                        <a:pt x="152" y="612"/>
                        <a:pt x="164" y="612"/>
                        <a:pt x="176" y="612"/>
                      </a:cubicBezTo>
                      <a:cubicBezTo>
                        <a:pt x="176" y="621"/>
                        <a:pt x="176" y="629"/>
                        <a:pt x="176" y="638"/>
                      </a:cubicBezTo>
                      <a:close/>
                      <a:moveTo>
                        <a:pt x="176" y="595"/>
                      </a:moveTo>
                      <a:cubicBezTo>
                        <a:pt x="164" y="595"/>
                        <a:pt x="152" y="594"/>
                        <a:pt x="141" y="594"/>
                      </a:cubicBezTo>
                      <a:cubicBezTo>
                        <a:pt x="141" y="586"/>
                        <a:pt x="141" y="578"/>
                        <a:pt x="141" y="570"/>
                      </a:cubicBezTo>
                      <a:cubicBezTo>
                        <a:pt x="152" y="570"/>
                        <a:pt x="164" y="570"/>
                        <a:pt x="176" y="569"/>
                      </a:cubicBezTo>
                      <a:cubicBezTo>
                        <a:pt x="176" y="578"/>
                        <a:pt x="176" y="586"/>
                        <a:pt x="176" y="595"/>
                      </a:cubicBezTo>
                      <a:close/>
                      <a:moveTo>
                        <a:pt x="176" y="552"/>
                      </a:moveTo>
                      <a:cubicBezTo>
                        <a:pt x="164" y="552"/>
                        <a:pt x="152" y="552"/>
                        <a:pt x="141" y="552"/>
                      </a:cubicBezTo>
                      <a:cubicBezTo>
                        <a:pt x="141" y="544"/>
                        <a:pt x="141" y="536"/>
                        <a:pt x="141" y="528"/>
                      </a:cubicBezTo>
                      <a:cubicBezTo>
                        <a:pt x="152" y="527"/>
                        <a:pt x="164" y="527"/>
                        <a:pt x="176" y="526"/>
                      </a:cubicBezTo>
                      <a:cubicBezTo>
                        <a:pt x="176" y="535"/>
                        <a:pt x="176" y="543"/>
                        <a:pt x="176" y="552"/>
                      </a:cubicBezTo>
                      <a:close/>
                      <a:moveTo>
                        <a:pt x="176" y="509"/>
                      </a:moveTo>
                      <a:cubicBezTo>
                        <a:pt x="164" y="509"/>
                        <a:pt x="152" y="509"/>
                        <a:pt x="141" y="510"/>
                      </a:cubicBezTo>
                      <a:cubicBezTo>
                        <a:pt x="141" y="502"/>
                        <a:pt x="141" y="494"/>
                        <a:pt x="141" y="486"/>
                      </a:cubicBezTo>
                      <a:cubicBezTo>
                        <a:pt x="152" y="485"/>
                        <a:pt x="164" y="484"/>
                        <a:pt x="176" y="483"/>
                      </a:cubicBezTo>
                      <a:cubicBezTo>
                        <a:pt x="176" y="492"/>
                        <a:pt x="176" y="500"/>
                        <a:pt x="176" y="509"/>
                      </a:cubicBezTo>
                      <a:close/>
                      <a:moveTo>
                        <a:pt x="176" y="466"/>
                      </a:moveTo>
                      <a:cubicBezTo>
                        <a:pt x="164" y="466"/>
                        <a:pt x="152" y="467"/>
                        <a:pt x="141" y="467"/>
                      </a:cubicBezTo>
                      <a:cubicBezTo>
                        <a:pt x="141" y="460"/>
                        <a:pt x="141" y="452"/>
                        <a:pt x="141" y="444"/>
                      </a:cubicBezTo>
                      <a:cubicBezTo>
                        <a:pt x="152" y="442"/>
                        <a:pt x="164" y="441"/>
                        <a:pt x="176" y="440"/>
                      </a:cubicBezTo>
                      <a:cubicBezTo>
                        <a:pt x="176" y="448"/>
                        <a:pt x="176" y="457"/>
                        <a:pt x="176" y="466"/>
                      </a:cubicBezTo>
                      <a:close/>
                      <a:moveTo>
                        <a:pt x="176" y="422"/>
                      </a:moveTo>
                      <a:cubicBezTo>
                        <a:pt x="164" y="423"/>
                        <a:pt x="152" y="424"/>
                        <a:pt x="141" y="425"/>
                      </a:cubicBezTo>
                      <a:cubicBezTo>
                        <a:pt x="141" y="417"/>
                        <a:pt x="141" y="409"/>
                        <a:pt x="141" y="401"/>
                      </a:cubicBezTo>
                      <a:cubicBezTo>
                        <a:pt x="152" y="400"/>
                        <a:pt x="164" y="398"/>
                        <a:pt x="176" y="397"/>
                      </a:cubicBezTo>
                      <a:cubicBezTo>
                        <a:pt x="176" y="405"/>
                        <a:pt x="176" y="414"/>
                        <a:pt x="176" y="422"/>
                      </a:cubicBezTo>
                      <a:close/>
                      <a:moveTo>
                        <a:pt x="176" y="379"/>
                      </a:moveTo>
                      <a:cubicBezTo>
                        <a:pt x="164" y="381"/>
                        <a:pt x="152" y="382"/>
                        <a:pt x="141" y="383"/>
                      </a:cubicBezTo>
                      <a:cubicBezTo>
                        <a:pt x="141" y="375"/>
                        <a:pt x="141" y="367"/>
                        <a:pt x="141" y="359"/>
                      </a:cubicBezTo>
                      <a:cubicBezTo>
                        <a:pt x="152" y="357"/>
                        <a:pt x="164" y="356"/>
                        <a:pt x="176" y="354"/>
                      </a:cubicBezTo>
                      <a:cubicBezTo>
                        <a:pt x="176" y="362"/>
                        <a:pt x="176" y="371"/>
                        <a:pt x="176" y="379"/>
                      </a:cubicBezTo>
                      <a:close/>
                      <a:moveTo>
                        <a:pt x="141" y="299"/>
                      </a:moveTo>
                      <a:cubicBezTo>
                        <a:pt x="141" y="291"/>
                        <a:pt x="141" y="283"/>
                        <a:pt x="141" y="275"/>
                      </a:cubicBezTo>
                      <a:cubicBezTo>
                        <a:pt x="152" y="272"/>
                        <a:pt x="164" y="270"/>
                        <a:pt x="176" y="268"/>
                      </a:cubicBezTo>
                      <a:cubicBezTo>
                        <a:pt x="176" y="276"/>
                        <a:pt x="176" y="285"/>
                        <a:pt x="176" y="293"/>
                      </a:cubicBezTo>
                      <a:cubicBezTo>
                        <a:pt x="164" y="295"/>
                        <a:pt x="152" y="297"/>
                        <a:pt x="141" y="299"/>
                      </a:cubicBezTo>
                      <a:close/>
                      <a:moveTo>
                        <a:pt x="176" y="336"/>
                      </a:moveTo>
                      <a:cubicBezTo>
                        <a:pt x="164" y="338"/>
                        <a:pt x="152" y="339"/>
                        <a:pt x="141" y="341"/>
                      </a:cubicBezTo>
                      <a:cubicBezTo>
                        <a:pt x="141" y="333"/>
                        <a:pt x="141" y="325"/>
                        <a:pt x="141" y="317"/>
                      </a:cubicBezTo>
                      <a:cubicBezTo>
                        <a:pt x="152" y="315"/>
                        <a:pt x="164" y="313"/>
                        <a:pt x="176" y="311"/>
                      </a:cubicBezTo>
                      <a:cubicBezTo>
                        <a:pt x="176" y="319"/>
                        <a:pt x="176" y="328"/>
                        <a:pt x="176" y="336"/>
                      </a:cubicBezTo>
                      <a:close/>
                      <a:moveTo>
                        <a:pt x="176" y="250"/>
                      </a:moveTo>
                      <a:cubicBezTo>
                        <a:pt x="164" y="252"/>
                        <a:pt x="152" y="254"/>
                        <a:pt x="141" y="256"/>
                      </a:cubicBezTo>
                      <a:cubicBezTo>
                        <a:pt x="141" y="248"/>
                        <a:pt x="141" y="240"/>
                        <a:pt x="141" y="232"/>
                      </a:cubicBezTo>
                      <a:cubicBezTo>
                        <a:pt x="152" y="230"/>
                        <a:pt x="164" y="227"/>
                        <a:pt x="176" y="224"/>
                      </a:cubicBezTo>
                      <a:cubicBezTo>
                        <a:pt x="176" y="233"/>
                        <a:pt x="176" y="242"/>
                        <a:pt x="176" y="250"/>
                      </a:cubicBezTo>
                      <a:close/>
                      <a:moveTo>
                        <a:pt x="176" y="207"/>
                      </a:moveTo>
                      <a:cubicBezTo>
                        <a:pt x="164" y="209"/>
                        <a:pt x="152" y="212"/>
                        <a:pt x="141" y="214"/>
                      </a:cubicBezTo>
                      <a:cubicBezTo>
                        <a:pt x="141" y="206"/>
                        <a:pt x="141" y="198"/>
                        <a:pt x="141" y="190"/>
                      </a:cubicBezTo>
                      <a:cubicBezTo>
                        <a:pt x="152" y="187"/>
                        <a:pt x="164" y="184"/>
                        <a:pt x="176" y="181"/>
                      </a:cubicBezTo>
                      <a:cubicBezTo>
                        <a:pt x="176" y="190"/>
                        <a:pt x="176" y="198"/>
                        <a:pt x="176" y="207"/>
                      </a:cubicBezTo>
                      <a:close/>
                      <a:moveTo>
                        <a:pt x="176" y="164"/>
                      </a:moveTo>
                      <a:cubicBezTo>
                        <a:pt x="164" y="167"/>
                        <a:pt x="152" y="169"/>
                        <a:pt x="141" y="172"/>
                      </a:cubicBezTo>
                      <a:cubicBezTo>
                        <a:pt x="141" y="164"/>
                        <a:pt x="141" y="156"/>
                        <a:pt x="141" y="148"/>
                      </a:cubicBezTo>
                      <a:cubicBezTo>
                        <a:pt x="152" y="145"/>
                        <a:pt x="164" y="142"/>
                        <a:pt x="176" y="138"/>
                      </a:cubicBezTo>
                      <a:cubicBezTo>
                        <a:pt x="176" y="147"/>
                        <a:pt x="176" y="155"/>
                        <a:pt x="176" y="164"/>
                      </a:cubicBezTo>
                      <a:close/>
                      <a:moveTo>
                        <a:pt x="176" y="121"/>
                      </a:moveTo>
                      <a:cubicBezTo>
                        <a:pt x="164" y="124"/>
                        <a:pt x="152" y="127"/>
                        <a:pt x="141" y="130"/>
                      </a:cubicBezTo>
                      <a:cubicBezTo>
                        <a:pt x="141" y="122"/>
                        <a:pt x="141" y="114"/>
                        <a:pt x="141" y="106"/>
                      </a:cubicBezTo>
                      <a:cubicBezTo>
                        <a:pt x="152" y="102"/>
                        <a:pt x="164" y="99"/>
                        <a:pt x="176" y="95"/>
                      </a:cubicBezTo>
                      <a:cubicBezTo>
                        <a:pt x="176" y="104"/>
                        <a:pt x="176" y="112"/>
                        <a:pt x="176" y="121"/>
                      </a:cubicBezTo>
                      <a:close/>
                      <a:moveTo>
                        <a:pt x="141" y="64"/>
                      </a:moveTo>
                      <a:cubicBezTo>
                        <a:pt x="176" y="52"/>
                        <a:pt x="176" y="52"/>
                        <a:pt x="176" y="52"/>
                      </a:cubicBezTo>
                      <a:cubicBezTo>
                        <a:pt x="176" y="78"/>
                        <a:pt x="176" y="78"/>
                        <a:pt x="176" y="78"/>
                      </a:cubicBezTo>
                      <a:cubicBezTo>
                        <a:pt x="141" y="87"/>
                        <a:pt x="141" y="87"/>
                        <a:pt x="141" y="87"/>
                      </a:cubicBezTo>
                      <a:lnTo>
                        <a:pt x="141" y="64"/>
                      </a:lnTo>
                      <a:close/>
                      <a:moveTo>
                        <a:pt x="94" y="78"/>
                      </a:moveTo>
                      <a:cubicBezTo>
                        <a:pt x="117" y="71"/>
                        <a:pt x="117" y="71"/>
                        <a:pt x="117" y="71"/>
                      </a:cubicBezTo>
                      <a:cubicBezTo>
                        <a:pt x="117" y="94"/>
                        <a:pt x="117" y="94"/>
                        <a:pt x="117" y="94"/>
                      </a:cubicBezTo>
                      <a:cubicBezTo>
                        <a:pt x="94" y="100"/>
                        <a:pt x="94" y="100"/>
                        <a:pt x="94" y="100"/>
                      </a:cubicBezTo>
                      <a:lnTo>
                        <a:pt x="94" y="78"/>
                      </a:lnTo>
                      <a:close/>
                      <a:moveTo>
                        <a:pt x="94" y="119"/>
                      </a:moveTo>
                      <a:cubicBezTo>
                        <a:pt x="102" y="117"/>
                        <a:pt x="109" y="114"/>
                        <a:pt x="117" y="112"/>
                      </a:cubicBezTo>
                      <a:cubicBezTo>
                        <a:pt x="117" y="120"/>
                        <a:pt x="117" y="127"/>
                        <a:pt x="117" y="135"/>
                      </a:cubicBezTo>
                      <a:cubicBezTo>
                        <a:pt x="109" y="137"/>
                        <a:pt x="102" y="139"/>
                        <a:pt x="94" y="141"/>
                      </a:cubicBezTo>
                      <a:cubicBezTo>
                        <a:pt x="94" y="133"/>
                        <a:pt x="94" y="126"/>
                        <a:pt x="94" y="119"/>
                      </a:cubicBezTo>
                      <a:close/>
                      <a:moveTo>
                        <a:pt x="94" y="160"/>
                      </a:moveTo>
                      <a:cubicBezTo>
                        <a:pt x="102" y="158"/>
                        <a:pt x="109" y="156"/>
                        <a:pt x="117" y="154"/>
                      </a:cubicBezTo>
                      <a:cubicBezTo>
                        <a:pt x="117" y="161"/>
                        <a:pt x="117" y="169"/>
                        <a:pt x="117" y="177"/>
                      </a:cubicBezTo>
                      <a:cubicBezTo>
                        <a:pt x="109" y="178"/>
                        <a:pt x="102" y="180"/>
                        <a:pt x="94" y="182"/>
                      </a:cubicBezTo>
                      <a:cubicBezTo>
                        <a:pt x="94" y="175"/>
                        <a:pt x="94" y="167"/>
                        <a:pt x="94" y="160"/>
                      </a:cubicBezTo>
                      <a:close/>
                      <a:moveTo>
                        <a:pt x="94" y="201"/>
                      </a:moveTo>
                      <a:cubicBezTo>
                        <a:pt x="102" y="199"/>
                        <a:pt x="109" y="197"/>
                        <a:pt x="117" y="195"/>
                      </a:cubicBezTo>
                      <a:cubicBezTo>
                        <a:pt x="117" y="203"/>
                        <a:pt x="117" y="211"/>
                        <a:pt x="117" y="218"/>
                      </a:cubicBezTo>
                      <a:cubicBezTo>
                        <a:pt x="109" y="220"/>
                        <a:pt x="102" y="221"/>
                        <a:pt x="94" y="223"/>
                      </a:cubicBezTo>
                      <a:cubicBezTo>
                        <a:pt x="94" y="216"/>
                        <a:pt x="94" y="208"/>
                        <a:pt x="94" y="201"/>
                      </a:cubicBezTo>
                      <a:close/>
                      <a:moveTo>
                        <a:pt x="94" y="242"/>
                      </a:moveTo>
                      <a:cubicBezTo>
                        <a:pt x="102" y="241"/>
                        <a:pt x="109" y="239"/>
                        <a:pt x="117" y="237"/>
                      </a:cubicBezTo>
                      <a:cubicBezTo>
                        <a:pt x="117" y="245"/>
                        <a:pt x="117" y="252"/>
                        <a:pt x="117" y="260"/>
                      </a:cubicBezTo>
                      <a:cubicBezTo>
                        <a:pt x="109" y="261"/>
                        <a:pt x="102" y="263"/>
                        <a:pt x="94" y="264"/>
                      </a:cubicBezTo>
                      <a:cubicBezTo>
                        <a:pt x="94" y="257"/>
                        <a:pt x="94" y="249"/>
                        <a:pt x="94" y="242"/>
                      </a:cubicBezTo>
                      <a:close/>
                      <a:moveTo>
                        <a:pt x="94" y="283"/>
                      </a:moveTo>
                      <a:cubicBezTo>
                        <a:pt x="101" y="282"/>
                        <a:pt x="109" y="280"/>
                        <a:pt x="117" y="279"/>
                      </a:cubicBezTo>
                      <a:cubicBezTo>
                        <a:pt x="117" y="286"/>
                        <a:pt x="117" y="294"/>
                        <a:pt x="117" y="302"/>
                      </a:cubicBezTo>
                      <a:cubicBezTo>
                        <a:pt x="109" y="303"/>
                        <a:pt x="101" y="304"/>
                        <a:pt x="94" y="305"/>
                      </a:cubicBezTo>
                      <a:cubicBezTo>
                        <a:pt x="94" y="298"/>
                        <a:pt x="94" y="291"/>
                        <a:pt x="94" y="283"/>
                      </a:cubicBezTo>
                      <a:close/>
                      <a:moveTo>
                        <a:pt x="94" y="324"/>
                      </a:moveTo>
                      <a:cubicBezTo>
                        <a:pt x="101" y="323"/>
                        <a:pt x="109" y="322"/>
                        <a:pt x="117" y="320"/>
                      </a:cubicBezTo>
                      <a:cubicBezTo>
                        <a:pt x="117" y="328"/>
                        <a:pt x="117" y="336"/>
                        <a:pt x="117" y="343"/>
                      </a:cubicBezTo>
                      <a:cubicBezTo>
                        <a:pt x="109" y="344"/>
                        <a:pt x="101" y="345"/>
                        <a:pt x="94" y="346"/>
                      </a:cubicBezTo>
                      <a:cubicBezTo>
                        <a:pt x="94" y="339"/>
                        <a:pt x="94" y="332"/>
                        <a:pt x="94" y="324"/>
                      </a:cubicBezTo>
                      <a:close/>
                      <a:moveTo>
                        <a:pt x="94" y="365"/>
                      </a:moveTo>
                      <a:cubicBezTo>
                        <a:pt x="101" y="364"/>
                        <a:pt x="109" y="363"/>
                        <a:pt x="116" y="362"/>
                      </a:cubicBezTo>
                      <a:cubicBezTo>
                        <a:pt x="116" y="370"/>
                        <a:pt x="116" y="377"/>
                        <a:pt x="116" y="385"/>
                      </a:cubicBezTo>
                      <a:cubicBezTo>
                        <a:pt x="109" y="386"/>
                        <a:pt x="101" y="387"/>
                        <a:pt x="94" y="387"/>
                      </a:cubicBezTo>
                      <a:cubicBezTo>
                        <a:pt x="94" y="380"/>
                        <a:pt x="94" y="373"/>
                        <a:pt x="94" y="365"/>
                      </a:cubicBezTo>
                      <a:close/>
                      <a:moveTo>
                        <a:pt x="94" y="407"/>
                      </a:moveTo>
                      <a:cubicBezTo>
                        <a:pt x="101" y="406"/>
                        <a:pt x="109" y="405"/>
                        <a:pt x="116" y="404"/>
                      </a:cubicBezTo>
                      <a:cubicBezTo>
                        <a:pt x="116" y="411"/>
                        <a:pt x="116" y="419"/>
                        <a:pt x="116" y="427"/>
                      </a:cubicBezTo>
                      <a:cubicBezTo>
                        <a:pt x="109" y="427"/>
                        <a:pt x="101" y="428"/>
                        <a:pt x="94" y="428"/>
                      </a:cubicBezTo>
                      <a:cubicBezTo>
                        <a:pt x="94" y="421"/>
                        <a:pt x="94" y="414"/>
                        <a:pt x="94" y="407"/>
                      </a:cubicBezTo>
                      <a:close/>
                      <a:moveTo>
                        <a:pt x="94" y="448"/>
                      </a:moveTo>
                      <a:cubicBezTo>
                        <a:pt x="101" y="447"/>
                        <a:pt x="109" y="446"/>
                        <a:pt x="116" y="445"/>
                      </a:cubicBezTo>
                      <a:cubicBezTo>
                        <a:pt x="116" y="453"/>
                        <a:pt x="116" y="461"/>
                        <a:pt x="116" y="468"/>
                      </a:cubicBezTo>
                      <a:cubicBezTo>
                        <a:pt x="109" y="469"/>
                        <a:pt x="101" y="469"/>
                        <a:pt x="94" y="469"/>
                      </a:cubicBezTo>
                      <a:cubicBezTo>
                        <a:pt x="94" y="462"/>
                        <a:pt x="94" y="455"/>
                        <a:pt x="94" y="448"/>
                      </a:cubicBezTo>
                      <a:close/>
                      <a:moveTo>
                        <a:pt x="94" y="489"/>
                      </a:moveTo>
                      <a:cubicBezTo>
                        <a:pt x="101" y="488"/>
                        <a:pt x="109" y="488"/>
                        <a:pt x="116" y="487"/>
                      </a:cubicBezTo>
                      <a:cubicBezTo>
                        <a:pt x="116" y="495"/>
                        <a:pt x="116" y="502"/>
                        <a:pt x="116" y="510"/>
                      </a:cubicBezTo>
                      <a:cubicBezTo>
                        <a:pt x="109" y="510"/>
                        <a:pt x="101" y="510"/>
                        <a:pt x="94" y="511"/>
                      </a:cubicBezTo>
                      <a:cubicBezTo>
                        <a:pt x="94" y="503"/>
                        <a:pt x="94" y="496"/>
                        <a:pt x="94" y="489"/>
                      </a:cubicBezTo>
                      <a:close/>
                      <a:moveTo>
                        <a:pt x="93" y="530"/>
                      </a:moveTo>
                      <a:cubicBezTo>
                        <a:pt x="101" y="529"/>
                        <a:pt x="109" y="529"/>
                        <a:pt x="116" y="529"/>
                      </a:cubicBezTo>
                      <a:cubicBezTo>
                        <a:pt x="116" y="536"/>
                        <a:pt x="116" y="544"/>
                        <a:pt x="116" y="552"/>
                      </a:cubicBezTo>
                      <a:cubicBezTo>
                        <a:pt x="109" y="552"/>
                        <a:pt x="101" y="552"/>
                        <a:pt x="93" y="552"/>
                      </a:cubicBezTo>
                      <a:cubicBezTo>
                        <a:pt x="93" y="544"/>
                        <a:pt x="93" y="537"/>
                        <a:pt x="93" y="530"/>
                      </a:cubicBezTo>
                      <a:close/>
                      <a:moveTo>
                        <a:pt x="93" y="571"/>
                      </a:moveTo>
                      <a:cubicBezTo>
                        <a:pt x="101" y="571"/>
                        <a:pt x="109" y="570"/>
                        <a:pt x="116" y="570"/>
                      </a:cubicBezTo>
                      <a:cubicBezTo>
                        <a:pt x="116" y="578"/>
                        <a:pt x="116" y="586"/>
                        <a:pt x="116" y="593"/>
                      </a:cubicBezTo>
                      <a:cubicBezTo>
                        <a:pt x="109" y="593"/>
                        <a:pt x="101" y="593"/>
                        <a:pt x="93" y="593"/>
                      </a:cubicBezTo>
                      <a:cubicBezTo>
                        <a:pt x="93" y="585"/>
                        <a:pt x="93" y="578"/>
                        <a:pt x="93" y="571"/>
                      </a:cubicBezTo>
                      <a:close/>
                      <a:moveTo>
                        <a:pt x="93" y="612"/>
                      </a:moveTo>
                      <a:cubicBezTo>
                        <a:pt x="101" y="612"/>
                        <a:pt x="108" y="612"/>
                        <a:pt x="116" y="612"/>
                      </a:cubicBezTo>
                      <a:cubicBezTo>
                        <a:pt x="116" y="620"/>
                        <a:pt x="116" y="627"/>
                        <a:pt x="116" y="635"/>
                      </a:cubicBezTo>
                      <a:cubicBezTo>
                        <a:pt x="108" y="635"/>
                        <a:pt x="101" y="634"/>
                        <a:pt x="93" y="634"/>
                      </a:cubicBezTo>
                      <a:cubicBezTo>
                        <a:pt x="93" y="627"/>
                        <a:pt x="93" y="619"/>
                        <a:pt x="93" y="612"/>
                      </a:cubicBezTo>
                      <a:close/>
                      <a:moveTo>
                        <a:pt x="93" y="653"/>
                      </a:moveTo>
                      <a:cubicBezTo>
                        <a:pt x="101" y="653"/>
                        <a:pt x="108" y="653"/>
                        <a:pt x="116" y="654"/>
                      </a:cubicBezTo>
                      <a:cubicBezTo>
                        <a:pt x="116" y="661"/>
                        <a:pt x="116" y="669"/>
                        <a:pt x="116" y="676"/>
                      </a:cubicBezTo>
                      <a:cubicBezTo>
                        <a:pt x="108" y="676"/>
                        <a:pt x="101" y="675"/>
                        <a:pt x="93" y="675"/>
                      </a:cubicBezTo>
                      <a:cubicBezTo>
                        <a:pt x="93" y="668"/>
                        <a:pt x="93" y="660"/>
                        <a:pt x="93" y="653"/>
                      </a:cubicBezTo>
                      <a:close/>
                      <a:moveTo>
                        <a:pt x="93" y="694"/>
                      </a:moveTo>
                      <a:cubicBezTo>
                        <a:pt x="101" y="695"/>
                        <a:pt x="108" y="695"/>
                        <a:pt x="116" y="695"/>
                      </a:cubicBezTo>
                      <a:cubicBezTo>
                        <a:pt x="116" y="703"/>
                        <a:pt x="116" y="710"/>
                        <a:pt x="116" y="718"/>
                      </a:cubicBezTo>
                      <a:cubicBezTo>
                        <a:pt x="108" y="717"/>
                        <a:pt x="101" y="717"/>
                        <a:pt x="93" y="716"/>
                      </a:cubicBezTo>
                      <a:cubicBezTo>
                        <a:pt x="93" y="709"/>
                        <a:pt x="93" y="702"/>
                        <a:pt x="93" y="694"/>
                      </a:cubicBezTo>
                      <a:close/>
                      <a:moveTo>
                        <a:pt x="93" y="735"/>
                      </a:moveTo>
                      <a:cubicBezTo>
                        <a:pt x="101" y="736"/>
                        <a:pt x="108" y="736"/>
                        <a:pt x="116" y="737"/>
                      </a:cubicBezTo>
                      <a:cubicBezTo>
                        <a:pt x="116" y="744"/>
                        <a:pt x="116" y="752"/>
                        <a:pt x="116" y="760"/>
                      </a:cubicBezTo>
                      <a:cubicBezTo>
                        <a:pt x="108" y="759"/>
                        <a:pt x="101" y="758"/>
                        <a:pt x="93" y="757"/>
                      </a:cubicBezTo>
                      <a:cubicBezTo>
                        <a:pt x="93" y="750"/>
                        <a:pt x="93" y="743"/>
                        <a:pt x="93" y="735"/>
                      </a:cubicBezTo>
                      <a:close/>
                      <a:moveTo>
                        <a:pt x="93" y="776"/>
                      </a:moveTo>
                      <a:cubicBezTo>
                        <a:pt x="116" y="778"/>
                        <a:pt x="116" y="778"/>
                        <a:pt x="116" y="778"/>
                      </a:cubicBezTo>
                      <a:cubicBezTo>
                        <a:pt x="116" y="801"/>
                        <a:pt x="116" y="801"/>
                        <a:pt x="116" y="801"/>
                      </a:cubicBezTo>
                      <a:cubicBezTo>
                        <a:pt x="93" y="798"/>
                        <a:pt x="93" y="798"/>
                        <a:pt x="93" y="798"/>
                      </a:cubicBezTo>
                      <a:lnTo>
                        <a:pt x="93" y="776"/>
                      </a:lnTo>
                      <a:close/>
                      <a:moveTo>
                        <a:pt x="74" y="796"/>
                      </a:moveTo>
                      <a:cubicBezTo>
                        <a:pt x="58" y="794"/>
                        <a:pt x="58" y="794"/>
                        <a:pt x="58" y="794"/>
                      </a:cubicBezTo>
                      <a:cubicBezTo>
                        <a:pt x="58" y="774"/>
                        <a:pt x="58" y="774"/>
                        <a:pt x="58" y="774"/>
                      </a:cubicBezTo>
                      <a:cubicBezTo>
                        <a:pt x="74" y="775"/>
                        <a:pt x="74" y="775"/>
                        <a:pt x="74" y="775"/>
                      </a:cubicBezTo>
                      <a:lnTo>
                        <a:pt x="74" y="796"/>
                      </a:lnTo>
                      <a:close/>
                      <a:moveTo>
                        <a:pt x="74" y="756"/>
                      </a:moveTo>
                      <a:cubicBezTo>
                        <a:pt x="69" y="755"/>
                        <a:pt x="63" y="754"/>
                        <a:pt x="58" y="754"/>
                      </a:cubicBezTo>
                      <a:cubicBezTo>
                        <a:pt x="58" y="747"/>
                        <a:pt x="58" y="740"/>
                        <a:pt x="58" y="733"/>
                      </a:cubicBezTo>
                      <a:cubicBezTo>
                        <a:pt x="63" y="734"/>
                        <a:pt x="69" y="734"/>
                        <a:pt x="74" y="735"/>
                      </a:cubicBezTo>
                      <a:cubicBezTo>
                        <a:pt x="74" y="742"/>
                        <a:pt x="74" y="749"/>
                        <a:pt x="74" y="756"/>
                      </a:cubicBezTo>
                      <a:close/>
                      <a:moveTo>
                        <a:pt x="58" y="713"/>
                      </a:moveTo>
                      <a:cubicBezTo>
                        <a:pt x="58" y="707"/>
                        <a:pt x="58" y="700"/>
                        <a:pt x="58" y="693"/>
                      </a:cubicBezTo>
                      <a:cubicBezTo>
                        <a:pt x="63" y="693"/>
                        <a:pt x="69" y="694"/>
                        <a:pt x="74" y="694"/>
                      </a:cubicBezTo>
                      <a:cubicBezTo>
                        <a:pt x="74" y="701"/>
                        <a:pt x="74" y="708"/>
                        <a:pt x="74" y="715"/>
                      </a:cubicBezTo>
                      <a:cubicBezTo>
                        <a:pt x="69" y="714"/>
                        <a:pt x="63" y="714"/>
                        <a:pt x="58" y="713"/>
                      </a:cubicBezTo>
                      <a:close/>
                      <a:moveTo>
                        <a:pt x="74" y="674"/>
                      </a:moveTo>
                      <a:cubicBezTo>
                        <a:pt x="69" y="674"/>
                        <a:pt x="63" y="674"/>
                        <a:pt x="58" y="673"/>
                      </a:cubicBezTo>
                      <a:cubicBezTo>
                        <a:pt x="58" y="666"/>
                        <a:pt x="58" y="660"/>
                        <a:pt x="58" y="653"/>
                      </a:cubicBezTo>
                      <a:cubicBezTo>
                        <a:pt x="63" y="653"/>
                        <a:pt x="69" y="653"/>
                        <a:pt x="74" y="653"/>
                      </a:cubicBezTo>
                      <a:cubicBezTo>
                        <a:pt x="74" y="660"/>
                        <a:pt x="74" y="667"/>
                        <a:pt x="74" y="674"/>
                      </a:cubicBezTo>
                      <a:close/>
                      <a:moveTo>
                        <a:pt x="58" y="633"/>
                      </a:moveTo>
                      <a:cubicBezTo>
                        <a:pt x="58" y="626"/>
                        <a:pt x="58" y="619"/>
                        <a:pt x="58" y="613"/>
                      </a:cubicBezTo>
                      <a:cubicBezTo>
                        <a:pt x="63" y="613"/>
                        <a:pt x="69" y="613"/>
                        <a:pt x="74" y="613"/>
                      </a:cubicBezTo>
                      <a:cubicBezTo>
                        <a:pt x="74" y="620"/>
                        <a:pt x="74" y="627"/>
                        <a:pt x="74" y="634"/>
                      </a:cubicBezTo>
                      <a:cubicBezTo>
                        <a:pt x="69" y="633"/>
                        <a:pt x="63" y="633"/>
                        <a:pt x="58" y="633"/>
                      </a:cubicBezTo>
                      <a:close/>
                      <a:moveTo>
                        <a:pt x="74" y="593"/>
                      </a:moveTo>
                      <a:cubicBezTo>
                        <a:pt x="69" y="593"/>
                        <a:pt x="63" y="593"/>
                        <a:pt x="58" y="593"/>
                      </a:cubicBezTo>
                      <a:cubicBezTo>
                        <a:pt x="58" y="586"/>
                        <a:pt x="58" y="579"/>
                        <a:pt x="58" y="572"/>
                      </a:cubicBezTo>
                      <a:cubicBezTo>
                        <a:pt x="63" y="572"/>
                        <a:pt x="69" y="572"/>
                        <a:pt x="74" y="572"/>
                      </a:cubicBezTo>
                      <a:cubicBezTo>
                        <a:pt x="74" y="579"/>
                        <a:pt x="74" y="586"/>
                        <a:pt x="74" y="593"/>
                      </a:cubicBezTo>
                      <a:close/>
                      <a:moveTo>
                        <a:pt x="58" y="552"/>
                      </a:moveTo>
                      <a:cubicBezTo>
                        <a:pt x="58" y="546"/>
                        <a:pt x="58" y="539"/>
                        <a:pt x="58" y="532"/>
                      </a:cubicBezTo>
                      <a:cubicBezTo>
                        <a:pt x="63" y="532"/>
                        <a:pt x="69" y="532"/>
                        <a:pt x="74" y="531"/>
                      </a:cubicBezTo>
                      <a:cubicBezTo>
                        <a:pt x="74" y="538"/>
                        <a:pt x="74" y="545"/>
                        <a:pt x="74" y="552"/>
                      </a:cubicBezTo>
                      <a:cubicBezTo>
                        <a:pt x="69" y="552"/>
                        <a:pt x="63" y="552"/>
                        <a:pt x="58" y="552"/>
                      </a:cubicBezTo>
                      <a:close/>
                      <a:moveTo>
                        <a:pt x="74" y="512"/>
                      </a:moveTo>
                      <a:cubicBezTo>
                        <a:pt x="69" y="512"/>
                        <a:pt x="63" y="512"/>
                        <a:pt x="58" y="512"/>
                      </a:cubicBezTo>
                      <a:cubicBezTo>
                        <a:pt x="58" y="505"/>
                        <a:pt x="58" y="499"/>
                        <a:pt x="58" y="492"/>
                      </a:cubicBezTo>
                      <a:cubicBezTo>
                        <a:pt x="63" y="491"/>
                        <a:pt x="69" y="491"/>
                        <a:pt x="74" y="491"/>
                      </a:cubicBezTo>
                      <a:cubicBezTo>
                        <a:pt x="74" y="498"/>
                        <a:pt x="74" y="505"/>
                        <a:pt x="74" y="512"/>
                      </a:cubicBezTo>
                      <a:close/>
                      <a:moveTo>
                        <a:pt x="74" y="471"/>
                      </a:moveTo>
                      <a:cubicBezTo>
                        <a:pt x="69" y="471"/>
                        <a:pt x="63" y="472"/>
                        <a:pt x="58" y="472"/>
                      </a:cubicBezTo>
                      <a:cubicBezTo>
                        <a:pt x="58" y="465"/>
                        <a:pt x="58" y="458"/>
                        <a:pt x="58" y="452"/>
                      </a:cubicBezTo>
                      <a:cubicBezTo>
                        <a:pt x="63" y="451"/>
                        <a:pt x="69" y="450"/>
                        <a:pt x="74" y="450"/>
                      </a:cubicBezTo>
                      <a:cubicBezTo>
                        <a:pt x="74" y="457"/>
                        <a:pt x="74" y="464"/>
                        <a:pt x="74" y="471"/>
                      </a:cubicBezTo>
                      <a:close/>
                      <a:moveTo>
                        <a:pt x="74" y="430"/>
                      </a:moveTo>
                      <a:cubicBezTo>
                        <a:pt x="69" y="431"/>
                        <a:pt x="63" y="431"/>
                        <a:pt x="58" y="432"/>
                      </a:cubicBezTo>
                      <a:cubicBezTo>
                        <a:pt x="58" y="425"/>
                        <a:pt x="58" y="418"/>
                        <a:pt x="58" y="411"/>
                      </a:cubicBezTo>
                      <a:cubicBezTo>
                        <a:pt x="63" y="411"/>
                        <a:pt x="69" y="410"/>
                        <a:pt x="74" y="409"/>
                      </a:cubicBezTo>
                      <a:cubicBezTo>
                        <a:pt x="74" y="416"/>
                        <a:pt x="74" y="423"/>
                        <a:pt x="74" y="430"/>
                      </a:cubicBezTo>
                      <a:close/>
                      <a:moveTo>
                        <a:pt x="74" y="390"/>
                      </a:moveTo>
                      <a:cubicBezTo>
                        <a:pt x="69" y="390"/>
                        <a:pt x="63" y="391"/>
                        <a:pt x="58" y="391"/>
                      </a:cubicBezTo>
                      <a:cubicBezTo>
                        <a:pt x="58" y="385"/>
                        <a:pt x="58" y="378"/>
                        <a:pt x="58" y="371"/>
                      </a:cubicBezTo>
                      <a:cubicBezTo>
                        <a:pt x="63" y="370"/>
                        <a:pt x="69" y="369"/>
                        <a:pt x="74" y="369"/>
                      </a:cubicBezTo>
                      <a:cubicBezTo>
                        <a:pt x="74" y="376"/>
                        <a:pt x="74" y="383"/>
                        <a:pt x="74" y="390"/>
                      </a:cubicBezTo>
                      <a:close/>
                      <a:moveTo>
                        <a:pt x="74" y="349"/>
                      </a:moveTo>
                      <a:cubicBezTo>
                        <a:pt x="69" y="350"/>
                        <a:pt x="63" y="350"/>
                        <a:pt x="58" y="351"/>
                      </a:cubicBezTo>
                      <a:cubicBezTo>
                        <a:pt x="58" y="344"/>
                        <a:pt x="58" y="338"/>
                        <a:pt x="58" y="331"/>
                      </a:cubicBezTo>
                      <a:cubicBezTo>
                        <a:pt x="63" y="330"/>
                        <a:pt x="69" y="329"/>
                        <a:pt x="74" y="328"/>
                      </a:cubicBezTo>
                      <a:cubicBezTo>
                        <a:pt x="74" y="335"/>
                        <a:pt x="74" y="342"/>
                        <a:pt x="74" y="349"/>
                      </a:cubicBezTo>
                      <a:close/>
                      <a:moveTo>
                        <a:pt x="74" y="308"/>
                      </a:moveTo>
                      <a:cubicBezTo>
                        <a:pt x="69" y="309"/>
                        <a:pt x="63" y="310"/>
                        <a:pt x="58" y="311"/>
                      </a:cubicBezTo>
                      <a:cubicBezTo>
                        <a:pt x="58" y="304"/>
                        <a:pt x="58" y="297"/>
                        <a:pt x="58" y="291"/>
                      </a:cubicBezTo>
                      <a:cubicBezTo>
                        <a:pt x="63" y="289"/>
                        <a:pt x="69" y="288"/>
                        <a:pt x="74" y="287"/>
                      </a:cubicBezTo>
                      <a:cubicBezTo>
                        <a:pt x="74" y="294"/>
                        <a:pt x="74" y="301"/>
                        <a:pt x="74" y="308"/>
                      </a:cubicBezTo>
                      <a:close/>
                      <a:moveTo>
                        <a:pt x="74" y="268"/>
                      </a:moveTo>
                      <a:cubicBezTo>
                        <a:pt x="69" y="269"/>
                        <a:pt x="63" y="270"/>
                        <a:pt x="58" y="271"/>
                      </a:cubicBezTo>
                      <a:cubicBezTo>
                        <a:pt x="58" y="264"/>
                        <a:pt x="58" y="257"/>
                        <a:pt x="58" y="250"/>
                      </a:cubicBezTo>
                      <a:cubicBezTo>
                        <a:pt x="63" y="249"/>
                        <a:pt x="69" y="248"/>
                        <a:pt x="74" y="247"/>
                      </a:cubicBezTo>
                      <a:cubicBezTo>
                        <a:pt x="74" y="254"/>
                        <a:pt x="74" y="261"/>
                        <a:pt x="74" y="268"/>
                      </a:cubicBezTo>
                      <a:close/>
                      <a:moveTo>
                        <a:pt x="74" y="227"/>
                      </a:moveTo>
                      <a:cubicBezTo>
                        <a:pt x="69" y="228"/>
                        <a:pt x="63" y="229"/>
                        <a:pt x="58" y="230"/>
                      </a:cubicBezTo>
                      <a:cubicBezTo>
                        <a:pt x="58" y="224"/>
                        <a:pt x="58" y="217"/>
                        <a:pt x="58" y="210"/>
                      </a:cubicBezTo>
                      <a:cubicBezTo>
                        <a:pt x="63" y="209"/>
                        <a:pt x="69" y="207"/>
                        <a:pt x="74" y="206"/>
                      </a:cubicBezTo>
                      <a:cubicBezTo>
                        <a:pt x="74" y="213"/>
                        <a:pt x="74" y="220"/>
                        <a:pt x="74" y="227"/>
                      </a:cubicBezTo>
                      <a:close/>
                      <a:moveTo>
                        <a:pt x="58" y="190"/>
                      </a:moveTo>
                      <a:cubicBezTo>
                        <a:pt x="58" y="183"/>
                        <a:pt x="58" y="177"/>
                        <a:pt x="58" y="170"/>
                      </a:cubicBezTo>
                      <a:cubicBezTo>
                        <a:pt x="63" y="168"/>
                        <a:pt x="69" y="167"/>
                        <a:pt x="74" y="165"/>
                      </a:cubicBezTo>
                      <a:cubicBezTo>
                        <a:pt x="74" y="172"/>
                        <a:pt x="74" y="179"/>
                        <a:pt x="74" y="186"/>
                      </a:cubicBezTo>
                      <a:cubicBezTo>
                        <a:pt x="69" y="188"/>
                        <a:pt x="63" y="189"/>
                        <a:pt x="58" y="190"/>
                      </a:cubicBezTo>
                      <a:close/>
                      <a:moveTo>
                        <a:pt x="74" y="146"/>
                      </a:moveTo>
                      <a:cubicBezTo>
                        <a:pt x="69" y="147"/>
                        <a:pt x="63" y="148"/>
                        <a:pt x="58" y="150"/>
                      </a:cubicBezTo>
                      <a:cubicBezTo>
                        <a:pt x="58" y="143"/>
                        <a:pt x="58" y="136"/>
                        <a:pt x="58" y="130"/>
                      </a:cubicBezTo>
                      <a:cubicBezTo>
                        <a:pt x="63" y="128"/>
                        <a:pt x="69" y="126"/>
                        <a:pt x="74" y="125"/>
                      </a:cubicBezTo>
                      <a:cubicBezTo>
                        <a:pt x="74" y="132"/>
                        <a:pt x="74" y="139"/>
                        <a:pt x="74" y="146"/>
                      </a:cubicBezTo>
                      <a:close/>
                      <a:moveTo>
                        <a:pt x="58" y="89"/>
                      </a:moveTo>
                      <a:cubicBezTo>
                        <a:pt x="74" y="84"/>
                        <a:pt x="74" y="84"/>
                        <a:pt x="74" y="84"/>
                      </a:cubicBezTo>
                      <a:cubicBezTo>
                        <a:pt x="74" y="105"/>
                        <a:pt x="74" y="105"/>
                        <a:pt x="74" y="105"/>
                      </a:cubicBezTo>
                      <a:cubicBezTo>
                        <a:pt x="58" y="110"/>
                        <a:pt x="58" y="110"/>
                        <a:pt x="58" y="110"/>
                      </a:cubicBezTo>
                      <a:lnTo>
                        <a:pt x="58" y="89"/>
                      </a:lnTo>
                      <a:close/>
                      <a:moveTo>
                        <a:pt x="43" y="793"/>
                      </a:moveTo>
                      <a:cubicBezTo>
                        <a:pt x="29" y="791"/>
                        <a:pt x="29" y="791"/>
                        <a:pt x="29" y="791"/>
                      </a:cubicBezTo>
                      <a:cubicBezTo>
                        <a:pt x="29" y="772"/>
                        <a:pt x="29" y="772"/>
                        <a:pt x="29" y="772"/>
                      </a:cubicBezTo>
                      <a:cubicBezTo>
                        <a:pt x="43" y="773"/>
                        <a:pt x="43" y="773"/>
                        <a:pt x="43" y="773"/>
                      </a:cubicBezTo>
                      <a:lnTo>
                        <a:pt x="43" y="793"/>
                      </a:lnTo>
                      <a:close/>
                      <a:moveTo>
                        <a:pt x="43" y="753"/>
                      </a:moveTo>
                      <a:cubicBezTo>
                        <a:pt x="38" y="752"/>
                        <a:pt x="33" y="752"/>
                        <a:pt x="28" y="751"/>
                      </a:cubicBezTo>
                      <a:cubicBezTo>
                        <a:pt x="28" y="745"/>
                        <a:pt x="28" y="738"/>
                        <a:pt x="28" y="732"/>
                      </a:cubicBezTo>
                      <a:cubicBezTo>
                        <a:pt x="33" y="732"/>
                        <a:pt x="38" y="733"/>
                        <a:pt x="43" y="733"/>
                      </a:cubicBezTo>
                      <a:cubicBezTo>
                        <a:pt x="43" y="739"/>
                        <a:pt x="43" y="746"/>
                        <a:pt x="43" y="753"/>
                      </a:cubicBezTo>
                      <a:close/>
                      <a:moveTo>
                        <a:pt x="43" y="713"/>
                      </a:moveTo>
                      <a:cubicBezTo>
                        <a:pt x="38" y="712"/>
                        <a:pt x="33" y="712"/>
                        <a:pt x="28" y="711"/>
                      </a:cubicBezTo>
                      <a:cubicBezTo>
                        <a:pt x="28" y="705"/>
                        <a:pt x="28" y="699"/>
                        <a:pt x="28" y="692"/>
                      </a:cubicBezTo>
                      <a:cubicBezTo>
                        <a:pt x="33" y="693"/>
                        <a:pt x="38" y="693"/>
                        <a:pt x="43" y="693"/>
                      </a:cubicBezTo>
                      <a:cubicBezTo>
                        <a:pt x="43" y="700"/>
                        <a:pt x="43" y="706"/>
                        <a:pt x="43" y="713"/>
                      </a:cubicBezTo>
                      <a:close/>
                      <a:moveTo>
                        <a:pt x="43" y="673"/>
                      </a:moveTo>
                      <a:cubicBezTo>
                        <a:pt x="38" y="673"/>
                        <a:pt x="33" y="672"/>
                        <a:pt x="28" y="672"/>
                      </a:cubicBezTo>
                      <a:cubicBezTo>
                        <a:pt x="28" y="666"/>
                        <a:pt x="28" y="659"/>
                        <a:pt x="28" y="653"/>
                      </a:cubicBezTo>
                      <a:cubicBezTo>
                        <a:pt x="33" y="653"/>
                        <a:pt x="38" y="653"/>
                        <a:pt x="43" y="653"/>
                      </a:cubicBezTo>
                      <a:cubicBezTo>
                        <a:pt x="43" y="660"/>
                        <a:pt x="43" y="666"/>
                        <a:pt x="43" y="673"/>
                      </a:cubicBezTo>
                      <a:close/>
                      <a:moveTo>
                        <a:pt x="42" y="633"/>
                      </a:moveTo>
                      <a:cubicBezTo>
                        <a:pt x="38" y="633"/>
                        <a:pt x="33" y="633"/>
                        <a:pt x="28" y="632"/>
                      </a:cubicBezTo>
                      <a:cubicBezTo>
                        <a:pt x="28" y="626"/>
                        <a:pt x="28" y="620"/>
                        <a:pt x="28" y="613"/>
                      </a:cubicBezTo>
                      <a:cubicBezTo>
                        <a:pt x="33" y="613"/>
                        <a:pt x="38" y="613"/>
                        <a:pt x="42" y="613"/>
                      </a:cubicBezTo>
                      <a:cubicBezTo>
                        <a:pt x="42" y="620"/>
                        <a:pt x="42" y="626"/>
                        <a:pt x="42" y="633"/>
                      </a:cubicBezTo>
                      <a:close/>
                      <a:moveTo>
                        <a:pt x="42" y="593"/>
                      </a:moveTo>
                      <a:cubicBezTo>
                        <a:pt x="38" y="593"/>
                        <a:pt x="33" y="593"/>
                        <a:pt x="28" y="593"/>
                      </a:cubicBezTo>
                      <a:cubicBezTo>
                        <a:pt x="28" y="586"/>
                        <a:pt x="28" y="580"/>
                        <a:pt x="28" y="574"/>
                      </a:cubicBezTo>
                      <a:cubicBezTo>
                        <a:pt x="33" y="574"/>
                        <a:pt x="38" y="573"/>
                        <a:pt x="42" y="573"/>
                      </a:cubicBezTo>
                      <a:cubicBezTo>
                        <a:pt x="42" y="580"/>
                        <a:pt x="42" y="586"/>
                        <a:pt x="42" y="593"/>
                      </a:cubicBezTo>
                      <a:close/>
                      <a:moveTo>
                        <a:pt x="42" y="553"/>
                      </a:moveTo>
                      <a:cubicBezTo>
                        <a:pt x="37" y="553"/>
                        <a:pt x="33" y="553"/>
                        <a:pt x="28" y="553"/>
                      </a:cubicBezTo>
                      <a:cubicBezTo>
                        <a:pt x="28" y="547"/>
                        <a:pt x="28" y="540"/>
                        <a:pt x="28" y="534"/>
                      </a:cubicBezTo>
                      <a:cubicBezTo>
                        <a:pt x="33" y="534"/>
                        <a:pt x="37" y="534"/>
                        <a:pt x="42" y="533"/>
                      </a:cubicBezTo>
                      <a:cubicBezTo>
                        <a:pt x="42" y="540"/>
                        <a:pt x="42" y="546"/>
                        <a:pt x="42" y="553"/>
                      </a:cubicBezTo>
                      <a:close/>
                      <a:moveTo>
                        <a:pt x="42" y="513"/>
                      </a:moveTo>
                      <a:cubicBezTo>
                        <a:pt x="37" y="513"/>
                        <a:pt x="33" y="513"/>
                        <a:pt x="28" y="514"/>
                      </a:cubicBezTo>
                      <a:cubicBezTo>
                        <a:pt x="28" y="507"/>
                        <a:pt x="28" y="501"/>
                        <a:pt x="28" y="495"/>
                      </a:cubicBezTo>
                      <a:cubicBezTo>
                        <a:pt x="33" y="494"/>
                        <a:pt x="37" y="494"/>
                        <a:pt x="42" y="493"/>
                      </a:cubicBezTo>
                      <a:cubicBezTo>
                        <a:pt x="42" y="500"/>
                        <a:pt x="42" y="507"/>
                        <a:pt x="42" y="513"/>
                      </a:cubicBezTo>
                      <a:close/>
                      <a:moveTo>
                        <a:pt x="42" y="473"/>
                      </a:moveTo>
                      <a:cubicBezTo>
                        <a:pt x="37" y="474"/>
                        <a:pt x="32" y="474"/>
                        <a:pt x="28" y="474"/>
                      </a:cubicBezTo>
                      <a:cubicBezTo>
                        <a:pt x="28" y="468"/>
                        <a:pt x="28" y="461"/>
                        <a:pt x="28" y="455"/>
                      </a:cubicBezTo>
                      <a:cubicBezTo>
                        <a:pt x="32" y="454"/>
                        <a:pt x="37" y="454"/>
                        <a:pt x="42" y="454"/>
                      </a:cubicBezTo>
                      <a:cubicBezTo>
                        <a:pt x="42" y="460"/>
                        <a:pt x="42" y="467"/>
                        <a:pt x="42" y="473"/>
                      </a:cubicBezTo>
                      <a:close/>
                      <a:moveTo>
                        <a:pt x="42" y="433"/>
                      </a:moveTo>
                      <a:cubicBezTo>
                        <a:pt x="37" y="434"/>
                        <a:pt x="32" y="434"/>
                        <a:pt x="28" y="434"/>
                      </a:cubicBezTo>
                      <a:cubicBezTo>
                        <a:pt x="28" y="428"/>
                        <a:pt x="28" y="422"/>
                        <a:pt x="28" y="415"/>
                      </a:cubicBezTo>
                      <a:cubicBezTo>
                        <a:pt x="32" y="415"/>
                        <a:pt x="37" y="414"/>
                        <a:pt x="42" y="414"/>
                      </a:cubicBezTo>
                      <a:cubicBezTo>
                        <a:pt x="42" y="420"/>
                        <a:pt x="42" y="427"/>
                        <a:pt x="42" y="433"/>
                      </a:cubicBezTo>
                      <a:close/>
                      <a:moveTo>
                        <a:pt x="42" y="393"/>
                      </a:moveTo>
                      <a:cubicBezTo>
                        <a:pt x="37" y="394"/>
                        <a:pt x="32" y="394"/>
                        <a:pt x="28" y="395"/>
                      </a:cubicBezTo>
                      <a:cubicBezTo>
                        <a:pt x="28" y="389"/>
                        <a:pt x="28" y="382"/>
                        <a:pt x="28" y="376"/>
                      </a:cubicBezTo>
                      <a:cubicBezTo>
                        <a:pt x="32" y="375"/>
                        <a:pt x="37" y="374"/>
                        <a:pt x="42" y="374"/>
                      </a:cubicBezTo>
                      <a:cubicBezTo>
                        <a:pt x="42" y="380"/>
                        <a:pt x="42" y="387"/>
                        <a:pt x="42" y="393"/>
                      </a:cubicBezTo>
                      <a:close/>
                      <a:moveTo>
                        <a:pt x="42" y="354"/>
                      </a:moveTo>
                      <a:cubicBezTo>
                        <a:pt x="37" y="354"/>
                        <a:pt x="32" y="355"/>
                        <a:pt x="27" y="355"/>
                      </a:cubicBezTo>
                      <a:cubicBezTo>
                        <a:pt x="27" y="349"/>
                        <a:pt x="27" y="343"/>
                        <a:pt x="27" y="336"/>
                      </a:cubicBezTo>
                      <a:cubicBezTo>
                        <a:pt x="32" y="335"/>
                        <a:pt x="37" y="335"/>
                        <a:pt x="42" y="334"/>
                      </a:cubicBezTo>
                      <a:cubicBezTo>
                        <a:pt x="42" y="340"/>
                        <a:pt x="42" y="347"/>
                        <a:pt x="42" y="354"/>
                      </a:cubicBezTo>
                      <a:close/>
                      <a:moveTo>
                        <a:pt x="42" y="314"/>
                      </a:moveTo>
                      <a:cubicBezTo>
                        <a:pt x="37" y="314"/>
                        <a:pt x="32" y="315"/>
                        <a:pt x="27" y="316"/>
                      </a:cubicBezTo>
                      <a:cubicBezTo>
                        <a:pt x="27" y="309"/>
                        <a:pt x="27" y="303"/>
                        <a:pt x="27" y="297"/>
                      </a:cubicBezTo>
                      <a:cubicBezTo>
                        <a:pt x="32" y="296"/>
                        <a:pt x="37" y="295"/>
                        <a:pt x="42" y="294"/>
                      </a:cubicBezTo>
                      <a:cubicBezTo>
                        <a:pt x="42" y="300"/>
                        <a:pt x="42" y="307"/>
                        <a:pt x="42" y="314"/>
                      </a:cubicBezTo>
                      <a:close/>
                      <a:moveTo>
                        <a:pt x="41" y="274"/>
                      </a:moveTo>
                      <a:cubicBezTo>
                        <a:pt x="37" y="275"/>
                        <a:pt x="32" y="275"/>
                        <a:pt x="27" y="276"/>
                      </a:cubicBezTo>
                      <a:cubicBezTo>
                        <a:pt x="27" y="270"/>
                        <a:pt x="27" y="263"/>
                        <a:pt x="27" y="257"/>
                      </a:cubicBezTo>
                      <a:cubicBezTo>
                        <a:pt x="32" y="256"/>
                        <a:pt x="37" y="255"/>
                        <a:pt x="41" y="254"/>
                      </a:cubicBezTo>
                      <a:cubicBezTo>
                        <a:pt x="41" y="261"/>
                        <a:pt x="41" y="267"/>
                        <a:pt x="41" y="274"/>
                      </a:cubicBezTo>
                      <a:close/>
                      <a:moveTo>
                        <a:pt x="41" y="234"/>
                      </a:moveTo>
                      <a:cubicBezTo>
                        <a:pt x="37" y="235"/>
                        <a:pt x="32" y="236"/>
                        <a:pt x="27" y="237"/>
                      </a:cubicBezTo>
                      <a:cubicBezTo>
                        <a:pt x="27" y="230"/>
                        <a:pt x="27" y="224"/>
                        <a:pt x="27" y="218"/>
                      </a:cubicBezTo>
                      <a:cubicBezTo>
                        <a:pt x="32" y="216"/>
                        <a:pt x="37" y="215"/>
                        <a:pt x="41" y="214"/>
                      </a:cubicBezTo>
                      <a:cubicBezTo>
                        <a:pt x="41" y="221"/>
                        <a:pt x="41" y="227"/>
                        <a:pt x="41" y="234"/>
                      </a:cubicBezTo>
                      <a:close/>
                      <a:moveTo>
                        <a:pt x="41" y="194"/>
                      </a:moveTo>
                      <a:cubicBezTo>
                        <a:pt x="36" y="195"/>
                        <a:pt x="32" y="196"/>
                        <a:pt x="27" y="197"/>
                      </a:cubicBezTo>
                      <a:cubicBezTo>
                        <a:pt x="27" y="191"/>
                        <a:pt x="27" y="184"/>
                        <a:pt x="27" y="178"/>
                      </a:cubicBezTo>
                      <a:cubicBezTo>
                        <a:pt x="32" y="177"/>
                        <a:pt x="36" y="175"/>
                        <a:pt x="41" y="174"/>
                      </a:cubicBezTo>
                      <a:cubicBezTo>
                        <a:pt x="41" y="181"/>
                        <a:pt x="41" y="187"/>
                        <a:pt x="41" y="194"/>
                      </a:cubicBezTo>
                      <a:close/>
                      <a:moveTo>
                        <a:pt x="41" y="154"/>
                      </a:moveTo>
                      <a:cubicBezTo>
                        <a:pt x="36" y="155"/>
                        <a:pt x="32" y="156"/>
                        <a:pt x="27" y="157"/>
                      </a:cubicBezTo>
                      <a:cubicBezTo>
                        <a:pt x="27" y="151"/>
                        <a:pt x="27" y="145"/>
                        <a:pt x="27" y="138"/>
                      </a:cubicBezTo>
                      <a:cubicBezTo>
                        <a:pt x="32" y="137"/>
                        <a:pt x="36" y="136"/>
                        <a:pt x="41" y="134"/>
                      </a:cubicBezTo>
                      <a:cubicBezTo>
                        <a:pt x="41" y="141"/>
                        <a:pt x="41" y="147"/>
                        <a:pt x="41" y="154"/>
                      </a:cubicBezTo>
                      <a:close/>
                      <a:moveTo>
                        <a:pt x="27" y="99"/>
                      </a:moveTo>
                      <a:cubicBezTo>
                        <a:pt x="41" y="94"/>
                        <a:pt x="41" y="94"/>
                        <a:pt x="41" y="94"/>
                      </a:cubicBezTo>
                      <a:cubicBezTo>
                        <a:pt x="41" y="114"/>
                        <a:pt x="41" y="114"/>
                        <a:pt x="41" y="114"/>
                      </a:cubicBezTo>
                      <a:cubicBezTo>
                        <a:pt x="27" y="118"/>
                        <a:pt x="27" y="118"/>
                        <a:pt x="27" y="118"/>
                      </a:cubicBezTo>
                      <a:lnTo>
                        <a:pt x="27" y="99"/>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30" name="Freeform: Shape 60"/>
              <p:cNvSpPr>
                <a:spLocks/>
              </p:cNvSpPr>
              <p:nvPr/>
            </p:nvSpPr>
            <p:spPr bwMode="auto">
              <a:xfrm>
                <a:off x="3548282" y="5267848"/>
                <a:ext cx="4872767" cy="789783"/>
              </a:xfrm>
              <a:custGeom>
                <a:avLst/>
                <a:gdLst>
                  <a:gd name="T0" fmla="*/ 0 w 3903"/>
                  <a:gd name="T1" fmla="*/ 91 h 664"/>
                  <a:gd name="T2" fmla="*/ 2253 w 3903"/>
                  <a:gd name="T3" fmla="*/ 664 h 664"/>
                  <a:gd name="T4" fmla="*/ 3903 w 3903"/>
                  <a:gd name="T5" fmla="*/ 3 h 664"/>
                  <a:gd name="T6" fmla="*/ 3506 w 3903"/>
                  <a:gd name="T7" fmla="*/ 0 h 664"/>
                  <a:gd name="T8" fmla="*/ 3092 w 3903"/>
                  <a:gd name="T9" fmla="*/ 107 h 664"/>
                  <a:gd name="T10" fmla="*/ 2762 w 3903"/>
                  <a:gd name="T11" fmla="*/ 59 h 664"/>
                  <a:gd name="T12" fmla="*/ 2424 w 3903"/>
                  <a:gd name="T13" fmla="*/ 157 h 664"/>
                  <a:gd name="T14" fmla="*/ 2204 w 3903"/>
                  <a:gd name="T15" fmla="*/ 126 h 664"/>
                  <a:gd name="T16" fmla="*/ 1885 w 3903"/>
                  <a:gd name="T17" fmla="*/ 208 h 664"/>
                  <a:gd name="T18" fmla="*/ 1278 w 3903"/>
                  <a:gd name="T19" fmla="*/ 110 h 664"/>
                  <a:gd name="T20" fmla="*/ 848 w 3903"/>
                  <a:gd name="T21" fmla="*/ 173 h 664"/>
                  <a:gd name="T22" fmla="*/ 529 w 3903"/>
                  <a:gd name="T23" fmla="*/ 91 h 664"/>
                  <a:gd name="T24" fmla="*/ 0 w 3903"/>
                  <a:gd name="T25" fmla="*/ 91 h 664"/>
                  <a:gd name="connsiteX0" fmla="*/ 0 w 10000"/>
                  <a:gd name="connsiteY0" fmla="*/ 1325 h 9955"/>
                  <a:gd name="connsiteX1" fmla="*/ 5772 w 10000"/>
                  <a:gd name="connsiteY1" fmla="*/ 9955 h 9955"/>
                  <a:gd name="connsiteX2" fmla="*/ 10000 w 10000"/>
                  <a:gd name="connsiteY2" fmla="*/ 0 h 9955"/>
                  <a:gd name="connsiteX3" fmla="*/ 8877 w 10000"/>
                  <a:gd name="connsiteY3" fmla="*/ 1073 h 9955"/>
                  <a:gd name="connsiteX4" fmla="*/ 7922 w 10000"/>
                  <a:gd name="connsiteY4" fmla="*/ 1566 h 9955"/>
                  <a:gd name="connsiteX5" fmla="*/ 7077 w 10000"/>
                  <a:gd name="connsiteY5" fmla="*/ 844 h 9955"/>
                  <a:gd name="connsiteX6" fmla="*/ 6211 w 10000"/>
                  <a:gd name="connsiteY6" fmla="*/ 2319 h 9955"/>
                  <a:gd name="connsiteX7" fmla="*/ 5647 w 10000"/>
                  <a:gd name="connsiteY7" fmla="*/ 1853 h 9955"/>
                  <a:gd name="connsiteX8" fmla="*/ 4830 w 10000"/>
                  <a:gd name="connsiteY8" fmla="*/ 3088 h 9955"/>
                  <a:gd name="connsiteX9" fmla="*/ 3274 w 10000"/>
                  <a:gd name="connsiteY9" fmla="*/ 1612 h 9955"/>
                  <a:gd name="connsiteX10" fmla="*/ 2173 w 10000"/>
                  <a:gd name="connsiteY10" fmla="*/ 2560 h 9955"/>
                  <a:gd name="connsiteX11" fmla="*/ 1355 w 10000"/>
                  <a:gd name="connsiteY11" fmla="*/ 1325 h 9955"/>
                  <a:gd name="connsiteX12" fmla="*/ 0 w 10000"/>
                  <a:gd name="connsiteY12" fmla="*/ 1325 h 9955"/>
                  <a:gd name="connsiteX0" fmla="*/ 0 w 9563"/>
                  <a:gd name="connsiteY0" fmla="*/ 483 h 9152"/>
                  <a:gd name="connsiteX1" fmla="*/ 5772 w 9563"/>
                  <a:gd name="connsiteY1" fmla="*/ 9152 h 9152"/>
                  <a:gd name="connsiteX2" fmla="*/ 9563 w 9563"/>
                  <a:gd name="connsiteY2" fmla="*/ 358 h 9152"/>
                  <a:gd name="connsiteX3" fmla="*/ 8877 w 9563"/>
                  <a:gd name="connsiteY3" fmla="*/ 230 h 9152"/>
                  <a:gd name="connsiteX4" fmla="*/ 7922 w 9563"/>
                  <a:gd name="connsiteY4" fmla="*/ 725 h 9152"/>
                  <a:gd name="connsiteX5" fmla="*/ 7077 w 9563"/>
                  <a:gd name="connsiteY5" fmla="*/ 0 h 9152"/>
                  <a:gd name="connsiteX6" fmla="*/ 6211 w 9563"/>
                  <a:gd name="connsiteY6" fmla="*/ 1481 h 9152"/>
                  <a:gd name="connsiteX7" fmla="*/ 5647 w 9563"/>
                  <a:gd name="connsiteY7" fmla="*/ 1013 h 9152"/>
                  <a:gd name="connsiteX8" fmla="*/ 4830 w 9563"/>
                  <a:gd name="connsiteY8" fmla="*/ 2254 h 9152"/>
                  <a:gd name="connsiteX9" fmla="*/ 3274 w 9563"/>
                  <a:gd name="connsiteY9" fmla="*/ 771 h 9152"/>
                  <a:gd name="connsiteX10" fmla="*/ 2173 w 9563"/>
                  <a:gd name="connsiteY10" fmla="*/ 1724 h 9152"/>
                  <a:gd name="connsiteX11" fmla="*/ 1355 w 9563"/>
                  <a:gd name="connsiteY11" fmla="*/ 483 h 9152"/>
                  <a:gd name="connsiteX12" fmla="*/ 0 w 9563"/>
                  <a:gd name="connsiteY12" fmla="*/ 483 h 9152"/>
                  <a:gd name="connsiteX0" fmla="*/ 0 w 10000"/>
                  <a:gd name="connsiteY0" fmla="*/ 528 h 10000"/>
                  <a:gd name="connsiteX1" fmla="*/ 6036 w 10000"/>
                  <a:gd name="connsiteY1" fmla="*/ 10000 h 10000"/>
                  <a:gd name="connsiteX2" fmla="*/ 10000 w 10000"/>
                  <a:gd name="connsiteY2" fmla="*/ 391 h 10000"/>
                  <a:gd name="connsiteX3" fmla="*/ 9180 w 10000"/>
                  <a:gd name="connsiteY3" fmla="*/ 433 h 10000"/>
                  <a:gd name="connsiteX4" fmla="*/ 8284 w 10000"/>
                  <a:gd name="connsiteY4" fmla="*/ 792 h 10000"/>
                  <a:gd name="connsiteX5" fmla="*/ 7400 w 10000"/>
                  <a:gd name="connsiteY5" fmla="*/ 0 h 10000"/>
                  <a:gd name="connsiteX6" fmla="*/ 6495 w 10000"/>
                  <a:gd name="connsiteY6" fmla="*/ 1618 h 10000"/>
                  <a:gd name="connsiteX7" fmla="*/ 5905 w 10000"/>
                  <a:gd name="connsiteY7" fmla="*/ 1107 h 10000"/>
                  <a:gd name="connsiteX8" fmla="*/ 5051 w 10000"/>
                  <a:gd name="connsiteY8" fmla="*/ 2463 h 10000"/>
                  <a:gd name="connsiteX9" fmla="*/ 3424 w 10000"/>
                  <a:gd name="connsiteY9" fmla="*/ 842 h 10000"/>
                  <a:gd name="connsiteX10" fmla="*/ 2272 w 10000"/>
                  <a:gd name="connsiteY10" fmla="*/ 1884 h 10000"/>
                  <a:gd name="connsiteX11" fmla="*/ 1417 w 10000"/>
                  <a:gd name="connsiteY11" fmla="*/ 528 h 10000"/>
                  <a:gd name="connsiteX12" fmla="*/ 0 w 10000"/>
                  <a:gd name="connsiteY12" fmla="*/ 528 h 10000"/>
                  <a:gd name="connsiteX0" fmla="*/ 0 w 10000"/>
                  <a:gd name="connsiteY0" fmla="*/ 528 h 10000"/>
                  <a:gd name="connsiteX1" fmla="*/ 6036 w 10000"/>
                  <a:gd name="connsiteY1" fmla="*/ 10000 h 10000"/>
                  <a:gd name="connsiteX2" fmla="*/ 10000 w 10000"/>
                  <a:gd name="connsiteY2" fmla="*/ 391 h 10000"/>
                  <a:gd name="connsiteX3" fmla="*/ 8981 w 10000"/>
                  <a:gd name="connsiteY3" fmla="*/ 388 h 10000"/>
                  <a:gd name="connsiteX4" fmla="*/ 8284 w 10000"/>
                  <a:gd name="connsiteY4" fmla="*/ 792 h 10000"/>
                  <a:gd name="connsiteX5" fmla="*/ 7400 w 10000"/>
                  <a:gd name="connsiteY5" fmla="*/ 0 h 10000"/>
                  <a:gd name="connsiteX6" fmla="*/ 6495 w 10000"/>
                  <a:gd name="connsiteY6" fmla="*/ 1618 h 10000"/>
                  <a:gd name="connsiteX7" fmla="*/ 5905 w 10000"/>
                  <a:gd name="connsiteY7" fmla="*/ 1107 h 10000"/>
                  <a:gd name="connsiteX8" fmla="*/ 5051 w 10000"/>
                  <a:gd name="connsiteY8" fmla="*/ 2463 h 10000"/>
                  <a:gd name="connsiteX9" fmla="*/ 3424 w 10000"/>
                  <a:gd name="connsiteY9" fmla="*/ 842 h 10000"/>
                  <a:gd name="connsiteX10" fmla="*/ 2272 w 10000"/>
                  <a:gd name="connsiteY10" fmla="*/ 1884 h 10000"/>
                  <a:gd name="connsiteX11" fmla="*/ 1417 w 10000"/>
                  <a:gd name="connsiteY11" fmla="*/ 528 h 10000"/>
                  <a:gd name="connsiteX12" fmla="*/ 0 w 10000"/>
                  <a:gd name="connsiteY12" fmla="*/ 528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00" h="10000">
                    <a:moveTo>
                      <a:pt x="0" y="528"/>
                    </a:moveTo>
                    <a:lnTo>
                      <a:pt x="6036" y="10000"/>
                    </a:lnTo>
                    <a:lnTo>
                      <a:pt x="10000" y="391"/>
                    </a:lnTo>
                    <a:lnTo>
                      <a:pt x="8981" y="388"/>
                    </a:lnTo>
                    <a:lnTo>
                      <a:pt x="8284" y="792"/>
                    </a:lnTo>
                    <a:lnTo>
                      <a:pt x="7400" y="0"/>
                    </a:lnTo>
                    <a:lnTo>
                      <a:pt x="6495" y="1618"/>
                    </a:lnTo>
                    <a:lnTo>
                      <a:pt x="5905" y="1107"/>
                    </a:lnTo>
                    <a:lnTo>
                      <a:pt x="5051" y="2463"/>
                    </a:lnTo>
                    <a:lnTo>
                      <a:pt x="3424" y="842"/>
                    </a:lnTo>
                    <a:lnTo>
                      <a:pt x="2272" y="1884"/>
                    </a:lnTo>
                    <a:lnTo>
                      <a:pt x="1417" y="528"/>
                    </a:lnTo>
                    <a:lnTo>
                      <a:pt x="0" y="528"/>
                    </a:lnTo>
                    <a:close/>
                  </a:path>
                </a:pathLst>
              </a:custGeom>
              <a:solidFill>
                <a:schemeClr val="tx2">
                  <a:lumMod val="20000"/>
                  <a:lumOff val="80000"/>
                </a:schemeClr>
              </a:solidFill>
              <a:ln>
                <a:noFill/>
              </a:ln>
              <a:extLst/>
            </p:spPr>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grpSp>
        <p:nvGrpSpPr>
          <p:cNvPr id="66" name="组合 65">
            <a:extLst>
              <a:ext uri="{FF2B5EF4-FFF2-40B4-BE49-F238E27FC236}">
                <a16:creationId xmlns:a16="http://schemas.microsoft.com/office/drawing/2014/main" id="{4EE450A3-DD4C-428C-AEC6-5A0B490D649A}"/>
              </a:ext>
            </a:extLst>
          </p:cNvPr>
          <p:cNvGrpSpPr/>
          <p:nvPr/>
        </p:nvGrpSpPr>
        <p:grpSpPr>
          <a:xfrm>
            <a:off x="736313" y="640774"/>
            <a:ext cx="3354423" cy="740350"/>
            <a:chOff x="736313" y="640774"/>
            <a:chExt cx="3354423" cy="740350"/>
          </a:xfrm>
        </p:grpSpPr>
        <p:sp>
          <p:nvSpPr>
            <p:cNvPr id="68" name="L 形 67">
              <a:extLst>
                <a:ext uri="{FF2B5EF4-FFF2-40B4-BE49-F238E27FC236}">
                  <a16:creationId xmlns:a16="http://schemas.microsoft.com/office/drawing/2014/main" id="{45965B19-7D55-4807-8F68-BD1BD1ECD9E2}"/>
                </a:ext>
              </a:extLst>
            </p:cNvPr>
            <p:cNvSpPr/>
            <p:nvPr/>
          </p:nvSpPr>
          <p:spPr>
            <a:xfrm rot="10800000" flipH="1">
              <a:off x="736313" y="640774"/>
              <a:ext cx="469900" cy="419100"/>
            </a:xfrm>
            <a:prstGeom prst="corne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69" name="文本框 68">
              <a:extLst>
                <a:ext uri="{FF2B5EF4-FFF2-40B4-BE49-F238E27FC236}">
                  <a16:creationId xmlns:a16="http://schemas.microsoft.com/office/drawing/2014/main" id="{3EBD0369-2589-435E-A897-AD9AF524791B}"/>
                </a:ext>
              </a:extLst>
            </p:cNvPr>
            <p:cNvSpPr txBox="1"/>
            <p:nvPr/>
          </p:nvSpPr>
          <p:spPr>
            <a:xfrm>
              <a:off x="896017" y="857904"/>
              <a:ext cx="319471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点击添加标题文字</a:t>
              </a:r>
            </a:p>
          </p:txBody>
        </p:sp>
      </p:grpSp>
    </p:spTree>
    <p:extLst>
      <p:ext uri="{BB962C8B-B14F-4D97-AF65-F5344CB8AC3E}">
        <p14:creationId xmlns:p14="http://schemas.microsoft.com/office/powerpoint/2010/main" val="2100863109"/>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45178" y="1772818"/>
            <a:ext cx="45719" cy="3996444"/>
          </a:xfrm>
          <a:prstGeom prst="rect">
            <a:avLst/>
          </a:prstGeom>
          <a:solidFill>
            <a:schemeClr val="bg2">
              <a:lumMod val="100000"/>
            </a:schemeClr>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5" name="组合 4"/>
          <p:cNvGrpSpPr/>
          <p:nvPr/>
        </p:nvGrpSpPr>
        <p:grpSpPr>
          <a:xfrm>
            <a:off x="1758899" y="1872340"/>
            <a:ext cx="3852428" cy="1234483"/>
            <a:chOff x="1919536" y="1456171"/>
            <a:chExt cx="3852428" cy="1234483"/>
          </a:xfrm>
        </p:grpSpPr>
        <p:grpSp>
          <p:nvGrpSpPr>
            <p:cNvPr id="22" name="组合 21"/>
            <p:cNvGrpSpPr/>
            <p:nvPr/>
          </p:nvGrpSpPr>
          <p:grpSpPr>
            <a:xfrm>
              <a:off x="4559236" y="1456171"/>
              <a:ext cx="1212728" cy="1234483"/>
              <a:chOff x="4816253" y="1456171"/>
              <a:chExt cx="1212728" cy="1234483"/>
            </a:xfrm>
          </p:grpSpPr>
          <p:sp>
            <p:nvSpPr>
              <p:cNvPr id="26" name="对角圆角矩形 26"/>
              <p:cNvSpPr/>
              <p:nvPr/>
            </p:nvSpPr>
            <p:spPr>
              <a:xfrm rot="16200000">
                <a:off x="4805375" y="1467049"/>
                <a:ext cx="1234483" cy="1212728"/>
              </a:xfrm>
              <a:prstGeom prst="round2DiagRect">
                <a:avLst>
                  <a:gd name="adj1" fmla="val 50000"/>
                  <a:gd name="adj2" fmla="val 0"/>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7" name="对角圆角矩形 27"/>
              <p:cNvSpPr/>
              <p:nvPr/>
            </p:nvSpPr>
            <p:spPr>
              <a:xfrm rot="16200000">
                <a:off x="4916607" y="1564059"/>
                <a:ext cx="1034918" cy="1016679"/>
              </a:xfrm>
              <a:prstGeom prst="round2DiagRect">
                <a:avLst>
                  <a:gd name="adj1" fmla="val 50000"/>
                  <a:gd name="adj2" fmla="val 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8" name="任意多边形 28"/>
              <p:cNvSpPr>
                <a:spLocks/>
              </p:cNvSpPr>
              <p:nvPr/>
            </p:nvSpPr>
            <p:spPr bwMode="auto">
              <a:xfrm>
                <a:off x="5250981" y="1792284"/>
                <a:ext cx="393853" cy="579957"/>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headEnd/>
                <a:tailEnd/>
              </a:ln>
            </p:spPr>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23" name="组合 22"/>
            <p:cNvGrpSpPr/>
            <p:nvPr/>
          </p:nvGrpSpPr>
          <p:grpSpPr>
            <a:xfrm>
              <a:off x="1919536" y="1627593"/>
              <a:ext cx="2639700" cy="891638"/>
              <a:chOff x="1918379" y="1734048"/>
              <a:chExt cx="2348822" cy="891638"/>
            </a:xfrm>
          </p:grpSpPr>
          <p:sp>
            <p:nvSpPr>
              <p:cNvPr id="24" name="文本框 18"/>
              <p:cNvSpPr txBox="1"/>
              <p:nvPr/>
            </p:nvSpPr>
            <p:spPr>
              <a:xfrm>
                <a:off x="1918379" y="2071688"/>
                <a:ext cx="2348822" cy="553998"/>
              </a:xfrm>
              <a:prstGeom prst="rect">
                <a:avLst/>
              </a:prstGeom>
              <a:noFill/>
            </p:spPr>
            <p:txBody>
              <a:bodyPr wrap="square" rIns="480000" anchor="t" anchorCtr="0">
                <a:normAutofit fontScale="92500"/>
              </a:bodyPr>
              <a:lstStyle/>
              <a:p>
                <a:pPr algn="r">
                  <a:lnSpc>
                    <a:spcPct val="120000"/>
                  </a:lnSpc>
                </a:pPr>
                <a:r>
                  <a:rPr lang="zh-CN" altLang="en-US" sz="13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 （建议使用主题字体）</a:t>
                </a:r>
              </a:p>
            </p:txBody>
          </p:sp>
          <p:sp>
            <p:nvSpPr>
              <p:cNvPr id="25" name="矩形 24"/>
              <p:cNvSpPr/>
              <p:nvPr/>
            </p:nvSpPr>
            <p:spPr>
              <a:xfrm>
                <a:off x="2985227" y="1734048"/>
                <a:ext cx="1281974" cy="323165"/>
              </a:xfrm>
              <a:prstGeom prst="rect">
                <a:avLst/>
              </a:prstGeom>
            </p:spPr>
            <p:txBody>
              <a:bodyPr wrap="none" lIns="0" tIns="0" rIns="480000" bIns="0" anchor="b" anchorCtr="0">
                <a:normAutofit/>
              </a:bodyPr>
              <a:lstStyle/>
              <a:p>
                <a:pPr algn="r"/>
                <a:r>
                  <a:rPr lang="zh-CN" altLang="en-US" sz="1867" b="1">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endParaRPr lang="zh-CN" altLang="en-US" sz="1867" b="1"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grpSp>
        <p:nvGrpSpPr>
          <p:cNvPr id="6" name="组合 5"/>
          <p:cNvGrpSpPr/>
          <p:nvPr/>
        </p:nvGrpSpPr>
        <p:grpSpPr>
          <a:xfrm>
            <a:off x="6539983" y="3192601"/>
            <a:ext cx="3841020" cy="1234483"/>
            <a:chOff x="6359436" y="2728516"/>
            <a:chExt cx="3841020" cy="1234483"/>
          </a:xfrm>
        </p:grpSpPr>
        <p:grpSp>
          <p:nvGrpSpPr>
            <p:cNvPr id="15" name="组合 14"/>
            <p:cNvGrpSpPr/>
            <p:nvPr/>
          </p:nvGrpSpPr>
          <p:grpSpPr>
            <a:xfrm>
              <a:off x="6359436" y="2728516"/>
              <a:ext cx="1212728" cy="1234483"/>
              <a:chOff x="6129344" y="2728516"/>
              <a:chExt cx="1212728" cy="1234483"/>
            </a:xfrm>
          </p:grpSpPr>
          <p:sp>
            <p:nvSpPr>
              <p:cNvPr id="19" name="对角圆角矩形 23"/>
              <p:cNvSpPr/>
              <p:nvPr/>
            </p:nvSpPr>
            <p:spPr>
              <a:xfrm rot="16200000">
                <a:off x="6118466" y="2739394"/>
                <a:ext cx="1234483" cy="1212728"/>
              </a:xfrm>
              <a:prstGeom prst="round2DiagRect">
                <a:avLst>
                  <a:gd name="adj1" fmla="val 50000"/>
                  <a:gd name="adj2" fmla="val 0"/>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0" name="对角圆角矩形 24"/>
              <p:cNvSpPr/>
              <p:nvPr/>
            </p:nvSpPr>
            <p:spPr>
              <a:xfrm rot="16200000">
                <a:off x="6229698" y="2836404"/>
                <a:ext cx="1034918" cy="1016679"/>
              </a:xfrm>
              <a:prstGeom prst="round2Diag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1" name="任意多边形 25"/>
              <p:cNvSpPr>
                <a:spLocks/>
              </p:cNvSpPr>
              <p:nvPr/>
            </p:nvSpPr>
            <p:spPr bwMode="auto">
              <a:xfrm flipH="1">
                <a:off x="6553991" y="3036256"/>
                <a:ext cx="353336" cy="594499"/>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headEnd/>
                <a:tailEnd/>
              </a:ln>
            </p:spPr>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16" name="组合 15"/>
            <p:cNvGrpSpPr/>
            <p:nvPr/>
          </p:nvGrpSpPr>
          <p:grpSpPr>
            <a:xfrm>
              <a:off x="7572164" y="2897654"/>
              <a:ext cx="2628292" cy="877163"/>
              <a:chOff x="7996808" y="1734930"/>
              <a:chExt cx="2348822" cy="877163"/>
            </a:xfrm>
          </p:grpSpPr>
          <p:sp>
            <p:nvSpPr>
              <p:cNvPr id="17" name="文本框 16"/>
              <p:cNvSpPr txBox="1"/>
              <p:nvPr/>
            </p:nvSpPr>
            <p:spPr>
              <a:xfrm>
                <a:off x="7996808" y="2058095"/>
                <a:ext cx="2348822" cy="553998"/>
              </a:xfrm>
              <a:prstGeom prst="rect">
                <a:avLst/>
              </a:prstGeom>
              <a:noFill/>
            </p:spPr>
            <p:txBody>
              <a:bodyPr wrap="square" lIns="480000" rIns="288000" anchor="ctr" anchorCtr="0">
                <a:normAutofit fontScale="85000" lnSpcReduction="10000"/>
              </a:bodyPr>
              <a:lstStyle/>
              <a:p>
                <a:pPr>
                  <a:lnSpc>
                    <a:spcPct val="120000"/>
                  </a:lnSpc>
                </a:pPr>
                <a:r>
                  <a:rPr lang="zh-CN" altLang="en-US" sz="13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 （建议使用主题字体）</a:t>
                </a:r>
              </a:p>
            </p:txBody>
          </p:sp>
          <p:sp>
            <p:nvSpPr>
              <p:cNvPr id="18" name="矩形 17"/>
              <p:cNvSpPr/>
              <p:nvPr/>
            </p:nvSpPr>
            <p:spPr>
              <a:xfrm>
                <a:off x="7996808" y="1734930"/>
                <a:ext cx="1482456" cy="323165"/>
              </a:xfrm>
              <a:prstGeom prst="rect">
                <a:avLst/>
              </a:prstGeom>
            </p:spPr>
            <p:txBody>
              <a:bodyPr wrap="none" lIns="480000" tIns="0" rIns="288000" bIns="0" anchor="ctr" anchorCtr="0">
                <a:normAutofit/>
              </a:bodyPr>
              <a:lstStyle/>
              <a:p>
                <a:r>
                  <a:rPr lang="zh-CN" altLang="en-US" sz="1867" b="1">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grpSp>
      </p:grpSp>
      <p:grpSp>
        <p:nvGrpSpPr>
          <p:cNvPr id="7" name="组合 6"/>
          <p:cNvGrpSpPr/>
          <p:nvPr/>
        </p:nvGrpSpPr>
        <p:grpSpPr>
          <a:xfrm>
            <a:off x="1758899" y="4437113"/>
            <a:ext cx="3852428" cy="1189683"/>
            <a:chOff x="1919536" y="3535572"/>
            <a:chExt cx="3852428" cy="1189683"/>
          </a:xfrm>
        </p:grpSpPr>
        <p:grpSp>
          <p:nvGrpSpPr>
            <p:cNvPr id="8" name="组合 7"/>
            <p:cNvGrpSpPr/>
            <p:nvPr/>
          </p:nvGrpSpPr>
          <p:grpSpPr>
            <a:xfrm>
              <a:off x="4603247" y="3535572"/>
              <a:ext cx="1168717" cy="1189683"/>
              <a:chOff x="4852515" y="3535572"/>
              <a:chExt cx="1168717" cy="1189683"/>
            </a:xfrm>
          </p:grpSpPr>
          <p:sp>
            <p:nvSpPr>
              <p:cNvPr id="12" name="对角圆角矩形 29"/>
              <p:cNvSpPr/>
              <p:nvPr/>
            </p:nvSpPr>
            <p:spPr>
              <a:xfrm rot="16200000">
                <a:off x="4842032" y="3546055"/>
                <a:ext cx="1189683" cy="1168717"/>
              </a:xfrm>
              <a:prstGeom prst="round2DiagRect">
                <a:avLst>
                  <a:gd name="adj1" fmla="val 50000"/>
                  <a:gd name="adj2" fmla="val 0"/>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3" name="对角圆角矩形 30"/>
              <p:cNvSpPr/>
              <p:nvPr/>
            </p:nvSpPr>
            <p:spPr>
              <a:xfrm rot="16200000">
                <a:off x="4949228" y="3639545"/>
                <a:ext cx="997360" cy="979782"/>
              </a:xfrm>
              <a:prstGeom prst="round2Diag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4" name="任意多边形 31"/>
              <p:cNvSpPr>
                <a:spLocks/>
              </p:cNvSpPr>
              <p:nvPr/>
            </p:nvSpPr>
            <p:spPr bwMode="auto">
              <a:xfrm rot="10800000" flipV="1">
                <a:off x="5200395" y="3857401"/>
                <a:ext cx="444440" cy="482637"/>
              </a:xfrm>
              <a:custGeom>
                <a:avLst/>
                <a:gdLst/>
                <a:ahLst/>
                <a:cxnLst>
                  <a:cxn ang="0">
                    <a:pos x="55" y="64"/>
                  </a:cxn>
                  <a:cxn ang="0">
                    <a:pos x="0" y="59"/>
                  </a:cxn>
                  <a:cxn ang="0">
                    <a:pos x="4" y="9"/>
                  </a:cxn>
                  <a:cxn ang="0">
                    <a:pos x="9" y="5"/>
                  </a:cxn>
                  <a:cxn ang="0">
                    <a:pos x="17" y="0"/>
                  </a:cxn>
                  <a:cxn ang="0">
                    <a:pos x="23" y="9"/>
                  </a:cxn>
                  <a:cxn ang="0">
                    <a:pos x="36" y="5"/>
                  </a:cxn>
                  <a:cxn ang="0">
                    <a:pos x="44" y="0"/>
                  </a:cxn>
                  <a:cxn ang="0">
                    <a:pos x="50" y="9"/>
                  </a:cxn>
                  <a:cxn ang="0">
                    <a:pos x="59" y="13"/>
                  </a:cxn>
                  <a:cxn ang="0">
                    <a:pos x="15" y="33"/>
                  </a:cxn>
                  <a:cxn ang="0">
                    <a:pos x="4" y="23"/>
                  </a:cxn>
                  <a:cxn ang="0">
                    <a:pos x="15" y="33"/>
                  </a:cxn>
                  <a:cxn ang="0">
                    <a:pos x="15" y="35"/>
                  </a:cxn>
                  <a:cxn ang="0">
                    <a:pos x="4" y="47"/>
                  </a:cxn>
                  <a:cxn ang="0">
                    <a:pos x="15" y="59"/>
                  </a:cxn>
                  <a:cxn ang="0">
                    <a:pos x="4" y="49"/>
                  </a:cxn>
                  <a:cxn ang="0">
                    <a:pos x="15" y="59"/>
                  </a:cxn>
                  <a:cxn ang="0">
                    <a:pos x="17" y="4"/>
                  </a:cxn>
                  <a:cxn ang="0">
                    <a:pos x="13" y="5"/>
                  </a:cxn>
                  <a:cxn ang="0">
                    <a:pos x="15" y="17"/>
                  </a:cxn>
                  <a:cxn ang="0">
                    <a:pos x="18" y="16"/>
                  </a:cxn>
                  <a:cxn ang="0">
                    <a:pos x="28" y="33"/>
                  </a:cxn>
                  <a:cxn ang="0">
                    <a:pos x="17" y="23"/>
                  </a:cxn>
                  <a:cxn ang="0">
                    <a:pos x="28" y="33"/>
                  </a:cxn>
                  <a:cxn ang="0">
                    <a:pos x="28" y="35"/>
                  </a:cxn>
                  <a:cxn ang="0">
                    <a:pos x="17" y="47"/>
                  </a:cxn>
                  <a:cxn ang="0">
                    <a:pos x="28" y="59"/>
                  </a:cxn>
                  <a:cxn ang="0">
                    <a:pos x="17" y="49"/>
                  </a:cxn>
                  <a:cxn ang="0">
                    <a:pos x="28" y="59"/>
                  </a:cxn>
                  <a:cxn ang="0">
                    <a:pos x="42" y="23"/>
                  </a:cxn>
                  <a:cxn ang="0">
                    <a:pos x="31" y="33"/>
                  </a:cxn>
                  <a:cxn ang="0">
                    <a:pos x="42" y="47"/>
                  </a:cxn>
                  <a:cxn ang="0">
                    <a:pos x="31" y="35"/>
                  </a:cxn>
                  <a:cxn ang="0">
                    <a:pos x="42" y="47"/>
                  </a:cxn>
                  <a:cxn ang="0">
                    <a:pos x="42" y="49"/>
                  </a:cxn>
                  <a:cxn ang="0">
                    <a:pos x="31" y="59"/>
                  </a:cxn>
                  <a:cxn ang="0">
                    <a:pos x="45" y="5"/>
                  </a:cxn>
                  <a:cxn ang="0">
                    <a:pos x="42" y="4"/>
                  </a:cxn>
                  <a:cxn ang="0">
                    <a:pos x="41" y="16"/>
                  </a:cxn>
                  <a:cxn ang="0">
                    <a:pos x="44" y="17"/>
                  </a:cxn>
                  <a:cxn ang="0">
                    <a:pos x="45" y="5"/>
                  </a:cxn>
                  <a:cxn ang="0">
                    <a:pos x="55" y="23"/>
                  </a:cxn>
                  <a:cxn ang="0">
                    <a:pos x="44" y="33"/>
                  </a:cxn>
                  <a:cxn ang="0">
                    <a:pos x="55" y="47"/>
                  </a:cxn>
                  <a:cxn ang="0">
                    <a:pos x="44" y="35"/>
                  </a:cxn>
                  <a:cxn ang="0">
                    <a:pos x="55" y="47"/>
                  </a:cxn>
                  <a:cxn ang="0">
                    <a:pos x="55" y="49"/>
                  </a:cxn>
                  <a:cxn ang="0">
                    <a:pos x="44" y="59"/>
                  </a:cxn>
                </a:cxnLst>
                <a:rect l="0" t="0" r="r" b="b"/>
                <a:pathLst>
                  <a:path w="59" h="64">
                    <a:moveTo>
                      <a:pt x="59" y="59"/>
                    </a:moveTo>
                    <a:cubicBezTo>
                      <a:pt x="59" y="62"/>
                      <a:pt x="57" y="64"/>
                      <a:pt x="55" y="64"/>
                    </a:cubicBezTo>
                    <a:cubicBezTo>
                      <a:pt x="4" y="64"/>
                      <a:pt x="4" y="64"/>
                      <a:pt x="4" y="64"/>
                    </a:cubicBezTo>
                    <a:cubicBezTo>
                      <a:pt x="2" y="64"/>
                      <a:pt x="0" y="62"/>
                      <a:pt x="0" y="59"/>
                    </a:cubicBezTo>
                    <a:cubicBezTo>
                      <a:pt x="0" y="13"/>
                      <a:pt x="0" y="13"/>
                      <a:pt x="0" y="13"/>
                    </a:cubicBezTo>
                    <a:cubicBezTo>
                      <a:pt x="0" y="11"/>
                      <a:pt x="2" y="9"/>
                      <a:pt x="4" y="9"/>
                    </a:cubicBezTo>
                    <a:cubicBezTo>
                      <a:pt x="9" y="9"/>
                      <a:pt x="9" y="9"/>
                      <a:pt x="9" y="9"/>
                    </a:cubicBezTo>
                    <a:cubicBezTo>
                      <a:pt x="9" y="5"/>
                      <a:pt x="9" y="5"/>
                      <a:pt x="9" y="5"/>
                    </a:cubicBezTo>
                    <a:cubicBezTo>
                      <a:pt x="9" y="2"/>
                      <a:pt x="11" y="0"/>
                      <a:pt x="15" y="0"/>
                    </a:cubicBezTo>
                    <a:cubicBezTo>
                      <a:pt x="17" y="0"/>
                      <a:pt x="17" y="0"/>
                      <a:pt x="17" y="0"/>
                    </a:cubicBezTo>
                    <a:cubicBezTo>
                      <a:pt x="20" y="0"/>
                      <a:pt x="23" y="2"/>
                      <a:pt x="23" y="5"/>
                    </a:cubicBezTo>
                    <a:cubicBezTo>
                      <a:pt x="23" y="9"/>
                      <a:pt x="23" y="9"/>
                      <a:pt x="23" y="9"/>
                    </a:cubicBezTo>
                    <a:cubicBezTo>
                      <a:pt x="36" y="9"/>
                      <a:pt x="36" y="9"/>
                      <a:pt x="36" y="9"/>
                    </a:cubicBezTo>
                    <a:cubicBezTo>
                      <a:pt x="36" y="5"/>
                      <a:pt x="36" y="5"/>
                      <a:pt x="36" y="5"/>
                    </a:cubicBezTo>
                    <a:cubicBezTo>
                      <a:pt x="36" y="2"/>
                      <a:pt x="39" y="0"/>
                      <a:pt x="42" y="0"/>
                    </a:cubicBezTo>
                    <a:cubicBezTo>
                      <a:pt x="44" y="0"/>
                      <a:pt x="44" y="0"/>
                      <a:pt x="44" y="0"/>
                    </a:cubicBezTo>
                    <a:cubicBezTo>
                      <a:pt x="47" y="0"/>
                      <a:pt x="50" y="2"/>
                      <a:pt x="50" y="5"/>
                    </a:cubicBezTo>
                    <a:cubicBezTo>
                      <a:pt x="50" y="9"/>
                      <a:pt x="50" y="9"/>
                      <a:pt x="50" y="9"/>
                    </a:cubicBezTo>
                    <a:cubicBezTo>
                      <a:pt x="55" y="9"/>
                      <a:pt x="55" y="9"/>
                      <a:pt x="55" y="9"/>
                    </a:cubicBezTo>
                    <a:cubicBezTo>
                      <a:pt x="57" y="9"/>
                      <a:pt x="59" y="11"/>
                      <a:pt x="59" y="13"/>
                    </a:cubicBezTo>
                    <a:lnTo>
                      <a:pt x="59" y="59"/>
                    </a:lnTo>
                    <a:close/>
                    <a:moveTo>
                      <a:pt x="15" y="33"/>
                    </a:moveTo>
                    <a:cubicBezTo>
                      <a:pt x="15" y="23"/>
                      <a:pt x="15" y="23"/>
                      <a:pt x="15" y="23"/>
                    </a:cubicBezTo>
                    <a:cubicBezTo>
                      <a:pt x="4" y="23"/>
                      <a:pt x="4" y="23"/>
                      <a:pt x="4" y="23"/>
                    </a:cubicBezTo>
                    <a:cubicBezTo>
                      <a:pt x="4" y="33"/>
                      <a:pt x="4" y="33"/>
                      <a:pt x="4" y="33"/>
                    </a:cubicBezTo>
                    <a:lnTo>
                      <a:pt x="15" y="33"/>
                    </a:lnTo>
                    <a:close/>
                    <a:moveTo>
                      <a:pt x="15" y="47"/>
                    </a:moveTo>
                    <a:cubicBezTo>
                      <a:pt x="15" y="35"/>
                      <a:pt x="15" y="35"/>
                      <a:pt x="15" y="35"/>
                    </a:cubicBezTo>
                    <a:cubicBezTo>
                      <a:pt x="4" y="35"/>
                      <a:pt x="4" y="35"/>
                      <a:pt x="4" y="35"/>
                    </a:cubicBezTo>
                    <a:cubicBezTo>
                      <a:pt x="4" y="47"/>
                      <a:pt x="4" y="47"/>
                      <a:pt x="4" y="47"/>
                    </a:cubicBezTo>
                    <a:lnTo>
                      <a:pt x="15" y="47"/>
                    </a:lnTo>
                    <a:close/>
                    <a:moveTo>
                      <a:pt x="15" y="59"/>
                    </a:moveTo>
                    <a:cubicBezTo>
                      <a:pt x="15" y="49"/>
                      <a:pt x="15" y="49"/>
                      <a:pt x="15" y="49"/>
                    </a:cubicBezTo>
                    <a:cubicBezTo>
                      <a:pt x="4" y="49"/>
                      <a:pt x="4" y="49"/>
                      <a:pt x="4" y="49"/>
                    </a:cubicBezTo>
                    <a:cubicBezTo>
                      <a:pt x="4" y="59"/>
                      <a:pt x="4" y="59"/>
                      <a:pt x="4" y="59"/>
                    </a:cubicBezTo>
                    <a:lnTo>
                      <a:pt x="15" y="59"/>
                    </a:lnTo>
                    <a:close/>
                    <a:moveTo>
                      <a:pt x="18" y="5"/>
                    </a:moveTo>
                    <a:cubicBezTo>
                      <a:pt x="18" y="5"/>
                      <a:pt x="18" y="4"/>
                      <a:pt x="17" y="4"/>
                    </a:cubicBezTo>
                    <a:cubicBezTo>
                      <a:pt x="15" y="4"/>
                      <a:pt x="15" y="4"/>
                      <a:pt x="15" y="4"/>
                    </a:cubicBezTo>
                    <a:cubicBezTo>
                      <a:pt x="14" y="4"/>
                      <a:pt x="13" y="5"/>
                      <a:pt x="13" y="5"/>
                    </a:cubicBezTo>
                    <a:cubicBezTo>
                      <a:pt x="13" y="16"/>
                      <a:pt x="13" y="16"/>
                      <a:pt x="13" y="16"/>
                    </a:cubicBezTo>
                    <a:cubicBezTo>
                      <a:pt x="13" y="16"/>
                      <a:pt x="14" y="17"/>
                      <a:pt x="15" y="17"/>
                    </a:cubicBezTo>
                    <a:cubicBezTo>
                      <a:pt x="17" y="17"/>
                      <a:pt x="17" y="17"/>
                      <a:pt x="17" y="17"/>
                    </a:cubicBezTo>
                    <a:cubicBezTo>
                      <a:pt x="18" y="17"/>
                      <a:pt x="18" y="16"/>
                      <a:pt x="18" y="16"/>
                    </a:cubicBezTo>
                    <a:lnTo>
                      <a:pt x="18" y="5"/>
                    </a:lnTo>
                    <a:close/>
                    <a:moveTo>
                      <a:pt x="28" y="33"/>
                    </a:moveTo>
                    <a:cubicBezTo>
                      <a:pt x="28" y="23"/>
                      <a:pt x="28" y="23"/>
                      <a:pt x="28" y="23"/>
                    </a:cubicBezTo>
                    <a:cubicBezTo>
                      <a:pt x="17" y="23"/>
                      <a:pt x="17" y="23"/>
                      <a:pt x="17" y="23"/>
                    </a:cubicBezTo>
                    <a:cubicBezTo>
                      <a:pt x="17" y="33"/>
                      <a:pt x="17" y="33"/>
                      <a:pt x="17" y="33"/>
                    </a:cubicBezTo>
                    <a:lnTo>
                      <a:pt x="28" y="33"/>
                    </a:lnTo>
                    <a:close/>
                    <a:moveTo>
                      <a:pt x="28" y="47"/>
                    </a:moveTo>
                    <a:cubicBezTo>
                      <a:pt x="28" y="35"/>
                      <a:pt x="28" y="35"/>
                      <a:pt x="28" y="35"/>
                    </a:cubicBezTo>
                    <a:cubicBezTo>
                      <a:pt x="17" y="35"/>
                      <a:pt x="17" y="35"/>
                      <a:pt x="17" y="35"/>
                    </a:cubicBezTo>
                    <a:cubicBezTo>
                      <a:pt x="17" y="47"/>
                      <a:pt x="17" y="47"/>
                      <a:pt x="17" y="47"/>
                    </a:cubicBezTo>
                    <a:lnTo>
                      <a:pt x="28" y="47"/>
                    </a:lnTo>
                    <a:close/>
                    <a:moveTo>
                      <a:pt x="28" y="59"/>
                    </a:moveTo>
                    <a:cubicBezTo>
                      <a:pt x="28" y="49"/>
                      <a:pt x="28" y="49"/>
                      <a:pt x="28" y="49"/>
                    </a:cubicBezTo>
                    <a:cubicBezTo>
                      <a:pt x="17" y="49"/>
                      <a:pt x="17" y="49"/>
                      <a:pt x="17" y="49"/>
                    </a:cubicBezTo>
                    <a:cubicBezTo>
                      <a:pt x="17" y="59"/>
                      <a:pt x="17" y="59"/>
                      <a:pt x="17" y="59"/>
                    </a:cubicBezTo>
                    <a:lnTo>
                      <a:pt x="28" y="59"/>
                    </a:lnTo>
                    <a:close/>
                    <a:moveTo>
                      <a:pt x="42" y="33"/>
                    </a:moveTo>
                    <a:cubicBezTo>
                      <a:pt x="42" y="23"/>
                      <a:pt x="42" y="23"/>
                      <a:pt x="42" y="23"/>
                    </a:cubicBezTo>
                    <a:cubicBezTo>
                      <a:pt x="31" y="23"/>
                      <a:pt x="31" y="23"/>
                      <a:pt x="31" y="23"/>
                    </a:cubicBezTo>
                    <a:cubicBezTo>
                      <a:pt x="31" y="33"/>
                      <a:pt x="31" y="33"/>
                      <a:pt x="31" y="33"/>
                    </a:cubicBezTo>
                    <a:lnTo>
                      <a:pt x="42" y="33"/>
                    </a:lnTo>
                    <a:close/>
                    <a:moveTo>
                      <a:pt x="42" y="47"/>
                    </a:moveTo>
                    <a:cubicBezTo>
                      <a:pt x="42" y="35"/>
                      <a:pt x="42" y="35"/>
                      <a:pt x="42" y="35"/>
                    </a:cubicBezTo>
                    <a:cubicBezTo>
                      <a:pt x="31" y="35"/>
                      <a:pt x="31" y="35"/>
                      <a:pt x="31" y="35"/>
                    </a:cubicBezTo>
                    <a:cubicBezTo>
                      <a:pt x="31" y="47"/>
                      <a:pt x="31" y="47"/>
                      <a:pt x="31" y="47"/>
                    </a:cubicBezTo>
                    <a:lnTo>
                      <a:pt x="42" y="47"/>
                    </a:lnTo>
                    <a:close/>
                    <a:moveTo>
                      <a:pt x="42" y="59"/>
                    </a:moveTo>
                    <a:cubicBezTo>
                      <a:pt x="42" y="49"/>
                      <a:pt x="42" y="49"/>
                      <a:pt x="42" y="49"/>
                    </a:cubicBezTo>
                    <a:cubicBezTo>
                      <a:pt x="31" y="49"/>
                      <a:pt x="31" y="49"/>
                      <a:pt x="31" y="49"/>
                    </a:cubicBezTo>
                    <a:cubicBezTo>
                      <a:pt x="31" y="59"/>
                      <a:pt x="31" y="59"/>
                      <a:pt x="31" y="59"/>
                    </a:cubicBezTo>
                    <a:lnTo>
                      <a:pt x="42" y="59"/>
                    </a:lnTo>
                    <a:close/>
                    <a:moveTo>
                      <a:pt x="45" y="5"/>
                    </a:moveTo>
                    <a:cubicBezTo>
                      <a:pt x="45" y="5"/>
                      <a:pt x="45" y="4"/>
                      <a:pt x="44" y="4"/>
                    </a:cubicBezTo>
                    <a:cubicBezTo>
                      <a:pt x="42" y="4"/>
                      <a:pt x="42" y="4"/>
                      <a:pt x="42" y="4"/>
                    </a:cubicBezTo>
                    <a:cubicBezTo>
                      <a:pt x="41" y="4"/>
                      <a:pt x="41" y="5"/>
                      <a:pt x="41" y="5"/>
                    </a:cubicBezTo>
                    <a:cubicBezTo>
                      <a:pt x="41" y="16"/>
                      <a:pt x="41" y="16"/>
                      <a:pt x="41" y="16"/>
                    </a:cubicBezTo>
                    <a:cubicBezTo>
                      <a:pt x="41" y="16"/>
                      <a:pt x="41" y="17"/>
                      <a:pt x="42" y="17"/>
                    </a:cubicBezTo>
                    <a:cubicBezTo>
                      <a:pt x="44" y="17"/>
                      <a:pt x="44" y="17"/>
                      <a:pt x="44" y="17"/>
                    </a:cubicBezTo>
                    <a:cubicBezTo>
                      <a:pt x="45" y="17"/>
                      <a:pt x="45" y="16"/>
                      <a:pt x="45" y="16"/>
                    </a:cubicBezTo>
                    <a:lnTo>
                      <a:pt x="45" y="5"/>
                    </a:lnTo>
                    <a:close/>
                    <a:moveTo>
                      <a:pt x="55" y="33"/>
                    </a:moveTo>
                    <a:cubicBezTo>
                      <a:pt x="55" y="23"/>
                      <a:pt x="55" y="23"/>
                      <a:pt x="55" y="23"/>
                    </a:cubicBezTo>
                    <a:cubicBezTo>
                      <a:pt x="44" y="23"/>
                      <a:pt x="44" y="23"/>
                      <a:pt x="44" y="23"/>
                    </a:cubicBezTo>
                    <a:cubicBezTo>
                      <a:pt x="44" y="33"/>
                      <a:pt x="44" y="33"/>
                      <a:pt x="44" y="33"/>
                    </a:cubicBezTo>
                    <a:lnTo>
                      <a:pt x="55" y="33"/>
                    </a:lnTo>
                    <a:close/>
                    <a:moveTo>
                      <a:pt x="55" y="47"/>
                    </a:moveTo>
                    <a:cubicBezTo>
                      <a:pt x="55" y="35"/>
                      <a:pt x="55" y="35"/>
                      <a:pt x="55" y="35"/>
                    </a:cubicBezTo>
                    <a:cubicBezTo>
                      <a:pt x="44" y="35"/>
                      <a:pt x="44" y="35"/>
                      <a:pt x="44" y="35"/>
                    </a:cubicBezTo>
                    <a:cubicBezTo>
                      <a:pt x="44" y="47"/>
                      <a:pt x="44" y="47"/>
                      <a:pt x="44" y="47"/>
                    </a:cubicBezTo>
                    <a:lnTo>
                      <a:pt x="55" y="47"/>
                    </a:lnTo>
                    <a:close/>
                    <a:moveTo>
                      <a:pt x="55" y="59"/>
                    </a:moveTo>
                    <a:cubicBezTo>
                      <a:pt x="55" y="49"/>
                      <a:pt x="55" y="49"/>
                      <a:pt x="55" y="49"/>
                    </a:cubicBezTo>
                    <a:cubicBezTo>
                      <a:pt x="44" y="49"/>
                      <a:pt x="44" y="49"/>
                      <a:pt x="44" y="49"/>
                    </a:cubicBezTo>
                    <a:cubicBezTo>
                      <a:pt x="44" y="59"/>
                      <a:pt x="44" y="59"/>
                      <a:pt x="44" y="59"/>
                    </a:cubicBezTo>
                    <a:lnTo>
                      <a:pt x="55" y="59"/>
                    </a:lnTo>
                    <a:close/>
                  </a:path>
                </a:pathLst>
              </a:custGeom>
              <a:solidFill>
                <a:schemeClr val="bg1"/>
              </a:solidFill>
              <a:ln w="9525">
                <a:noFill/>
                <a:round/>
                <a:headEnd/>
                <a:tailEnd/>
              </a:ln>
            </p:spPr>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9" name="组合 8"/>
            <p:cNvGrpSpPr/>
            <p:nvPr/>
          </p:nvGrpSpPr>
          <p:grpSpPr>
            <a:xfrm>
              <a:off x="1919536" y="3684594"/>
              <a:ext cx="2639700" cy="891638"/>
              <a:chOff x="1918379" y="1734048"/>
              <a:chExt cx="2348822" cy="891638"/>
            </a:xfrm>
          </p:grpSpPr>
          <p:sp>
            <p:nvSpPr>
              <p:cNvPr id="10" name="文本框 14"/>
              <p:cNvSpPr txBox="1"/>
              <p:nvPr/>
            </p:nvSpPr>
            <p:spPr>
              <a:xfrm>
                <a:off x="1918379" y="2071688"/>
                <a:ext cx="2348822" cy="553998"/>
              </a:xfrm>
              <a:prstGeom prst="rect">
                <a:avLst/>
              </a:prstGeom>
              <a:noFill/>
            </p:spPr>
            <p:txBody>
              <a:bodyPr wrap="square" rIns="480000" anchor="t" anchorCtr="0">
                <a:normAutofit fontScale="92500"/>
              </a:bodyPr>
              <a:lstStyle/>
              <a:p>
                <a:pPr algn="r">
                  <a:lnSpc>
                    <a:spcPct val="120000"/>
                  </a:lnSpc>
                </a:pPr>
                <a:r>
                  <a:rPr lang="zh-CN" altLang="en-US" sz="13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 （建议使用主题字体）</a:t>
                </a:r>
              </a:p>
            </p:txBody>
          </p:sp>
          <p:sp>
            <p:nvSpPr>
              <p:cNvPr id="11" name="矩形 10"/>
              <p:cNvSpPr/>
              <p:nvPr/>
            </p:nvSpPr>
            <p:spPr>
              <a:xfrm>
                <a:off x="2985227" y="1734048"/>
                <a:ext cx="1281974" cy="323165"/>
              </a:xfrm>
              <a:prstGeom prst="rect">
                <a:avLst/>
              </a:prstGeom>
            </p:spPr>
            <p:txBody>
              <a:bodyPr wrap="none" lIns="0" tIns="0" rIns="480000" bIns="0" anchor="b" anchorCtr="0">
                <a:normAutofit/>
              </a:bodyPr>
              <a:lstStyle/>
              <a:p>
                <a:pPr algn="r"/>
                <a:r>
                  <a:rPr lang="zh-CN" altLang="en-US" sz="1867" b="1">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grpSp>
      </p:grpSp>
      <p:grpSp>
        <p:nvGrpSpPr>
          <p:cNvPr id="29" name="组合 28">
            <a:extLst>
              <a:ext uri="{FF2B5EF4-FFF2-40B4-BE49-F238E27FC236}">
                <a16:creationId xmlns:a16="http://schemas.microsoft.com/office/drawing/2014/main" id="{6CDCBDAD-AFF5-4318-BD84-5D2F5C2CBF74}"/>
              </a:ext>
            </a:extLst>
          </p:cNvPr>
          <p:cNvGrpSpPr/>
          <p:nvPr/>
        </p:nvGrpSpPr>
        <p:grpSpPr>
          <a:xfrm>
            <a:off x="736313" y="640774"/>
            <a:ext cx="3354423" cy="740350"/>
            <a:chOff x="736313" y="640774"/>
            <a:chExt cx="3354423" cy="740350"/>
          </a:xfrm>
        </p:grpSpPr>
        <p:sp>
          <p:nvSpPr>
            <p:cNvPr id="30" name="L 形 29">
              <a:extLst>
                <a:ext uri="{FF2B5EF4-FFF2-40B4-BE49-F238E27FC236}">
                  <a16:creationId xmlns:a16="http://schemas.microsoft.com/office/drawing/2014/main" id="{B61BF326-30B2-4F50-B8B2-CF7782CB660B}"/>
                </a:ext>
              </a:extLst>
            </p:cNvPr>
            <p:cNvSpPr/>
            <p:nvPr/>
          </p:nvSpPr>
          <p:spPr>
            <a:xfrm rot="10800000" flipH="1">
              <a:off x="736313" y="640774"/>
              <a:ext cx="469900" cy="419100"/>
            </a:xfrm>
            <a:prstGeom prst="corne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1" name="文本框 30">
              <a:extLst>
                <a:ext uri="{FF2B5EF4-FFF2-40B4-BE49-F238E27FC236}">
                  <a16:creationId xmlns:a16="http://schemas.microsoft.com/office/drawing/2014/main" id="{76727C6F-4D6E-4802-BE5E-01BEDBCA4DEF}"/>
                </a:ext>
              </a:extLst>
            </p:cNvPr>
            <p:cNvSpPr txBox="1"/>
            <p:nvPr/>
          </p:nvSpPr>
          <p:spPr>
            <a:xfrm>
              <a:off x="896017" y="857904"/>
              <a:ext cx="319471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点击添加标题文字</a:t>
              </a:r>
            </a:p>
          </p:txBody>
        </p:sp>
      </p:grpSp>
    </p:spTree>
    <p:extLst>
      <p:ext uri="{BB962C8B-B14F-4D97-AF65-F5344CB8AC3E}">
        <p14:creationId xmlns:p14="http://schemas.microsoft.com/office/powerpoint/2010/main" val="241903771"/>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28977" y="5027735"/>
            <a:ext cx="3106509" cy="1388340"/>
          </a:xfrm>
          <a:prstGeom prst="rect">
            <a:avLst/>
          </a:prstGeom>
          <a:solidFill>
            <a:schemeClr val="accent1"/>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F9D366"/>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 name="矩形 4"/>
          <p:cNvSpPr/>
          <p:nvPr/>
        </p:nvSpPr>
        <p:spPr>
          <a:xfrm>
            <a:off x="775779" y="4186891"/>
            <a:ext cx="2295525" cy="2229184"/>
          </a:xfrm>
          <a:prstGeom prst="rect">
            <a:avLst/>
          </a:prstGeom>
          <a:solidFill>
            <a:schemeClr val="accent1"/>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F9D366"/>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6" name="矩形 5"/>
          <p:cNvSpPr/>
          <p:nvPr/>
        </p:nvSpPr>
        <p:spPr>
          <a:xfrm>
            <a:off x="3228977" y="3312949"/>
            <a:ext cx="1647825" cy="1600201"/>
          </a:xfrm>
          <a:prstGeom prst="rect">
            <a:avLst/>
          </a:prstGeom>
          <a:solidFill>
            <a:schemeClr val="accent1"/>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F9D366"/>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7" name="矩形 6"/>
          <p:cNvSpPr/>
          <p:nvPr/>
        </p:nvSpPr>
        <p:spPr>
          <a:xfrm>
            <a:off x="3228977" y="1589290"/>
            <a:ext cx="1647825" cy="1600201"/>
          </a:xfrm>
          <a:prstGeom prst="rect">
            <a:avLst/>
          </a:prstGeom>
          <a:solidFill>
            <a:schemeClr val="accent1"/>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F9D366"/>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8" name="矩形 7"/>
          <p:cNvSpPr/>
          <p:nvPr/>
        </p:nvSpPr>
        <p:spPr>
          <a:xfrm>
            <a:off x="6472698" y="5027735"/>
            <a:ext cx="5719303" cy="1401640"/>
          </a:xfrm>
          <a:prstGeom prst="rect">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F9D366"/>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25" name="组合 24"/>
          <p:cNvGrpSpPr/>
          <p:nvPr/>
        </p:nvGrpSpPr>
        <p:grpSpPr>
          <a:xfrm>
            <a:off x="5712052" y="1540408"/>
            <a:ext cx="3669341" cy="818921"/>
            <a:chOff x="4284039" y="1155305"/>
            <a:chExt cx="2752006" cy="614191"/>
          </a:xfrm>
        </p:grpSpPr>
        <p:grpSp>
          <p:nvGrpSpPr>
            <p:cNvPr id="11" name="组合 10"/>
            <p:cNvGrpSpPr/>
            <p:nvPr/>
          </p:nvGrpSpPr>
          <p:grpSpPr>
            <a:xfrm>
              <a:off x="4854523" y="1155305"/>
              <a:ext cx="2181522" cy="614191"/>
              <a:chOff x="6472696" y="2222650"/>
              <a:chExt cx="2908696" cy="818921"/>
            </a:xfrm>
          </p:grpSpPr>
          <p:sp>
            <p:nvSpPr>
              <p:cNvPr id="17" name="文本框 12"/>
              <p:cNvSpPr txBox="1"/>
              <p:nvPr/>
            </p:nvSpPr>
            <p:spPr>
              <a:xfrm>
                <a:off x="6472696" y="2561193"/>
                <a:ext cx="2908696" cy="480378"/>
              </a:xfrm>
              <a:prstGeom prst="rect">
                <a:avLst/>
              </a:prstGeom>
              <a:noFill/>
            </p:spPr>
            <p:txBody>
              <a:bodyPr wrap="square" lIns="0" tIns="0" rIns="0" bIns="0" anchor="ctr" anchorCtr="0">
                <a:normAutofit/>
              </a:bodyPr>
              <a:lstStyle/>
              <a:p>
                <a:pPr marL="0" marR="0" lvl="0" indent="0" algn="l" defTabSz="1219140" rtl="0" eaLnBrk="1" fontAlgn="auto" latinLnBrk="0" hangingPunct="1">
                  <a:lnSpc>
                    <a:spcPct val="12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a:t>
                </a:r>
                <a:br>
                  <a:rPr kumimoji="0" lang="zh-CN" altLang="en-US" sz="1333" b="0" i="0" u="none" strike="noStrike" kern="1200" cap="none" spc="0" normalizeH="0" baseline="0" noProof="0" dirty="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br>
                <a:r>
                  <a:rPr kumimoji="0" lang="zh-CN" altLang="en-US" sz="1333" b="0" i="0" u="none" strike="noStrike" kern="1200" cap="none" spc="0" normalizeH="0" baseline="0" noProof="0" dirty="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sp>
            <p:nvSpPr>
              <p:cNvPr id="18" name="矩形 17"/>
              <p:cNvSpPr/>
              <p:nvPr/>
            </p:nvSpPr>
            <p:spPr>
              <a:xfrm>
                <a:off x="6472696" y="2222650"/>
                <a:ext cx="1384995" cy="276999"/>
              </a:xfrm>
              <a:prstGeom prst="rect">
                <a:avLst/>
              </a:prstGeom>
            </p:spPr>
            <p:txBody>
              <a:bodyPr wrap="none" lIns="0" tIns="0" rIns="0" bIns="0">
                <a:normAutofit fontScale="92500" lnSpcReduction="10000"/>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zh-CN" altLang="en-US" sz="2133" b="1" i="0" u="none" strike="noStrike" kern="1200" cap="none" spc="0" normalizeH="0" baseline="0" noProof="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grpSp>
        <p:sp>
          <p:nvSpPr>
            <p:cNvPr id="14" name="任意多边形: 形状 13"/>
            <p:cNvSpPr>
              <a:spLocks noChangeAspect="1"/>
            </p:cNvSpPr>
            <p:nvPr/>
          </p:nvSpPr>
          <p:spPr bwMode="auto">
            <a:xfrm>
              <a:off x="4284039" y="1155305"/>
              <a:ext cx="287962" cy="379989"/>
            </a:xfrm>
            <a:custGeom>
              <a:avLst/>
              <a:gdLst>
                <a:gd name="T0" fmla="*/ 35 w 38"/>
                <a:gd name="T1" fmla="*/ 6 h 51"/>
                <a:gd name="T2" fmla="*/ 29 w 38"/>
                <a:gd name="T3" fmla="*/ 6 h 51"/>
                <a:gd name="T4" fmla="*/ 21 w 38"/>
                <a:gd name="T5" fmla="*/ 0 h 51"/>
                <a:gd name="T6" fmla="*/ 18 w 38"/>
                <a:gd name="T7" fmla="*/ 0 h 51"/>
                <a:gd name="T8" fmla="*/ 10 w 38"/>
                <a:gd name="T9" fmla="*/ 6 h 51"/>
                <a:gd name="T10" fmla="*/ 3 w 38"/>
                <a:gd name="T11" fmla="*/ 6 h 51"/>
                <a:gd name="T12" fmla="*/ 0 w 38"/>
                <a:gd name="T13" fmla="*/ 10 h 51"/>
                <a:gd name="T14" fmla="*/ 0 w 38"/>
                <a:gd name="T15" fmla="*/ 48 h 51"/>
                <a:gd name="T16" fmla="*/ 3 w 38"/>
                <a:gd name="T17" fmla="*/ 51 h 51"/>
                <a:gd name="T18" fmla="*/ 35 w 38"/>
                <a:gd name="T19" fmla="*/ 51 h 51"/>
                <a:gd name="T20" fmla="*/ 38 w 38"/>
                <a:gd name="T21" fmla="*/ 48 h 51"/>
                <a:gd name="T22" fmla="*/ 38 w 38"/>
                <a:gd name="T23" fmla="*/ 10 h 51"/>
                <a:gd name="T24" fmla="*/ 35 w 38"/>
                <a:gd name="T25" fmla="*/ 6 h 51"/>
                <a:gd name="T26" fmla="*/ 18 w 38"/>
                <a:gd name="T27" fmla="*/ 3 h 51"/>
                <a:gd name="T28" fmla="*/ 21 w 38"/>
                <a:gd name="T29" fmla="*/ 3 h 51"/>
                <a:gd name="T30" fmla="*/ 25 w 38"/>
                <a:gd name="T31" fmla="*/ 6 h 51"/>
                <a:gd name="T32" fmla="*/ 13 w 38"/>
                <a:gd name="T33" fmla="*/ 6 h 51"/>
                <a:gd name="T34" fmla="*/ 18 w 38"/>
                <a:gd name="T35" fmla="*/ 3 h 51"/>
                <a:gd name="T36" fmla="*/ 35 w 38"/>
                <a:gd name="T37" fmla="*/ 46 h 51"/>
                <a:gd name="T38" fmla="*/ 34 w 38"/>
                <a:gd name="T39" fmla="*/ 48 h 51"/>
                <a:gd name="T40" fmla="*/ 5 w 38"/>
                <a:gd name="T41" fmla="*/ 48 h 51"/>
                <a:gd name="T42" fmla="*/ 3 w 38"/>
                <a:gd name="T43" fmla="*/ 46 h 51"/>
                <a:gd name="T44" fmla="*/ 3 w 38"/>
                <a:gd name="T45" fmla="*/ 42 h 51"/>
                <a:gd name="T46" fmla="*/ 35 w 38"/>
                <a:gd name="T47" fmla="*/ 42 h 51"/>
                <a:gd name="T48" fmla="*/ 35 w 38"/>
                <a:gd name="T49" fmla="*/ 46 h 51"/>
                <a:gd name="T50" fmla="*/ 35 w 38"/>
                <a:gd name="T51" fmla="*/ 38 h 51"/>
                <a:gd name="T52" fmla="*/ 3 w 38"/>
                <a:gd name="T53" fmla="*/ 38 h 51"/>
                <a:gd name="T54" fmla="*/ 3 w 38"/>
                <a:gd name="T55" fmla="*/ 11 h 51"/>
                <a:gd name="T56" fmla="*/ 5 w 38"/>
                <a:gd name="T57" fmla="*/ 10 h 51"/>
                <a:gd name="T58" fmla="*/ 10 w 38"/>
                <a:gd name="T59" fmla="*/ 10 h 51"/>
                <a:gd name="T60" fmla="*/ 10 w 38"/>
                <a:gd name="T61" fmla="*/ 19 h 51"/>
                <a:gd name="T62" fmla="*/ 13 w 38"/>
                <a:gd name="T63" fmla="*/ 19 h 51"/>
                <a:gd name="T64" fmla="*/ 13 w 38"/>
                <a:gd name="T65" fmla="*/ 10 h 51"/>
                <a:gd name="T66" fmla="*/ 26 w 38"/>
                <a:gd name="T67" fmla="*/ 10 h 51"/>
                <a:gd name="T68" fmla="*/ 26 w 38"/>
                <a:gd name="T69" fmla="*/ 19 h 51"/>
                <a:gd name="T70" fmla="*/ 29 w 38"/>
                <a:gd name="T71" fmla="*/ 19 h 51"/>
                <a:gd name="T72" fmla="*/ 29 w 38"/>
                <a:gd name="T73" fmla="*/ 10 h 51"/>
                <a:gd name="T74" fmla="*/ 34 w 38"/>
                <a:gd name="T75" fmla="*/ 10 h 51"/>
                <a:gd name="T76" fmla="*/ 35 w 38"/>
                <a:gd name="T77" fmla="*/ 11 h 51"/>
                <a:gd name="T78" fmla="*/ 35 w 38"/>
                <a:gd name="T79" fmla="*/ 38 h 51"/>
                <a:gd name="T80" fmla="*/ 35 w 38"/>
                <a:gd name="T81" fmla="*/ 38 h 51"/>
                <a:gd name="T82" fmla="*/ 35 w 38"/>
                <a:gd name="T83" fmla="*/ 3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51">
                  <a:moveTo>
                    <a:pt x="35" y="6"/>
                  </a:moveTo>
                  <a:cubicBezTo>
                    <a:pt x="29" y="6"/>
                    <a:pt x="29" y="6"/>
                    <a:pt x="29" y="6"/>
                  </a:cubicBezTo>
                  <a:cubicBezTo>
                    <a:pt x="28" y="3"/>
                    <a:pt x="25" y="0"/>
                    <a:pt x="21" y="0"/>
                  </a:cubicBezTo>
                  <a:cubicBezTo>
                    <a:pt x="18" y="0"/>
                    <a:pt x="18" y="0"/>
                    <a:pt x="18" y="0"/>
                  </a:cubicBezTo>
                  <a:cubicBezTo>
                    <a:pt x="14" y="0"/>
                    <a:pt x="11" y="3"/>
                    <a:pt x="10" y="6"/>
                  </a:cubicBezTo>
                  <a:cubicBezTo>
                    <a:pt x="3" y="6"/>
                    <a:pt x="3" y="6"/>
                    <a:pt x="3" y="6"/>
                  </a:cubicBezTo>
                  <a:cubicBezTo>
                    <a:pt x="1" y="6"/>
                    <a:pt x="0" y="8"/>
                    <a:pt x="0" y="10"/>
                  </a:cubicBezTo>
                  <a:cubicBezTo>
                    <a:pt x="0" y="48"/>
                    <a:pt x="0" y="48"/>
                    <a:pt x="0" y="48"/>
                  </a:cubicBezTo>
                  <a:cubicBezTo>
                    <a:pt x="0" y="50"/>
                    <a:pt x="1" y="51"/>
                    <a:pt x="3" y="51"/>
                  </a:cubicBezTo>
                  <a:cubicBezTo>
                    <a:pt x="35" y="51"/>
                    <a:pt x="35" y="51"/>
                    <a:pt x="35" y="51"/>
                  </a:cubicBezTo>
                  <a:cubicBezTo>
                    <a:pt x="37" y="51"/>
                    <a:pt x="38" y="50"/>
                    <a:pt x="38" y="48"/>
                  </a:cubicBezTo>
                  <a:cubicBezTo>
                    <a:pt x="38" y="10"/>
                    <a:pt x="38" y="10"/>
                    <a:pt x="38" y="10"/>
                  </a:cubicBezTo>
                  <a:cubicBezTo>
                    <a:pt x="38" y="8"/>
                    <a:pt x="37" y="6"/>
                    <a:pt x="35" y="6"/>
                  </a:cubicBezTo>
                  <a:close/>
                  <a:moveTo>
                    <a:pt x="18" y="3"/>
                  </a:moveTo>
                  <a:cubicBezTo>
                    <a:pt x="21" y="3"/>
                    <a:pt x="21" y="3"/>
                    <a:pt x="21" y="3"/>
                  </a:cubicBezTo>
                  <a:cubicBezTo>
                    <a:pt x="23" y="3"/>
                    <a:pt x="25" y="5"/>
                    <a:pt x="25" y="6"/>
                  </a:cubicBezTo>
                  <a:cubicBezTo>
                    <a:pt x="13" y="6"/>
                    <a:pt x="13" y="6"/>
                    <a:pt x="13" y="6"/>
                  </a:cubicBezTo>
                  <a:cubicBezTo>
                    <a:pt x="14" y="5"/>
                    <a:pt x="16" y="3"/>
                    <a:pt x="18" y="3"/>
                  </a:cubicBezTo>
                  <a:close/>
                  <a:moveTo>
                    <a:pt x="35" y="46"/>
                  </a:moveTo>
                  <a:cubicBezTo>
                    <a:pt x="35" y="47"/>
                    <a:pt x="34" y="48"/>
                    <a:pt x="34" y="48"/>
                  </a:cubicBezTo>
                  <a:cubicBezTo>
                    <a:pt x="5" y="48"/>
                    <a:pt x="5" y="48"/>
                    <a:pt x="5" y="48"/>
                  </a:cubicBezTo>
                  <a:cubicBezTo>
                    <a:pt x="4" y="48"/>
                    <a:pt x="3" y="47"/>
                    <a:pt x="3" y="46"/>
                  </a:cubicBezTo>
                  <a:cubicBezTo>
                    <a:pt x="3" y="42"/>
                    <a:pt x="3" y="42"/>
                    <a:pt x="3" y="42"/>
                  </a:cubicBezTo>
                  <a:cubicBezTo>
                    <a:pt x="35" y="42"/>
                    <a:pt x="35" y="42"/>
                    <a:pt x="35" y="42"/>
                  </a:cubicBezTo>
                  <a:lnTo>
                    <a:pt x="35" y="46"/>
                  </a:lnTo>
                  <a:close/>
                  <a:moveTo>
                    <a:pt x="35" y="38"/>
                  </a:moveTo>
                  <a:cubicBezTo>
                    <a:pt x="3" y="38"/>
                    <a:pt x="3" y="38"/>
                    <a:pt x="3" y="38"/>
                  </a:cubicBezTo>
                  <a:cubicBezTo>
                    <a:pt x="3" y="11"/>
                    <a:pt x="3" y="11"/>
                    <a:pt x="3" y="11"/>
                  </a:cubicBezTo>
                  <a:cubicBezTo>
                    <a:pt x="3" y="10"/>
                    <a:pt x="4" y="10"/>
                    <a:pt x="5" y="10"/>
                  </a:cubicBezTo>
                  <a:cubicBezTo>
                    <a:pt x="10" y="10"/>
                    <a:pt x="10" y="10"/>
                    <a:pt x="10" y="10"/>
                  </a:cubicBezTo>
                  <a:cubicBezTo>
                    <a:pt x="10" y="19"/>
                    <a:pt x="10" y="19"/>
                    <a:pt x="10" y="19"/>
                  </a:cubicBezTo>
                  <a:cubicBezTo>
                    <a:pt x="13" y="19"/>
                    <a:pt x="13" y="19"/>
                    <a:pt x="13" y="19"/>
                  </a:cubicBezTo>
                  <a:cubicBezTo>
                    <a:pt x="13" y="10"/>
                    <a:pt x="13" y="10"/>
                    <a:pt x="13" y="10"/>
                  </a:cubicBezTo>
                  <a:cubicBezTo>
                    <a:pt x="26" y="10"/>
                    <a:pt x="26" y="10"/>
                    <a:pt x="26" y="10"/>
                  </a:cubicBezTo>
                  <a:cubicBezTo>
                    <a:pt x="26" y="19"/>
                    <a:pt x="26" y="19"/>
                    <a:pt x="26" y="19"/>
                  </a:cubicBezTo>
                  <a:cubicBezTo>
                    <a:pt x="29" y="19"/>
                    <a:pt x="29" y="19"/>
                    <a:pt x="29" y="19"/>
                  </a:cubicBezTo>
                  <a:cubicBezTo>
                    <a:pt x="29" y="10"/>
                    <a:pt x="29" y="10"/>
                    <a:pt x="29" y="10"/>
                  </a:cubicBezTo>
                  <a:cubicBezTo>
                    <a:pt x="34" y="10"/>
                    <a:pt x="34" y="10"/>
                    <a:pt x="34" y="10"/>
                  </a:cubicBezTo>
                  <a:cubicBezTo>
                    <a:pt x="34" y="10"/>
                    <a:pt x="35" y="10"/>
                    <a:pt x="35" y="11"/>
                  </a:cubicBezTo>
                  <a:lnTo>
                    <a:pt x="35" y="38"/>
                  </a:lnTo>
                  <a:close/>
                  <a:moveTo>
                    <a:pt x="35" y="38"/>
                  </a:moveTo>
                  <a:cubicBezTo>
                    <a:pt x="35" y="38"/>
                    <a:pt x="35" y="38"/>
                    <a:pt x="35" y="38"/>
                  </a:cubicBezTo>
                </a:path>
              </a:pathLst>
            </a:custGeom>
            <a:solidFill>
              <a:schemeClr val="accent1">
                <a:lumMod val="100000"/>
              </a:schemeClr>
            </a:solidFill>
            <a:ln>
              <a:noFill/>
            </a:ln>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133" b="0" i="0" u="none" strike="noStrike" kern="1200" cap="none" spc="0" normalizeH="0" baseline="0" noProof="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26" name="组合 25"/>
          <p:cNvGrpSpPr/>
          <p:nvPr/>
        </p:nvGrpSpPr>
        <p:grpSpPr>
          <a:xfrm>
            <a:off x="5684031" y="2701330"/>
            <a:ext cx="3697363" cy="818921"/>
            <a:chOff x="4263023" y="2025997"/>
            <a:chExt cx="2773022" cy="614191"/>
          </a:xfrm>
        </p:grpSpPr>
        <p:grpSp>
          <p:nvGrpSpPr>
            <p:cNvPr id="10" name="组合 9"/>
            <p:cNvGrpSpPr/>
            <p:nvPr/>
          </p:nvGrpSpPr>
          <p:grpSpPr>
            <a:xfrm>
              <a:off x="4854523" y="2025997"/>
              <a:ext cx="2181522" cy="614191"/>
              <a:chOff x="6472696" y="3422385"/>
              <a:chExt cx="2908696" cy="818921"/>
            </a:xfrm>
          </p:grpSpPr>
          <p:sp>
            <p:nvSpPr>
              <p:cNvPr id="19" name="文本框 10"/>
              <p:cNvSpPr txBox="1"/>
              <p:nvPr/>
            </p:nvSpPr>
            <p:spPr>
              <a:xfrm>
                <a:off x="6472696" y="3760928"/>
                <a:ext cx="2908696" cy="480378"/>
              </a:xfrm>
              <a:prstGeom prst="rect">
                <a:avLst/>
              </a:prstGeom>
              <a:noFill/>
            </p:spPr>
            <p:txBody>
              <a:bodyPr wrap="square" lIns="0" tIns="0" rIns="0" bIns="0" anchor="ctr" anchorCtr="0">
                <a:normAutofit/>
              </a:bodyPr>
              <a:lstStyle/>
              <a:p>
                <a:pPr marL="0" marR="0" lvl="0" indent="0" algn="l" defTabSz="1219140" rtl="0" eaLnBrk="1" fontAlgn="auto" latinLnBrk="0" hangingPunct="1">
                  <a:lnSpc>
                    <a:spcPct val="120000"/>
                  </a:lnSpc>
                  <a:spcBef>
                    <a:spcPts val="0"/>
                  </a:spcBef>
                  <a:spcAft>
                    <a:spcPts val="0"/>
                  </a:spcAft>
                  <a:buClrTx/>
                  <a:buSzTx/>
                  <a:buFontTx/>
                  <a:buNone/>
                  <a:tabLst/>
                  <a:defRPr/>
                </a:pPr>
                <a:r>
                  <a:rPr kumimoji="0" lang="zh-CN" altLang="en-US" sz="1333" b="0" i="0" u="none" strike="noStrike" kern="1200" cap="none" spc="0" normalizeH="0" baseline="0" noProof="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a:t>
                </a:r>
                <a:br>
                  <a:rPr kumimoji="0" lang="zh-CN" altLang="en-US" sz="1333" b="0" i="0" u="none" strike="noStrike" kern="1200" cap="none" spc="0" normalizeH="0" baseline="0" noProof="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br>
                <a:r>
                  <a:rPr kumimoji="0" lang="zh-CN" altLang="en-US" sz="1333" b="0" i="0" u="none" strike="noStrike" kern="1200" cap="none" spc="0" normalizeH="0" baseline="0" noProof="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sp>
            <p:nvSpPr>
              <p:cNvPr id="20" name="矩形 19"/>
              <p:cNvSpPr/>
              <p:nvPr/>
            </p:nvSpPr>
            <p:spPr>
              <a:xfrm>
                <a:off x="6472696" y="3422385"/>
                <a:ext cx="1384995" cy="276999"/>
              </a:xfrm>
              <a:prstGeom prst="rect">
                <a:avLst/>
              </a:prstGeom>
            </p:spPr>
            <p:txBody>
              <a:bodyPr wrap="none" lIns="0" tIns="0" rIns="0" bIns="0">
                <a:normAutofit fontScale="92500" lnSpcReduction="10000"/>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zh-CN" altLang="en-US" sz="2133" b="1" i="0" u="none" strike="noStrike" kern="1200" cap="none" spc="0" normalizeH="0" baseline="0" noProof="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grpSp>
        <p:sp>
          <p:nvSpPr>
            <p:cNvPr id="23" name="任意多边形: 形状 22"/>
            <p:cNvSpPr>
              <a:spLocks noChangeAspect="1"/>
            </p:cNvSpPr>
            <p:nvPr/>
          </p:nvSpPr>
          <p:spPr bwMode="auto">
            <a:xfrm>
              <a:off x="4263023" y="2025997"/>
              <a:ext cx="329994" cy="379989"/>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chemeClr val="accent2">
                <a:lumMod val="100000"/>
              </a:schemeClr>
            </a:solidFill>
            <a:ln>
              <a:noFill/>
            </a:ln>
            <a:ex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2133" b="0" i="0" u="none" strike="noStrike" kern="1200" cap="none" spc="0" normalizeH="0" baseline="0" noProof="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27" name="组合 26"/>
          <p:cNvGrpSpPr/>
          <p:nvPr/>
        </p:nvGrpSpPr>
        <p:grpSpPr>
          <a:xfrm>
            <a:off x="5650700" y="3862254"/>
            <a:ext cx="3730693" cy="818921"/>
            <a:chOff x="4238025" y="2896690"/>
            <a:chExt cx="2798020" cy="614191"/>
          </a:xfrm>
        </p:grpSpPr>
        <p:grpSp>
          <p:nvGrpSpPr>
            <p:cNvPr id="9" name="组合 8"/>
            <p:cNvGrpSpPr/>
            <p:nvPr/>
          </p:nvGrpSpPr>
          <p:grpSpPr>
            <a:xfrm>
              <a:off x="4854523" y="2896690"/>
              <a:ext cx="2181522" cy="614191"/>
              <a:chOff x="6472696" y="4544496"/>
              <a:chExt cx="2908696" cy="818921"/>
            </a:xfrm>
          </p:grpSpPr>
          <p:sp>
            <p:nvSpPr>
              <p:cNvPr id="21" name="文本框 8"/>
              <p:cNvSpPr txBox="1"/>
              <p:nvPr/>
            </p:nvSpPr>
            <p:spPr>
              <a:xfrm>
                <a:off x="6472696" y="4883039"/>
                <a:ext cx="2908696" cy="480378"/>
              </a:xfrm>
              <a:prstGeom prst="rect">
                <a:avLst/>
              </a:prstGeom>
              <a:noFill/>
            </p:spPr>
            <p:txBody>
              <a:bodyPr wrap="square" lIns="0" tIns="0" rIns="0" bIns="0" anchor="ctr" anchorCtr="0">
                <a:normAutofit/>
              </a:bodyPr>
              <a:lstStyle/>
              <a:p>
                <a:pPr marL="0" marR="0" lvl="0" indent="0" algn="l" defTabSz="1219140" rtl="0" eaLnBrk="1" fontAlgn="auto" latinLnBrk="0" hangingPunct="1">
                  <a:lnSpc>
                    <a:spcPct val="120000"/>
                  </a:lnSpc>
                  <a:spcBef>
                    <a:spcPts val="0"/>
                  </a:spcBef>
                  <a:spcAft>
                    <a:spcPts val="0"/>
                  </a:spcAft>
                  <a:buClrTx/>
                  <a:buSzTx/>
                  <a:buFontTx/>
                  <a:buNone/>
                  <a:tabLst/>
                  <a:defRPr/>
                </a:pPr>
                <a:r>
                  <a:rPr kumimoji="0" lang="zh-CN" altLang="en-US" sz="1333" b="0" i="0" u="none" strike="noStrike" kern="1200" cap="none" spc="0" normalizeH="0" baseline="0" noProof="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a:t>
                </a:r>
                <a:br>
                  <a:rPr kumimoji="0" lang="zh-CN" altLang="en-US" sz="1333" b="0" i="0" u="none" strike="noStrike" kern="1200" cap="none" spc="0" normalizeH="0" baseline="0" noProof="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br>
                <a:r>
                  <a:rPr kumimoji="0" lang="zh-CN" altLang="en-US" sz="1333" b="0" i="0" u="none" strike="noStrike" kern="1200" cap="none" spc="0" normalizeH="0" baseline="0" noProof="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sp>
            <p:nvSpPr>
              <p:cNvPr id="22" name="矩形 21"/>
              <p:cNvSpPr/>
              <p:nvPr/>
            </p:nvSpPr>
            <p:spPr>
              <a:xfrm>
                <a:off x="6472696" y="4544496"/>
                <a:ext cx="1384995" cy="276999"/>
              </a:xfrm>
              <a:prstGeom prst="rect">
                <a:avLst/>
              </a:prstGeom>
            </p:spPr>
            <p:txBody>
              <a:bodyPr wrap="none" lIns="0" tIns="0" rIns="0" bIns="0">
                <a:normAutofit fontScale="92500" lnSpcReduction="10000"/>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zh-CN" altLang="en-US" sz="2133" b="1" i="0" u="none" strike="noStrike" kern="1200" cap="none" spc="0" normalizeH="0" baseline="0" noProof="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grpSp>
        <p:sp>
          <p:nvSpPr>
            <p:cNvPr id="24" name="任意多边形: 形状 23"/>
            <p:cNvSpPr>
              <a:spLocks noChangeAspect="1"/>
            </p:cNvSpPr>
            <p:nvPr/>
          </p:nvSpPr>
          <p:spPr bwMode="auto">
            <a:xfrm>
              <a:off x="4238025" y="2898509"/>
              <a:ext cx="379989" cy="376352"/>
            </a:xfrm>
            <a:custGeom>
              <a:avLst/>
              <a:gdLst>
                <a:gd name="connsiteX0" fmla="*/ 292147 w 331788"/>
                <a:gd name="connsiteY0" fmla="*/ 109538 h 328613"/>
                <a:gd name="connsiteX1" fmla="*/ 327025 w 331788"/>
                <a:gd name="connsiteY1" fmla="*/ 145621 h 328613"/>
                <a:gd name="connsiteX2" fmla="*/ 327025 w 331788"/>
                <a:gd name="connsiteY2" fmla="*/ 229385 h 328613"/>
                <a:gd name="connsiteX3" fmla="*/ 293438 w 331788"/>
                <a:gd name="connsiteY3" fmla="*/ 264179 h 328613"/>
                <a:gd name="connsiteX4" fmla="*/ 252101 w 331788"/>
                <a:gd name="connsiteY4" fmla="*/ 264179 h 328613"/>
                <a:gd name="connsiteX5" fmla="*/ 252101 w 331788"/>
                <a:gd name="connsiteY5" fmla="*/ 319593 h 328613"/>
                <a:gd name="connsiteX6" fmla="*/ 243059 w 331788"/>
                <a:gd name="connsiteY6" fmla="*/ 328613 h 328613"/>
                <a:gd name="connsiteX7" fmla="*/ 205596 w 331788"/>
                <a:gd name="connsiteY7" fmla="*/ 328613 h 328613"/>
                <a:gd name="connsiteX8" fmla="*/ 195262 w 331788"/>
                <a:gd name="connsiteY8" fmla="*/ 319593 h 328613"/>
                <a:gd name="connsiteX9" fmla="*/ 195262 w 331788"/>
                <a:gd name="connsiteY9" fmla="*/ 235829 h 328613"/>
                <a:gd name="connsiteX10" fmla="*/ 224973 w 331788"/>
                <a:gd name="connsiteY10" fmla="*/ 207478 h 328613"/>
                <a:gd name="connsiteX11" fmla="*/ 255976 w 331788"/>
                <a:gd name="connsiteY11" fmla="*/ 207478 h 328613"/>
                <a:gd name="connsiteX12" fmla="*/ 255976 w 331788"/>
                <a:gd name="connsiteY12" fmla="*/ 145621 h 328613"/>
                <a:gd name="connsiteX13" fmla="*/ 292147 w 331788"/>
                <a:gd name="connsiteY13" fmla="*/ 109538 h 328613"/>
                <a:gd name="connsiteX14" fmla="*/ 38473 w 331788"/>
                <a:gd name="connsiteY14" fmla="*/ 109538 h 328613"/>
                <a:gd name="connsiteX15" fmla="*/ 75079 w 331788"/>
                <a:gd name="connsiteY15" fmla="*/ 145621 h 328613"/>
                <a:gd name="connsiteX16" fmla="*/ 75079 w 331788"/>
                <a:gd name="connsiteY16" fmla="*/ 207478 h 328613"/>
                <a:gd name="connsiteX17" fmla="*/ 106456 w 331788"/>
                <a:gd name="connsiteY17" fmla="*/ 207478 h 328613"/>
                <a:gd name="connsiteX18" fmla="*/ 136525 w 331788"/>
                <a:gd name="connsiteY18" fmla="*/ 235829 h 328613"/>
                <a:gd name="connsiteX19" fmla="*/ 136525 w 331788"/>
                <a:gd name="connsiteY19" fmla="*/ 319593 h 328613"/>
                <a:gd name="connsiteX20" fmla="*/ 126066 w 331788"/>
                <a:gd name="connsiteY20" fmla="*/ 328613 h 328613"/>
                <a:gd name="connsiteX21" fmla="*/ 88153 w 331788"/>
                <a:gd name="connsiteY21" fmla="*/ 328613 h 328613"/>
                <a:gd name="connsiteX22" fmla="*/ 79001 w 331788"/>
                <a:gd name="connsiteY22" fmla="*/ 319593 h 328613"/>
                <a:gd name="connsiteX23" fmla="*/ 79001 w 331788"/>
                <a:gd name="connsiteY23" fmla="*/ 264179 h 328613"/>
                <a:gd name="connsiteX24" fmla="*/ 37166 w 331788"/>
                <a:gd name="connsiteY24" fmla="*/ 264179 h 328613"/>
                <a:gd name="connsiteX25" fmla="*/ 3175 w 331788"/>
                <a:gd name="connsiteY25" fmla="*/ 229385 h 328613"/>
                <a:gd name="connsiteX26" fmla="*/ 3175 w 331788"/>
                <a:gd name="connsiteY26" fmla="*/ 145621 h 328613"/>
                <a:gd name="connsiteX27" fmla="*/ 38473 w 331788"/>
                <a:gd name="connsiteY27" fmla="*/ 109538 h 328613"/>
                <a:gd name="connsiteX28" fmla="*/ 160734 w 331788"/>
                <a:gd name="connsiteY28" fmla="*/ 88900 h 328613"/>
                <a:gd name="connsiteX29" fmla="*/ 171053 w 331788"/>
                <a:gd name="connsiteY29" fmla="*/ 88900 h 328613"/>
                <a:gd name="connsiteX30" fmla="*/ 173633 w 331788"/>
                <a:gd name="connsiteY30" fmla="*/ 90195 h 328613"/>
                <a:gd name="connsiteX31" fmla="*/ 174923 w 331788"/>
                <a:gd name="connsiteY31" fmla="*/ 95375 h 328613"/>
                <a:gd name="connsiteX32" fmla="*/ 169763 w 331788"/>
                <a:gd name="connsiteY32" fmla="*/ 103146 h 328613"/>
                <a:gd name="connsiteX33" fmla="*/ 172343 w 331788"/>
                <a:gd name="connsiteY33" fmla="*/ 123867 h 328613"/>
                <a:gd name="connsiteX34" fmla="*/ 167184 w 331788"/>
                <a:gd name="connsiteY34" fmla="*/ 136818 h 328613"/>
                <a:gd name="connsiteX35" fmla="*/ 164604 w 331788"/>
                <a:gd name="connsiteY35" fmla="*/ 136818 h 328613"/>
                <a:gd name="connsiteX36" fmla="*/ 159444 w 331788"/>
                <a:gd name="connsiteY36" fmla="*/ 123867 h 328613"/>
                <a:gd name="connsiteX37" fmla="*/ 162024 w 331788"/>
                <a:gd name="connsiteY37" fmla="*/ 103146 h 328613"/>
                <a:gd name="connsiteX38" fmla="*/ 156865 w 331788"/>
                <a:gd name="connsiteY38" fmla="*/ 95375 h 328613"/>
                <a:gd name="connsiteX39" fmla="*/ 158155 w 331788"/>
                <a:gd name="connsiteY39" fmla="*/ 90195 h 328613"/>
                <a:gd name="connsiteX40" fmla="*/ 160734 w 331788"/>
                <a:gd name="connsiteY40" fmla="*/ 88900 h 328613"/>
                <a:gd name="connsiteX41" fmla="*/ 136182 w 331788"/>
                <a:gd name="connsiteY41" fmla="*/ 88900 h 328613"/>
                <a:gd name="connsiteX42" fmla="*/ 138766 w 331788"/>
                <a:gd name="connsiteY42" fmla="*/ 91502 h 328613"/>
                <a:gd name="connsiteX43" fmla="*/ 165893 w 331788"/>
                <a:gd name="connsiteY43" fmla="*/ 165652 h 328613"/>
                <a:gd name="connsiteX44" fmla="*/ 193021 w 331788"/>
                <a:gd name="connsiteY44" fmla="*/ 91502 h 328613"/>
                <a:gd name="connsiteX45" fmla="*/ 196897 w 331788"/>
                <a:gd name="connsiteY45" fmla="*/ 90201 h 328613"/>
                <a:gd name="connsiteX46" fmla="*/ 208523 w 331788"/>
                <a:gd name="connsiteY46" fmla="*/ 92802 h 328613"/>
                <a:gd name="connsiteX47" fmla="*/ 231775 w 331788"/>
                <a:gd name="connsiteY47" fmla="*/ 125325 h 328613"/>
                <a:gd name="connsiteX48" fmla="*/ 231775 w 331788"/>
                <a:gd name="connsiteY48" fmla="*/ 176059 h 328613"/>
                <a:gd name="connsiteX49" fmla="*/ 226608 w 331788"/>
                <a:gd name="connsiteY49" fmla="*/ 182563 h 328613"/>
                <a:gd name="connsiteX50" fmla="*/ 105179 w 331788"/>
                <a:gd name="connsiteY50" fmla="*/ 182563 h 328613"/>
                <a:gd name="connsiteX51" fmla="*/ 100012 w 331788"/>
                <a:gd name="connsiteY51" fmla="*/ 176059 h 328613"/>
                <a:gd name="connsiteX52" fmla="*/ 100012 w 331788"/>
                <a:gd name="connsiteY52" fmla="*/ 125325 h 328613"/>
                <a:gd name="connsiteX53" fmla="*/ 123264 w 331788"/>
                <a:gd name="connsiteY53" fmla="*/ 92802 h 328613"/>
                <a:gd name="connsiteX54" fmla="*/ 134890 w 331788"/>
                <a:gd name="connsiteY54" fmla="*/ 90201 h 328613"/>
                <a:gd name="connsiteX55" fmla="*/ 136182 w 331788"/>
                <a:gd name="connsiteY55" fmla="*/ 88900 h 328613"/>
                <a:gd name="connsiteX56" fmla="*/ 292100 w 331788"/>
                <a:gd name="connsiteY56" fmla="*/ 19050 h 328613"/>
                <a:gd name="connsiteX57" fmla="*/ 331788 w 331788"/>
                <a:gd name="connsiteY57" fmla="*/ 58738 h 328613"/>
                <a:gd name="connsiteX58" fmla="*/ 292100 w 331788"/>
                <a:gd name="connsiteY58" fmla="*/ 98426 h 328613"/>
                <a:gd name="connsiteX59" fmla="*/ 252412 w 331788"/>
                <a:gd name="connsiteY59" fmla="*/ 58738 h 328613"/>
                <a:gd name="connsiteX60" fmla="*/ 292100 w 331788"/>
                <a:gd name="connsiteY60" fmla="*/ 19050 h 328613"/>
                <a:gd name="connsiteX61" fmla="*/ 39688 w 331788"/>
                <a:gd name="connsiteY61" fmla="*/ 19050 h 328613"/>
                <a:gd name="connsiteX62" fmla="*/ 79376 w 331788"/>
                <a:gd name="connsiteY62" fmla="*/ 58738 h 328613"/>
                <a:gd name="connsiteX63" fmla="*/ 39688 w 331788"/>
                <a:gd name="connsiteY63" fmla="*/ 98426 h 328613"/>
                <a:gd name="connsiteX64" fmla="*/ 0 w 331788"/>
                <a:gd name="connsiteY64" fmla="*/ 58738 h 328613"/>
                <a:gd name="connsiteX65" fmla="*/ 39688 w 331788"/>
                <a:gd name="connsiteY65" fmla="*/ 19050 h 328613"/>
                <a:gd name="connsiteX66" fmla="*/ 165894 w 331788"/>
                <a:gd name="connsiteY66" fmla="*/ 0 h 328613"/>
                <a:gd name="connsiteX67" fmla="*/ 204788 w 331788"/>
                <a:gd name="connsiteY67" fmla="*/ 39688 h 328613"/>
                <a:gd name="connsiteX68" fmla="*/ 165894 w 331788"/>
                <a:gd name="connsiteY68" fmla="*/ 79376 h 328613"/>
                <a:gd name="connsiteX69" fmla="*/ 127000 w 331788"/>
                <a:gd name="connsiteY69" fmla="*/ 39688 h 328613"/>
                <a:gd name="connsiteX70" fmla="*/ 165894 w 331788"/>
                <a:gd name="connsiteY70"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31788" h="328613">
                  <a:moveTo>
                    <a:pt x="292147" y="109538"/>
                  </a:moveTo>
                  <a:cubicBezTo>
                    <a:pt x="311524" y="109538"/>
                    <a:pt x="327025" y="126291"/>
                    <a:pt x="327025" y="145621"/>
                  </a:cubicBezTo>
                  <a:cubicBezTo>
                    <a:pt x="327025" y="145621"/>
                    <a:pt x="327025" y="145621"/>
                    <a:pt x="327025" y="229385"/>
                  </a:cubicBezTo>
                  <a:cubicBezTo>
                    <a:pt x="327025" y="248715"/>
                    <a:pt x="311524" y="264179"/>
                    <a:pt x="293438" y="264179"/>
                  </a:cubicBezTo>
                  <a:cubicBezTo>
                    <a:pt x="293438" y="264179"/>
                    <a:pt x="293438" y="264179"/>
                    <a:pt x="252101" y="264179"/>
                  </a:cubicBezTo>
                  <a:cubicBezTo>
                    <a:pt x="252101" y="264179"/>
                    <a:pt x="252101" y="264179"/>
                    <a:pt x="252101" y="319593"/>
                  </a:cubicBezTo>
                  <a:cubicBezTo>
                    <a:pt x="252101" y="324747"/>
                    <a:pt x="248226" y="328613"/>
                    <a:pt x="243059" y="328613"/>
                  </a:cubicBezTo>
                  <a:cubicBezTo>
                    <a:pt x="243059" y="328613"/>
                    <a:pt x="243059" y="328613"/>
                    <a:pt x="205596" y="328613"/>
                  </a:cubicBezTo>
                  <a:cubicBezTo>
                    <a:pt x="199138" y="328613"/>
                    <a:pt x="195262" y="324747"/>
                    <a:pt x="195262" y="319593"/>
                  </a:cubicBezTo>
                  <a:cubicBezTo>
                    <a:pt x="195262" y="319593"/>
                    <a:pt x="195262" y="319593"/>
                    <a:pt x="195262" y="235829"/>
                  </a:cubicBezTo>
                  <a:cubicBezTo>
                    <a:pt x="195262" y="220364"/>
                    <a:pt x="208180" y="207478"/>
                    <a:pt x="224973" y="207478"/>
                  </a:cubicBezTo>
                  <a:cubicBezTo>
                    <a:pt x="224973" y="207478"/>
                    <a:pt x="224973" y="207478"/>
                    <a:pt x="255976" y="207478"/>
                  </a:cubicBezTo>
                  <a:cubicBezTo>
                    <a:pt x="255976" y="207478"/>
                    <a:pt x="255976" y="207478"/>
                    <a:pt x="255976" y="145621"/>
                  </a:cubicBezTo>
                  <a:cubicBezTo>
                    <a:pt x="255976" y="126291"/>
                    <a:pt x="271478" y="109538"/>
                    <a:pt x="292147" y="109538"/>
                  </a:cubicBezTo>
                  <a:close/>
                  <a:moveTo>
                    <a:pt x="38473" y="109538"/>
                  </a:moveTo>
                  <a:cubicBezTo>
                    <a:pt x="59391" y="109538"/>
                    <a:pt x="75079" y="126291"/>
                    <a:pt x="75079" y="145621"/>
                  </a:cubicBezTo>
                  <a:cubicBezTo>
                    <a:pt x="75079" y="145621"/>
                    <a:pt x="75079" y="145621"/>
                    <a:pt x="75079" y="207478"/>
                  </a:cubicBezTo>
                  <a:cubicBezTo>
                    <a:pt x="75079" y="207478"/>
                    <a:pt x="75079" y="207478"/>
                    <a:pt x="106456" y="207478"/>
                  </a:cubicBezTo>
                  <a:cubicBezTo>
                    <a:pt x="123451" y="207478"/>
                    <a:pt x="136525" y="220364"/>
                    <a:pt x="136525" y="235829"/>
                  </a:cubicBezTo>
                  <a:cubicBezTo>
                    <a:pt x="136525" y="235829"/>
                    <a:pt x="136525" y="235829"/>
                    <a:pt x="136525" y="319593"/>
                  </a:cubicBezTo>
                  <a:cubicBezTo>
                    <a:pt x="136525" y="324747"/>
                    <a:pt x="132603" y="328613"/>
                    <a:pt x="126066" y="328613"/>
                  </a:cubicBezTo>
                  <a:cubicBezTo>
                    <a:pt x="126066" y="328613"/>
                    <a:pt x="126066" y="328613"/>
                    <a:pt x="88153" y="328613"/>
                  </a:cubicBezTo>
                  <a:cubicBezTo>
                    <a:pt x="82923" y="328613"/>
                    <a:pt x="79001" y="324747"/>
                    <a:pt x="79001" y="319593"/>
                  </a:cubicBezTo>
                  <a:cubicBezTo>
                    <a:pt x="79001" y="319593"/>
                    <a:pt x="79001" y="319593"/>
                    <a:pt x="79001" y="264179"/>
                  </a:cubicBezTo>
                  <a:cubicBezTo>
                    <a:pt x="79001" y="264179"/>
                    <a:pt x="79001" y="264179"/>
                    <a:pt x="37166" y="264179"/>
                  </a:cubicBezTo>
                  <a:cubicBezTo>
                    <a:pt x="18863" y="264179"/>
                    <a:pt x="3175" y="248715"/>
                    <a:pt x="3175" y="229385"/>
                  </a:cubicBezTo>
                  <a:cubicBezTo>
                    <a:pt x="3175" y="229385"/>
                    <a:pt x="3175" y="229385"/>
                    <a:pt x="3175" y="145621"/>
                  </a:cubicBezTo>
                  <a:cubicBezTo>
                    <a:pt x="3175" y="126291"/>
                    <a:pt x="18863" y="109538"/>
                    <a:pt x="38473" y="109538"/>
                  </a:cubicBezTo>
                  <a:close/>
                  <a:moveTo>
                    <a:pt x="160734" y="88900"/>
                  </a:moveTo>
                  <a:cubicBezTo>
                    <a:pt x="160734" y="88900"/>
                    <a:pt x="160734" y="88900"/>
                    <a:pt x="171053" y="88900"/>
                  </a:cubicBezTo>
                  <a:cubicBezTo>
                    <a:pt x="172343" y="88900"/>
                    <a:pt x="173633" y="90195"/>
                    <a:pt x="173633" y="90195"/>
                  </a:cubicBezTo>
                  <a:cubicBezTo>
                    <a:pt x="174923" y="92785"/>
                    <a:pt x="176213" y="94080"/>
                    <a:pt x="174923" y="95375"/>
                  </a:cubicBezTo>
                  <a:cubicBezTo>
                    <a:pt x="174923" y="95375"/>
                    <a:pt x="174923" y="95375"/>
                    <a:pt x="169763" y="103146"/>
                  </a:cubicBezTo>
                  <a:cubicBezTo>
                    <a:pt x="169763" y="103146"/>
                    <a:pt x="169763" y="103146"/>
                    <a:pt x="172343" y="123867"/>
                  </a:cubicBezTo>
                  <a:cubicBezTo>
                    <a:pt x="172343" y="123867"/>
                    <a:pt x="172343" y="123867"/>
                    <a:pt x="167184" y="136818"/>
                  </a:cubicBezTo>
                  <a:cubicBezTo>
                    <a:pt x="167184" y="138113"/>
                    <a:pt x="164604" y="138113"/>
                    <a:pt x="164604" y="136818"/>
                  </a:cubicBezTo>
                  <a:cubicBezTo>
                    <a:pt x="164604" y="136818"/>
                    <a:pt x="164604" y="136818"/>
                    <a:pt x="159444" y="123867"/>
                  </a:cubicBezTo>
                  <a:cubicBezTo>
                    <a:pt x="159444" y="123867"/>
                    <a:pt x="159444" y="123867"/>
                    <a:pt x="162024" y="103146"/>
                  </a:cubicBezTo>
                  <a:cubicBezTo>
                    <a:pt x="162024" y="103146"/>
                    <a:pt x="162024" y="103146"/>
                    <a:pt x="156865" y="95375"/>
                  </a:cubicBezTo>
                  <a:cubicBezTo>
                    <a:pt x="155575" y="94080"/>
                    <a:pt x="156865" y="92785"/>
                    <a:pt x="158155" y="90195"/>
                  </a:cubicBezTo>
                  <a:cubicBezTo>
                    <a:pt x="158155" y="90195"/>
                    <a:pt x="159444" y="88900"/>
                    <a:pt x="160734" y="88900"/>
                  </a:cubicBezTo>
                  <a:close/>
                  <a:moveTo>
                    <a:pt x="136182" y="88900"/>
                  </a:moveTo>
                  <a:cubicBezTo>
                    <a:pt x="137474" y="88900"/>
                    <a:pt x="138766" y="90201"/>
                    <a:pt x="138766" y="91502"/>
                  </a:cubicBezTo>
                  <a:cubicBezTo>
                    <a:pt x="138766" y="91502"/>
                    <a:pt x="138766" y="91502"/>
                    <a:pt x="165893" y="165652"/>
                  </a:cubicBezTo>
                  <a:cubicBezTo>
                    <a:pt x="165893" y="165652"/>
                    <a:pt x="165893" y="165652"/>
                    <a:pt x="193021" y="91502"/>
                  </a:cubicBezTo>
                  <a:cubicBezTo>
                    <a:pt x="193021" y="90201"/>
                    <a:pt x="195605" y="88900"/>
                    <a:pt x="196897" y="90201"/>
                  </a:cubicBezTo>
                  <a:cubicBezTo>
                    <a:pt x="196897" y="90201"/>
                    <a:pt x="196897" y="90201"/>
                    <a:pt x="208523" y="92802"/>
                  </a:cubicBezTo>
                  <a:cubicBezTo>
                    <a:pt x="222733" y="98006"/>
                    <a:pt x="231775" y="111015"/>
                    <a:pt x="231775" y="125325"/>
                  </a:cubicBezTo>
                  <a:cubicBezTo>
                    <a:pt x="231775" y="125325"/>
                    <a:pt x="231775" y="125325"/>
                    <a:pt x="231775" y="176059"/>
                  </a:cubicBezTo>
                  <a:cubicBezTo>
                    <a:pt x="231775" y="179961"/>
                    <a:pt x="229192" y="182563"/>
                    <a:pt x="226608" y="182563"/>
                  </a:cubicBezTo>
                  <a:cubicBezTo>
                    <a:pt x="226608" y="182563"/>
                    <a:pt x="226608" y="182563"/>
                    <a:pt x="105179" y="182563"/>
                  </a:cubicBezTo>
                  <a:cubicBezTo>
                    <a:pt x="102595" y="182563"/>
                    <a:pt x="100012" y="179961"/>
                    <a:pt x="100012" y="176059"/>
                  </a:cubicBezTo>
                  <a:cubicBezTo>
                    <a:pt x="100012" y="176059"/>
                    <a:pt x="100012" y="176059"/>
                    <a:pt x="100012" y="125325"/>
                  </a:cubicBezTo>
                  <a:cubicBezTo>
                    <a:pt x="100012" y="111015"/>
                    <a:pt x="109054" y="98006"/>
                    <a:pt x="123264" y="92802"/>
                  </a:cubicBezTo>
                  <a:cubicBezTo>
                    <a:pt x="123264" y="92802"/>
                    <a:pt x="123264" y="92802"/>
                    <a:pt x="134890" y="90201"/>
                  </a:cubicBezTo>
                  <a:cubicBezTo>
                    <a:pt x="134890" y="88900"/>
                    <a:pt x="134890" y="88900"/>
                    <a:pt x="136182" y="88900"/>
                  </a:cubicBezTo>
                  <a:close/>
                  <a:moveTo>
                    <a:pt x="292100" y="19050"/>
                  </a:moveTo>
                  <a:cubicBezTo>
                    <a:pt x="314019" y="19050"/>
                    <a:pt x="331788" y="36819"/>
                    <a:pt x="331788" y="58738"/>
                  </a:cubicBezTo>
                  <a:cubicBezTo>
                    <a:pt x="331788" y="80657"/>
                    <a:pt x="314019" y="98426"/>
                    <a:pt x="292100" y="98426"/>
                  </a:cubicBezTo>
                  <a:cubicBezTo>
                    <a:pt x="270181" y="98426"/>
                    <a:pt x="252412" y="80657"/>
                    <a:pt x="252412" y="58738"/>
                  </a:cubicBezTo>
                  <a:cubicBezTo>
                    <a:pt x="252412" y="36819"/>
                    <a:pt x="270181" y="19050"/>
                    <a:pt x="292100" y="19050"/>
                  </a:cubicBezTo>
                  <a:close/>
                  <a:moveTo>
                    <a:pt x="39688" y="19050"/>
                  </a:moveTo>
                  <a:cubicBezTo>
                    <a:pt x="61607" y="19050"/>
                    <a:pt x="79376" y="36819"/>
                    <a:pt x="79376" y="58738"/>
                  </a:cubicBezTo>
                  <a:cubicBezTo>
                    <a:pt x="79376" y="80657"/>
                    <a:pt x="61607" y="98426"/>
                    <a:pt x="39688" y="98426"/>
                  </a:cubicBezTo>
                  <a:cubicBezTo>
                    <a:pt x="17769" y="98426"/>
                    <a:pt x="0" y="80657"/>
                    <a:pt x="0" y="58738"/>
                  </a:cubicBezTo>
                  <a:cubicBezTo>
                    <a:pt x="0" y="36819"/>
                    <a:pt x="17769" y="19050"/>
                    <a:pt x="39688" y="19050"/>
                  </a:cubicBezTo>
                  <a:close/>
                  <a:moveTo>
                    <a:pt x="165894" y="0"/>
                  </a:moveTo>
                  <a:cubicBezTo>
                    <a:pt x="187375" y="0"/>
                    <a:pt x="204788" y="17769"/>
                    <a:pt x="204788" y="39688"/>
                  </a:cubicBezTo>
                  <a:cubicBezTo>
                    <a:pt x="204788" y="61607"/>
                    <a:pt x="187375" y="79376"/>
                    <a:pt x="165894" y="79376"/>
                  </a:cubicBezTo>
                  <a:cubicBezTo>
                    <a:pt x="144413" y="79376"/>
                    <a:pt x="127000" y="61607"/>
                    <a:pt x="127000" y="39688"/>
                  </a:cubicBezTo>
                  <a:cubicBezTo>
                    <a:pt x="127000" y="17769"/>
                    <a:pt x="144413" y="0"/>
                    <a:pt x="165894" y="0"/>
                  </a:cubicBezTo>
                  <a:close/>
                </a:path>
              </a:pathLst>
            </a:custGeom>
            <a:solidFill>
              <a:schemeClr val="accent3">
                <a:lumMod val="100000"/>
              </a:schemeClr>
            </a:solidFill>
            <a:ln>
              <a:noFill/>
            </a:ln>
            <a:ex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2133" b="0" i="0" u="none" strike="noStrike" kern="1200" cap="none" spc="0" normalizeH="0" baseline="0" noProof="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31" name="矩形 30">
            <a:extLst>
              <a:ext uri="{FF2B5EF4-FFF2-40B4-BE49-F238E27FC236}">
                <a16:creationId xmlns:a16="http://schemas.microsoft.com/office/drawing/2014/main" id="{113A7EC0-B1F2-4788-A1ED-136E4EAC0E51}"/>
              </a:ext>
            </a:extLst>
          </p:cNvPr>
          <p:cNvSpPr/>
          <p:nvPr/>
        </p:nvSpPr>
        <p:spPr>
          <a:xfrm>
            <a:off x="775779" y="1586737"/>
            <a:ext cx="2295525" cy="2449685"/>
          </a:xfrm>
          <a:prstGeom prst="rect">
            <a:avLst/>
          </a:prstGeom>
          <a:solidFill>
            <a:schemeClr val="accent1"/>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F9D366"/>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28" name="组合 27">
            <a:extLst>
              <a:ext uri="{FF2B5EF4-FFF2-40B4-BE49-F238E27FC236}">
                <a16:creationId xmlns:a16="http://schemas.microsoft.com/office/drawing/2014/main" id="{9E826354-DA81-4D19-BE7B-28B7D08F9278}"/>
              </a:ext>
            </a:extLst>
          </p:cNvPr>
          <p:cNvGrpSpPr/>
          <p:nvPr/>
        </p:nvGrpSpPr>
        <p:grpSpPr>
          <a:xfrm>
            <a:off x="736313" y="640774"/>
            <a:ext cx="3354423" cy="740350"/>
            <a:chOff x="736313" y="640774"/>
            <a:chExt cx="3354423" cy="740350"/>
          </a:xfrm>
        </p:grpSpPr>
        <p:sp>
          <p:nvSpPr>
            <p:cNvPr id="29" name="L 形 28">
              <a:extLst>
                <a:ext uri="{FF2B5EF4-FFF2-40B4-BE49-F238E27FC236}">
                  <a16:creationId xmlns:a16="http://schemas.microsoft.com/office/drawing/2014/main" id="{57BE7A01-630E-4AD6-B162-254E063D824A}"/>
                </a:ext>
              </a:extLst>
            </p:cNvPr>
            <p:cNvSpPr/>
            <p:nvPr/>
          </p:nvSpPr>
          <p:spPr>
            <a:xfrm rot="10800000" flipH="1">
              <a:off x="736313" y="640774"/>
              <a:ext cx="469900" cy="419100"/>
            </a:xfrm>
            <a:prstGeom prst="corne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0" name="文本框 29">
              <a:extLst>
                <a:ext uri="{FF2B5EF4-FFF2-40B4-BE49-F238E27FC236}">
                  <a16:creationId xmlns:a16="http://schemas.microsoft.com/office/drawing/2014/main" id="{F3A8A00C-1CCB-4749-9933-C733DD395710}"/>
                </a:ext>
              </a:extLst>
            </p:cNvPr>
            <p:cNvSpPr txBox="1"/>
            <p:nvPr/>
          </p:nvSpPr>
          <p:spPr>
            <a:xfrm>
              <a:off x="896017" y="857904"/>
              <a:ext cx="319471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点击添加标题文字</a:t>
              </a:r>
            </a:p>
          </p:txBody>
        </p:sp>
      </p:grpSp>
    </p:spTree>
    <p:extLst>
      <p:ext uri="{BB962C8B-B14F-4D97-AF65-F5344CB8AC3E}">
        <p14:creationId xmlns:p14="http://schemas.microsoft.com/office/powerpoint/2010/main" val="2528073420"/>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ACB246E5-FD1B-48FE-9009-4BC428877D4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5400000" flipH="1">
            <a:off x="2667000" y="-2667000"/>
            <a:ext cx="6858000" cy="12192000"/>
          </a:xfrm>
          <a:prstGeom prst="rect">
            <a:avLst/>
          </a:prstGeom>
        </p:spPr>
      </p:pic>
      <p:grpSp>
        <p:nvGrpSpPr>
          <p:cNvPr id="3" name="组合 2">
            <a:extLst>
              <a:ext uri="{FF2B5EF4-FFF2-40B4-BE49-F238E27FC236}">
                <a16:creationId xmlns:a16="http://schemas.microsoft.com/office/drawing/2014/main" id="{351A6DA8-A7D8-4B1A-89A0-8B9F09A5580F}"/>
              </a:ext>
            </a:extLst>
          </p:cNvPr>
          <p:cNvGrpSpPr/>
          <p:nvPr/>
        </p:nvGrpSpPr>
        <p:grpSpPr>
          <a:xfrm>
            <a:off x="485775" y="456565"/>
            <a:ext cx="11216640" cy="5944235"/>
            <a:chOff x="485775" y="456565"/>
            <a:chExt cx="11216640" cy="5944235"/>
          </a:xfrm>
        </p:grpSpPr>
        <p:sp>
          <p:nvSpPr>
            <p:cNvPr id="2" name="矩形 1"/>
            <p:cNvSpPr/>
            <p:nvPr/>
          </p:nvSpPr>
          <p:spPr>
            <a:xfrm>
              <a:off x="490220" y="456565"/>
              <a:ext cx="11212195" cy="5944235"/>
            </a:xfrm>
            <a:prstGeom prst="rect">
              <a:avLst/>
            </a:prstGeom>
            <a:solidFill>
              <a:schemeClr val="bg1">
                <a:alpha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5" name="组合 4"/>
            <p:cNvGrpSpPr/>
            <p:nvPr/>
          </p:nvGrpSpPr>
          <p:grpSpPr>
            <a:xfrm>
              <a:off x="411035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072D5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072D52"/>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485775"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072D52"/>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488" y="7413"/>
                <a:ext cx="7551" cy="9"/>
              </a:xfrm>
              <a:prstGeom prst="line">
                <a:avLst/>
              </a:prstGeom>
              <a:ln w="28575">
                <a:solidFill>
                  <a:srgbClr val="072D52"/>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1876425" y="2644775"/>
              <a:ext cx="1513205" cy="156845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96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03</a:t>
              </a:r>
            </a:p>
          </p:txBody>
        </p:sp>
        <p:sp>
          <p:nvSpPr>
            <p:cNvPr id="14" name="文本框 13"/>
            <p:cNvSpPr txBox="1"/>
            <p:nvPr/>
          </p:nvSpPr>
          <p:spPr>
            <a:xfrm>
              <a:off x="4110356" y="2760980"/>
              <a:ext cx="3621940" cy="460375"/>
            </a:xfrm>
            <a:prstGeom prst="rect">
              <a:avLst/>
            </a:prstGeom>
            <a:noFill/>
          </p:spPr>
          <p:txBody>
            <a:bodyPr wrap="square" rtlCol="0">
              <a:spAutoFit/>
            </a:bodyPr>
            <a:lstStyle/>
            <a:p>
              <a:pPr lvl="0" algn="dist">
                <a:defRPr/>
              </a:pPr>
              <a:r>
                <a:rPr lang="zh-CN" altLang="en-US" sz="2400" dirty="0">
                  <a:solidFill>
                    <a:srgbClr val="072D52"/>
                  </a:solidFill>
                  <a:latin typeface="Source Han Serif SC" panose="02020400000000000000" pitchFamily="18" charset="-122"/>
                  <a:ea typeface="Source Han Serif SC" panose="02020400000000000000" pitchFamily="18" charset="-122"/>
                  <a:sym typeface="Source Han Serif SC" panose="02020400000000000000" pitchFamily="18" charset="-122"/>
                </a:rPr>
                <a:t>成功项目展示</a:t>
              </a:r>
            </a:p>
          </p:txBody>
        </p:sp>
        <p:sp>
          <p:nvSpPr>
            <p:cNvPr id="359" name="矩形 358"/>
            <p:cNvSpPr/>
            <p:nvPr/>
          </p:nvSpPr>
          <p:spPr>
            <a:xfrm>
              <a:off x="4110355" y="3336290"/>
              <a:ext cx="5001260" cy="613694"/>
            </a:xfrm>
            <a:prstGeom prst="rect">
              <a:avLst/>
            </a:prstGeom>
          </p:spPr>
          <p:txBody>
            <a:bodyPr wrap="square">
              <a:spAutoFit/>
            </a:bodyPr>
            <a:lstStyle/>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sz="12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cs typeface="Arial" panose="020B0604020202020204" pitchFamily="34" charset="0"/>
                  <a:sym typeface="Source Han Serif SC" panose="02020400000000000000" pitchFamily="18" charset="-122"/>
                </a:rPr>
                <a:t>For our ever-lasting friendship, send sincere blessings and warm greetings to my friends whom I miss so much.</a:t>
              </a:r>
              <a:endParaRPr kumimoji="0" lang="zh-CN" altLang="en-US" sz="1200" b="0" i="0" u="none" strike="noStrike" kern="1200" cap="none" spc="30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cs typeface="Arial" panose="020B0604020202020204" pitchFamily="34" charset="0"/>
                <a:sym typeface="Source Han Serif SC" panose="02020400000000000000" pitchFamily="18" charset="-122"/>
              </a:endParaRPr>
            </a:p>
          </p:txBody>
        </p:sp>
      </p:grpSp>
    </p:spTree>
    <p:extLst>
      <p:ext uri="{BB962C8B-B14F-4D97-AF65-F5344CB8AC3E}">
        <p14:creationId xmlns:p14="http://schemas.microsoft.com/office/powerpoint/2010/main" val="1518083374"/>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699498" y="-1523437"/>
            <a:ext cx="8844721" cy="7184689"/>
            <a:chOff x="1274622" y="-1142579"/>
            <a:chExt cx="6633541" cy="5388517"/>
          </a:xfrm>
        </p:grpSpPr>
        <p:sp>
          <p:nvSpPr>
            <p:cNvPr id="4" name="Arc 54"/>
            <p:cNvSpPr/>
            <p:nvPr/>
          </p:nvSpPr>
          <p:spPr>
            <a:xfrm rot="10800000">
              <a:off x="1571009" y="-1142578"/>
              <a:ext cx="6047299" cy="5092130"/>
            </a:xfrm>
            <a:prstGeom prst="arc">
              <a:avLst>
                <a:gd name="adj1" fmla="val 19445014"/>
                <a:gd name="adj2" fmla="val 0"/>
              </a:avLst>
            </a:prstGeom>
            <a:ln w="381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7" name="Arc 55"/>
            <p:cNvSpPr/>
            <p:nvPr/>
          </p:nvSpPr>
          <p:spPr>
            <a:xfrm rot="10800000">
              <a:off x="1577541" y="-1142578"/>
              <a:ext cx="6047299" cy="5092130"/>
            </a:xfrm>
            <a:prstGeom prst="arc">
              <a:avLst>
                <a:gd name="adj1" fmla="val 16227456"/>
                <a:gd name="adj2" fmla="val 19322291"/>
              </a:avLst>
            </a:prstGeom>
            <a:ln w="381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29" name="组合 28"/>
            <p:cNvGrpSpPr/>
            <p:nvPr/>
          </p:nvGrpSpPr>
          <p:grpSpPr>
            <a:xfrm>
              <a:off x="1274622" y="-1142579"/>
              <a:ext cx="6633541" cy="5388517"/>
              <a:chOff x="1274622" y="-1142579"/>
              <a:chExt cx="6633541" cy="5388517"/>
            </a:xfrm>
          </p:grpSpPr>
          <p:sp>
            <p:nvSpPr>
              <p:cNvPr id="5" name="Arc 56"/>
              <p:cNvSpPr/>
              <p:nvPr/>
            </p:nvSpPr>
            <p:spPr>
              <a:xfrm rot="10800000">
                <a:off x="1571009" y="-1142579"/>
                <a:ext cx="6047299" cy="5092130"/>
              </a:xfrm>
              <a:prstGeom prst="arc">
                <a:avLst>
                  <a:gd name="adj1" fmla="val 13108932"/>
                  <a:gd name="adj2" fmla="val 16162792"/>
                </a:avLst>
              </a:prstGeom>
              <a:ln w="381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28" name="组合 27"/>
              <p:cNvGrpSpPr/>
              <p:nvPr/>
            </p:nvGrpSpPr>
            <p:grpSpPr>
              <a:xfrm>
                <a:off x="1274622" y="-1139314"/>
                <a:ext cx="6633541" cy="5385252"/>
                <a:chOff x="1274622" y="-1139314"/>
                <a:chExt cx="6633541" cy="5385252"/>
              </a:xfrm>
            </p:grpSpPr>
            <p:sp>
              <p:nvSpPr>
                <p:cNvPr id="6" name="Arc 53"/>
                <p:cNvSpPr/>
                <p:nvPr/>
              </p:nvSpPr>
              <p:spPr>
                <a:xfrm rot="10800000">
                  <a:off x="1567743" y="-1139314"/>
                  <a:ext cx="6047299" cy="5092130"/>
                </a:xfrm>
                <a:prstGeom prst="arc">
                  <a:avLst>
                    <a:gd name="adj1" fmla="val 10784482"/>
                    <a:gd name="adj2" fmla="val 13050527"/>
                  </a:avLst>
                </a:prstGeom>
                <a:ln w="381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8" name="Oval 58"/>
                <p:cNvSpPr/>
                <p:nvPr/>
              </p:nvSpPr>
              <p:spPr>
                <a:xfrm>
                  <a:off x="1274622" y="1113631"/>
                  <a:ext cx="586241" cy="586241"/>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9" name="Oval 63"/>
                <p:cNvSpPr/>
                <p:nvPr/>
              </p:nvSpPr>
              <p:spPr>
                <a:xfrm>
                  <a:off x="4280819" y="3659697"/>
                  <a:ext cx="586241" cy="586241"/>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0" name="Oval 68"/>
                <p:cNvSpPr/>
                <p:nvPr/>
              </p:nvSpPr>
              <p:spPr>
                <a:xfrm>
                  <a:off x="7321922" y="1105854"/>
                  <a:ext cx="586241" cy="586241"/>
                </a:xfrm>
                <a:prstGeom prst="ellipse">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1" name="Oval 73"/>
                <p:cNvSpPr/>
                <p:nvPr/>
              </p:nvSpPr>
              <p:spPr>
                <a:xfrm>
                  <a:off x="6552561" y="2820375"/>
                  <a:ext cx="586241" cy="586241"/>
                </a:xfrm>
                <a:prstGeom prst="ellipse">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2" name="Oval 78"/>
                <p:cNvSpPr/>
                <p:nvPr/>
              </p:nvSpPr>
              <p:spPr>
                <a:xfrm>
                  <a:off x="2080448" y="2828154"/>
                  <a:ext cx="586241" cy="58624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grpSp>
      <p:grpSp>
        <p:nvGrpSpPr>
          <p:cNvPr id="13" name="Group 22"/>
          <p:cNvGrpSpPr/>
          <p:nvPr/>
        </p:nvGrpSpPr>
        <p:grpSpPr>
          <a:xfrm>
            <a:off x="4883476" y="3797079"/>
            <a:ext cx="2549181" cy="1082519"/>
            <a:chOff x="1762632" y="1197195"/>
            <a:chExt cx="2549181" cy="1082518"/>
          </a:xfrm>
        </p:grpSpPr>
        <p:sp>
          <p:nvSpPr>
            <p:cNvPr id="26" name="TextBox 23"/>
            <p:cNvSpPr txBox="1"/>
            <p:nvPr/>
          </p:nvSpPr>
          <p:spPr>
            <a:xfrm>
              <a:off x="1762632" y="1197195"/>
              <a:ext cx="2549181" cy="388226"/>
            </a:xfrm>
            <a:prstGeom prst="rect">
              <a:avLst/>
            </a:prstGeom>
            <a:noFill/>
          </p:spPr>
          <p:txBody>
            <a:bodyPr wrap="none" lIns="0" tIns="0" rIns="0" bIns="0" anchor="b" anchorCtr="1">
              <a:normAutofit/>
            </a:bodyPr>
            <a:lstStyle/>
            <a:p>
              <a:pPr algn="ctr"/>
              <a:r>
                <a:rPr lang="zh-CN" altLang="en-US" sz="2133" b="1"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sp>
          <p:nvSpPr>
            <p:cNvPr id="27" name="TextBox 24"/>
            <p:cNvSpPr txBox="1">
              <a:spLocks/>
            </p:cNvSpPr>
            <p:nvPr/>
          </p:nvSpPr>
          <p:spPr>
            <a:xfrm>
              <a:off x="1762632" y="1585420"/>
              <a:ext cx="2549181" cy="694293"/>
            </a:xfrm>
            <a:prstGeom prst="rect">
              <a:avLst/>
            </a:prstGeom>
          </p:spPr>
          <p:txBody>
            <a:bodyPr vert="horz" wrap="square" lIns="0" tIns="96000" rIns="0" bIns="0" anchor="t" anchorCtr="1">
              <a:normAutofit fontScale="92500"/>
            </a:bodyPr>
            <a:lstStyle/>
            <a:p>
              <a:pPr>
                <a:lnSpc>
                  <a:spcPct val="120000"/>
                </a:lnSpc>
              </a:pPr>
              <a:r>
                <a:rPr lang="zh-CN" altLang="en-US" sz="1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 </a:t>
              </a:r>
              <a:br>
                <a:rPr lang="zh-CN" altLang="en-US" sz="1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grpSp>
      <p:grpSp>
        <p:nvGrpSpPr>
          <p:cNvPr id="14" name="Group 25"/>
          <p:cNvGrpSpPr/>
          <p:nvPr/>
        </p:nvGrpSpPr>
        <p:grpSpPr>
          <a:xfrm>
            <a:off x="9518404" y="3777270"/>
            <a:ext cx="2262955" cy="847703"/>
            <a:chOff x="9305653" y="3302983"/>
            <a:chExt cx="2262955" cy="847702"/>
          </a:xfrm>
        </p:grpSpPr>
        <p:sp>
          <p:nvSpPr>
            <p:cNvPr id="24" name="TextBox 26"/>
            <p:cNvSpPr txBox="1"/>
            <p:nvPr/>
          </p:nvSpPr>
          <p:spPr>
            <a:xfrm>
              <a:off x="9305653" y="3302983"/>
              <a:ext cx="2262955" cy="291403"/>
            </a:xfrm>
            <a:prstGeom prst="rect">
              <a:avLst/>
            </a:prstGeom>
            <a:noFill/>
          </p:spPr>
          <p:txBody>
            <a:bodyPr wrap="none" lIns="384000" tIns="0" rIns="0" bIns="0" anchor="b" anchorCtr="0">
              <a:normAutofit fontScale="92500" lnSpcReduction="10000"/>
            </a:bodyPr>
            <a:lstStyle/>
            <a:p>
              <a:r>
                <a:rPr lang="zh-CN" altLang="en-US" sz="2133" b="1"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sp>
          <p:nvSpPr>
            <p:cNvPr id="25" name="TextBox 27"/>
            <p:cNvSpPr txBox="1">
              <a:spLocks/>
            </p:cNvSpPr>
            <p:nvPr/>
          </p:nvSpPr>
          <p:spPr>
            <a:xfrm>
              <a:off x="9305653" y="3594387"/>
              <a:ext cx="2262955" cy="556298"/>
            </a:xfrm>
            <a:prstGeom prst="rect">
              <a:avLst/>
            </a:prstGeom>
          </p:spPr>
          <p:txBody>
            <a:bodyPr vert="horz" wrap="square" lIns="384000" tIns="96000" rIns="0" bIns="0" anchor="t" anchorCtr="0">
              <a:normAutofit fontScale="70000" lnSpcReduction="20000"/>
            </a:bodyPr>
            <a:lstStyle/>
            <a:p>
              <a:pPr algn="l">
                <a:lnSpc>
                  <a:spcPct val="120000"/>
                </a:lnSpc>
              </a:pPr>
              <a:r>
                <a:rPr lang="zh-CN" altLang="en-US" sz="1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 </a:t>
              </a:r>
              <a:br>
                <a:rPr lang="zh-CN" altLang="en-US" sz="1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grpSp>
      <p:grpSp>
        <p:nvGrpSpPr>
          <p:cNvPr id="15" name="Group 28"/>
          <p:cNvGrpSpPr/>
          <p:nvPr/>
        </p:nvGrpSpPr>
        <p:grpSpPr>
          <a:xfrm>
            <a:off x="510977" y="3777270"/>
            <a:ext cx="2262955" cy="847703"/>
            <a:chOff x="9305653" y="3302983"/>
            <a:chExt cx="2262955" cy="847702"/>
          </a:xfrm>
        </p:grpSpPr>
        <p:sp>
          <p:nvSpPr>
            <p:cNvPr id="22" name="TextBox 29"/>
            <p:cNvSpPr txBox="1"/>
            <p:nvPr/>
          </p:nvSpPr>
          <p:spPr>
            <a:xfrm>
              <a:off x="9305653" y="3302983"/>
              <a:ext cx="2262955" cy="291403"/>
            </a:xfrm>
            <a:prstGeom prst="rect">
              <a:avLst/>
            </a:prstGeom>
            <a:noFill/>
          </p:spPr>
          <p:txBody>
            <a:bodyPr wrap="none" lIns="0" tIns="0" rIns="384000" bIns="0" anchor="ctr" anchorCtr="0">
              <a:normAutofit fontScale="92500" lnSpcReduction="10000"/>
            </a:bodyPr>
            <a:lstStyle/>
            <a:p>
              <a:pPr algn="r"/>
              <a:r>
                <a:rPr lang="zh-CN" altLang="en-US" sz="2133" b="1">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sp>
          <p:nvSpPr>
            <p:cNvPr id="23" name="TextBox 30"/>
            <p:cNvSpPr txBox="1">
              <a:spLocks/>
            </p:cNvSpPr>
            <p:nvPr/>
          </p:nvSpPr>
          <p:spPr>
            <a:xfrm>
              <a:off x="9305653" y="3594387"/>
              <a:ext cx="2262955" cy="556298"/>
            </a:xfrm>
            <a:prstGeom prst="rect">
              <a:avLst/>
            </a:prstGeom>
          </p:spPr>
          <p:txBody>
            <a:bodyPr vert="horz" wrap="square" lIns="0" tIns="0" rIns="384000" bIns="0" anchor="ctr" anchorCtr="0">
              <a:normAutofit fontScale="85000" lnSpcReduction="20000"/>
            </a:bodyPr>
            <a:lstStyle/>
            <a:p>
              <a:pPr algn="r">
                <a:lnSpc>
                  <a:spcPct val="120000"/>
                </a:lnSpc>
              </a:pPr>
              <a:r>
                <a:rPr lang="zh-CN" altLang="en-US" sz="1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 </a:t>
              </a:r>
              <a:br>
                <a:rPr lang="zh-CN" altLang="en-US" sz="1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grpSp>
      <p:grpSp>
        <p:nvGrpSpPr>
          <p:cNvPr id="16" name="Group 35"/>
          <p:cNvGrpSpPr/>
          <p:nvPr/>
        </p:nvGrpSpPr>
        <p:grpSpPr>
          <a:xfrm>
            <a:off x="2481152" y="1484843"/>
            <a:ext cx="2262955" cy="847703"/>
            <a:chOff x="9305653" y="3302983"/>
            <a:chExt cx="2262955" cy="847702"/>
          </a:xfrm>
        </p:grpSpPr>
        <p:sp>
          <p:nvSpPr>
            <p:cNvPr id="20" name="TextBox 36"/>
            <p:cNvSpPr txBox="1"/>
            <p:nvPr/>
          </p:nvSpPr>
          <p:spPr>
            <a:xfrm>
              <a:off x="9305653" y="3302983"/>
              <a:ext cx="2262955" cy="291403"/>
            </a:xfrm>
            <a:prstGeom prst="rect">
              <a:avLst/>
            </a:prstGeom>
            <a:noFill/>
          </p:spPr>
          <p:txBody>
            <a:bodyPr wrap="none" lIns="384000" tIns="0" rIns="0" bIns="0" anchor="b" anchorCtr="0">
              <a:normAutofit fontScale="92500" lnSpcReduction="10000"/>
            </a:bodyPr>
            <a:lstStyle/>
            <a:p>
              <a:r>
                <a:rPr lang="zh-CN" altLang="en-US" sz="2133" b="1"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sp>
          <p:nvSpPr>
            <p:cNvPr id="21" name="TextBox 37"/>
            <p:cNvSpPr txBox="1">
              <a:spLocks/>
            </p:cNvSpPr>
            <p:nvPr/>
          </p:nvSpPr>
          <p:spPr>
            <a:xfrm>
              <a:off x="9305653" y="3594387"/>
              <a:ext cx="2262955" cy="556298"/>
            </a:xfrm>
            <a:prstGeom prst="rect">
              <a:avLst/>
            </a:prstGeom>
          </p:spPr>
          <p:txBody>
            <a:bodyPr vert="horz" wrap="square" lIns="384000" tIns="96000" rIns="0" bIns="0" anchor="t" anchorCtr="0">
              <a:normAutofit fontScale="70000" lnSpcReduction="20000"/>
            </a:bodyPr>
            <a:lstStyle/>
            <a:p>
              <a:pPr algn="l">
                <a:lnSpc>
                  <a:spcPct val="120000"/>
                </a:lnSpc>
              </a:pPr>
              <a:r>
                <a:rPr lang="zh-CN" altLang="en-US" sz="1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 </a:t>
              </a:r>
              <a:br>
                <a:rPr lang="zh-CN" altLang="en-US" sz="1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grpSp>
      <p:grpSp>
        <p:nvGrpSpPr>
          <p:cNvPr id="17" name="Group 38"/>
          <p:cNvGrpSpPr/>
          <p:nvPr/>
        </p:nvGrpSpPr>
        <p:grpSpPr>
          <a:xfrm>
            <a:off x="7499608" y="1484843"/>
            <a:ext cx="2262955" cy="847703"/>
            <a:chOff x="9305653" y="3302983"/>
            <a:chExt cx="2262955" cy="847702"/>
          </a:xfrm>
        </p:grpSpPr>
        <p:sp>
          <p:nvSpPr>
            <p:cNvPr id="18" name="TextBox 39"/>
            <p:cNvSpPr txBox="1"/>
            <p:nvPr/>
          </p:nvSpPr>
          <p:spPr>
            <a:xfrm>
              <a:off x="9305653" y="3302983"/>
              <a:ext cx="2262955" cy="291403"/>
            </a:xfrm>
            <a:prstGeom prst="rect">
              <a:avLst/>
            </a:prstGeom>
            <a:noFill/>
          </p:spPr>
          <p:txBody>
            <a:bodyPr wrap="none" lIns="0" tIns="0" rIns="384000" bIns="0" anchor="ctr" anchorCtr="0">
              <a:normAutofit fontScale="92500" lnSpcReduction="10000"/>
            </a:bodyPr>
            <a:lstStyle/>
            <a:p>
              <a:pPr algn="r"/>
              <a:r>
                <a:rPr lang="zh-CN" altLang="en-US" sz="2133" b="1">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sp>
          <p:nvSpPr>
            <p:cNvPr id="19" name="TextBox 40"/>
            <p:cNvSpPr txBox="1">
              <a:spLocks/>
            </p:cNvSpPr>
            <p:nvPr/>
          </p:nvSpPr>
          <p:spPr>
            <a:xfrm>
              <a:off x="9305653" y="3594387"/>
              <a:ext cx="2262955" cy="556298"/>
            </a:xfrm>
            <a:prstGeom prst="rect">
              <a:avLst/>
            </a:prstGeom>
          </p:spPr>
          <p:txBody>
            <a:bodyPr vert="horz" wrap="square" lIns="0" tIns="0" rIns="384000" bIns="0" anchor="ctr" anchorCtr="0">
              <a:normAutofit fontScale="85000" lnSpcReduction="20000"/>
            </a:bodyPr>
            <a:lstStyle/>
            <a:p>
              <a:pPr algn="r">
                <a:lnSpc>
                  <a:spcPct val="120000"/>
                </a:lnSpc>
              </a:pPr>
              <a:r>
                <a:rPr lang="zh-CN" altLang="en-US" sz="1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 </a:t>
              </a:r>
              <a:br>
                <a:rPr lang="zh-CN" altLang="en-US" sz="1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grpSp>
      <p:grpSp>
        <p:nvGrpSpPr>
          <p:cNvPr id="31" name="组合 30">
            <a:extLst>
              <a:ext uri="{FF2B5EF4-FFF2-40B4-BE49-F238E27FC236}">
                <a16:creationId xmlns:a16="http://schemas.microsoft.com/office/drawing/2014/main" id="{828E9C65-F91F-4A6D-BE26-EA3C998628A7}"/>
              </a:ext>
            </a:extLst>
          </p:cNvPr>
          <p:cNvGrpSpPr/>
          <p:nvPr/>
        </p:nvGrpSpPr>
        <p:grpSpPr>
          <a:xfrm>
            <a:off x="736313" y="640774"/>
            <a:ext cx="3354423" cy="740350"/>
            <a:chOff x="736313" y="640774"/>
            <a:chExt cx="3354423" cy="740350"/>
          </a:xfrm>
        </p:grpSpPr>
        <p:sp>
          <p:nvSpPr>
            <p:cNvPr id="32" name="L 形 31">
              <a:extLst>
                <a:ext uri="{FF2B5EF4-FFF2-40B4-BE49-F238E27FC236}">
                  <a16:creationId xmlns:a16="http://schemas.microsoft.com/office/drawing/2014/main" id="{55A39121-71DC-4433-9487-E3029D19DA33}"/>
                </a:ext>
              </a:extLst>
            </p:cNvPr>
            <p:cNvSpPr/>
            <p:nvPr/>
          </p:nvSpPr>
          <p:spPr>
            <a:xfrm rot="10800000" flipH="1">
              <a:off x="736313" y="640774"/>
              <a:ext cx="469900" cy="419100"/>
            </a:xfrm>
            <a:prstGeom prst="corne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3" name="文本框 32">
              <a:extLst>
                <a:ext uri="{FF2B5EF4-FFF2-40B4-BE49-F238E27FC236}">
                  <a16:creationId xmlns:a16="http://schemas.microsoft.com/office/drawing/2014/main" id="{728404FA-3042-4825-A8EE-E7813E45708F}"/>
                </a:ext>
              </a:extLst>
            </p:cNvPr>
            <p:cNvSpPr txBox="1"/>
            <p:nvPr/>
          </p:nvSpPr>
          <p:spPr>
            <a:xfrm>
              <a:off x="896017" y="857904"/>
              <a:ext cx="319471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点击添加标题文字</a:t>
              </a:r>
            </a:p>
          </p:txBody>
        </p:sp>
      </p:grpSp>
    </p:spTree>
    <p:extLst>
      <p:ext uri="{BB962C8B-B14F-4D97-AF65-F5344CB8AC3E}">
        <p14:creationId xmlns:p14="http://schemas.microsoft.com/office/powerpoint/2010/main" val="59037931"/>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Effect transition="in" filter="fade">
                                      <p:cBhvr>
                                        <p:cTn id="15" dur="500"/>
                                        <p:tgtEl>
                                          <p:spTgt spid="15"/>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animEffect transition="in" filter="fade">
                                      <p:cBhvr>
                                        <p:cTn id="33" dur="500"/>
                                        <p:tgtEl>
                                          <p:spTgt spid="17"/>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4"/>
          <p:cNvSpPr>
            <a:spLocks/>
          </p:cNvSpPr>
          <p:nvPr/>
        </p:nvSpPr>
        <p:spPr bwMode="auto">
          <a:xfrm>
            <a:off x="-84568" y="2350436"/>
            <a:ext cx="9794527" cy="3583613"/>
          </a:xfrm>
          <a:custGeom>
            <a:avLst/>
            <a:gdLst>
              <a:gd name="T0" fmla="*/ 0 w 2828"/>
              <a:gd name="T1" fmla="*/ 856 h 1032"/>
              <a:gd name="T2" fmla="*/ 660 w 2828"/>
              <a:gd name="T3" fmla="*/ 540 h 1032"/>
              <a:gd name="T4" fmla="*/ 1232 w 2828"/>
              <a:gd name="T5" fmla="*/ 720 h 1032"/>
              <a:gd name="T6" fmla="*/ 1772 w 2828"/>
              <a:gd name="T7" fmla="*/ 320 h 1032"/>
              <a:gd name="T8" fmla="*/ 2315 w 2828"/>
              <a:gd name="T9" fmla="*/ 479 h 1032"/>
              <a:gd name="T10" fmla="*/ 2828 w 2828"/>
              <a:gd name="T11" fmla="*/ 0 h 1032"/>
            </a:gdLst>
            <a:ahLst/>
            <a:cxnLst>
              <a:cxn ang="0">
                <a:pos x="T0" y="T1"/>
              </a:cxn>
              <a:cxn ang="0">
                <a:pos x="T2" y="T3"/>
              </a:cxn>
              <a:cxn ang="0">
                <a:pos x="T4" y="T5"/>
              </a:cxn>
              <a:cxn ang="0">
                <a:pos x="T6" y="T7"/>
              </a:cxn>
              <a:cxn ang="0">
                <a:pos x="T8" y="T9"/>
              </a:cxn>
              <a:cxn ang="0">
                <a:pos x="T10" y="T11"/>
              </a:cxn>
            </a:cxnLst>
            <a:rect l="0" t="0" r="r" b="b"/>
            <a:pathLst>
              <a:path w="2828" h="1032">
                <a:moveTo>
                  <a:pt x="0" y="856"/>
                </a:moveTo>
                <a:cubicBezTo>
                  <a:pt x="420" y="1032"/>
                  <a:pt x="464" y="536"/>
                  <a:pt x="660" y="540"/>
                </a:cubicBezTo>
                <a:cubicBezTo>
                  <a:pt x="856" y="544"/>
                  <a:pt x="976" y="736"/>
                  <a:pt x="1232" y="720"/>
                </a:cubicBezTo>
                <a:cubicBezTo>
                  <a:pt x="1488" y="704"/>
                  <a:pt x="1508" y="352"/>
                  <a:pt x="1772" y="320"/>
                </a:cubicBezTo>
                <a:cubicBezTo>
                  <a:pt x="2036" y="288"/>
                  <a:pt x="2063" y="491"/>
                  <a:pt x="2315" y="479"/>
                </a:cubicBezTo>
                <a:cubicBezTo>
                  <a:pt x="2567" y="467"/>
                  <a:pt x="2572" y="84"/>
                  <a:pt x="2828" y="0"/>
                </a:cubicBezTo>
              </a:path>
            </a:pathLst>
          </a:custGeom>
          <a:noFill/>
          <a:ln w="15875" cap="flat">
            <a:solidFill>
              <a:schemeClr val="tx1">
                <a:lumMod val="65000"/>
                <a:lumOff val="35000"/>
              </a:schemeClr>
            </a:solidFill>
            <a:prstDash val="dash"/>
            <a:miter lim="800000"/>
            <a:headEnd/>
            <a:tailEnd/>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Lst>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2" name="组合 1"/>
          <p:cNvGrpSpPr/>
          <p:nvPr/>
        </p:nvGrpSpPr>
        <p:grpSpPr>
          <a:xfrm>
            <a:off x="687046" y="2876105"/>
            <a:ext cx="2998284" cy="1816211"/>
            <a:chOff x="515283" y="2157078"/>
            <a:chExt cx="2248713" cy="1362158"/>
          </a:xfrm>
        </p:grpSpPr>
        <p:sp>
          <p:nvSpPr>
            <p:cNvPr id="7" name="Oval 33"/>
            <p:cNvSpPr>
              <a:spLocks noChangeAspect="1"/>
            </p:cNvSpPr>
            <p:nvPr/>
          </p:nvSpPr>
          <p:spPr>
            <a:xfrm>
              <a:off x="1283381" y="2812093"/>
              <a:ext cx="706552" cy="707143"/>
            </a:xfrm>
            <a:prstGeom prst="ellipse">
              <a:avLst/>
            </a:prstGeom>
            <a:solidFill>
              <a:schemeClr val="accent2">
                <a:alpha val="72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8" name="Oval 34"/>
            <p:cNvSpPr>
              <a:spLocks noChangeAspect="1"/>
            </p:cNvSpPr>
            <p:nvPr/>
          </p:nvSpPr>
          <p:spPr>
            <a:xfrm>
              <a:off x="1364907" y="2893687"/>
              <a:ext cx="543501" cy="54395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133" b="1" dirty="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01</a:t>
              </a:r>
            </a:p>
          </p:txBody>
        </p:sp>
        <p:grpSp>
          <p:nvGrpSpPr>
            <p:cNvPr id="15" name="Group 45"/>
            <p:cNvGrpSpPr/>
            <p:nvPr/>
          </p:nvGrpSpPr>
          <p:grpSpPr>
            <a:xfrm>
              <a:off x="515283" y="2157078"/>
              <a:ext cx="2248713" cy="537821"/>
              <a:chOff x="8578397" y="3611567"/>
              <a:chExt cx="2571838" cy="717095"/>
            </a:xfrm>
          </p:grpSpPr>
          <p:sp>
            <p:nvSpPr>
              <p:cNvPr id="50" name="TextBox 46"/>
              <p:cNvSpPr txBox="1"/>
              <p:nvPr/>
            </p:nvSpPr>
            <p:spPr>
              <a:xfrm>
                <a:off x="8578397" y="3611567"/>
                <a:ext cx="2571838" cy="246221"/>
              </a:xfrm>
              <a:prstGeom prst="rect">
                <a:avLst/>
              </a:prstGeom>
              <a:noFill/>
            </p:spPr>
            <p:txBody>
              <a:bodyPr wrap="none" lIns="0" tIns="0" rIns="0" bIns="0" anchor="t" anchorCtr="1">
                <a:normAutofit/>
              </a:bodyPr>
              <a:lstStyle/>
              <a:p>
                <a:pPr algn="ctr" fontAlgn="base">
                  <a:spcBef>
                    <a:spcPct val="0"/>
                  </a:spcBef>
                  <a:spcAft>
                    <a:spcPct val="0"/>
                  </a:spcAft>
                </a:pPr>
                <a:r>
                  <a:rPr lang="zh-CN" altLang="en-US" sz="1600" b="1"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sp>
            <p:nvSpPr>
              <p:cNvPr id="51" name="Rectangle 47"/>
              <p:cNvSpPr/>
              <p:nvPr/>
            </p:nvSpPr>
            <p:spPr>
              <a:xfrm>
                <a:off x="8689522" y="3866997"/>
                <a:ext cx="2359478" cy="461665"/>
              </a:xfrm>
              <a:prstGeom prst="rect">
                <a:avLst/>
              </a:prstGeom>
            </p:spPr>
            <p:txBody>
              <a:bodyPr wrap="square" lIns="0" tIns="0" rIns="0" bIns="0" anchor="t" anchorCtr="1">
                <a:normAutofit/>
              </a:bodyPr>
              <a:lstStyle/>
              <a:p>
                <a:pPr algn="ctr">
                  <a:lnSpc>
                    <a:spcPct val="120000"/>
                  </a:lnSpc>
                </a:pPr>
                <a:r>
                  <a:rPr lang="zh-CN" altLang="en-US" sz="10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a:t>
                </a:r>
                <a:br>
                  <a:rPr lang="zh-CN" altLang="en-US" sz="10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0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grpSp>
      </p:grpSp>
      <p:grpSp>
        <p:nvGrpSpPr>
          <p:cNvPr id="53" name="组合 52"/>
          <p:cNvGrpSpPr/>
          <p:nvPr/>
        </p:nvGrpSpPr>
        <p:grpSpPr>
          <a:xfrm>
            <a:off x="2657222" y="4363969"/>
            <a:ext cx="2998284" cy="1731009"/>
            <a:chOff x="1992915" y="3272975"/>
            <a:chExt cx="2248713" cy="1298257"/>
          </a:xfrm>
        </p:grpSpPr>
        <p:sp>
          <p:nvSpPr>
            <p:cNvPr id="13" name="Oval 42"/>
            <p:cNvSpPr>
              <a:spLocks noChangeAspect="1"/>
            </p:cNvSpPr>
            <p:nvPr/>
          </p:nvSpPr>
          <p:spPr>
            <a:xfrm>
              <a:off x="2763996" y="3272975"/>
              <a:ext cx="706552" cy="707143"/>
            </a:xfrm>
            <a:prstGeom prst="ellipse">
              <a:avLst/>
            </a:prstGeom>
            <a:solidFill>
              <a:schemeClr val="accent3">
                <a:alpha val="72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4" name="Oval 43"/>
            <p:cNvSpPr>
              <a:spLocks noChangeAspect="1"/>
            </p:cNvSpPr>
            <p:nvPr/>
          </p:nvSpPr>
          <p:spPr>
            <a:xfrm>
              <a:off x="2845521" y="3354569"/>
              <a:ext cx="543501" cy="543956"/>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133" b="1" dirty="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02</a:t>
              </a:r>
            </a:p>
          </p:txBody>
        </p:sp>
        <p:grpSp>
          <p:nvGrpSpPr>
            <p:cNvPr id="16" name="Group 60"/>
            <p:cNvGrpSpPr/>
            <p:nvPr/>
          </p:nvGrpSpPr>
          <p:grpSpPr>
            <a:xfrm>
              <a:off x="1992915" y="4033411"/>
              <a:ext cx="2248713" cy="537821"/>
              <a:chOff x="8578397" y="3611567"/>
              <a:chExt cx="2571838" cy="717095"/>
            </a:xfrm>
          </p:grpSpPr>
          <p:sp>
            <p:nvSpPr>
              <p:cNvPr id="48" name="TextBox 61"/>
              <p:cNvSpPr txBox="1"/>
              <p:nvPr/>
            </p:nvSpPr>
            <p:spPr>
              <a:xfrm>
                <a:off x="8578397" y="3611567"/>
                <a:ext cx="2571838" cy="246221"/>
              </a:xfrm>
              <a:prstGeom prst="rect">
                <a:avLst/>
              </a:prstGeom>
              <a:noFill/>
            </p:spPr>
            <p:txBody>
              <a:bodyPr wrap="none" lIns="0" tIns="0" rIns="0" bIns="0" anchor="t" anchorCtr="1">
                <a:normAutofit/>
              </a:bodyPr>
              <a:lstStyle/>
              <a:p>
                <a:pPr algn="ctr" fontAlgn="base">
                  <a:spcBef>
                    <a:spcPct val="0"/>
                  </a:spcBef>
                  <a:spcAft>
                    <a:spcPct val="0"/>
                  </a:spcAft>
                </a:pPr>
                <a:r>
                  <a:rPr lang="zh-CN" altLang="en-US" sz="1600" b="1">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sp>
            <p:nvSpPr>
              <p:cNvPr id="49" name="Rectangle 62"/>
              <p:cNvSpPr/>
              <p:nvPr/>
            </p:nvSpPr>
            <p:spPr>
              <a:xfrm>
                <a:off x="8689522" y="3866997"/>
                <a:ext cx="2359478" cy="461665"/>
              </a:xfrm>
              <a:prstGeom prst="rect">
                <a:avLst/>
              </a:prstGeom>
            </p:spPr>
            <p:txBody>
              <a:bodyPr wrap="square" lIns="0" tIns="0" rIns="0" bIns="0" anchor="t" anchorCtr="1">
                <a:normAutofit/>
              </a:bodyPr>
              <a:lstStyle/>
              <a:p>
                <a:pPr algn="ctr">
                  <a:lnSpc>
                    <a:spcPct val="120000"/>
                  </a:lnSpc>
                </a:pPr>
                <a:r>
                  <a:rPr lang="zh-CN" altLang="en-US" sz="10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a:t>
                </a:r>
                <a:br>
                  <a:rPr lang="zh-CN" altLang="en-US" sz="10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0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grpSp>
      </p:grpSp>
      <p:grpSp>
        <p:nvGrpSpPr>
          <p:cNvPr id="55" name="组合 54"/>
          <p:cNvGrpSpPr/>
          <p:nvPr/>
        </p:nvGrpSpPr>
        <p:grpSpPr>
          <a:xfrm>
            <a:off x="4610915" y="2242488"/>
            <a:ext cx="2998284" cy="1736373"/>
            <a:chOff x="3458186" y="1681865"/>
            <a:chExt cx="2248713" cy="1302280"/>
          </a:xfrm>
        </p:grpSpPr>
        <p:sp>
          <p:nvSpPr>
            <p:cNvPr id="9" name="Oval 36"/>
            <p:cNvSpPr>
              <a:spLocks noChangeAspect="1"/>
            </p:cNvSpPr>
            <p:nvPr/>
          </p:nvSpPr>
          <p:spPr>
            <a:xfrm>
              <a:off x="4191017" y="2277002"/>
              <a:ext cx="706552" cy="707143"/>
            </a:xfrm>
            <a:prstGeom prst="ellipse">
              <a:avLst/>
            </a:prstGeom>
            <a:solidFill>
              <a:schemeClr val="accent1">
                <a:alpha val="72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0" name="Oval 37"/>
            <p:cNvSpPr>
              <a:spLocks noChangeAspect="1"/>
            </p:cNvSpPr>
            <p:nvPr/>
          </p:nvSpPr>
          <p:spPr>
            <a:xfrm>
              <a:off x="4272542" y="2358596"/>
              <a:ext cx="543501" cy="543956"/>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133" b="1" dirty="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03</a:t>
              </a:r>
            </a:p>
          </p:txBody>
        </p:sp>
        <p:grpSp>
          <p:nvGrpSpPr>
            <p:cNvPr id="17" name="Group 63"/>
            <p:cNvGrpSpPr/>
            <p:nvPr/>
          </p:nvGrpSpPr>
          <p:grpSpPr>
            <a:xfrm>
              <a:off x="3458186" y="1681865"/>
              <a:ext cx="2248713" cy="537821"/>
              <a:chOff x="8578397" y="3611567"/>
              <a:chExt cx="2571838" cy="717095"/>
            </a:xfrm>
          </p:grpSpPr>
          <p:sp>
            <p:nvSpPr>
              <p:cNvPr id="46" name="TextBox 64"/>
              <p:cNvSpPr txBox="1"/>
              <p:nvPr/>
            </p:nvSpPr>
            <p:spPr>
              <a:xfrm>
                <a:off x="8578397" y="3611567"/>
                <a:ext cx="2571838" cy="246221"/>
              </a:xfrm>
              <a:prstGeom prst="rect">
                <a:avLst/>
              </a:prstGeom>
              <a:noFill/>
            </p:spPr>
            <p:txBody>
              <a:bodyPr wrap="none" lIns="0" tIns="0" rIns="0" bIns="0" anchor="t" anchorCtr="1">
                <a:normAutofit/>
              </a:bodyPr>
              <a:lstStyle/>
              <a:p>
                <a:pPr algn="ctr" fontAlgn="base">
                  <a:spcBef>
                    <a:spcPct val="0"/>
                  </a:spcBef>
                  <a:spcAft>
                    <a:spcPct val="0"/>
                  </a:spcAft>
                </a:pPr>
                <a:r>
                  <a:rPr lang="zh-CN" altLang="en-US" sz="1600" b="1">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sp>
            <p:nvSpPr>
              <p:cNvPr id="47" name="Rectangle 65"/>
              <p:cNvSpPr/>
              <p:nvPr/>
            </p:nvSpPr>
            <p:spPr>
              <a:xfrm>
                <a:off x="8689522" y="3866997"/>
                <a:ext cx="2359478" cy="461665"/>
              </a:xfrm>
              <a:prstGeom prst="rect">
                <a:avLst/>
              </a:prstGeom>
            </p:spPr>
            <p:txBody>
              <a:bodyPr wrap="square" lIns="0" tIns="0" rIns="0" bIns="0" anchor="t" anchorCtr="1">
                <a:normAutofit/>
              </a:bodyPr>
              <a:lstStyle/>
              <a:p>
                <a:pPr algn="ctr">
                  <a:lnSpc>
                    <a:spcPct val="120000"/>
                  </a:lnSpc>
                </a:pPr>
                <a:r>
                  <a:rPr lang="zh-CN" altLang="en-US" sz="10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a:t>
                </a:r>
                <a:br>
                  <a:rPr lang="zh-CN" altLang="en-US" sz="10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0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grpSp>
      </p:grpSp>
      <p:grpSp>
        <p:nvGrpSpPr>
          <p:cNvPr id="54" name="组合 53"/>
          <p:cNvGrpSpPr/>
          <p:nvPr/>
        </p:nvGrpSpPr>
        <p:grpSpPr>
          <a:xfrm>
            <a:off x="6527778" y="3563187"/>
            <a:ext cx="2998284" cy="1791517"/>
            <a:chOff x="4895832" y="2672389"/>
            <a:chExt cx="2248713" cy="1343638"/>
          </a:xfrm>
        </p:grpSpPr>
        <p:sp>
          <p:nvSpPr>
            <p:cNvPr id="11" name="Oval 39"/>
            <p:cNvSpPr>
              <a:spLocks noChangeAspect="1"/>
            </p:cNvSpPr>
            <p:nvPr/>
          </p:nvSpPr>
          <p:spPr>
            <a:xfrm>
              <a:off x="5611105" y="2672389"/>
              <a:ext cx="706552" cy="707143"/>
            </a:xfrm>
            <a:prstGeom prst="ellipse">
              <a:avLst/>
            </a:prstGeom>
            <a:solidFill>
              <a:schemeClr val="accent4">
                <a:alpha val="72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2" name="Oval 40"/>
            <p:cNvSpPr>
              <a:spLocks noChangeAspect="1"/>
            </p:cNvSpPr>
            <p:nvPr/>
          </p:nvSpPr>
          <p:spPr>
            <a:xfrm>
              <a:off x="5692631" y="2753983"/>
              <a:ext cx="543501" cy="543956"/>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133" b="1" dirty="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04</a:t>
              </a:r>
            </a:p>
          </p:txBody>
        </p:sp>
        <p:grpSp>
          <p:nvGrpSpPr>
            <p:cNvPr id="18" name="Group 66"/>
            <p:cNvGrpSpPr/>
            <p:nvPr/>
          </p:nvGrpSpPr>
          <p:grpSpPr>
            <a:xfrm>
              <a:off x="4895832" y="3478206"/>
              <a:ext cx="2248713" cy="537821"/>
              <a:chOff x="8578397" y="3611567"/>
              <a:chExt cx="2571838" cy="717095"/>
            </a:xfrm>
          </p:grpSpPr>
          <p:sp>
            <p:nvSpPr>
              <p:cNvPr id="44" name="TextBox 67"/>
              <p:cNvSpPr txBox="1"/>
              <p:nvPr/>
            </p:nvSpPr>
            <p:spPr>
              <a:xfrm>
                <a:off x="8578397" y="3611567"/>
                <a:ext cx="2571838" cy="246221"/>
              </a:xfrm>
              <a:prstGeom prst="rect">
                <a:avLst/>
              </a:prstGeom>
              <a:noFill/>
            </p:spPr>
            <p:txBody>
              <a:bodyPr wrap="none" lIns="0" tIns="0" rIns="0" bIns="0" anchor="t" anchorCtr="1">
                <a:normAutofit/>
              </a:bodyPr>
              <a:lstStyle/>
              <a:p>
                <a:pPr algn="ctr" fontAlgn="base">
                  <a:spcBef>
                    <a:spcPct val="0"/>
                  </a:spcBef>
                  <a:spcAft>
                    <a:spcPct val="0"/>
                  </a:spcAft>
                </a:pPr>
                <a:r>
                  <a:rPr lang="zh-CN" altLang="en-US" sz="1600" b="1">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sp>
            <p:nvSpPr>
              <p:cNvPr id="45" name="Rectangle 68"/>
              <p:cNvSpPr/>
              <p:nvPr/>
            </p:nvSpPr>
            <p:spPr>
              <a:xfrm>
                <a:off x="8689522" y="3866997"/>
                <a:ext cx="2359478" cy="461665"/>
              </a:xfrm>
              <a:prstGeom prst="rect">
                <a:avLst/>
              </a:prstGeom>
            </p:spPr>
            <p:txBody>
              <a:bodyPr wrap="square" lIns="0" tIns="0" rIns="0" bIns="0" anchor="t" anchorCtr="1">
                <a:normAutofit/>
              </a:bodyPr>
              <a:lstStyle/>
              <a:p>
                <a:pPr algn="ctr">
                  <a:lnSpc>
                    <a:spcPct val="120000"/>
                  </a:lnSpc>
                </a:pPr>
                <a:r>
                  <a:rPr lang="zh-CN" altLang="en-US" sz="10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a:t>
                </a:r>
                <a:br>
                  <a:rPr lang="zh-CN" altLang="en-US" sz="10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067">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grpSp>
      </p:grpSp>
      <p:grpSp>
        <p:nvGrpSpPr>
          <p:cNvPr id="20" name="Group 1"/>
          <p:cNvGrpSpPr/>
          <p:nvPr/>
        </p:nvGrpSpPr>
        <p:grpSpPr>
          <a:xfrm>
            <a:off x="8694567" y="1309444"/>
            <a:ext cx="2480463" cy="1713027"/>
            <a:chOff x="8980503" y="1080134"/>
            <a:chExt cx="2480463" cy="1713027"/>
          </a:xfrm>
        </p:grpSpPr>
        <p:sp>
          <p:nvSpPr>
            <p:cNvPr id="21" name="Freeform: Shape 29"/>
            <p:cNvSpPr>
              <a:spLocks/>
            </p:cNvSpPr>
            <p:nvPr/>
          </p:nvSpPr>
          <p:spPr bwMode="auto">
            <a:xfrm rot="3026502">
              <a:off x="9196305" y="1916682"/>
              <a:ext cx="660677" cy="1092281"/>
            </a:xfrm>
            <a:custGeom>
              <a:avLst/>
              <a:gdLst>
                <a:gd name="T0" fmla="*/ 2 w 397"/>
                <a:gd name="T1" fmla="*/ 268 h 659"/>
                <a:gd name="T2" fmla="*/ 0 w 397"/>
                <a:gd name="T3" fmla="*/ 268 h 659"/>
                <a:gd name="T4" fmla="*/ 0 w 397"/>
                <a:gd name="T5" fmla="*/ 268 h 659"/>
                <a:gd name="T6" fmla="*/ 3 w 397"/>
                <a:gd name="T7" fmla="*/ 271 h 659"/>
                <a:gd name="T8" fmla="*/ 4 w 397"/>
                <a:gd name="T9" fmla="*/ 282 h 659"/>
                <a:gd name="T10" fmla="*/ 5 w 397"/>
                <a:gd name="T11" fmla="*/ 284 h 659"/>
                <a:gd name="T12" fmla="*/ 48 w 397"/>
                <a:gd name="T13" fmla="*/ 418 h 659"/>
                <a:gd name="T14" fmla="*/ 92 w 397"/>
                <a:gd name="T15" fmla="*/ 290 h 659"/>
                <a:gd name="T16" fmla="*/ 172 w 397"/>
                <a:gd name="T17" fmla="*/ 441 h 659"/>
                <a:gd name="T18" fmla="*/ 145 w 397"/>
                <a:gd name="T19" fmla="*/ 564 h 659"/>
                <a:gd name="T20" fmla="*/ 201 w 397"/>
                <a:gd name="T21" fmla="*/ 659 h 659"/>
                <a:gd name="T22" fmla="*/ 172 w 397"/>
                <a:gd name="T23" fmla="*/ 604 h 659"/>
                <a:gd name="T24" fmla="*/ 182 w 397"/>
                <a:gd name="T25" fmla="*/ 528 h 659"/>
                <a:gd name="T26" fmla="*/ 229 w 397"/>
                <a:gd name="T27" fmla="*/ 462 h 659"/>
                <a:gd name="T28" fmla="*/ 272 w 397"/>
                <a:gd name="T29" fmla="*/ 386 h 659"/>
                <a:gd name="T30" fmla="*/ 280 w 397"/>
                <a:gd name="T31" fmla="*/ 362 h 659"/>
                <a:gd name="T32" fmla="*/ 307 w 397"/>
                <a:gd name="T33" fmla="*/ 484 h 659"/>
                <a:gd name="T34" fmla="*/ 325 w 397"/>
                <a:gd name="T35" fmla="*/ 406 h 659"/>
                <a:gd name="T36" fmla="*/ 370 w 397"/>
                <a:gd name="T37" fmla="*/ 198 h 659"/>
                <a:gd name="T38" fmla="*/ 189 w 397"/>
                <a:gd name="T39" fmla="*/ 0 h 659"/>
                <a:gd name="T40" fmla="*/ 3 w 397"/>
                <a:gd name="T41" fmla="*/ 254 h 659"/>
                <a:gd name="T42" fmla="*/ 2 w 397"/>
                <a:gd name="T43" fmla="*/ 268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7" h="659">
                  <a:moveTo>
                    <a:pt x="2" y="268"/>
                  </a:moveTo>
                  <a:cubicBezTo>
                    <a:pt x="2" y="267"/>
                    <a:pt x="0" y="264"/>
                    <a:pt x="0" y="268"/>
                  </a:cubicBezTo>
                  <a:cubicBezTo>
                    <a:pt x="0" y="268"/>
                    <a:pt x="0" y="268"/>
                    <a:pt x="0" y="268"/>
                  </a:cubicBezTo>
                  <a:cubicBezTo>
                    <a:pt x="0" y="269"/>
                    <a:pt x="2" y="270"/>
                    <a:pt x="3" y="271"/>
                  </a:cubicBezTo>
                  <a:cubicBezTo>
                    <a:pt x="3" y="275"/>
                    <a:pt x="4" y="278"/>
                    <a:pt x="4" y="282"/>
                  </a:cubicBezTo>
                  <a:cubicBezTo>
                    <a:pt x="5" y="283"/>
                    <a:pt x="5" y="283"/>
                    <a:pt x="5" y="284"/>
                  </a:cubicBezTo>
                  <a:cubicBezTo>
                    <a:pt x="10" y="335"/>
                    <a:pt x="25" y="381"/>
                    <a:pt x="48" y="418"/>
                  </a:cubicBezTo>
                  <a:cubicBezTo>
                    <a:pt x="23" y="377"/>
                    <a:pt x="37" y="299"/>
                    <a:pt x="92" y="290"/>
                  </a:cubicBezTo>
                  <a:cubicBezTo>
                    <a:pt x="158" y="280"/>
                    <a:pt x="169" y="399"/>
                    <a:pt x="172" y="441"/>
                  </a:cubicBezTo>
                  <a:cubicBezTo>
                    <a:pt x="174" y="484"/>
                    <a:pt x="145" y="521"/>
                    <a:pt x="145" y="564"/>
                  </a:cubicBezTo>
                  <a:cubicBezTo>
                    <a:pt x="145" y="613"/>
                    <a:pt x="170" y="653"/>
                    <a:pt x="201" y="659"/>
                  </a:cubicBezTo>
                  <a:cubicBezTo>
                    <a:pt x="187" y="656"/>
                    <a:pt x="174" y="616"/>
                    <a:pt x="172" y="604"/>
                  </a:cubicBezTo>
                  <a:cubicBezTo>
                    <a:pt x="168" y="580"/>
                    <a:pt x="175" y="551"/>
                    <a:pt x="182" y="528"/>
                  </a:cubicBezTo>
                  <a:cubicBezTo>
                    <a:pt x="190" y="501"/>
                    <a:pt x="211" y="483"/>
                    <a:pt x="229" y="462"/>
                  </a:cubicBezTo>
                  <a:cubicBezTo>
                    <a:pt x="247" y="440"/>
                    <a:pt x="262" y="414"/>
                    <a:pt x="272" y="386"/>
                  </a:cubicBezTo>
                  <a:cubicBezTo>
                    <a:pt x="275" y="378"/>
                    <a:pt x="278" y="370"/>
                    <a:pt x="280" y="362"/>
                  </a:cubicBezTo>
                  <a:cubicBezTo>
                    <a:pt x="284" y="420"/>
                    <a:pt x="307" y="484"/>
                    <a:pt x="307" y="484"/>
                  </a:cubicBezTo>
                  <a:cubicBezTo>
                    <a:pt x="299" y="437"/>
                    <a:pt x="325" y="406"/>
                    <a:pt x="325" y="406"/>
                  </a:cubicBezTo>
                  <a:cubicBezTo>
                    <a:pt x="397" y="291"/>
                    <a:pt x="370" y="198"/>
                    <a:pt x="370" y="198"/>
                  </a:cubicBezTo>
                  <a:cubicBezTo>
                    <a:pt x="351" y="85"/>
                    <a:pt x="277" y="0"/>
                    <a:pt x="189" y="0"/>
                  </a:cubicBezTo>
                  <a:cubicBezTo>
                    <a:pt x="87" y="0"/>
                    <a:pt x="3" y="114"/>
                    <a:pt x="3" y="254"/>
                  </a:cubicBezTo>
                  <a:cubicBezTo>
                    <a:pt x="3" y="258"/>
                    <a:pt x="2" y="263"/>
                    <a:pt x="2" y="268"/>
                  </a:cubicBezTo>
                  <a:close/>
                </a:path>
              </a:pathLst>
            </a:custGeom>
            <a:solidFill>
              <a:schemeClr val="accent5">
                <a:lumMod val="60000"/>
                <a:lumOff val="40000"/>
              </a:scheme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2" name="Freeform: Shape 30"/>
            <p:cNvSpPr>
              <a:spLocks/>
            </p:cNvSpPr>
            <p:nvPr/>
          </p:nvSpPr>
          <p:spPr bwMode="auto">
            <a:xfrm rot="3026502">
              <a:off x="9387506" y="2008233"/>
              <a:ext cx="538459" cy="687914"/>
            </a:xfrm>
            <a:custGeom>
              <a:avLst/>
              <a:gdLst>
                <a:gd name="T0" fmla="*/ 154 w 324"/>
                <a:gd name="T1" fmla="*/ 0 h 415"/>
                <a:gd name="T2" fmla="*/ 304 w 324"/>
                <a:gd name="T3" fmla="*/ 172 h 415"/>
                <a:gd name="T4" fmla="*/ 305 w 324"/>
                <a:gd name="T5" fmla="*/ 174 h 415"/>
                <a:gd name="T6" fmla="*/ 305 w 324"/>
                <a:gd name="T7" fmla="*/ 176 h 415"/>
                <a:gd name="T8" fmla="*/ 276 w 324"/>
                <a:gd name="T9" fmla="*/ 338 h 415"/>
                <a:gd name="T10" fmla="*/ 255 w 324"/>
                <a:gd name="T11" fmla="*/ 261 h 415"/>
                <a:gd name="T12" fmla="*/ 230 w 324"/>
                <a:gd name="T13" fmla="*/ 302 h 415"/>
                <a:gd name="T14" fmla="*/ 170 w 324"/>
                <a:gd name="T15" fmla="*/ 412 h 415"/>
                <a:gd name="T16" fmla="*/ 167 w 324"/>
                <a:gd name="T17" fmla="*/ 415 h 415"/>
                <a:gd name="T18" fmla="*/ 167 w 324"/>
                <a:gd name="T19" fmla="*/ 409 h 415"/>
                <a:gd name="T20" fmla="*/ 65 w 324"/>
                <a:gd name="T21" fmla="*/ 228 h 415"/>
                <a:gd name="T22" fmla="*/ 52 w 324"/>
                <a:gd name="T23" fmla="*/ 229 h 415"/>
                <a:gd name="T24" fmla="*/ 2 w 324"/>
                <a:gd name="T25" fmla="*/ 256 h 415"/>
                <a:gd name="T26" fmla="*/ 1 w 324"/>
                <a:gd name="T27" fmla="*/ 251 h 415"/>
                <a:gd name="T28" fmla="*/ 1 w 324"/>
                <a:gd name="T29" fmla="*/ 249 h 415"/>
                <a:gd name="T30" fmla="*/ 0 w 324"/>
                <a:gd name="T31" fmla="*/ 239 h 415"/>
                <a:gd name="T32" fmla="*/ 0 w 324"/>
                <a:gd name="T33" fmla="*/ 236 h 415"/>
                <a:gd name="T34" fmla="*/ 0 w 324"/>
                <a:gd name="T35" fmla="*/ 223 h 415"/>
                <a:gd name="T36" fmla="*/ 154 w 324"/>
                <a:gd name="T37"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4" h="415">
                  <a:moveTo>
                    <a:pt x="154" y="0"/>
                  </a:moveTo>
                  <a:cubicBezTo>
                    <a:pt x="225" y="0"/>
                    <a:pt x="288" y="73"/>
                    <a:pt x="304" y="172"/>
                  </a:cubicBezTo>
                  <a:cubicBezTo>
                    <a:pt x="305" y="174"/>
                    <a:pt x="305" y="174"/>
                    <a:pt x="305" y="174"/>
                  </a:cubicBezTo>
                  <a:cubicBezTo>
                    <a:pt x="305" y="176"/>
                    <a:pt x="305" y="176"/>
                    <a:pt x="305" y="176"/>
                  </a:cubicBezTo>
                  <a:cubicBezTo>
                    <a:pt x="306" y="179"/>
                    <a:pt x="324" y="248"/>
                    <a:pt x="276" y="338"/>
                  </a:cubicBezTo>
                  <a:cubicBezTo>
                    <a:pt x="276" y="335"/>
                    <a:pt x="256" y="263"/>
                    <a:pt x="255" y="261"/>
                  </a:cubicBezTo>
                  <a:cubicBezTo>
                    <a:pt x="256" y="270"/>
                    <a:pt x="235" y="292"/>
                    <a:pt x="230" y="302"/>
                  </a:cubicBezTo>
                  <a:cubicBezTo>
                    <a:pt x="209" y="338"/>
                    <a:pt x="198" y="379"/>
                    <a:pt x="170" y="412"/>
                  </a:cubicBezTo>
                  <a:cubicBezTo>
                    <a:pt x="169" y="413"/>
                    <a:pt x="168" y="414"/>
                    <a:pt x="167" y="415"/>
                  </a:cubicBezTo>
                  <a:cubicBezTo>
                    <a:pt x="167" y="413"/>
                    <a:pt x="167" y="411"/>
                    <a:pt x="167" y="409"/>
                  </a:cubicBezTo>
                  <a:cubicBezTo>
                    <a:pt x="159" y="260"/>
                    <a:pt x="107" y="228"/>
                    <a:pt x="65" y="228"/>
                  </a:cubicBezTo>
                  <a:cubicBezTo>
                    <a:pt x="61" y="228"/>
                    <a:pt x="57" y="229"/>
                    <a:pt x="52" y="229"/>
                  </a:cubicBezTo>
                  <a:cubicBezTo>
                    <a:pt x="33" y="232"/>
                    <a:pt x="15" y="242"/>
                    <a:pt x="2" y="256"/>
                  </a:cubicBezTo>
                  <a:cubicBezTo>
                    <a:pt x="2" y="254"/>
                    <a:pt x="1" y="253"/>
                    <a:pt x="1" y="251"/>
                  </a:cubicBezTo>
                  <a:cubicBezTo>
                    <a:pt x="1" y="249"/>
                    <a:pt x="1" y="249"/>
                    <a:pt x="1" y="249"/>
                  </a:cubicBezTo>
                  <a:cubicBezTo>
                    <a:pt x="1" y="246"/>
                    <a:pt x="1" y="242"/>
                    <a:pt x="0" y="239"/>
                  </a:cubicBezTo>
                  <a:cubicBezTo>
                    <a:pt x="0" y="239"/>
                    <a:pt x="0" y="236"/>
                    <a:pt x="0" y="236"/>
                  </a:cubicBezTo>
                  <a:cubicBezTo>
                    <a:pt x="0" y="231"/>
                    <a:pt x="0" y="227"/>
                    <a:pt x="0" y="223"/>
                  </a:cubicBezTo>
                  <a:cubicBezTo>
                    <a:pt x="0" y="100"/>
                    <a:pt x="69" y="0"/>
                    <a:pt x="154" y="0"/>
                  </a:cubicBezTo>
                  <a:close/>
                </a:path>
              </a:pathLst>
            </a:custGeom>
            <a:solidFill>
              <a:schemeClr val="accent4">
                <a:lumMod val="20000"/>
                <a:lumOff val="80000"/>
              </a:scheme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3" name="Freeform: Shape 31"/>
            <p:cNvSpPr>
              <a:spLocks/>
            </p:cNvSpPr>
            <p:nvPr/>
          </p:nvSpPr>
          <p:spPr bwMode="auto">
            <a:xfrm rot="3026502">
              <a:off x="9521162" y="2063544"/>
              <a:ext cx="352687" cy="497253"/>
            </a:xfrm>
            <a:custGeom>
              <a:avLst/>
              <a:gdLst>
                <a:gd name="T0" fmla="*/ 43 w 212"/>
                <a:gd name="T1" fmla="*/ 142 h 300"/>
                <a:gd name="T2" fmla="*/ 34 w 212"/>
                <a:gd name="T3" fmla="*/ 142 h 300"/>
                <a:gd name="T4" fmla="*/ 1 w 212"/>
                <a:gd name="T5" fmla="*/ 159 h 300"/>
                <a:gd name="T6" fmla="*/ 1 w 212"/>
                <a:gd name="T7" fmla="*/ 156 h 300"/>
                <a:gd name="T8" fmla="*/ 1 w 212"/>
                <a:gd name="T9" fmla="*/ 155 h 300"/>
                <a:gd name="T10" fmla="*/ 0 w 212"/>
                <a:gd name="T11" fmla="*/ 148 h 300"/>
                <a:gd name="T12" fmla="*/ 0 w 212"/>
                <a:gd name="T13" fmla="*/ 146 h 300"/>
                <a:gd name="T14" fmla="*/ 0 w 212"/>
                <a:gd name="T15" fmla="*/ 139 h 300"/>
                <a:gd name="T16" fmla="*/ 101 w 212"/>
                <a:gd name="T17" fmla="*/ 0 h 300"/>
                <a:gd name="T18" fmla="*/ 199 w 212"/>
                <a:gd name="T19" fmla="*/ 107 h 300"/>
                <a:gd name="T20" fmla="*/ 200 w 212"/>
                <a:gd name="T21" fmla="*/ 108 h 300"/>
                <a:gd name="T22" fmla="*/ 200 w 212"/>
                <a:gd name="T23" fmla="*/ 109 h 300"/>
                <a:gd name="T24" fmla="*/ 181 w 212"/>
                <a:gd name="T25" fmla="*/ 210 h 300"/>
                <a:gd name="T26" fmla="*/ 167 w 212"/>
                <a:gd name="T27" fmla="*/ 162 h 300"/>
                <a:gd name="T28" fmla="*/ 150 w 212"/>
                <a:gd name="T29" fmla="*/ 187 h 300"/>
                <a:gd name="T30" fmla="*/ 121 w 212"/>
                <a:gd name="T31" fmla="*/ 300 h 300"/>
                <a:gd name="T32" fmla="*/ 43 w 212"/>
                <a:gd name="T33" fmla="*/ 14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300">
                  <a:moveTo>
                    <a:pt x="43" y="142"/>
                  </a:moveTo>
                  <a:cubicBezTo>
                    <a:pt x="40" y="142"/>
                    <a:pt x="37" y="142"/>
                    <a:pt x="34" y="142"/>
                  </a:cubicBezTo>
                  <a:cubicBezTo>
                    <a:pt x="21" y="144"/>
                    <a:pt x="10" y="150"/>
                    <a:pt x="1" y="159"/>
                  </a:cubicBezTo>
                  <a:cubicBezTo>
                    <a:pt x="1" y="158"/>
                    <a:pt x="1" y="157"/>
                    <a:pt x="1" y="156"/>
                  </a:cubicBezTo>
                  <a:cubicBezTo>
                    <a:pt x="1" y="155"/>
                    <a:pt x="1" y="155"/>
                    <a:pt x="1" y="155"/>
                  </a:cubicBezTo>
                  <a:cubicBezTo>
                    <a:pt x="0" y="152"/>
                    <a:pt x="0" y="150"/>
                    <a:pt x="0" y="148"/>
                  </a:cubicBezTo>
                  <a:cubicBezTo>
                    <a:pt x="0" y="146"/>
                    <a:pt x="0" y="146"/>
                    <a:pt x="0" y="146"/>
                  </a:cubicBezTo>
                  <a:cubicBezTo>
                    <a:pt x="0" y="143"/>
                    <a:pt x="0" y="141"/>
                    <a:pt x="0" y="139"/>
                  </a:cubicBezTo>
                  <a:cubicBezTo>
                    <a:pt x="0" y="62"/>
                    <a:pt x="45" y="0"/>
                    <a:pt x="101" y="0"/>
                  </a:cubicBezTo>
                  <a:cubicBezTo>
                    <a:pt x="147" y="0"/>
                    <a:pt x="189" y="45"/>
                    <a:pt x="199" y="107"/>
                  </a:cubicBezTo>
                  <a:cubicBezTo>
                    <a:pt x="200" y="108"/>
                    <a:pt x="200" y="108"/>
                    <a:pt x="200" y="108"/>
                  </a:cubicBezTo>
                  <a:cubicBezTo>
                    <a:pt x="200" y="109"/>
                    <a:pt x="200" y="109"/>
                    <a:pt x="200" y="109"/>
                  </a:cubicBezTo>
                  <a:cubicBezTo>
                    <a:pt x="201" y="111"/>
                    <a:pt x="212" y="154"/>
                    <a:pt x="181" y="210"/>
                  </a:cubicBezTo>
                  <a:cubicBezTo>
                    <a:pt x="181" y="208"/>
                    <a:pt x="167" y="164"/>
                    <a:pt x="167" y="162"/>
                  </a:cubicBezTo>
                  <a:cubicBezTo>
                    <a:pt x="168" y="168"/>
                    <a:pt x="154" y="181"/>
                    <a:pt x="150" y="187"/>
                  </a:cubicBezTo>
                  <a:cubicBezTo>
                    <a:pt x="137" y="210"/>
                    <a:pt x="126" y="275"/>
                    <a:pt x="121" y="300"/>
                  </a:cubicBezTo>
                  <a:cubicBezTo>
                    <a:pt x="121" y="300"/>
                    <a:pt x="94" y="134"/>
                    <a:pt x="43" y="142"/>
                  </a:cubicBezTo>
                  <a:close/>
                </a:path>
              </a:pathLst>
            </a:custGeom>
            <a:solidFill>
              <a:schemeClr val="accent5"/>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4" name="Freeform: Shape 8"/>
            <p:cNvSpPr>
              <a:spLocks/>
            </p:cNvSpPr>
            <p:nvPr/>
          </p:nvSpPr>
          <p:spPr bwMode="auto">
            <a:xfrm rot="3026502">
              <a:off x="9456569" y="1412790"/>
              <a:ext cx="518205" cy="818513"/>
            </a:xfrm>
            <a:custGeom>
              <a:avLst/>
              <a:gdLst>
                <a:gd name="T0" fmla="*/ 156 w 313"/>
                <a:gd name="T1" fmla="*/ 0 h 495"/>
                <a:gd name="T2" fmla="*/ 0 w 313"/>
                <a:gd name="T3" fmla="*/ 159 h 495"/>
                <a:gd name="T4" fmla="*/ 0 w 313"/>
                <a:gd name="T5" fmla="*/ 163 h 495"/>
                <a:gd name="T6" fmla="*/ 0 w 313"/>
                <a:gd name="T7" fmla="*/ 163 h 495"/>
                <a:gd name="T8" fmla="*/ 101 w 313"/>
                <a:gd name="T9" fmla="*/ 480 h 495"/>
                <a:gd name="T10" fmla="*/ 106 w 313"/>
                <a:gd name="T11" fmla="*/ 486 h 495"/>
                <a:gd name="T12" fmla="*/ 106 w 313"/>
                <a:gd name="T13" fmla="*/ 486 h 495"/>
                <a:gd name="T14" fmla="*/ 106 w 313"/>
                <a:gd name="T15" fmla="*/ 486 h 495"/>
                <a:gd name="T16" fmla="*/ 128 w 313"/>
                <a:gd name="T17" fmla="*/ 495 h 495"/>
                <a:gd name="T18" fmla="*/ 158 w 313"/>
                <a:gd name="T19" fmla="*/ 469 h 495"/>
                <a:gd name="T20" fmla="*/ 156 w 313"/>
                <a:gd name="T21" fmla="*/ 463 h 495"/>
                <a:gd name="T22" fmla="*/ 156 w 313"/>
                <a:gd name="T23" fmla="*/ 463 h 495"/>
                <a:gd name="T24" fmla="*/ 148 w 313"/>
                <a:gd name="T25" fmla="*/ 415 h 495"/>
                <a:gd name="T26" fmla="*/ 191 w 313"/>
                <a:gd name="T27" fmla="*/ 311 h 495"/>
                <a:gd name="T28" fmla="*/ 191 w 313"/>
                <a:gd name="T29" fmla="*/ 310 h 495"/>
                <a:gd name="T30" fmla="*/ 270 w 313"/>
                <a:gd name="T31" fmla="*/ 264 h 495"/>
                <a:gd name="T32" fmla="*/ 313 w 313"/>
                <a:gd name="T33" fmla="*/ 157 h 495"/>
                <a:gd name="T34" fmla="*/ 156 w 313"/>
                <a:gd name="T3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3" h="495">
                  <a:moveTo>
                    <a:pt x="156" y="0"/>
                  </a:moveTo>
                  <a:cubicBezTo>
                    <a:pt x="70" y="0"/>
                    <a:pt x="0" y="72"/>
                    <a:pt x="0" y="159"/>
                  </a:cubicBezTo>
                  <a:cubicBezTo>
                    <a:pt x="0" y="159"/>
                    <a:pt x="0" y="163"/>
                    <a:pt x="0" y="163"/>
                  </a:cubicBezTo>
                  <a:cubicBezTo>
                    <a:pt x="0" y="163"/>
                    <a:pt x="0" y="163"/>
                    <a:pt x="0" y="163"/>
                  </a:cubicBezTo>
                  <a:cubicBezTo>
                    <a:pt x="0" y="283"/>
                    <a:pt x="38" y="389"/>
                    <a:pt x="101" y="480"/>
                  </a:cubicBezTo>
                  <a:cubicBezTo>
                    <a:pt x="102" y="482"/>
                    <a:pt x="104" y="484"/>
                    <a:pt x="106" y="486"/>
                  </a:cubicBezTo>
                  <a:cubicBezTo>
                    <a:pt x="106" y="486"/>
                    <a:pt x="106" y="486"/>
                    <a:pt x="106" y="486"/>
                  </a:cubicBezTo>
                  <a:cubicBezTo>
                    <a:pt x="106" y="486"/>
                    <a:pt x="106" y="486"/>
                    <a:pt x="106" y="486"/>
                  </a:cubicBezTo>
                  <a:cubicBezTo>
                    <a:pt x="111" y="491"/>
                    <a:pt x="119" y="495"/>
                    <a:pt x="128" y="495"/>
                  </a:cubicBezTo>
                  <a:cubicBezTo>
                    <a:pt x="145" y="495"/>
                    <a:pt x="158" y="486"/>
                    <a:pt x="158" y="469"/>
                  </a:cubicBezTo>
                  <a:cubicBezTo>
                    <a:pt x="158" y="465"/>
                    <a:pt x="158" y="463"/>
                    <a:pt x="156" y="463"/>
                  </a:cubicBezTo>
                  <a:cubicBezTo>
                    <a:pt x="156" y="463"/>
                    <a:pt x="156" y="463"/>
                    <a:pt x="156" y="463"/>
                  </a:cubicBezTo>
                  <a:cubicBezTo>
                    <a:pt x="152" y="443"/>
                    <a:pt x="145" y="431"/>
                    <a:pt x="148" y="415"/>
                  </a:cubicBezTo>
                  <a:cubicBezTo>
                    <a:pt x="155" y="374"/>
                    <a:pt x="164" y="339"/>
                    <a:pt x="191" y="311"/>
                  </a:cubicBezTo>
                  <a:cubicBezTo>
                    <a:pt x="191" y="311"/>
                    <a:pt x="191" y="310"/>
                    <a:pt x="191" y="310"/>
                  </a:cubicBezTo>
                  <a:cubicBezTo>
                    <a:pt x="212" y="288"/>
                    <a:pt x="239" y="271"/>
                    <a:pt x="270" y="264"/>
                  </a:cubicBezTo>
                  <a:cubicBezTo>
                    <a:pt x="297" y="236"/>
                    <a:pt x="313" y="198"/>
                    <a:pt x="313" y="157"/>
                  </a:cubicBezTo>
                  <a:cubicBezTo>
                    <a:pt x="313" y="70"/>
                    <a:pt x="243" y="0"/>
                    <a:pt x="156" y="0"/>
                  </a:cubicBezTo>
                  <a:close/>
                </a:path>
              </a:pathLst>
            </a:custGeom>
            <a:solidFill>
              <a:srgbClr val="B3B3B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5" name="Freeform: Shape 9"/>
            <p:cNvSpPr>
              <a:spLocks/>
            </p:cNvSpPr>
            <p:nvPr/>
          </p:nvSpPr>
          <p:spPr bwMode="auto">
            <a:xfrm rot="3026502">
              <a:off x="9456569" y="1412790"/>
              <a:ext cx="518205" cy="818513"/>
            </a:xfrm>
            <a:custGeom>
              <a:avLst/>
              <a:gdLst>
                <a:gd name="T0" fmla="*/ 156 w 313"/>
                <a:gd name="T1" fmla="*/ 0 h 495"/>
                <a:gd name="T2" fmla="*/ 0 w 313"/>
                <a:gd name="T3" fmla="*/ 159 h 495"/>
                <a:gd name="T4" fmla="*/ 0 w 313"/>
                <a:gd name="T5" fmla="*/ 163 h 495"/>
                <a:gd name="T6" fmla="*/ 0 w 313"/>
                <a:gd name="T7" fmla="*/ 163 h 495"/>
                <a:gd name="T8" fmla="*/ 101 w 313"/>
                <a:gd name="T9" fmla="*/ 480 h 495"/>
                <a:gd name="T10" fmla="*/ 106 w 313"/>
                <a:gd name="T11" fmla="*/ 486 h 495"/>
                <a:gd name="T12" fmla="*/ 106 w 313"/>
                <a:gd name="T13" fmla="*/ 486 h 495"/>
                <a:gd name="T14" fmla="*/ 106 w 313"/>
                <a:gd name="T15" fmla="*/ 486 h 495"/>
                <a:gd name="T16" fmla="*/ 128 w 313"/>
                <a:gd name="T17" fmla="*/ 495 h 495"/>
                <a:gd name="T18" fmla="*/ 158 w 313"/>
                <a:gd name="T19" fmla="*/ 469 h 495"/>
                <a:gd name="T20" fmla="*/ 156 w 313"/>
                <a:gd name="T21" fmla="*/ 463 h 495"/>
                <a:gd name="T22" fmla="*/ 156 w 313"/>
                <a:gd name="T23" fmla="*/ 463 h 495"/>
                <a:gd name="T24" fmla="*/ 148 w 313"/>
                <a:gd name="T25" fmla="*/ 415 h 495"/>
                <a:gd name="T26" fmla="*/ 191 w 313"/>
                <a:gd name="T27" fmla="*/ 311 h 495"/>
                <a:gd name="T28" fmla="*/ 191 w 313"/>
                <a:gd name="T29" fmla="*/ 310 h 495"/>
                <a:gd name="T30" fmla="*/ 270 w 313"/>
                <a:gd name="T31" fmla="*/ 264 h 495"/>
                <a:gd name="T32" fmla="*/ 313 w 313"/>
                <a:gd name="T33" fmla="*/ 157 h 495"/>
                <a:gd name="T34" fmla="*/ 156 w 313"/>
                <a:gd name="T3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3" h="495">
                  <a:moveTo>
                    <a:pt x="156" y="0"/>
                  </a:moveTo>
                  <a:cubicBezTo>
                    <a:pt x="70" y="0"/>
                    <a:pt x="0" y="72"/>
                    <a:pt x="0" y="159"/>
                  </a:cubicBezTo>
                  <a:cubicBezTo>
                    <a:pt x="0" y="159"/>
                    <a:pt x="0" y="163"/>
                    <a:pt x="0" y="163"/>
                  </a:cubicBezTo>
                  <a:cubicBezTo>
                    <a:pt x="0" y="163"/>
                    <a:pt x="0" y="163"/>
                    <a:pt x="0" y="163"/>
                  </a:cubicBezTo>
                  <a:cubicBezTo>
                    <a:pt x="0" y="283"/>
                    <a:pt x="38" y="389"/>
                    <a:pt x="101" y="480"/>
                  </a:cubicBezTo>
                  <a:cubicBezTo>
                    <a:pt x="102" y="482"/>
                    <a:pt x="104" y="484"/>
                    <a:pt x="106" y="486"/>
                  </a:cubicBezTo>
                  <a:cubicBezTo>
                    <a:pt x="106" y="486"/>
                    <a:pt x="106" y="486"/>
                    <a:pt x="106" y="486"/>
                  </a:cubicBezTo>
                  <a:cubicBezTo>
                    <a:pt x="106" y="486"/>
                    <a:pt x="106" y="486"/>
                    <a:pt x="106" y="486"/>
                  </a:cubicBezTo>
                  <a:cubicBezTo>
                    <a:pt x="111" y="491"/>
                    <a:pt x="119" y="495"/>
                    <a:pt x="128" y="495"/>
                  </a:cubicBezTo>
                  <a:cubicBezTo>
                    <a:pt x="145" y="495"/>
                    <a:pt x="158" y="486"/>
                    <a:pt x="158" y="469"/>
                  </a:cubicBezTo>
                  <a:cubicBezTo>
                    <a:pt x="158" y="465"/>
                    <a:pt x="158" y="463"/>
                    <a:pt x="156" y="463"/>
                  </a:cubicBezTo>
                  <a:cubicBezTo>
                    <a:pt x="156" y="463"/>
                    <a:pt x="156" y="463"/>
                    <a:pt x="156" y="463"/>
                  </a:cubicBezTo>
                  <a:cubicBezTo>
                    <a:pt x="152" y="443"/>
                    <a:pt x="145" y="431"/>
                    <a:pt x="148" y="415"/>
                  </a:cubicBezTo>
                  <a:cubicBezTo>
                    <a:pt x="155" y="374"/>
                    <a:pt x="164" y="339"/>
                    <a:pt x="191" y="311"/>
                  </a:cubicBezTo>
                  <a:cubicBezTo>
                    <a:pt x="191" y="311"/>
                    <a:pt x="191" y="310"/>
                    <a:pt x="191" y="310"/>
                  </a:cubicBezTo>
                  <a:cubicBezTo>
                    <a:pt x="212" y="288"/>
                    <a:pt x="239" y="271"/>
                    <a:pt x="270" y="264"/>
                  </a:cubicBezTo>
                  <a:cubicBezTo>
                    <a:pt x="297" y="236"/>
                    <a:pt x="313" y="198"/>
                    <a:pt x="313" y="157"/>
                  </a:cubicBezTo>
                  <a:cubicBezTo>
                    <a:pt x="313" y="70"/>
                    <a:pt x="243" y="0"/>
                    <a:pt x="156" y="0"/>
                  </a:cubicBezTo>
                  <a:close/>
                </a:path>
              </a:pathLst>
            </a:custGeom>
            <a:solidFill>
              <a:srgbClr val="B3B3B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6" name="Freeform: Shape 10"/>
            <p:cNvSpPr>
              <a:spLocks/>
            </p:cNvSpPr>
            <p:nvPr/>
          </p:nvSpPr>
          <p:spPr bwMode="auto">
            <a:xfrm rot="3026502">
              <a:off x="9456569" y="1412790"/>
              <a:ext cx="518205" cy="818513"/>
            </a:xfrm>
            <a:custGeom>
              <a:avLst/>
              <a:gdLst>
                <a:gd name="T0" fmla="*/ 156 w 313"/>
                <a:gd name="T1" fmla="*/ 0 h 495"/>
                <a:gd name="T2" fmla="*/ 0 w 313"/>
                <a:gd name="T3" fmla="*/ 159 h 495"/>
                <a:gd name="T4" fmla="*/ 0 w 313"/>
                <a:gd name="T5" fmla="*/ 163 h 495"/>
                <a:gd name="T6" fmla="*/ 0 w 313"/>
                <a:gd name="T7" fmla="*/ 163 h 495"/>
                <a:gd name="T8" fmla="*/ 101 w 313"/>
                <a:gd name="T9" fmla="*/ 480 h 495"/>
                <a:gd name="T10" fmla="*/ 106 w 313"/>
                <a:gd name="T11" fmla="*/ 486 h 495"/>
                <a:gd name="T12" fmla="*/ 106 w 313"/>
                <a:gd name="T13" fmla="*/ 486 h 495"/>
                <a:gd name="T14" fmla="*/ 106 w 313"/>
                <a:gd name="T15" fmla="*/ 486 h 495"/>
                <a:gd name="T16" fmla="*/ 128 w 313"/>
                <a:gd name="T17" fmla="*/ 495 h 495"/>
                <a:gd name="T18" fmla="*/ 158 w 313"/>
                <a:gd name="T19" fmla="*/ 469 h 495"/>
                <a:gd name="T20" fmla="*/ 156 w 313"/>
                <a:gd name="T21" fmla="*/ 463 h 495"/>
                <a:gd name="T22" fmla="*/ 156 w 313"/>
                <a:gd name="T23" fmla="*/ 463 h 495"/>
                <a:gd name="T24" fmla="*/ 148 w 313"/>
                <a:gd name="T25" fmla="*/ 415 h 495"/>
                <a:gd name="T26" fmla="*/ 191 w 313"/>
                <a:gd name="T27" fmla="*/ 311 h 495"/>
                <a:gd name="T28" fmla="*/ 191 w 313"/>
                <a:gd name="T29" fmla="*/ 310 h 495"/>
                <a:gd name="T30" fmla="*/ 270 w 313"/>
                <a:gd name="T31" fmla="*/ 264 h 495"/>
                <a:gd name="T32" fmla="*/ 313 w 313"/>
                <a:gd name="T33" fmla="*/ 157 h 495"/>
                <a:gd name="T34" fmla="*/ 156 w 313"/>
                <a:gd name="T3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3" h="495">
                  <a:moveTo>
                    <a:pt x="156" y="0"/>
                  </a:moveTo>
                  <a:cubicBezTo>
                    <a:pt x="70" y="0"/>
                    <a:pt x="0" y="72"/>
                    <a:pt x="0" y="159"/>
                  </a:cubicBezTo>
                  <a:cubicBezTo>
                    <a:pt x="0" y="159"/>
                    <a:pt x="0" y="163"/>
                    <a:pt x="0" y="163"/>
                  </a:cubicBezTo>
                  <a:cubicBezTo>
                    <a:pt x="0" y="163"/>
                    <a:pt x="0" y="163"/>
                    <a:pt x="0" y="163"/>
                  </a:cubicBezTo>
                  <a:cubicBezTo>
                    <a:pt x="0" y="283"/>
                    <a:pt x="38" y="389"/>
                    <a:pt x="101" y="480"/>
                  </a:cubicBezTo>
                  <a:cubicBezTo>
                    <a:pt x="102" y="482"/>
                    <a:pt x="104" y="484"/>
                    <a:pt x="106" y="486"/>
                  </a:cubicBezTo>
                  <a:cubicBezTo>
                    <a:pt x="106" y="486"/>
                    <a:pt x="106" y="486"/>
                    <a:pt x="106" y="486"/>
                  </a:cubicBezTo>
                  <a:cubicBezTo>
                    <a:pt x="106" y="486"/>
                    <a:pt x="106" y="486"/>
                    <a:pt x="106" y="486"/>
                  </a:cubicBezTo>
                  <a:cubicBezTo>
                    <a:pt x="111" y="491"/>
                    <a:pt x="119" y="495"/>
                    <a:pt x="128" y="495"/>
                  </a:cubicBezTo>
                  <a:cubicBezTo>
                    <a:pt x="145" y="495"/>
                    <a:pt x="158" y="486"/>
                    <a:pt x="158" y="469"/>
                  </a:cubicBezTo>
                  <a:cubicBezTo>
                    <a:pt x="158" y="465"/>
                    <a:pt x="158" y="463"/>
                    <a:pt x="156" y="463"/>
                  </a:cubicBezTo>
                  <a:cubicBezTo>
                    <a:pt x="156" y="463"/>
                    <a:pt x="156" y="463"/>
                    <a:pt x="156" y="463"/>
                  </a:cubicBezTo>
                  <a:cubicBezTo>
                    <a:pt x="152" y="443"/>
                    <a:pt x="145" y="431"/>
                    <a:pt x="148" y="415"/>
                  </a:cubicBezTo>
                  <a:cubicBezTo>
                    <a:pt x="155" y="374"/>
                    <a:pt x="164" y="339"/>
                    <a:pt x="191" y="311"/>
                  </a:cubicBezTo>
                  <a:cubicBezTo>
                    <a:pt x="191" y="311"/>
                    <a:pt x="191" y="310"/>
                    <a:pt x="191" y="310"/>
                  </a:cubicBezTo>
                  <a:cubicBezTo>
                    <a:pt x="212" y="288"/>
                    <a:pt x="239" y="271"/>
                    <a:pt x="270" y="264"/>
                  </a:cubicBezTo>
                  <a:cubicBezTo>
                    <a:pt x="297" y="236"/>
                    <a:pt x="313" y="198"/>
                    <a:pt x="313" y="157"/>
                  </a:cubicBezTo>
                  <a:cubicBezTo>
                    <a:pt x="313" y="70"/>
                    <a:pt x="243" y="0"/>
                    <a:pt x="156" y="0"/>
                  </a:cubicBezTo>
                  <a:close/>
                </a:path>
              </a:pathLst>
            </a:custGeom>
            <a:solidFill>
              <a:schemeClr val="accent1">
                <a:lumMod val="20000"/>
                <a:lumOff val="80000"/>
              </a:schemeClr>
            </a:solidFill>
            <a:ln>
              <a:noFill/>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7" name="Freeform: Shape 11"/>
            <p:cNvSpPr>
              <a:spLocks/>
            </p:cNvSpPr>
            <p:nvPr/>
          </p:nvSpPr>
          <p:spPr bwMode="auto">
            <a:xfrm rot="3026502">
              <a:off x="9918947" y="1971693"/>
              <a:ext cx="516808" cy="818513"/>
            </a:xfrm>
            <a:custGeom>
              <a:avLst/>
              <a:gdLst>
                <a:gd name="T0" fmla="*/ 156 w 312"/>
                <a:gd name="T1" fmla="*/ 0 h 495"/>
                <a:gd name="T2" fmla="*/ 312 w 312"/>
                <a:gd name="T3" fmla="*/ 159 h 495"/>
                <a:gd name="T4" fmla="*/ 312 w 312"/>
                <a:gd name="T5" fmla="*/ 163 h 495"/>
                <a:gd name="T6" fmla="*/ 312 w 312"/>
                <a:gd name="T7" fmla="*/ 163 h 495"/>
                <a:gd name="T8" fmla="*/ 212 w 312"/>
                <a:gd name="T9" fmla="*/ 480 h 495"/>
                <a:gd name="T10" fmla="*/ 207 w 312"/>
                <a:gd name="T11" fmla="*/ 486 h 495"/>
                <a:gd name="T12" fmla="*/ 207 w 312"/>
                <a:gd name="T13" fmla="*/ 486 h 495"/>
                <a:gd name="T14" fmla="*/ 207 w 312"/>
                <a:gd name="T15" fmla="*/ 486 h 495"/>
                <a:gd name="T16" fmla="*/ 184 w 312"/>
                <a:gd name="T17" fmla="*/ 495 h 495"/>
                <a:gd name="T18" fmla="*/ 154 w 312"/>
                <a:gd name="T19" fmla="*/ 469 h 495"/>
                <a:gd name="T20" fmla="*/ 156 w 312"/>
                <a:gd name="T21" fmla="*/ 463 h 495"/>
                <a:gd name="T22" fmla="*/ 156 w 312"/>
                <a:gd name="T23" fmla="*/ 463 h 495"/>
                <a:gd name="T24" fmla="*/ 165 w 312"/>
                <a:gd name="T25" fmla="*/ 415 h 495"/>
                <a:gd name="T26" fmla="*/ 122 w 312"/>
                <a:gd name="T27" fmla="*/ 311 h 495"/>
                <a:gd name="T28" fmla="*/ 122 w 312"/>
                <a:gd name="T29" fmla="*/ 310 h 495"/>
                <a:gd name="T30" fmla="*/ 42 w 312"/>
                <a:gd name="T31" fmla="*/ 264 h 495"/>
                <a:gd name="T32" fmla="*/ 0 w 312"/>
                <a:gd name="T33" fmla="*/ 157 h 495"/>
                <a:gd name="T34" fmla="*/ 156 w 312"/>
                <a:gd name="T3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2" h="495">
                  <a:moveTo>
                    <a:pt x="156" y="0"/>
                  </a:moveTo>
                  <a:cubicBezTo>
                    <a:pt x="242" y="0"/>
                    <a:pt x="312" y="72"/>
                    <a:pt x="312" y="159"/>
                  </a:cubicBezTo>
                  <a:cubicBezTo>
                    <a:pt x="312" y="159"/>
                    <a:pt x="312" y="163"/>
                    <a:pt x="312" y="163"/>
                  </a:cubicBezTo>
                  <a:cubicBezTo>
                    <a:pt x="312" y="163"/>
                    <a:pt x="312" y="163"/>
                    <a:pt x="312" y="163"/>
                  </a:cubicBezTo>
                  <a:cubicBezTo>
                    <a:pt x="312" y="283"/>
                    <a:pt x="275" y="389"/>
                    <a:pt x="212" y="480"/>
                  </a:cubicBezTo>
                  <a:cubicBezTo>
                    <a:pt x="210" y="482"/>
                    <a:pt x="209" y="484"/>
                    <a:pt x="207" y="486"/>
                  </a:cubicBezTo>
                  <a:cubicBezTo>
                    <a:pt x="207" y="486"/>
                    <a:pt x="207" y="486"/>
                    <a:pt x="207" y="486"/>
                  </a:cubicBezTo>
                  <a:cubicBezTo>
                    <a:pt x="207" y="486"/>
                    <a:pt x="207" y="486"/>
                    <a:pt x="207" y="486"/>
                  </a:cubicBezTo>
                  <a:cubicBezTo>
                    <a:pt x="201" y="491"/>
                    <a:pt x="193" y="495"/>
                    <a:pt x="184" y="495"/>
                  </a:cubicBezTo>
                  <a:cubicBezTo>
                    <a:pt x="168" y="495"/>
                    <a:pt x="154" y="486"/>
                    <a:pt x="154" y="469"/>
                  </a:cubicBezTo>
                  <a:cubicBezTo>
                    <a:pt x="154" y="465"/>
                    <a:pt x="155" y="463"/>
                    <a:pt x="156" y="463"/>
                  </a:cubicBezTo>
                  <a:cubicBezTo>
                    <a:pt x="156" y="463"/>
                    <a:pt x="156" y="463"/>
                    <a:pt x="156" y="463"/>
                  </a:cubicBezTo>
                  <a:cubicBezTo>
                    <a:pt x="160" y="443"/>
                    <a:pt x="167" y="431"/>
                    <a:pt x="165" y="415"/>
                  </a:cubicBezTo>
                  <a:cubicBezTo>
                    <a:pt x="158" y="374"/>
                    <a:pt x="148" y="339"/>
                    <a:pt x="122" y="311"/>
                  </a:cubicBezTo>
                  <a:cubicBezTo>
                    <a:pt x="122" y="311"/>
                    <a:pt x="122" y="310"/>
                    <a:pt x="122" y="310"/>
                  </a:cubicBezTo>
                  <a:cubicBezTo>
                    <a:pt x="101" y="288"/>
                    <a:pt x="73" y="271"/>
                    <a:pt x="42" y="264"/>
                  </a:cubicBezTo>
                  <a:cubicBezTo>
                    <a:pt x="16" y="236"/>
                    <a:pt x="0" y="198"/>
                    <a:pt x="0" y="157"/>
                  </a:cubicBezTo>
                  <a:cubicBezTo>
                    <a:pt x="0" y="70"/>
                    <a:pt x="70" y="0"/>
                    <a:pt x="156" y="0"/>
                  </a:cubicBezTo>
                  <a:close/>
                </a:path>
              </a:pathLst>
            </a:custGeom>
            <a:solidFill>
              <a:srgbClr val="B3B3B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8" name="Freeform: Shape 12"/>
            <p:cNvSpPr>
              <a:spLocks/>
            </p:cNvSpPr>
            <p:nvPr/>
          </p:nvSpPr>
          <p:spPr bwMode="auto">
            <a:xfrm rot="3026502">
              <a:off x="9918947" y="1971693"/>
              <a:ext cx="516808" cy="818513"/>
            </a:xfrm>
            <a:custGeom>
              <a:avLst/>
              <a:gdLst>
                <a:gd name="T0" fmla="*/ 156 w 312"/>
                <a:gd name="T1" fmla="*/ 0 h 495"/>
                <a:gd name="T2" fmla="*/ 312 w 312"/>
                <a:gd name="T3" fmla="*/ 159 h 495"/>
                <a:gd name="T4" fmla="*/ 312 w 312"/>
                <a:gd name="T5" fmla="*/ 163 h 495"/>
                <a:gd name="T6" fmla="*/ 312 w 312"/>
                <a:gd name="T7" fmla="*/ 163 h 495"/>
                <a:gd name="T8" fmla="*/ 212 w 312"/>
                <a:gd name="T9" fmla="*/ 480 h 495"/>
                <a:gd name="T10" fmla="*/ 207 w 312"/>
                <a:gd name="T11" fmla="*/ 486 h 495"/>
                <a:gd name="T12" fmla="*/ 207 w 312"/>
                <a:gd name="T13" fmla="*/ 486 h 495"/>
                <a:gd name="T14" fmla="*/ 207 w 312"/>
                <a:gd name="T15" fmla="*/ 486 h 495"/>
                <a:gd name="T16" fmla="*/ 184 w 312"/>
                <a:gd name="T17" fmla="*/ 495 h 495"/>
                <a:gd name="T18" fmla="*/ 154 w 312"/>
                <a:gd name="T19" fmla="*/ 469 h 495"/>
                <a:gd name="T20" fmla="*/ 156 w 312"/>
                <a:gd name="T21" fmla="*/ 463 h 495"/>
                <a:gd name="T22" fmla="*/ 156 w 312"/>
                <a:gd name="T23" fmla="*/ 463 h 495"/>
                <a:gd name="T24" fmla="*/ 165 w 312"/>
                <a:gd name="T25" fmla="*/ 415 h 495"/>
                <a:gd name="T26" fmla="*/ 122 w 312"/>
                <a:gd name="T27" fmla="*/ 311 h 495"/>
                <a:gd name="T28" fmla="*/ 122 w 312"/>
                <a:gd name="T29" fmla="*/ 310 h 495"/>
                <a:gd name="T30" fmla="*/ 42 w 312"/>
                <a:gd name="T31" fmla="*/ 264 h 495"/>
                <a:gd name="T32" fmla="*/ 0 w 312"/>
                <a:gd name="T33" fmla="*/ 157 h 495"/>
                <a:gd name="T34" fmla="*/ 156 w 312"/>
                <a:gd name="T3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2" h="495">
                  <a:moveTo>
                    <a:pt x="156" y="0"/>
                  </a:moveTo>
                  <a:cubicBezTo>
                    <a:pt x="242" y="0"/>
                    <a:pt x="312" y="72"/>
                    <a:pt x="312" y="159"/>
                  </a:cubicBezTo>
                  <a:cubicBezTo>
                    <a:pt x="312" y="159"/>
                    <a:pt x="312" y="163"/>
                    <a:pt x="312" y="163"/>
                  </a:cubicBezTo>
                  <a:cubicBezTo>
                    <a:pt x="312" y="163"/>
                    <a:pt x="312" y="163"/>
                    <a:pt x="312" y="163"/>
                  </a:cubicBezTo>
                  <a:cubicBezTo>
                    <a:pt x="312" y="283"/>
                    <a:pt x="275" y="389"/>
                    <a:pt x="212" y="480"/>
                  </a:cubicBezTo>
                  <a:cubicBezTo>
                    <a:pt x="210" y="482"/>
                    <a:pt x="209" y="484"/>
                    <a:pt x="207" y="486"/>
                  </a:cubicBezTo>
                  <a:cubicBezTo>
                    <a:pt x="207" y="486"/>
                    <a:pt x="207" y="486"/>
                    <a:pt x="207" y="486"/>
                  </a:cubicBezTo>
                  <a:cubicBezTo>
                    <a:pt x="207" y="486"/>
                    <a:pt x="207" y="486"/>
                    <a:pt x="207" y="486"/>
                  </a:cubicBezTo>
                  <a:cubicBezTo>
                    <a:pt x="201" y="491"/>
                    <a:pt x="193" y="495"/>
                    <a:pt x="184" y="495"/>
                  </a:cubicBezTo>
                  <a:cubicBezTo>
                    <a:pt x="168" y="495"/>
                    <a:pt x="154" y="486"/>
                    <a:pt x="154" y="469"/>
                  </a:cubicBezTo>
                  <a:cubicBezTo>
                    <a:pt x="154" y="465"/>
                    <a:pt x="155" y="463"/>
                    <a:pt x="156" y="463"/>
                  </a:cubicBezTo>
                  <a:cubicBezTo>
                    <a:pt x="156" y="463"/>
                    <a:pt x="156" y="463"/>
                    <a:pt x="156" y="463"/>
                  </a:cubicBezTo>
                  <a:cubicBezTo>
                    <a:pt x="160" y="443"/>
                    <a:pt x="167" y="431"/>
                    <a:pt x="165" y="415"/>
                  </a:cubicBezTo>
                  <a:cubicBezTo>
                    <a:pt x="158" y="374"/>
                    <a:pt x="148" y="339"/>
                    <a:pt x="122" y="311"/>
                  </a:cubicBezTo>
                  <a:cubicBezTo>
                    <a:pt x="122" y="311"/>
                    <a:pt x="122" y="310"/>
                    <a:pt x="122" y="310"/>
                  </a:cubicBezTo>
                  <a:cubicBezTo>
                    <a:pt x="101" y="288"/>
                    <a:pt x="73" y="271"/>
                    <a:pt x="42" y="264"/>
                  </a:cubicBezTo>
                  <a:cubicBezTo>
                    <a:pt x="16" y="236"/>
                    <a:pt x="0" y="198"/>
                    <a:pt x="0" y="157"/>
                  </a:cubicBezTo>
                  <a:cubicBezTo>
                    <a:pt x="0" y="70"/>
                    <a:pt x="70" y="0"/>
                    <a:pt x="156" y="0"/>
                  </a:cubicBezTo>
                  <a:close/>
                </a:path>
              </a:pathLst>
            </a:custGeom>
            <a:solidFill>
              <a:srgbClr val="B3B3B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9" name="Freeform: Shape 13"/>
            <p:cNvSpPr>
              <a:spLocks/>
            </p:cNvSpPr>
            <p:nvPr/>
          </p:nvSpPr>
          <p:spPr bwMode="auto">
            <a:xfrm rot="3026502">
              <a:off x="9918947" y="1971693"/>
              <a:ext cx="516808" cy="818513"/>
            </a:xfrm>
            <a:custGeom>
              <a:avLst/>
              <a:gdLst>
                <a:gd name="T0" fmla="*/ 156 w 312"/>
                <a:gd name="T1" fmla="*/ 0 h 495"/>
                <a:gd name="T2" fmla="*/ 312 w 312"/>
                <a:gd name="T3" fmla="*/ 159 h 495"/>
                <a:gd name="T4" fmla="*/ 312 w 312"/>
                <a:gd name="T5" fmla="*/ 163 h 495"/>
                <a:gd name="T6" fmla="*/ 312 w 312"/>
                <a:gd name="T7" fmla="*/ 163 h 495"/>
                <a:gd name="T8" fmla="*/ 212 w 312"/>
                <a:gd name="T9" fmla="*/ 480 h 495"/>
                <a:gd name="T10" fmla="*/ 207 w 312"/>
                <a:gd name="T11" fmla="*/ 486 h 495"/>
                <a:gd name="T12" fmla="*/ 207 w 312"/>
                <a:gd name="T13" fmla="*/ 486 h 495"/>
                <a:gd name="T14" fmla="*/ 207 w 312"/>
                <a:gd name="T15" fmla="*/ 486 h 495"/>
                <a:gd name="T16" fmla="*/ 184 w 312"/>
                <a:gd name="T17" fmla="*/ 495 h 495"/>
                <a:gd name="T18" fmla="*/ 154 w 312"/>
                <a:gd name="T19" fmla="*/ 469 h 495"/>
                <a:gd name="T20" fmla="*/ 156 w 312"/>
                <a:gd name="T21" fmla="*/ 463 h 495"/>
                <a:gd name="T22" fmla="*/ 156 w 312"/>
                <a:gd name="T23" fmla="*/ 463 h 495"/>
                <a:gd name="T24" fmla="*/ 165 w 312"/>
                <a:gd name="T25" fmla="*/ 415 h 495"/>
                <a:gd name="T26" fmla="*/ 122 w 312"/>
                <a:gd name="T27" fmla="*/ 311 h 495"/>
                <a:gd name="T28" fmla="*/ 122 w 312"/>
                <a:gd name="T29" fmla="*/ 310 h 495"/>
                <a:gd name="T30" fmla="*/ 42 w 312"/>
                <a:gd name="T31" fmla="*/ 264 h 495"/>
                <a:gd name="T32" fmla="*/ 0 w 312"/>
                <a:gd name="T33" fmla="*/ 157 h 495"/>
                <a:gd name="T34" fmla="*/ 156 w 312"/>
                <a:gd name="T3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2" h="495">
                  <a:moveTo>
                    <a:pt x="156" y="0"/>
                  </a:moveTo>
                  <a:cubicBezTo>
                    <a:pt x="242" y="0"/>
                    <a:pt x="312" y="72"/>
                    <a:pt x="312" y="159"/>
                  </a:cubicBezTo>
                  <a:cubicBezTo>
                    <a:pt x="312" y="159"/>
                    <a:pt x="312" y="163"/>
                    <a:pt x="312" y="163"/>
                  </a:cubicBezTo>
                  <a:cubicBezTo>
                    <a:pt x="312" y="163"/>
                    <a:pt x="312" y="163"/>
                    <a:pt x="312" y="163"/>
                  </a:cubicBezTo>
                  <a:cubicBezTo>
                    <a:pt x="312" y="283"/>
                    <a:pt x="275" y="389"/>
                    <a:pt x="212" y="480"/>
                  </a:cubicBezTo>
                  <a:cubicBezTo>
                    <a:pt x="210" y="482"/>
                    <a:pt x="209" y="484"/>
                    <a:pt x="207" y="486"/>
                  </a:cubicBezTo>
                  <a:cubicBezTo>
                    <a:pt x="207" y="486"/>
                    <a:pt x="207" y="486"/>
                    <a:pt x="207" y="486"/>
                  </a:cubicBezTo>
                  <a:cubicBezTo>
                    <a:pt x="207" y="486"/>
                    <a:pt x="207" y="486"/>
                    <a:pt x="207" y="486"/>
                  </a:cubicBezTo>
                  <a:cubicBezTo>
                    <a:pt x="201" y="491"/>
                    <a:pt x="193" y="495"/>
                    <a:pt x="184" y="495"/>
                  </a:cubicBezTo>
                  <a:cubicBezTo>
                    <a:pt x="168" y="495"/>
                    <a:pt x="154" y="486"/>
                    <a:pt x="154" y="469"/>
                  </a:cubicBezTo>
                  <a:cubicBezTo>
                    <a:pt x="154" y="465"/>
                    <a:pt x="155" y="463"/>
                    <a:pt x="156" y="463"/>
                  </a:cubicBezTo>
                  <a:cubicBezTo>
                    <a:pt x="156" y="463"/>
                    <a:pt x="156" y="463"/>
                    <a:pt x="156" y="463"/>
                  </a:cubicBezTo>
                  <a:cubicBezTo>
                    <a:pt x="160" y="443"/>
                    <a:pt x="167" y="431"/>
                    <a:pt x="165" y="415"/>
                  </a:cubicBezTo>
                  <a:cubicBezTo>
                    <a:pt x="158" y="374"/>
                    <a:pt x="148" y="339"/>
                    <a:pt x="122" y="311"/>
                  </a:cubicBezTo>
                  <a:cubicBezTo>
                    <a:pt x="122" y="311"/>
                    <a:pt x="122" y="310"/>
                    <a:pt x="122" y="310"/>
                  </a:cubicBezTo>
                  <a:cubicBezTo>
                    <a:pt x="101" y="288"/>
                    <a:pt x="73" y="271"/>
                    <a:pt x="42" y="264"/>
                  </a:cubicBezTo>
                  <a:cubicBezTo>
                    <a:pt x="16" y="236"/>
                    <a:pt x="0" y="198"/>
                    <a:pt x="0" y="157"/>
                  </a:cubicBezTo>
                  <a:cubicBezTo>
                    <a:pt x="0" y="70"/>
                    <a:pt x="70" y="0"/>
                    <a:pt x="156" y="0"/>
                  </a:cubicBezTo>
                  <a:close/>
                </a:path>
              </a:pathLst>
            </a:custGeom>
            <a:solidFill>
              <a:schemeClr val="accent1">
                <a:lumMod val="20000"/>
                <a:lumOff val="80000"/>
              </a:schemeClr>
            </a:solidFill>
            <a:ln>
              <a:noFill/>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0" name="Freeform: Shape 14"/>
            <p:cNvSpPr>
              <a:spLocks/>
            </p:cNvSpPr>
            <p:nvPr/>
          </p:nvSpPr>
          <p:spPr bwMode="auto">
            <a:xfrm rot="3026502">
              <a:off x="10064186" y="706087"/>
              <a:ext cx="987523" cy="1806036"/>
            </a:xfrm>
            <a:custGeom>
              <a:avLst/>
              <a:gdLst>
                <a:gd name="T0" fmla="*/ 298 w 596"/>
                <a:gd name="T1" fmla="*/ 1092 h 1092"/>
                <a:gd name="T2" fmla="*/ 159 w 596"/>
                <a:gd name="T3" fmla="*/ 1092 h 1092"/>
                <a:gd name="T4" fmla="*/ 21 w 596"/>
                <a:gd name="T5" fmla="*/ 513 h 1092"/>
                <a:gd name="T6" fmla="*/ 298 w 596"/>
                <a:gd name="T7" fmla="*/ 0 h 1092"/>
                <a:gd name="T8" fmla="*/ 299 w 596"/>
                <a:gd name="T9" fmla="*/ 0 h 1092"/>
                <a:gd name="T10" fmla="*/ 575 w 596"/>
                <a:gd name="T11" fmla="*/ 513 h 1092"/>
                <a:gd name="T12" fmla="*/ 437 w 596"/>
                <a:gd name="T13" fmla="*/ 1092 h 1092"/>
                <a:gd name="T14" fmla="*/ 298 w 596"/>
                <a:gd name="T15" fmla="*/ 1092 h 10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6" h="1092">
                  <a:moveTo>
                    <a:pt x="298" y="1092"/>
                  </a:moveTo>
                  <a:cubicBezTo>
                    <a:pt x="159" y="1092"/>
                    <a:pt x="159" y="1092"/>
                    <a:pt x="159" y="1092"/>
                  </a:cubicBezTo>
                  <a:cubicBezTo>
                    <a:pt x="31" y="824"/>
                    <a:pt x="21" y="513"/>
                    <a:pt x="21" y="513"/>
                  </a:cubicBezTo>
                  <a:cubicBezTo>
                    <a:pt x="0" y="212"/>
                    <a:pt x="298" y="0"/>
                    <a:pt x="298" y="0"/>
                  </a:cubicBezTo>
                  <a:cubicBezTo>
                    <a:pt x="299" y="0"/>
                    <a:pt x="299" y="0"/>
                    <a:pt x="299" y="0"/>
                  </a:cubicBezTo>
                  <a:cubicBezTo>
                    <a:pt x="299" y="0"/>
                    <a:pt x="596" y="212"/>
                    <a:pt x="575" y="513"/>
                  </a:cubicBezTo>
                  <a:cubicBezTo>
                    <a:pt x="575" y="513"/>
                    <a:pt x="566" y="824"/>
                    <a:pt x="437" y="1092"/>
                  </a:cubicBezTo>
                  <a:lnTo>
                    <a:pt x="298" y="1092"/>
                  </a:lnTo>
                  <a:close/>
                </a:path>
              </a:pathLst>
            </a:custGeom>
            <a:solidFill>
              <a:schemeClr val="accent1"/>
            </a:solidFill>
            <a:ln>
              <a:noFill/>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1" name="Freeform: Shape 15"/>
            <p:cNvSpPr>
              <a:spLocks/>
            </p:cNvSpPr>
            <p:nvPr/>
          </p:nvSpPr>
          <p:spPr bwMode="auto">
            <a:xfrm rot="3026502">
              <a:off x="9900884" y="1650070"/>
              <a:ext cx="874384" cy="284943"/>
            </a:xfrm>
            <a:custGeom>
              <a:avLst/>
              <a:gdLst>
                <a:gd name="T0" fmla="*/ 508 w 528"/>
                <a:gd name="T1" fmla="*/ 124 h 172"/>
                <a:gd name="T2" fmla="*/ 528 w 528"/>
                <a:gd name="T3" fmla="*/ 0 h 172"/>
                <a:gd name="T4" fmla="*/ 248 w 528"/>
                <a:gd name="T5" fmla="*/ 66 h 172"/>
                <a:gd name="T6" fmla="*/ 0 w 528"/>
                <a:gd name="T7" fmla="*/ 15 h 172"/>
                <a:gd name="T8" fmla="*/ 21 w 528"/>
                <a:gd name="T9" fmla="*/ 136 h 172"/>
                <a:gd name="T10" fmla="*/ 248 w 528"/>
                <a:gd name="T11" fmla="*/ 172 h 172"/>
                <a:gd name="T12" fmla="*/ 508 w 528"/>
                <a:gd name="T13" fmla="*/ 124 h 172"/>
              </a:gdLst>
              <a:ahLst/>
              <a:cxnLst>
                <a:cxn ang="0">
                  <a:pos x="T0" y="T1"/>
                </a:cxn>
                <a:cxn ang="0">
                  <a:pos x="T2" y="T3"/>
                </a:cxn>
                <a:cxn ang="0">
                  <a:pos x="T4" y="T5"/>
                </a:cxn>
                <a:cxn ang="0">
                  <a:pos x="T6" y="T7"/>
                </a:cxn>
                <a:cxn ang="0">
                  <a:pos x="T8" y="T9"/>
                </a:cxn>
                <a:cxn ang="0">
                  <a:pos x="T10" y="T11"/>
                </a:cxn>
                <a:cxn ang="0">
                  <a:pos x="T12" y="T13"/>
                </a:cxn>
              </a:cxnLst>
              <a:rect l="0" t="0" r="r" b="b"/>
              <a:pathLst>
                <a:path w="528" h="172">
                  <a:moveTo>
                    <a:pt x="508" y="124"/>
                  </a:moveTo>
                  <a:cubicBezTo>
                    <a:pt x="517" y="79"/>
                    <a:pt x="524" y="36"/>
                    <a:pt x="528" y="0"/>
                  </a:cubicBezTo>
                  <a:cubicBezTo>
                    <a:pt x="444" y="42"/>
                    <a:pt x="349" y="66"/>
                    <a:pt x="248" y="66"/>
                  </a:cubicBezTo>
                  <a:cubicBezTo>
                    <a:pt x="160" y="66"/>
                    <a:pt x="76" y="48"/>
                    <a:pt x="0" y="15"/>
                  </a:cubicBezTo>
                  <a:cubicBezTo>
                    <a:pt x="5" y="51"/>
                    <a:pt x="12" y="92"/>
                    <a:pt x="21" y="136"/>
                  </a:cubicBezTo>
                  <a:cubicBezTo>
                    <a:pt x="92" y="159"/>
                    <a:pt x="169" y="172"/>
                    <a:pt x="248" y="172"/>
                  </a:cubicBezTo>
                  <a:cubicBezTo>
                    <a:pt x="340" y="172"/>
                    <a:pt x="427" y="155"/>
                    <a:pt x="508" y="124"/>
                  </a:cubicBezTo>
                  <a:close/>
                </a:path>
              </a:pathLst>
            </a:custGeom>
            <a:solidFill>
              <a:schemeClr val="accent1">
                <a:lumMod val="20000"/>
                <a:lumOff val="80000"/>
              </a:schemeClr>
            </a:solidFill>
            <a:ln>
              <a:noFill/>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2" name="Freeform: Shape 16"/>
            <p:cNvSpPr>
              <a:spLocks/>
            </p:cNvSpPr>
            <p:nvPr/>
          </p:nvSpPr>
          <p:spPr bwMode="auto">
            <a:xfrm rot="3026502">
              <a:off x="10176507" y="1425488"/>
              <a:ext cx="923969" cy="233262"/>
            </a:xfrm>
            <a:custGeom>
              <a:avLst/>
              <a:gdLst>
                <a:gd name="T0" fmla="*/ 557 w 558"/>
                <a:gd name="T1" fmla="*/ 80 h 141"/>
                <a:gd name="T2" fmla="*/ 552 w 558"/>
                <a:gd name="T3" fmla="*/ 0 h 141"/>
                <a:gd name="T4" fmla="*/ 278 w 558"/>
                <a:gd name="T5" fmla="*/ 62 h 141"/>
                <a:gd name="T6" fmla="*/ 6 w 558"/>
                <a:gd name="T7" fmla="*/ 1 h 141"/>
                <a:gd name="T8" fmla="*/ 2 w 558"/>
                <a:gd name="T9" fmla="*/ 92 h 141"/>
                <a:gd name="T10" fmla="*/ 264 w 558"/>
                <a:gd name="T11" fmla="*/ 141 h 141"/>
                <a:gd name="T12" fmla="*/ 557 w 558"/>
                <a:gd name="T13" fmla="*/ 80 h 141"/>
              </a:gdLst>
              <a:ahLst/>
              <a:cxnLst>
                <a:cxn ang="0">
                  <a:pos x="T0" y="T1"/>
                </a:cxn>
                <a:cxn ang="0">
                  <a:pos x="T2" y="T3"/>
                </a:cxn>
                <a:cxn ang="0">
                  <a:pos x="T4" y="T5"/>
                </a:cxn>
                <a:cxn ang="0">
                  <a:pos x="T6" y="T7"/>
                </a:cxn>
                <a:cxn ang="0">
                  <a:pos x="T8" y="T9"/>
                </a:cxn>
                <a:cxn ang="0">
                  <a:pos x="T10" y="T11"/>
                </a:cxn>
                <a:cxn ang="0">
                  <a:pos x="T12" y="T13"/>
                </a:cxn>
              </a:cxnLst>
              <a:rect l="0" t="0" r="r" b="b"/>
              <a:pathLst>
                <a:path w="558" h="141">
                  <a:moveTo>
                    <a:pt x="557" y="80"/>
                  </a:moveTo>
                  <a:cubicBezTo>
                    <a:pt x="558" y="53"/>
                    <a:pt x="556" y="26"/>
                    <a:pt x="552" y="0"/>
                  </a:cubicBezTo>
                  <a:cubicBezTo>
                    <a:pt x="469" y="40"/>
                    <a:pt x="376" y="62"/>
                    <a:pt x="278" y="62"/>
                  </a:cubicBezTo>
                  <a:cubicBezTo>
                    <a:pt x="181" y="62"/>
                    <a:pt x="88" y="40"/>
                    <a:pt x="6" y="1"/>
                  </a:cubicBezTo>
                  <a:cubicBezTo>
                    <a:pt x="2" y="31"/>
                    <a:pt x="0" y="61"/>
                    <a:pt x="2" y="92"/>
                  </a:cubicBezTo>
                  <a:cubicBezTo>
                    <a:pt x="84" y="123"/>
                    <a:pt x="172" y="141"/>
                    <a:pt x="264" y="141"/>
                  </a:cubicBezTo>
                  <a:cubicBezTo>
                    <a:pt x="368" y="141"/>
                    <a:pt x="467" y="119"/>
                    <a:pt x="557" y="80"/>
                  </a:cubicBezTo>
                  <a:close/>
                </a:path>
              </a:pathLst>
            </a:custGeom>
            <a:solidFill>
              <a:schemeClr val="accent1">
                <a:lumMod val="20000"/>
                <a:lumOff val="80000"/>
              </a:schemeClr>
            </a:solidFill>
            <a:ln>
              <a:noFill/>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3" name="Oval 17"/>
            <p:cNvSpPr>
              <a:spLocks/>
            </p:cNvSpPr>
            <p:nvPr/>
          </p:nvSpPr>
          <p:spPr bwMode="auto">
            <a:xfrm rot="3026502">
              <a:off x="10542344" y="1517068"/>
              <a:ext cx="112441" cy="112441"/>
            </a:xfrm>
            <a:prstGeom prst="ellipse">
              <a:avLst/>
            </a:prstGeom>
            <a:solidFill>
              <a:srgbClr val="B3B3B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4" name="Oval 18"/>
            <p:cNvSpPr>
              <a:spLocks/>
            </p:cNvSpPr>
            <p:nvPr/>
          </p:nvSpPr>
          <p:spPr bwMode="auto">
            <a:xfrm rot="3026502">
              <a:off x="10542344" y="1517068"/>
              <a:ext cx="112441" cy="112441"/>
            </a:xfrm>
            <a:prstGeom prst="ellipse">
              <a:avLst/>
            </a:prstGeom>
            <a:solidFill>
              <a:srgbClr val="B3B3B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5" name="Oval 19"/>
            <p:cNvSpPr>
              <a:spLocks/>
            </p:cNvSpPr>
            <p:nvPr/>
          </p:nvSpPr>
          <p:spPr bwMode="auto">
            <a:xfrm rot="3026502">
              <a:off x="10542344" y="1517068"/>
              <a:ext cx="112441" cy="112441"/>
            </a:xfrm>
            <a:prstGeom prst="ellipse">
              <a:avLst/>
            </a:prstGeom>
            <a:solidFill>
              <a:schemeClr val="bg2">
                <a:lumMod val="20000"/>
                <a:lumOff val="80000"/>
              </a:schemeClr>
            </a:solidFill>
            <a:ln>
              <a:noFill/>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6" name="Oval 20"/>
            <p:cNvSpPr>
              <a:spLocks/>
            </p:cNvSpPr>
            <p:nvPr/>
          </p:nvSpPr>
          <p:spPr bwMode="auto">
            <a:xfrm rot="3026502">
              <a:off x="10416349" y="1635888"/>
              <a:ext cx="91489" cy="89394"/>
            </a:xfrm>
            <a:prstGeom prst="ellipse">
              <a:avLst/>
            </a:prstGeom>
            <a:solidFill>
              <a:srgbClr val="B3B3B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7" name="Oval 21"/>
            <p:cNvSpPr>
              <a:spLocks/>
            </p:cNvSpPr>
            <p:nvPr/>
          </p:nvSpPr>
          <p:spPr bwMode="auto">
            <a:xfrm rot="3026502">
              <a:off x="10416349" y="1635888"/>
              <a:ext cx="91489" cy="89394"/>
            </a:xfrm>
            <a:prstGeom prst="ellipse">
              <a:avLst/>
            </a:prstGeom>
            <a:solidFill>
              <a:srgbClr val="B3B3B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8" name="Oval 22"/>
            <p:cNvSpPr>
              <a:spLocks/>
            </p:cNvSpPr>
            <p:nvPr/>
          </p:nvSpPr>
          <p:spPr bwMode="auto">
            <a:xfrm rot="3026502">
              <a:off x="10416349" y="1635888"/>
              <a:ext cx="91489" cy="89394"/>
            </a:xfrm>
            <a:prstGeom prst="ellipse">
              <a:avLst/>
            </a:prstGeom>
            <a:solidFill>
              <a:schemeClr val="bg2">
                <a:lumMod val="20000"/>
                <a:lumOff val="80000"/>
              </a:schemeClr>
            </a:solidFill>
            <a:ln>
              <a:noFill/>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9" name="Oval 23"/>
            <p:cNvSpPr>
              <a:spLocks/>
            </p:cNvSpPr>
            <p:nvPr/>
          </p:nvSpPr>
          <p:spPr bwMode="auto">
            <a:xfrm rot="3026502">
              <a:off x="10296815" y="1734629"/>
              <a:ext cx="91489" cy="89394"/>
            </a:xfrm>
            <a:prstGeom prst="ellipse">
              <a:avLst/>
            </a:prstGeom>
            <a:solidFill>
              <a:srgbClr val="B3B3B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0" name="Oval 24"/>
            <p:cNvSpPr>
              <a:spLocks/>
            </p:cNvSpPr>
            <p:nvPr/>
          </p:nvSpPr>
          <p:spPr bwMode="auto">
            <a:xfrm rot="3026502">
              <a:off x="10296815" y="1734629"/>
              <a:ext cx="91489" cy="89394"/>
            </a:xfrm>
            <a:prstGeom prst="ellipse">
              <a:avLst/>
            </a:prstGeom>
            <a:solidFill>
              <a:srgbClr val="B3B3B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1" name="Oval 25"/>
            <p:cNvSpPr>
              <a:spLocks/>
            </p:cNvSpPr>
            <p:nvPr/>
          </p:nvSpPr>
          <p:spPr bwMode="auto">
            <a:xfrm rot="3026502">
              <a:off x="10296815" y="1734629"/>
              <a:ext cx="91489" cy="89394"/>
            </a:xfrm>
            <a:prstGeom prst="ellipse">
              <a:avLst/>
            </a:prstGeom>
            <a:solidFill>
              <a:schemeClr val="bg2">
                <a:lumMod val="20000"/>
                <a:lumOff val="80000"/>
              </a:schemeClr>
            </a:solidFill>
            <a:ln>
              <a:noFill/>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2" name="Freeform: Shape 26"/>
            <p:cNvSpPr>
              <a:spLocks/>
            </p:cNvSpPr>
            <p:nvPr/>
          </p:nvSpPr>
          <p:spPr bwMode="auto">
            <a:xfrm rot="3026502">
              <a:off x="9886487" y="1698180"/>
              <a:ext cx="129202" cy="819909"/>
            </a:xfrm>
            <a:custGeom>
              <a:avLst/>
              <a:gdLst>
                <a:gd name="T0" fmla="*/ 77 w 78"/>
                <a:gd name="T1" fmla="*/ 48 h 496"/>
                <a:gd name="T2" fmla="*/ 78 w 78"/>
                <a:gd name="T3" fmla="*/ 39 h 496"/>
                <a:gd name="T4" fmla="*/ 39 w 78"/>
                <a:gd name="T5" fmla="*/ 0 h 496"/>
                <a:gd name="T6" fmla="*/ 0 w 78"/>
                <a:gd name="T7" fmla="*/ 40 h 496"/>
                <a:gd name="T8" fmla="*/ 18 w 78"/>
                <a:gd name="T9" fmla="*/ 475 h 496"/>
                <a:gd name="T10" fmla="*/ 19 w 78"/>
                <a:gd name="T11" fmla="*/ 475 h 496"/>
                <a:gd name="T12" fmla="*/ 19 w 78"/>
                <a:gd name="T13" fmla="*/ 475 h 496"/>
                <a:gd name="T14" fmla="*/ 40 w 78"/>
                <a:gd name="T15" fmla="*/ 496 h 496"/>
                <a:gd name="T16" fmla="*/ 61 w 78"/>
                <a:gd name="T17" fmla="*/ 475 h 496"/>
                <a:gd name="T18" fmla="*/ 61 w 78"/>
                <a:gd name="T19" fmla="*/ 475 h 496"/>
                <a:gd name="T20" fmla="*/ 61 w 78"/>
                <a:gd name="T21" fmla="*/ 475 h 496"/>
                <a:gd name="T22" fmla="*/ 77 w 78"/>
                <a:gd name="T23" fmla="*/ 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496">
                  <a:moveTo>
                    <a:pt x="77" y="48"/>
                  </a:moveTo>
                  <a:cubicBezTo>
                    <a:pt x="77" y="45"/>
                    <a:pt x="78" y="42"/>
                    <a:pt x="78" y="39"/>
                  </a:cubicBezTo>
                  <a:cubicBezTo>
                    <a:pt x="78" y="18"/>
                    <a:pt x="60" y="0"/>
                    <a:pt x="39" y="0"/>
                  </a:cubicBezTo>
                  <a:cubicBezTo>
                    <a:pt x="17" y="0"/>
                    <a:pt x="0" y="18"/>
                    <a:pt x="0" y="40"/>
                  </a:cubicBezTo>
                  <a:cubicBezTo>
                    <a:pt x="18" y="475"/>
                    <a:pt x="18" y="475"/>
                    <a:pt x="18" y="475"/>
                  </a:cubicBezTo>
                  <a:cubicBezTo>
                    <a:pt x="19" y="475"/>
                    <a:pt x="19" y="475"/>
                    <a:pt x="19" y="475"/>
                  </a:cubicBezTo>
                  <a:cubicBezTo>
                    <a:pt x="19" y="475"/>
                    <a:pt x="19" y="475"/>
                    <a:pt x="19" y="475"/>
                  </a:cubicBezTo>
                  <a:cubicBezTo>
                    <a:pt x="19" y="487"/>
                    <a:pt x="29" y="496"/>
                    <a:pt x="40" y="496"/>
                  </a:cubicBezTo>
                  <a:cubicBezTo>
                    <a:pt x="52" y="496"/>
                    <a:pt x="61" y="487"/>
                    <a:pt x="61" y="475"/>
                  </a:cubicBezTo>
                  <a:cubicBezTo>
                    <a:pt x="61" y="475"/>
                    <a:pt x="61" y="475"/>
                    <a:pt x="61" y="475"/>
                  </a:cubicBezTo>
                  <a:cubicBezTo>
                    <a:pt x="61" y="475"/>
                    <a:pt x="61" y="475"/>
                    <a:pt x="61" y="475"/>
                  </a:cubicBezTo>
                  <a:lnTo>
                    <a:pt x="77" y="48"/>
                  </a:lnTo>
                  <a:close/>
                </a:path>
              </a:pathLst>
            </a:custGeom>
            <a:solidFill>
              <a:schemeClr val="accent1">
                <a:lumMod val="20000"/>
                <a:lumOff val="80000"/>
              </a:schemeClr>
            </a:solidFill>
            <a:ln>
              <a:noFill/>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3" name="Oval 27"/>
            <p:cNvSpPr>
              <a:spLocks/>
            </p:cNvSpPr>
            <p:nvPr/>
          </p:nvSpPr>
          <p:spPr bwMode="auto">
            <a:xfrm rot="3026502">
              <a:off x="10707783" y="1195435"/>
              <a:ext cx="323354" cy="322656"/>
            </a:xfrm>
            <a:prstGeom prst="ellipse">
              <a:avLst/>
            </a:prstGeom>
            <a:solidFill>
              <a:schemeClr val="bg1"/>
            </a:solidFill>
            <a:ln>
              <a:solidFill>
                <a:schemeClr val="accent1">
                  <a:lumMod val="20000"/>
                  <a:lumOff val="80000"/>
                </a:schemeClr>
              </a:solid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52" name="组合 51">
            <a:extLst>
              <a:ext uri="{FF2B5EF4-FFF2-40B4-BE49-F238E27FC236}">
                <a16:creationId xmlns:a16="http://schemas.microsoft.com/office/drawing/2014/main" id="{AA7FC64B-7515-4A4C-8A7B-9F9765674363}"/>
              </a:ext>
            </a:extLst>
          </p:cNvPr>
          <p:cNvGrpSpPr/>
          <p:nvPr/>
        </p:nvGrpSpPr>
        <p:grpSpPr>
          <a:xfrm>
            <a:off x="736313" y="640774"/>
            <a:ext cx="3354423" cy="740350"/>
            <a:chOff x="736313" y="640774"/>
            <a:chExt cx="3354423" cy="740350"/>
          </a:xfrm>
        </p:grpSpPr>
        <p:sp>
          <p:nvSpPr>
            <p:cNvPr id="56" name="L 形 55">
              <a:extLst>
                <a:ext uri="{FF2B5EF4-FFF2-40B4-BE49-F238E27FC236}">
                  <a16:creationId xmlns:a16="http://schemas.microsoft.com/office/drawing/2014/main" id="{561276DF-8EDE-4D9A-A972-323F486F0DA2}"/>
                </a:ext>
              </a:extLst>
            </p:cNvPr>
            <p:cNvSpPr/>
            <p:nvPr/>
          </p:nvSpPr>
          <p:spPr>
            <a:xfrm rot="10800000" flipH="1">
              <a:off x="736313" y="640774"/>
              <a:ext cx="469900" cy="419100"/>
            </a:xfrm>
            <a:prstGeom prst="corne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57" name="文本框 56">
              <a:extLst>
                <a:ext uri="{FF2B5EF4-FFF2-40B4-BE49-F238E27FC236}">
                  <a16:creationId xmlns:a16="http://schemas.microsoft.com/office/drawing/2014/main" id="{1EF4A1CF-CA4D-4DEA-BF3E-D557BA05525C}"/>
                </a:ext>
              </a:extLst>
            </p:cNvPr>
            <p:cNvSpPr txBox="1"/>
            <p:nvPr/>
          </p:nvSpPr>
          <p:spPr>
            <a:xfrm>
              <a:off x="896017" y="857904"/>
              <a:ext cx="319471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点击添加标题文字</a:t>
              </a:r>
            </a:p>
          </p:txBody>
        </p:sp>
      </p:grpSp>
    </p:spTree>
    <p:extLst>
      <p:ext uri="{BB962C8B-B14F-4D97-AF65-F5344CB8AC3E}">
        <p14:creationId xmlns:p14="http://schemas.microsoft.com/office/powerpoint/2010/main" val="3149337605"/>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p:cTn id="19" dur="500" fill="hold"/>
                                        <p:tgtEl>
                                          <p:spTgt spid="53"/>
                                        </p:tgtEl>
                                        <p:attrNameLst>
                                          <p:attrName>ppt_w</p:attrName>
                                        </p:attrNameLst>
                                      </p:cBhvr>
                                      <p:tavLst>
                                        <p:tav tm="0">
                                          <p:val>
                                            <p:fltVal val="0"/>
                                          </p:val>
                                        </p:tav>
                                        <p:tav tm="100000">
                                          <p:val>
                                            <p:strVal val="#ppt_w"/>
                                          </p:val>
                                        </p:tav>
                                      </p:tavLst>
                                    </p:anim>
                                    <p:anim calcmode="lin" valueType="num">
                                      <p:cBhvr>
                                        <p:cTn id="20" dur="500" fill="hold"/>
                                        <p:tgtEl>
                                          <p:spTgt spid="53"/>
                                        </p:tgtEl>
                                        <p:attrNameLst>
                                          <p:attrName>ppt_h</p:attrName>
                                        </p:attrNameLst>
                                      </p:cBhvr>
                                      <p:tavLst>
                                        <p:tav tm="0">
                                          <p:val>
                                            <p:fltVal val="0"/>
                                          </p:val>
                                        </p:tav>
                                        <p:tav tm="100000">
                                          <p:val>
                                            <p:strVal val="#ppt_h"/>
                                          </p:val>
                                        </p:tav>
                                      </p:tavLst>
                                    </p:anim>
                                    <p:animEffect transition="in" filter="fade">
                                      <p:cBhvr>
                                        <p:cTn id="21" dur="500"/>
                                        <p:tgtEl>
                                          <p:spTgt spid="53"/>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p:cTn id="25" dur="500" fill="hold"/>
                                        <p:tgtEl>
                                          <p:spTgt spid="55"/>
                                        </p:tgtEl>
                                        <p:attrNameLst>
                                          <p:attrName>ppt_w</p:attrName>
                                        </p:attrNameLst>
                                      </p:cBhvr>
                                      <p:tavLst>
                                        <p:tav tm="0">
                                          <p:val>
                                            <p:fltVal val="0"/>
                                          </p:val>
                                        </p:tav>
                                        <p:tav tm="100000">
                                          <p:val>
                                            <p:strVal val="#ppt_w"/>
                                          </p:val>
                                        </p:tav>
                                      </p:tavLst>
                                    </p:anim>
                                    <p:anim calcmode="lin" valueType="num">
                                      <p:cBhvr>
                                        <p:cTn id="26" dur="500" fill="hold"/>
                                        <p:tgtEl>
                                          <p:spTgt spid="55"/>
                                        </p:tgtEl>
                                        <p:attrNameLst>
                                          <p:attrName>ppt_h</p:attrName>
                                        </p:attrNameLst>
                                      </p:cBhvr>
                                      <p:tavLst>
                                        <p:tav tm="0">
                                          <p:val>
                                            <p:fltVal val="0"/>
                                          </p:val>
                                        </p:tav>
                                        <p:tav tm="100000">
                                          <p:val>
                                            <p:strVal val="#ppt_h"/>
                                          </p:val>
                                        </p:tav>
                                      </p:tavLst>
                                    </p:anim>
                                    <p:animEffect transition="in" filter="fade">
                                      <p:cBhvr>
                                        <p:cTn id="27" dur="500"/>
                                        <p:tgtEl>
                                          <p:spTgt spid="55"/>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p:cTn id="31" dur="500" fill="hold"/>
                                        <p:tgtEl>
                                          <p:spTgt spid="54"/>
                                        </p:tgtEl>
                                        <p:attrNameLst>
                                          <p:attrName>ppt_w</p:attrName>
                                        </p:attrNameLst>
                                      </p:cBhvr>
                                      <p:tavLst>
                                        <p:tav tm="0">
                                          <p:val>
                                            <p:fltVal val="0"/>
                                          </p:val>
                                        </p:tav>
                                        <p:tav tm="100000">
                                          <p:val>
                                            <p:strVal val="#ppt_w"/>
                                          </p:val>
                                        </p:tav>
                                      </p:tavLst>
                                    </p:anim>
                                    <p:anim calcmode="lin" valueType="num">
                                      <p:cBhvr>
                                        <p:cTn id="32" dur="500" fill="hold"/>
                                        <p:tgtEl>
                                          <p:spTgt spid="54"/>
                                        </p:tgtEl>
                                        <p:attrNameLst>
                                          <p:attrName>ppt_h</p:attrName>
                                        </p:attrNameLst>
                                      </p:cBhvr>
                                      <p:tavLst>
                                        <p:tav tm="0">
                                          <p:val>
                                            <p:fltVal val="0"/>
                                          </p:val>
                                        </p:tav>
                                        <p:tav tm="100000">
                                          <p:val>
                                            <p:strVal val="#ppt_h"/>
                                          </p:val>
                                        </p:tav>
                                      </p:tavLst>
                                    </p:anim>
                                    <p:animEffect transition="in" filter="fade">
                                      <p:cBhvr>
                                        <p:cTn id="33" dur="500"/>
                                        <p:tgtEl>
                                          <p:spTgt spid="54"/>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Effect transition="in" filter="fade">
                                      <p:cBhvr>
                                        <p:cTn id="3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31963" y="1893305"/>
            <a:ext cx="4769936" cy="1494756"/>
            <a:chOff x="1330259" y="1960089"/>
            <a:chExt cx="4770580" cy="1494757"/>
          </a:xfrm>
        </p:grpSpPr>
        <p:sp>
          <p:nvSpPr>
            <p:cNvPr id="3" name="任意多边形 2"/>
            <p:cNvSpPr>
              <a:spLocks/>
            </p:cNvSpPr>
            <p:nvPr/>
          </p:nvSpPr>
          <p:spPr bwMode="auto">
            <a:xfrm>
              <a:off x="1330259" y="1960089"/>
              <a:ext cx="4770580" cy="1309351"/>
            </a:xfrm>
            <a:custGeom>
              <a:avLst/>
              <a:gdLst>
                <a:gd name="connsiteX0" fmla="*/ 1518707 w 4770580"/>
                <a:gd name="connsiteY0" fmla="*/ 68270 h 1309351"/>
                <a:gd name="connsiteX1" fmla="*/ 1341950 w 4770580"/>
                <a:gd name="connsiteY1" fmla="*/ 166412 h 1309351"/>
                <a:gd name="connsiteX2" fmla="*/ 1300229 w 4770580"/>
                <a:gd name="connsiteY2" fmla="*/ 236195 h 1309351"/>
                <a:gd name="connsiteX3" fmla="*/ 1266876 w 4770580"/>
                <a:gd name="connsiteY3" fmla="*/ 291983 h 1309351"/>
                <a:gd name="connsiteX4" fmla="*/ 1278103 w 4770580"/>
                <a:gd name="connsiteY4" fmla="*/ 311429 h 1309351"/>
                <a:gd name="connsiteX5" fmla="*/ 1413457 w 4770580"/>
                <a:gd name="connsiteY5" fmla="*/ 545868 h 1309351"/>
                <a:gd name="connsiteX6" fmla="*/ 1413571 w 4770580"/>
                <a:gd name="connsiteY6" fmla="*/ 763108 h 1309351"/>
                <a:gd name="connsiteX7" fmla="*/ 1267753 w 4770580"/>
                <a:gd name="connsiteY7" fmla="*/ 1015754 h 1309351"/>
                <a:gd name="connsiteX8" fmla="*/ 1263392 w 4770580"/>
                <a:gd name="connsiteY8" fmla="*/ 1023311 h 1309351"/>
                <a:gd name="connsiteX9" fmla="*/ 1264931 w 4770580"/>
                <a:gd name="connsiteY9" fmla="*/ 1025879 h 1309351"/>
                <a:gd name="connsiteX10" fmla="*/ 1341950 w 4770580"/>
                <a:gd name="connsiteY10" fmla="*/ 1154283 h 1309351"/>
                <a:gd name="connsiteX11" fmla="*/ 1518707 w 4770580"/>
                <a:gd name="connsiteY11" fmla="*/ 1252423 h 1309351"/>
                <a:gd name="connsiteX12" fmla="*/ 4267820 w 4770580"/>
                <a:gd name="connsiteY12" fmla="*/ 1252423 h 1309351"/>
                <a:gd name="connsiteX13" fmla="*/ 4443238 w 4770580"/>
                <a:gd name="connsiteY13" fmla="*/ 1154283 h 1309351"/>
                <a:gd name="connsiteX14" fmla="*/ 4681593 w 4770580"/>
                <a:gd name="connsiteY14" fmla="*/ 759135 h 1309351"/>
                <a:gd name="connsiteX15" fmla="*/ 4681593 w 4770580"/>
                <a:gd name="connsiteY15" fmla="*/ 562851 h 1309351"/>
                <a:gd name="connsiteX16" fmla="*/ 4443238 w 4770580"/>
                <a:gd name="connsiteY16" fmla="*/ 166412 h 1309351"/>
                <a:gd name="connsiteX17" fmla="*/ 4267820 w 4770580"/>
                <a:gd name="connsiteY17" fmla="*/ 68270 h 1309351"/>
                <a:gd name="connsiteX18" fmla="*/ 1518707 w 4770580"/>
                <a:gd name="connsiteY18" fmla="*/ 68270 h 1309351"/>
                <a:gd name="connsiteX19" fmla="*/ 720841 w 4770580"/>
                <a:gd name="connsiteY19" fmla="*/ 63932 h 1309351"/>
                <a:gd name="connsiteX20" fmla="*/ 631877 w 4770580"/>
                <a:gd name="connsiteY20" fmla="*/ 86206 h 1309351"/>
                <a:gd name="connsiteX21" fmla="*/ 273216 w 4770580"/>
                <a:gd name="connsiteY21" fmla="*/ 293279 h 1309351"/>
                <a:gd name="connsiteX22" fmla="*/ 184004 w 4770580"/>
                <a:gd name="connsiteY22" fmla="*/ 447613 h 1309351"/>
                <a:gd name="connsiteX23" fmla="*/ 183946 w 4770580"/>
                <a:gd name="connsiteY23" fmla="*/ 861660 h 1309351"/>
                <a:gd name="connsiteX24" fmla="*/ 273583 w 4770580"/>
                <a:gd name="connsiteY24" fmla="*/ 1016915 h 1309351"/>
                <a:gd name="connsiteX25" fmla="*/ 632187 w 4770580"/>
                <a:gd name="connsiteY25" fmla="*/ 1223889 h 1309351"/>
                <a:gd name="connsiteX26" fmla="*/ 810450 w 4770580"/>
                <a:gd name="connsiteY26" fmla="*/ 1223795 h 1309351"/>
                <a:gd name="connsiteX27" fmla="*/ 1169111 w 4770580"/>
                <a:gd name="connsiteY27" fmla="*/ 1016722 h 1309351"/>
                <a:gd name="connsiteX28" fmla="*/ 1258324 w 4770580"/>
                <a:gd name="connsiteY28" fmla="*/ 862389 h 1309351"/>
                <a:gd name="connsiteX29" fmla="*/ 1258381 w 4770580"/>
                <a:gd name="connsiteY29" fmla="*/ 448342 h 1309351"/>
                <a:gd name="connsiteX30" fmla="*/ 1168744 w 4770580"/>
                <a:gd name="connsiteY30" fmla="*/ 293086 h 1309351"/>
                <a:gd name="connsiteX31" fmla="*/ 810141 w 4770580"/>
                <a:gd name="connsiteY31" fmla="*/ 86112 h 1309351"/>
                <a:gd name="connsiteX32" fmla="*/ 720841 w 4770580"/>
                <a:gd name="connsiteY32" fmla="*/ 63932 h 1309351"/>
                <a:gd name="connsiteX33" fmla="*/ 468456 w 4770580"/>
                <a:gd name="connsiteY33" fmla="*/ 0 h 1309351"/>
                <a:gd name="connsiteX34" fmla="*/ 973030 w 4770580"/>
                <a:gd name="connsiteY34" fmla="*/ 70 h 1309351"/>
                <a:gd name="connsiteX35" fmla="*/ 1161109 w 4770580"/>
                <a:gd name="connsiteY35" fmla="*/ 108788 h 1309351"/>
                <a:gd name="connsiteX36" fmla="*/ 1205528 w 4770580"/>
                <a:gd name="connsiteY36" fmla="*/ 185726 h 1309351"/>
                <a:gd name="connsiteX37" fmla="*/ 1230238 w 4770580"/>
                <a:gd name="connsiteY37" fmla="*/ 228524 h 1309351"/>
                <a:gd name="connsiteX38" fmla="*/ 1244158 w 4770580"/>
                <a:gd name="connsiteY38" fmla="*/ 204345 h 1309351"/>
                <a:gd name="connsiteX39" fmla="*/ 1287348 w 4770580"/>
                <a:gd name="connsiteY39" fmla="*/ 129321 h 1309351"/>
                <a:gd name="connsiteX40" fmla="*/ 1470329 w 4770580"/>
                <a:gd name="connsiteY40" fmla="*/ 23809 h 1309351"/>
                <a:gd name="connsiteX41" fmla="*/ 4316245 w 4770580"/>
                <a:gd name="connsiteY41" fmla="*/ 23809 h 1309351"/>
                <a:gd name="connsiteX42" fmla="*/ 4497840 w 4770580"/>
                <a:gd name="connsiteY42" fmla="*/ 129321 h 1309351"/>
                <a:gd name="connsiteX43" fmla="*/ 4744589 w 4770580"/>
                <a:gd name="connsiteY43" fmla="*/ 555530 h 1309351"/>
                <a:gd name="connsiteX44" fmla="*/ 4744589 w 4770580"/>
                <a:gd name="connsiteY44" fmla="*/ 766553 h 1309351"/>
                <a:gd name="connsiteX45" fmla="*/ 4497840 w 4770580"/>
                <a:gd name="connsiteY45" fmla="*/ 1191374 h 1309351"/>
                <a:gd name="connsiteX46" fmla="*/ 4316245 w 4770580"/>
                <a:gd name="connsiteY46" fmla="*/ 1296885 h 1309351"/>
                <a:gd name="connsiteX47" fmla="*/ 1470329 w 4770580"/>
                <a:gd name="connsiteY47" fmla="*/ 1296885 h 1309351"/>
                <a:gd name="connsiteX48" fmla="*/ 1287348 w 4770580"/>
                <a:gd name="connsiteY48" fmla="*/ 1191374 h 1309351"/>
                <a:gd name="connsiteX49" fmla="*/ 1227445 w 4770580"/>
                <a:gd name="connsiteY49" fmla="*/ 1087658 h 1309351"/>
                <a:gd name="connsiteX50" fmla="*/ 1226848 w 4770580"/>
                <a:gd name="connsiteY50" fmla="*/ 1086624 h 1309351"/>
                <a:gd name="connsiteX51" fmla="*/ 1222923 w 4770580"/>
                <a:gd name="connsiteY51" fmla="*/ 1093425 h 1309351"/>
                <a:gd name="connsiteX52" fmla="*/ 1161344 w 4770580"/>
                <a:gd name="connsiteY52" fmla="*/ 1200117 h 1309351"/>
                <a:gd name="connsiteX53" fmla="*/ 972144 w 4770580"/>
                <a:gd name="connsiteY53" fmla="*/ 1309351 h 1309351"/>
                <a:gd name="connsiteX54" fmla="*/ 467570 w 4770580"/>
                <a:gd name="connsiteY54" fmla="*/ 1309282 h 1309351"/>
                <a:gd name="connsiteX55" fmla="*/ 279492 w 4770580"/>
                <a:gd name="connsiteY55" fmla="*/ 1200563 h 1309351"/>
                <a:gd name="connsiteX56" fmla="*/ 27144 w 4770580"/>
                <a:gd name="connsiteY56" fmla="*/ 763483 h 1309351"/>
                <a:gd name="connsiteX57" fmla="*/ 27030 w 4770580"/>
                <a:gd name="connsiteY57" fmla="*/ 546244 h 1309351"/>
                <a:gd name="connsiteX58" fmla="*/ 279256 w 4770580"/>
                <a:gd name="connsiteY58" fmla="*/ 109234 h 1309351"/>
                <a:gd name="connsiteX59" fmla="*/ 468456 w 4770580"/>
                <a:gd name="connsiteY59" fmla="*/ 0 h 1309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770580" h="1309351">
                  <a:moveTo>
                    <a:pt x="1518707" y="68270"/>
                  </a:moveTo>
                  <a:cubicBezTo>
                    <a:pt x="1450415" y="68270"/>
                    <a:pt x="1375427" y="109593"/>
                    <a:pt x="1341950" y="166412"/>
                  </a:cubicBezTo>
                  <a:cubicBezTo>
                    <a:pt x="1327137" y="191189"/>
                    <a:pt x="1313249" y="214418"/>
                    <a:pt x="1300229" y="236195"/>
                  </a:cubicBezTo>
                  <a:lnTo>
                    <a:pt x="1266876" y="291983"/>
                  </a:lnTo>
                  <a:lnTo>
                    <a:pt x="1278103" y="311429"/>
                  </a:lnTo>
                  <a:cubicBezTo>
                    <a:pt x="1413457" y="545868"/>
                    <a:pt x="1413457" y="545868"/>
                    <a:pt x="1413457" y="545868"/>
                  </a:cubicBezTo>
                  <a:cubicBezTo>
                    <a:pt x="1449812" y="608837"/>
                    <a:pt x="1450160" y="700826"/>
                    <a:pt x="1413571" y="763108"/>
                  </a:cubicBezTo>
                  <a:cubicBezTo>
                    <a:pt x="1350514" y="872360"/>
                    <a:pt x="1303222" y="954299"/>
                    <a:pt x="1267753" y="1015754"/>
                  </a:cubicBezTo>
                  <a:lnTo>
                    <a:pt x="1263392" y="1023311"/>
                  </a:lnTo>
                  <a:lnTo>
                    <a:pt x="1264931" y="1025879"/>
                  </a:lnTo>
                  <a:cubicBezTo>
                    <a:pt x="1341950" y="1154283"/>
                    <a:pt x="1341950" y="1154283"/>
                    <a:pt x="1341950" y="1154283"/>
                  </a:cubicBezTo>
                  <a:cubicBezTo>
                    <a:pt x="1375427" y="1211101"/>
                    <a:pt x="1450415" y="1252423"/>
                    <a:pt x="1518707" y="1252423"/>
                  </a:cubicBezTo>
                  <a:cubicBezTo>
                    <a:pt x="4267820" y="1252423"/>
                    <a:pt x="4267820" y="1252423"/>
                    <a:pt x="4267820" y="1252423"/>
                  </a:cubicBezTo>
                  <a:cubicBezTo>
                    <a:pt x="4336113" y="1252423"/>
                    <a:pt x="4409761" y="1211101"/>
                    <a:pt x="4443238" y="1154283"/>
                  </a:cubicBezTo>
                  <a:cubicBezTo>
                    <a:pt x="4681593" y="759135"/>
                    <a:pt x="4681593" y="759135"/>
                    <a:pt x="4681593" y="759135"/>
                  </a:cubicBezTo>
                  <a:cubicBezTo>
                    <a:pt x="4715069" y="702316"/>
                    <a:pt x="4715069" y="619669"/>
                    <a:pt x="4681593" y="562851"/>
                  </a:cubicBezTo>
                  <a:cubicBezTo>
                    <a:pt x="4443238" y="166412"/>
                    <a:pt x="4443238" y="166412"/>
                    <a:pt x="4443238" y="166412"/>
                  </a:cubicBezTo>
                  <a:cubicBezTo>
                    <a:pt x="4409761" y="109593"/>
                    <a:pt x="4336113" y="68270"/>
                    <a:pt x="4267820" y="68270"/>
                  </a:cubicBezTo>
                  <a:cubicBezTo>
                    <a:pt x="1518707" y="68270"/>
                    <a:pt x="1518707" y="68270"/>
                    <a:pt x="1518707" y="68270"/>
                  </a:cubicBezTo>
                  <a:close/>
                  <a:moveTo>
                    <a:pt x="720841" y="63932"/>
                  </a:moveTo>
                  <a:cubicBezTo>
                    <a:pt x="689249" y="63906"/>
                    <a:pt x="657713" y="71290"/>
                    <a:pt x="631877" y="86206"/>
                  </a:cubicBezTo>
                  <a:lnTo>
                    <a:pt x="273216" y="293279"/>
                  </a:lnTo>
                  <a:cubicBezTo>
                    <a:pt x="221545" y="323111"/>
                    <a:pt x="183555" y="388340"/>
                    <a:pt x="184004" y="447613"/>
                  </a:cubicBezTo>
                  <a:cubicBezTo>
                    <a:pt x="184004" y="447613"/>
                    <a:pt x="184004" y="447613"/>
                    <a:pt x="183946" y="861660"/>
                  </a:cubicBezTo>
                  <a:cubicBezTo>
                    <a:pt x="183968" y="922532"/>
                    <a:pt x="221463" y="987475"/>
                    <a:pt x="273583" y="1016915"/>
                  </a:cubicBezTo>
                  <a:cubicBezTo>
                    <a:pt x="273583" y="1016915"/>
                    <a:pt x="273583" y="1016915"/>
                    <a:pt x="632187" y="1223889"/>
                  </a:cubicBezTo>
                  <a:cubicBezTo>
                    <a:pt x="683294" y="1253914"/>
                    <a:pt x="758779" y="1253628"/>
                    <a:pt x="810450" y="1223795"/>
                  </a:cubicBezTo>
                  <a:cubicBezTo>
                    <a:pt x="810450" y="1223795"/>
                    <a:pt x="810450" y="1223795"/>
                    <a:pt x="1169111" y="1016722"/>
                  </a:cubicBezTo>
                  <a:cubicBezTo>
                    <a:pt x="1220783" y="986890"/>
                    <a:pt x="1257759" y="922246"/>
                    <a:pt x="1258324" y="862389"/>
                  </a:cubicBezTo>
                  <a:cubicBezTo>
                    <a:pt x="1258324" y="862389"/>
                    <a:pt x="1258324" y="862389"/>
                    <a:pt x="1258381" y="448342"/>
                  </a:cubicBezTo>
                  <a:cubicBezTo>
                    <a:pt x="1257932" y="389069"/>
                    <a:pt x="1220437" y="324126"/>
                    <a:pt x="1168744" y="293086"/>
                  </a:cubicBezTo>
                  <a:cubicBezTo>
                    <a:pt x="1168744" y="293086"/>
                    <a:pt x="1168744" y="293086"/>
                    <a:pt x="810141" y="86112"/>
                  </a:cubicBezTo>
                  <a:cubicBezTo>
                    <a:pt x="784081" y="71392"/>
                    <a:pt x="752433" y="63958"/>
                    <a:pt x="720841" y="63932"/>
                  </a:cubicBezTo>
                  <a:close/>
                  <a:moveTo>
                    <a:pt x="468456" y="0"/>
                  </a:moveTo>
                  <a:cubicBezTo>
                    <a:pt x="973030" y="70"/>
                    <a:pt x="973030" y="70"/>
                    <a:pt x="973030" y="70"/>
                  </a:cubicBezTo>
                  <a:cubicBezTo>
                    <a:pt x="1045975" y="758"/>
                    <a:pt x="1124753" y="45820"/>
                    <a:pt x="1161109" y="108788"/>
                  </a:cubicBezTo>
                  <a:cubicBezTo>
                    <a:pt x="1176881" y="136106"/>
                    <a:pt x="1191667" y="161717"/>
                    <a:pt x="1205528" y="185726"/>
                  </a:cubicBezTo>
                  <a:lnTo>
                    <a:pt x="1230238" y="228524"/>
                  </a:lnTo>
                  <a:lnTo>
                    <a:pt x="1244158" y="204345"/>
                  </a:lnTo>
                  <a:cubicBezTo>
                    <a:pt x="1257636" y="180932"/>
                    <a:pt x="1272013" y="155958"/>
                    <a:pt x="1287348" y="129321"/>
                  </a:cubicBezTo>
                  <a:cubicBezTo>
                    <a:pt x="1322004" y="68235"/>
                    <a:pt x="1399632" y="23809"/>
                    <a:pt x="1470329" y="23809"/>
                  </a:cubicBezTo>
                  <a:cubicBezTo>
                    <a:pt x="1470329" y="23809"/>
                    <a:pt x="1470329" y="23809"/>
                    <a:pt x="4316245" y="23809"/>
                  </a:cubicBezTo>
                  <a:cubicBezTo>
                    <a:pt x="4386943" y="23809"/>
                    <a:pt x="4463184" y="68235"/>
                    <a:pt x="4497840" y="129321"/>
                  </a:cubicBezTo>
                  <a:cubicBezTo>
                    <a:pt x="4497840" y="129321"/>
                    <a:pt x="4497840" y="129321"/>
                    <a:pt x="4744589" y="555530"/>
                  </a:cubicBezTo>
                  <a:cubicBezTo>
                    <a:pt x="4779244" y="616615"/>
                    <a:pt x="4779244" y="705467"/>
                    <a:pt x="4744589" y="766553"/>
                  </a:cubicBezTo>
                  <a:cubicBezTo>
                    <a:pt x="4744589" y="766553"/>
                    <a:pt x="4744589" y="766553"/>
                    <a:pt x="4497840" y="1191374"/>
                  </a:cubicBezTo>
                  <a:cubicBezTo>
                    <a:pt x="4463184" y="1252460"/>
                    <a:pt x="4386943" y="1296885"/>
                    <a:pt x="4316245" y="1296885"/>
                  </a:cubicBezTo>
                  <a:cubicBezTo>
                    <a:pt x="4316245" y="1296885"/>
                    <a:pt x="4316245" y="1296885"/>
                    <a:pt x="1470329" y="1296885"/>
                  </a:cubicBezTo>
                  <a:cubicBezTo>
                    <a:pt x="1399632" y="1296885"/>
                    <a:pt x="1322004" y="1252460"/>
                    <a:pt x="1287348" y="1191374"/>
                  </a:cubicBezTo>
                  <a:cubicBezTo>
                    <a:pt x="1287348" y="1191374"/>
                    <a:pt x="1287348" y="1191374"/>
                    <a:pt x="1227445" y="1087658"/>
                  </a:cubicBezTo>
                  <a:lnTo>
                    <a:pt x="1226848" y="1086624"/>
                  </a:lnTo>
                  <a:lnTo>
                    <a:pt x="1222923" y="1093425"/>
                  </a:lnTo>
                  <a:cubicBezTo>
                    <a:pt x="1161344" y="1200117"/>
                    <a:pt x="1161344" y="1200117"/>
                    <a:pt x="1161344" y="1200117"/>
                  </a:cubicBezTo>
                  <a:cubicBezTo>
                    <a:pt x="1125468" y="1263633"/>
                    <a:pt x="1046325" y="1309326"/>
                    <a:pt x="972144" y="1309351"/>
                  </a:cubicBezTo>
                  <a:cubicBezTo>
                    <a:pt x="467570" y="1309282"/>
                    <a:pt x="467570" y="1309282"/>
                    <a:pt x="467570" y="1309282"/>
                  </a:cubicBezTo>
                  <a:cubicBezTo>
                    <a:pt x="395338" y="1309828"/>
                    <a:pt x="315847" y="1263532"/>
                    <a:pt x="279492" y="1200563"/>
                  </a:cubicBezTo>
                  <a:lnTo>
                    <a:pt x="27144" y="763483"/>
                  </a:lnTo>
                  <a:cubicBezTo>
                    <a:pt x="-9211" y="700514"/>
                    <a:pt x="-8847" y="609760"/>
                    <a:pt x="27030" y="546244"/>
                  </a:cubicBezTo>
                  <a:cubicBezTo>
                    <a:pt x="279256" y="109234"/>
                    <a:pt x="279256" y="109234"/>
                    <a:pt x="279256" y="109234"/>
                  </a:cubicBezTo>
                  <a:cubicBezTo>
                    <a:pt x="317082" y="46239"/>
                    <a:pt x="396225" y="546"/>
                    <a:pt x="468456" y="0"/>
                  </a:cubicBezTo>
                  <a:close/>
                </a:path>
              </a:pathLst>
            </a:custGeom>
            <a:solidFill>
              <a:schemeClr val="accent1"/>
            </a:solidFill>
            <a:ln w="19050">
              <a:noFill/>
            </a:ln>
            <a:effectLst>
              <a:softEdge rad="0"/>
            </a:effectLst>
          </p:spPr>
          <p:txBody>
            <a:bodyPr vert="horz" wrap="square" lIns="121883" tIns="60941" rIns="121883" bIns="60941" numCol="1" anchor="t" anchorCtr="0" compatLnSpc="1">
              <a:prstTxWarp prst="textNoShape">
                <a:avLst/>
              </a:prstTxWarp>
              <a:noAutofit/>
            </a:bodyPr>
            <a:lstStyle/>
            <a:p>
              <a:endParaRPr lang="zh-CN" altLang="en-US" sz="1333">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4" name="组合 30"/>
            <p:cNvGrpSpPr/>
            <p:nvPr/>
          </p:nvGrpSpPr>
          <p:grpSpPr>
            <a:xfrm>
              <a:off x="1840938" y="2355369"/>
              <a:ext cx="453607" cy="436227"/>
              <a:chOff x="9791183" y="5224434"/>
              <a:chExt cx="645684" cy="620945"/>
            </a:xfrm>
            <a:gradFill>
              <a:gsLst>
                <a:gs pos="0">
                  <a:srgbClr val="FDFA75"/>
                </a:gs>
                <a:gs pos="100000">
                  <a:srgbClr val="D79E11"/>
                </a:gs>
              </a:gsLst>
              <a:lin ang="2700000" scaled="1"/>
            </a:gradFill>
            <a:effectLst/>
          </p:grpSpPr>
          <p:sp>
            <p:nvSpPr>
              <p:cNvPr id="6" name="Oval 131"/>
              <p:cNvSpPr>
                <a:spLocks noChangeArrowheads="1"/>
              </p:cNvSpPr>
              <p:nvPr/>
            </p:nvSpPr>
            <p:spPr bwMode="auto">
              <a:xfrm>
                <a:off x="9968746" y="5224434"/>
                <a:ext cx="290558" cy="2942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333">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7" name="Freeform 134"/>
              <p:cNvSpPr>
                <a:spLocks/>
              </p:cNvSpPr>
              <p:nvPr/>
            </p:nvSpPr>
            <p:spPr bwMode="auto">
              <a:xfrm>
                <a:off x="9791183" y="5564604"/>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333">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5" name="文本框 45"/>
            <p:cNvSpPr txBox="1"/>
            <p:nvPr/>
          </p:nvSpPr>
          <p:spPr>
            <a:xfrm>
              <a:off x="3092916" y="2152052"/>
              <a:ext cx="2493327" cy="1302794"/>
            </a:xfrm>
            <a:prstGeom prst="rect">
              <a:avLst/>
            </a:prstGeom>
            <a:noFill/>
            <a:effectLst/>
          </p:spPr>
          <p:txBody>
            <a:bodyPr wrap="none" rtlCol="0">
              <a:spAutoFit/>
            </a:bodyPr>
            <a:lstStyle/>
            <a:p>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点击添加标题</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zh-CN" altLang="en-US" sz="12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您的内容打在这里，或者通过复制</a:t>
              </a:r>
              <a:endParaRPr lang="en-US" altLang="zh-CN" sz="12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zh-CN" altLang="en-US" sz="12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您的文本后，在此框中选择粘贴，</a:t>
              </a:r>
              <a:endParaRPr lang="en-US" altLang="zh-CN" sz="12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zh-CN" altLang="en-US" sz="12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并选择只保留文字。</a:t>
              </a:r>
              <a:endParaRPr lang="en-US" altLang="zh-CN" sz="12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endParaRPr lang="en-US" altLang="zh-CN" sz="1333"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endParaRPr lang="en-US" altLang="zh-CN" sz="1333"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8" name="组合 7"/>
          <p:cNvGrpSpPr/>
          <p:nvPr/>
        </p:nvGrpSpPr>
        <p:grpSpPr>
          <a:xfrm>
            <a:off x="5968089" y="2634269"/>
            <a:ext cx="4769936" cy="1473648"/>
            <a:chOff x="5967013" y="2701053"/>
            <a:chExt cx="4770580" cy="1473649"/>
          </a:xfrm>
        </p:grpSpPr>
        <p:sp>
          <p:nvSpPr>
            <p:cNvPr id="9" name="任意多边形 8"/>
            <p:cNvSpPr>
              <a:spLocks/>
            </p:cNvSpPr>
            <p:nvPr/>
          </p:nvSpPr>
          <p:spPr bwMode="auto">
            <a:xfrm rot="10800000">
              <a:off x="5967013" y="2701053"/>
              <a:ext cx="4770580" cy="1309351"/>
            </a:xfrm>
            <a:custGeom>
              <a:avLst/>
              <a:gdLst>
                <a:gd name="connsiteX0" fmla="*/ 721107 w 4770580"/>
                <a:gd name="connsiteY0" fmla="*/ 1246288 h 1309351"/>
                <a:gd name="connsiteX1" fmla="*/ 810450 w 4770580"/>
                <a:gd name="connsiteY1" fmla="*/ 1223794 h 1309351"/>
                <a:gd name="connsiteX2" fmla="*/ 1169111 w 4770580"/>
                <a:gd name="connsiteY2" fmla="*/ 1016721 h 1309351"/>
                <a:gd name="connsiteX3" fmla="*/ 1258324 w 4770580"/>
                <a:gd name="connsiteY3" fmla="*/ 862388 h 1309351"/>
                <a:gd name="connsiteX4" fmla="*/ 1258381 w 4770580"/>
                <a:gd name="connsiteY4" fmla="*/ 448341 h 1309351"/>
                <a:gd name="connsiteX5" fmla="*/ 1168744 w 4770580"/>
                <a:gd name="connsiteY5" fmla="*/ 293085 h 1309351"/>
                <a:gd name="connsiteX6" fmla="*/ 810141 w 4770580"/>
                <a:gd name="connsiteY6" fmla="*/ 86111 h 1309351"/>
                <a:gd name="connsiteX7" fmla="*/ 631877 w 4770580"/>
                <a:gd name="connsiteY7" fmla="*/ 86205 h 1309351"/>
                <a:gd name="connsiteX8" fmla="*/ 273216 w 4770580"/>
                <a:gd name="connsiteY8" fmla="*/ 293278 h 1309351"/>
                <a:gd name="connsiteX9" fmla="*/ 184003 w 4770580"/>
                <a:gd name="connsiteY9" fmla="*/ 447612 h 1309351"/>
                <a:gd name="connsiteX10" fmla="*/ 183946 w 4770580"/>
                <a:gd name="connsiteY10" fmla="*/ 861659 h 1309351"/>
                <a:gd name="connsiteX11" fmla="*/ 273583 w 4770580"/>
                <a:gd name="connsiteY11" fmla="*/ 1016914 h 1309351"/>
                <a:gd name="connsiteX12" fmla="*/ 632187 w 4770580"/>
                <a:gd name="connsiteY12" fmla="*/ 1223888 h 1309351"/>
                <a:gd name="connsiteX13" fmla="*/ 721107 w 4770580"/>
                <a:gd name="connsiteY13" fmla="*/ 1246288 h 1309351"/>
                <a:gd name="connsiteX14" fmla="*/ 4267820 w 4770580"/>
                <a:gd name="connsiteY14" fmla="*/ 1252423 h 1309351"/>
                <a:gd name="connsiteX15" fmla="*/ 4443238 w 4770580"/>
                <a:gd name="connsiteY15" fmla="*/ 1154282 h 1309351"/>
                <a:gd name="connsiteX16" fmla="*/ 4681593 w 4770580"/>
                <a:gd name="connsiteY16" fmla="*/ 759135 h 1309351"/>
                <a:gd name="connsiteX17" fmla="*/ 4681593 w 4770580"/>
                <a:gd name="connsiteY17" fmla="*/ 562851 h 1309351"/>
                <a:gd name="connsiteX18" fmla="*/ 4443238 w 4770580"/>
                <a:gd name="connsiteY18" fmla="*/ 166412 h 1309351"/>
                <a:gd name="connsiteX19" fmla="*/ 4267820 w 4770580"/>
                <a:gd name="connsiteY19" fmla="*/ 68271 h 1309351"/>
                <a:gd name="connsiteX20" fmla="*/ 1518707 w 4770580"/>
                <a:gd name="connsiteY20" fmla="*/ 68271 h 1309351"/>
                <a:gd name="connsiteX21" fmla="*/ 1341950 w 4770580"/>
                <a:gd name="connsiteY21" fmla="*/ 166412 h 1309351"/>
                <a:gd name="connsiteX22" fmla="*/ 1300229 w 4770580"/>
                <a:gd name="connsiteY22" fmla="*/ 236195 h 1309351"/>
                <a:gd name="connsiteX23" fmla="*/ 1266876 w 4770580"/>
                <a:gd name="connsiteY23" fmla="*/ 291983 h 1309351"/>
                <a:gd name="connsiteX24" fmla="*/ 1278103 w 4770580"/>
                <a:gd name="connsiteY24" fmla="*/ 311429 h 1309351"/>
                <a:gd name="connsiteX25" fmla="*/ 1413457 w 4770580"/>
                <a:gd name="connsiteY25" fmla="*/ 545868 h 1309351"/>
                <a:gd name="connsiteX26" fmla="*/ 1413571 w 4770580"/>
                <a:gd name="connsiteY26" fmla="*/ 763108 h 1309351"/>
                <a:gd name="connsiteX27" fmla="*/ 1267753 w 4770580"/>
                <a:gd name="connsiteY27" fmla="*/ 1015754 h 1309351"/>
                <a:gd name="connsiteX28" fmla="*/ 1263390 w 4770580"/>
                <a:gd name="connsiteY28" fmla="*/ 1023310 h 1309351"/>
                <a:gd name="connsiteX29" fmla="*/ 1264931 w 4770580"/>
                <a:gd name="connsiteY29" fmla="*/ 1025879 h 1309351"/>
                <a:gd name="connsiteX30" fmla="*/ 1341950 w 4770580"/>
                <a:gd name="connsiteY30" fmla="*/ 1154283 h 1309351"/>
                <a:gd name="connsiteX31" fmla="*/ 1518707 w 4770580"/>
                <a:gd name="connsiteY31" fmla="*/ 1252423 h 1309351"/>
                <a:gd name="connsiteX32" fmla="*/ 4267820 w 4770580"/>
                <a:gd name="connsiteY32" fmla="*/ 1252423 h 1309351"/>
                <a:gd name="connsiteX33" fmla="*/ 972144 w 4770580"/>
                <a:gd name="connsiteY33" fmla="*/ 1309351 h 1309351"/>
                <a:gd name="connsiteX34" fmla="*/ 467570 w 4770580"/>
                <a:gd name="connsiteY34" fmla="*/ 1309282 h 1309351"/>
                <a:gd name="connsiteX35" fmla="*/ 279492 w 4770580"/>
                <a:gd name="connsiteY35" fmla="*/ 1200563 h 1309351"/>
                <a:gd name="connsiteX36" fmla="*/ 27144 w 4770580"/>
                <a:gd name="connsiteY36" fmla="*/ 763483 h 1309351"/>
                <a:gd name="connsiteX37" fmla="*/ 27029 w 4770580"/>
                <a:gd name="connsiteY37" fmla="*/ 546244 h 1309351"/>
                <a:gd name="connsiteX38" fmla="*/ 279256 w 4770580"/>
                <a:gd name="connsiteY38" fmla="*/ 109234 h 1309351"/>
                <a:gd name="connsiteX39" fmla="*/ 468456 w 4770580"/>
                <a:gd name="connsiteY39" fmla="*/ 0 h 1309351"/>
                <a:gd name="connsiteX40" fmla="*/ 973030 w 4770580"/>
                <a:gd name="connsiteY40" fmla="*/ 70 h 1309351"/>
                <a:gd name="connsiteX41" fmla="*/ 1161108 w 4770580"/>
                <a:gd name="connsiteY41" fmla="*/ 108789 h 1309351"/>
                <a:gd name="connsiteX42" fmla="*/ 1205528 w 4770580"/>
                <a:gd name="connsiteY42" fmla="*/ 185726 h 1309351"/>
                <a:gd name="connsiteX43" fmla="*/ 1230238 w 4770580"/>
                <a:gd name="connsiteY43" fmla="*/ 228524 h 1309351"/>
                <a:gd name="connsiteX44" fmla="*/ 1244158 w 4770580"/>
                <a:gd name="connsiteY44" fmla="*/ 204345 h 1309351"/>
                <a:gd name="connsiteX45" fmla="*/ 1287348 w 4770580"/>
                <a:gd name="connsiteY45" fmla="*/ 129321 h 1309351"/>
                <a:gd name="connsiteX46" fmla="*/ 1470329 w 4770580"/>
                <a:gd name="connsiteY46" fmla="*/ 23809 h 1309351"/>
                <a:gd name="connsiteX47" fmla="*/ 4316245 w 4770580"/>
                <a:gd name="connsiteY47" fmla="*/ 23809 h 1309351"/>
                <a:gd name="connsiteX48" fmla="*/ 4497840 w 4770580"/>
                <a:gd name="connsiteY48" fmla="*/ 129321 h 1309351"/>
                <a:gd name="connsiteX49" fmla="*/ 4744589 w 4770580"/>
                <a:gd name="connsiteY49" fmla="*/ 555530 h 1309351"/>
                <a:gd name="connsiteX50" fmla="*/ 4744589 w 4770580"/>
                <a:gd name="connsiteY50" fmla="*/ 766553 h 1309351"/>
                <a:gd name="connsiteX51" fmla="*/ 4497840 w 4770580"/>
                <a:gd name="connsiteY51" fmla="*/ 1191374 h 1309351"/>
                <a:gd name="connsiteX52" fmla="*/ 4316245 w 4770580"/>
                <a:gd name="connsiteY52" fmla="*/ 1296885 h 1309351"/>
                <a:gd name="connsiteX53" fmla="*/ 1470329 w 4770580"/>
                <a:gd name="connsiteY53" fmla="*/ 1296885 h 1309351"/>
                <a:gd name="connsiteX54" fmla="*/ 1287348 w 4770580"/>
                <a:gd name="connsiteY54" fmla="*/ 1191374 h 1309351"/>
                <a:gd name="connsiteX55" fmla="*/ 1227445 w 4770580"/>
                <a:gd name="connsiteY55" fmla="*/ 1087658 h 1309351"/>
                <a:gd name="connsiteX56" fmla="*/ 1226848 w 4770580"/>
                <a:gd name="connsiteY56" fmla="*/ 1086624 h 1309351"/>
                <a:gd name="connsiteX57" fmla="*/ 1222923 w 4770580"/>
                <a:gd name="connsiteY57" fmla="*/ 1093425 h 1309351"/>
                <a:gd name="connsiteX58" fmla="*/ 1161344 w 4770580"/>
                <a:gd name="connsiteY58" fmla="*/ 1200117 h 1309351"/>
                <a:gd name="connsiteX59" fmla="*/ 972144 w 4770580"/>
                <a:gd name="connsiteY59" fmla="*/ 1309351 h 1309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770580" h="1309351">
                  <a:moveTo>
                    <a:pt x="721107" y="1246288"/>
                  </a:moveTo>
                  <a:cubicBezTo>
                    <a:pt x="752826" y="1246240"/>
                    <a:pt x="784615" y="1238711"/>
                    <a:pt x="810450" y="1223794"/>
                  </a:cubicBezTo>
                  <a:cubicBezTo>
                    <a:pt x="810450" y="1223794"/>
                    <a:pt x="810450" y="1223794"/>
                    <a:pt x="1169111" y="1016721"/>
                  </a:cubicBezTo>
                  <a:cubicBezTo>
                    <a:pt x="1220783" y="986889"/>
                    <a:pt x="1257759" y="922245"/>
                    <a:pt x="1258324" y="862388"/>
                  </a:cubicBezTo>
                  <a:cubicBezTo>
                    <a:pt x="1258324" y="862388"/>
                    <a:pt x="1258324" y="862388"/>
                    <a:pt x="1258381" y="448341"/>
                  </a:cubicBezTo>
                  <a:cubicBezTo>
                    <a:pt x="1257932" y="389068"/>
                    <a:pt x="1220437" y="324125"/>
                    <a:pt x="1168744" y="293085"/>
                  </a:cubicBezTo>
                  <a:cubicBezTo>
                    <a:pt x="1168744" y="293085"/>
                    <a:pt x="1168744" y="293085"/>
                    <a:pt x="810141" y="86111"/>
                  </a:cubicBezTo>
                  <a:cubicBezTo>
                    <a:pt x="758020" y="56672"/>
                    <a:pt x="683549" y="56372"/>
                    <a:pt x="631877" y="86205"/>
                  </a:cubicBezTo>
                  <a:lnTo>
                    <a:pt x="273216" y="293278"/>
                  </a:lnTo>
                  <a:cubicBezTo>
                    <a:pt x="221545" y="323110"/>
                    <a:pt x="183555" y="388339"/>
                    <a:pt x="184003" y="447612"/>
                  </a:cubicBezTo>
                  <a:cubicBezTo>
                    <a:pt x="184003" y="447612"/>
                    <a:pt x="184003" y="447612"/>
                    <a:pt x="183946" y="861659"/>
                  </a:cubicBezTo>
                  <a:cubicBezTo>
                    <a:pt x="183968" y="922531"/>
                    <a:pt x="221463" y="987474"/>
                    <a:pt x="273583" y="1016914"/>
                  </a:cubicBezTo>
                  <a:cubicBezTo>
                    <a:pt x="273583" y="1016914"/>
                    <a:pt x="273583" y="1016914"/>
                    <a:pt x="632187" y="1223888"/>
                  </a:cubicBezTo>
                  <a:cubicBezTo>
                    <a:pt x="657740" y="1238900"/>
                    <a:pt x="689388" y="1246335"/>
                    <a:pt x="721107" y="1246288"/>
                  </a:cubicBezTo>
                  <a:close/>
                  <a:moveTo>
                    <a:pt x="4267820" y="1252423"/>
                  </a:moveTo>
                  <a:cubicBezTo>
                    <a:pt x="4336113" y="1252423"/>
                    <a:pt x="4409761" y="1211101"/>
                    <a:pt x="4443238" y="1154282"/>
                  </a:cubicBezTo>
                  <a:cubicBezTo>
                    <a:pt x="4681593" y="759135"/>
                    <a:pt x="4681593" y="759135"/>
                    <a:pt x="4681593" y="759135"/>
                  </a:cubicBezTo>
                  <a:cubicBezTo>
                    <a:pt x="4715069" y="702316"/>
                    <a:pt x="4715069" y="619669"/>
                    <a:pt x="4681593" y="562851"/>
                  </a:cubicBezTo>
                  <a:cubicBezTo>
                    <a:pt x="4443238" y="166412"/>
                    <a:pt x="4443238" y="166412"/>
                    <a:pt x="4443238" y="166412"/>
                  </a:cubicBezTo>
                  <a:cubicBezTo>
                    <a:pt x="4409761" y="109594"/>
                    <a:pt x="4336113" y="68271"/>
                    <a:pt x="4267820" y="68271"/>
                  </a:cubicBezTo>
                  <a:cubicBezTo>
                    <a:pt x="1518707" y="68271"/>
                    <a:pt x="1518707" y="68271"/>
                    <a:pt x="1518707" y="68271"/>
                  </a:cubicBezTo>
                  <a:cubicBezTo>
                    <a:pt x="1450414" y="68271"/>
                    <a:pt x="1375426" y="109594"/>
                    <a:pt x="1341950" y="166412"/>
                  </a:cubicBezTo>
                  <a:cubicBezTo>
                    <a:pt x="1327136" y="191189"/>
                    <a:pt x="1313249" y="214418"/>
                    <a:pt x="1300229" y="236195"/>
                  </a:cubicBezTo>
                  <a:lnTo>
                    <a:pt x="1266876" y="291983"/>
                  </a:lnTo>
                  <a:lnTo>
                    <a:pt x="1278103" y="311429"/>
                  </a:lnTo>
                  <a:cubicBezTo>
                    <a:pt x="1413457" y="545868"/>
                    <a:pt x="1413457" y="545868"/>
                    <a:pt x="1413457" y="545868"/>
                  </a:cubicBezTo>
                  <a:cubicBezTo>
                    <a:pt x="1449811" y="608837"/>
                    <a:pt x="1450160" y="700826"/>
                    <a:pt x="1413571" y="763108"/>
                  </a:cubicBezTo>
                  <a:cubicBezTo>
                    <a:pt x="1350514" y="872360"/>
                    <a:pt x="1303222" y="954299"/>
                    <a:pt x="1267753" y="1015754"/>
                  </a:cubicBezTo>
                  <a:lnTo>
                    <a:pt x="1263390" y="1023310"/>
                  </a:lnTo>
                  <a:lnTo>
                    <a:pt x="1264931" y="1025879"/>
                  </a:lnTo>
                  <a:cubicBezTo>
                    <a:pt x="1341950" y="1154283"/>
                    <a:pt x="1341950" y="1154283"/>
                    <a:pt x="1341950" y="1154283"/>
                  </a:cubicBezTo>
                  <a:cubicBezTo>
                    <a:pt x="1375426" y="1211101"/>
                    <a:pt x="1450414" y="1252423"/>
                    <a:pt x="1518707" y="1252423"/>
                  </a:cubicBezTo>
                  <a:cubicBezTo>
                    <a:pt x="4267820" y="1252423"/>
                    <a:pt x="4267820" y="1252423"/>
                    <a:pt x="4267820" y="1252423"/>
                  </a:cubicBezTo>
                  <a:close/>
                  <a:moveTo>
                    <a:pt x="972144" y="1309351"/>
                  </a:moveTo>
                  <a:cubicBezTo>
                    <a:pt x="467570" y="1309282"/>
                    <a:pt x="467570" y="1309282"/>
                    <a:pt x="467570" y="1309282"/>
                  </a:cubicBezTo>
                  <a:cubicBezTo>
                    <a:pt x="395338" y="1309828"/>
                    <a:pt x="315847" y="1263532"/>
                    <a:pt x="279492" y="1200563"/>
                  </a:cubicBezTo>
                  <a:lnTo>
                    <a:pt x="27144" y="763483"/>
                  </a:lnTo>
                  <a:cubicBezTo>
                    <a:pt x="-9211" y="700514"/>
                    <a:pt x="-8847" y="609760"/>
                    <a:pt x="27029" y="546244"/>
                  </a:cubicBezTo>
                  <a:cubicBezTo>
                    <a:pt x="279256" y="109234"/>
                    <a:pt x="279256" y="109234"/>
                    <a:pt x="279256" y="109234"/>
                  </a:cubicBezTo>
                  <a:cubicBezTo>
                    <a:pt x="317082" y="46239"/>
                    <a:pt x="396224" y="546"/>
                    <a:pt x="468456" y="0"/>
                  </a:cubicBezTo>
                  <a:cubicBezTo>
                    <a:pt x="973030" y="70"/>
                    <a:pt x="973030" y="70"/>
                    <a:pt x="973030" y="70"/>
                  </a:cubicBezTo>
                  <a:cubicBezTo>
                    <a:pt x="1045975" y="758"/>
                    <a:pt x="1124753" y="45820"/>
                    <a:pt x="1161108" y="108789"/>
                  </a:cubicBezTo>
                  <a:cubicBezTo>
                    <a:pt x="1176880" y="136106"/>
                    <a:pt x="1191666" y="161717"/>
                    <a:pt x="1205528" y="185726"/>
                  </a:cubicBezTo>
                  <a:lnTo>
                    <a:pt x="1230238" y="228524"/>
                  </a:lnTo>
                  <a:lnTo>
                    <a:pt x="1244158" y="204345"/>
                  </a:lnTo>
                  <a:cubicBezTo>
                    <a:pt x="1257636" y="180932"/>
                    <a:pt x="1272013" y="155958"/>
                    <a:pt x="1287348" y="129321"/>
                  </a:cubicBezTo>
                  <a:cubicBezTo>
                    <a:pt x="1322004" y="68235"/>
                    <a:pt x="1399632" y="23809"/>
                    <a:pt x="1470329" y="23809"/>
                  </a:cubicBezTo>
                  <a:cubicBezTo>
                    <a:pt x="1470329" y="23809"/>
                    <a:pt x="1470329" y="23809"/>
                    <a:pt x="4316245" y="23809"/>
                  </a:cubicBezTo>
                  <a:cubicBezTo>
                    <a:pt x="4386943" y="23809"/>
                    <a:pt x="4463184" y="68235"/>
                    <a:pt x="4497840" y="129321"/>
                  </a:cubicBezTo>
                  <a:cubicBezTo>
                    <a:pt x="4497840" y="129321"/>
                    <a:pt x="4497840" y="129321"/>
                    <a:pt x="4744589" y="555530"/>
                  </a:cubicBezTo>
                  <a:cubicBezTo>
                    <a:pt x="4779244" y="616615"/>
                    <a:pt x="4779244" y="705467"/>
                    <a:pt x="4744589" y="766553"/>
                  </a:cubicBezTo>
                  <a:cubicBezTo>
                    <a:pt x="4744589" y="766553"/>
                    <a:pt x="4744589" y="766553"/>
                    <a:pt x="4497840" y="1191374"/>
                  </a:cubicBezTo>
                  <a:cubicBezTo>
                    <a:pt x="4463184" y="1252459"/>
                    <a:pt x="4386943" y="1296885"/>
                    <a:pt x="4316245" y="1296885"/>
                  </a:cubicBezTo>
                  <a:cubicBezTo>
                    <a:pt x="4316245" y="1296885"/>
                    <a:pt x="4316245" y="1296885"/>
                    <a:pt x="1470329" y="1296885"/>
                  </a:cubicBezTo>
                  <a:cubicBezTo>
                    <a:pt x="1399632" y="1296885"/>
                    <a:pt x="1322004" y="1252460"/>
                    <a:pt x="1287348" y="1191374"/>
                  </a:cubicBezTo>
                  <a:cubicBezTo>
                    <a:pt x="1287348" y="1191374"/>
                    <a:pt x="1287348" y="1191374"/>
                    <a:pt x="1227445" y="1087658"/>
                  </a:cubicBezTo>
                  <a:lnTo>
                    <a:pt x="1226848" y="1086624"/>
                  </a:lnTo>
                  <a:lnTo>
                    <a:pt x="1222923" y="1093425"/>
                  </a:lnTo>
                  <a:cubicBezTo>
                    <a:pt x="1161344" y="1200117"/>
                    <a:pt x="1161344" y="1200117"/>
                    <a:pt x="1161344" y="1200117"/>
                  </a:cubicBezTo>
                  <a:cubicBezTo>
                    <a:pt x="1125468" y="1263633"/>
                    <a:pt x="1046325" y="1309326"/>
                    <a:pt x="972144" y="1309351"/>
                  </a:cubicBezTo>
                  <a:close/>
                </a:path>
              </a:pathLst>
            </a:custGeom>
            <a:solidFill>
              <a:schemeClr val="accent3"/>
            </a:solidFill>
            <a:ln w="19050">
              <a:noFill/>
            </a:ln>
            <a:effectLst>
              <a:softEdge rad="0"/>
            </a:effectLst>
          </p:spPr>
          <p:txBody>
            <a:bodyPr vert="horz" wrap="square" lIns="121883" tIns="60941" rIns="121883" bIns="60941" numCol="1" anchor="t" anchorCtr="0" compatLnSpc="1">
              <a:prstTxWarp prst="textNoShape">
                <a:avLst/>
              </a:prstTxWarp>
              <a:noAutofit/>
            </a:bodyPr>
            <a:lstStyle/>
            <a:p>
              <a:endParaRPr lang="zh-CN" altLang="en-US" sz="1333">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0" name="Freeform 223"/>
            <p:cNvSpPr>
              <a:spLocks/>
            </p:cNvSpPr>
            <p:nvPr/>
          </p:nvSpPr>
          <p:spPr bwMode="auto">
            <a:xfrm>
              <a:off x="9816552" y="3168895"/>
              <a:ext cx="442748" cy="359078"/>
            </a:xfrm>
            <a:custGeom>
              <a:avLst/>
              <a:gdLst>
                <a:gd name="T0" fmla="*/ 107 w 107"/>
                <a:gd name="T1" fmla="*/ 10 h 87"/>
                <a:gd name="T2" fmla="*/ 95 w 107"/>
                <a:gd name="T3" fmla="*/ 13 h 87"/>
                <a:gd name="T4" fmla="*/ 104 w 107"/>
                <a:gd name="T5" fmla="*/ 1 h 87"/>
                <a:gd name="T6" fmla="*/ 90 w 107"/>
                <a:gd name="T7" fmla="*/ 7 h 87"/>
                <a:gd name="T8" fmla="*/ 74 w 107"/>
                <a:gd name="T9" fmla="*/ 0 h 87"/>
                <a:gd name="T10" fmla="*/ 52 w 107"/>
                <a:gd name="T11" fmla="*/ 22 h 87"/>
                <a:gd name="T12" fmla="*/ 53 w 107"/>
                <a:gd name="T13" fmla="*/ 27 h 87"/>
                <a:gd name="T14" fmla="*/ 7 w 107"/>
                <a:gd name="T15" fmla="*/ 4 h 87"/>
                <a:gd name="T16" fmla="*/ 4 w 107"/>
                <a:gd name="T17" fmla="*/ 15 h 87"/>
                <a:gd name="T18" fmla="*/ 14 w 107"/>
                <a:gd name="T19" fmla="*/ 33 h 87"/>
                <a:gd name="T20" fmla="*/ 4 w 107"/>
                <a:gd name="T21" fmla="*/ 30 h 87"/>
                <a:gd name="T22" fmla="*/ 4 w 107"/>
                <a:gd name="T23" fmla="*/ 31 h 87"/>
                <a:gd name="T24" fmla="*/ 22 w 107"/>
                <a:gd name="T25" fmla="*/ 52 h 87"/>
                <a:gd name="T26" fmla="*/ 16 w 107"/>
                <a:gd name="T27" fmla="*/ 53 h 87"/>
                <a:gd name="T28" fmla="*/ 12 w 107"/>
                <a:gd name="T29" fmla="*/ 53 h 87"/>
                <a:gd name="T30" fmla="*/ 32 w 107"/>
                <a:gd name="T31" fmla="*/ 68 h 87"/>
                <a:gd name="T32" fmla="*/ 5 w 107"/>
                <a:gd name="T33" fmla="*/ 77 h 87"/>
                <a:gd name="T34" fmla="*/ 0 w 107"/>
                <a:gd name="T35" fmla="*/ 77 h 87"/>
                <a:gd name="T36" fmla="*/ 33 w 107"/>
                <a:gd name="T37" fmla="*/ 87 h 87"/>
                <a:gd name="T38" fmla="*/ 96 w 107"/>
                <a:gd name="T39" fmla="*/ 24 h 87"/>
                <a:gd name="T40" fmla="*/ 96 w 107"/>
                <a:gd name="T41" fmla="*/ 21 h 87"/>
                <a:gd name="T42" fmla="*/ 107 w 107"/>
                <a:gd name="T43" fmla="*/ 1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7" h="87">
                  <a:moveTo>
                    <a:pt x="107" y="10"/>
                  </a:moveTo>
                  <a:cubicBezTo>
                    <a:pt x="103" y="12"/>
                    <a:pt x="99" y="13"/>
                    <a:pt x="95" y="13"/>
                  </a:cubicBezTo>
                  <a:cubicBezTo>
                    <a:pt x="99" y="11"/>
                    <a:pt x="103" y="6"/>
                    <a:pt x="104" y="1"/>
                  </a:cubicBezTo>
                  <a:cubicBezTo>
                    <a:pt x="100" y="4"/>
                    <a:pt x="95" y="6"/>
                    <a:pt x="90" y="7"/>
                  </a:cubicBezTo>
                  <a:cubicBezTo>
                    <a:pt x="86" y="2"/>
                    <a:pt x="80" y="0"/>
                    <a:pt x="74" y="0"/>
                  </a:cubicBezTo>
                  <a:cubicBezTo>
                    <a:pt x="62" y="0"/>
                    <a:pt x="52" y="9"/>
                    <a:pt x="52" y="22"/>
                  </a:cubicBezTo>
                  <a:cubicBezTo>
                    <a:pt x="52" y="23"/>
                    <a:pt x="52" y="25"/>
                    <a:pt x="53" y="27"/>
                  </a:cubicBezTo>
                  <a:cubicBezTo>
                    <a:pt x="34" y="26"/>
                    <a:pt x="18" y="17"/>
                    <a:pt x="7" y="4"/>
                  </a:cubicBezTo>
                  <a:cubicBezTo>
                    <a:pt x="5" y="7"/>
                    <a:pt x="4" y="11"/>
                    <a:pt x="4" y="15"/>
                  </a:cubicBezTo>
                  <a:cubicBezTo>
                    <a:pt x="4" y="22"/>
                    <a:pt x="8" y="29"/>
                    <a:pt x="14" y="33"/>
                  </a:cubicBezTo>
                  <a:cubicBezTo>
                    <a:pt x="10" y="33"/>
                    <a:pt x="7" y="32"/>
                    <a:pt x="4" y="30"/>
                  </a:cubicBezTo>
                  <a:cubicBezTo>
                    <a:pt x="4" y="31"/>
                    <a:pt x="4" y="31"/>
                    <a:pt x="4" y="31"/>
                  </a:cubicBezTo>
                  <a:cubicBezTo>
                    <a:pt x="4" y="41"/>
                    <a:pt x="12" y="50"/>
                    <a:pt x="22" y="52"/>
                  </a:cubicBezTo>
                  <a:cubicBezTo>
                    <a:pt x="20" y="53"/>
                    <a:pt x="18" y="53"/>
                    <a:pt x="16" y="53"/>
                  </a:cubicBezTo>
                  <a:cubicBezTo>
                    <a:pt x="14" y="53"/>
                    <a:pt x="13" y="53"/>
                    <a:pt x="12" y="53"/>
                  </a:cubicBezTo>
                  <a:cubicBezTo>
                    <a:pt x="15" y="61"/>
                    <a:pt x="23" y="68"/>
                    <a:pt x="32" y="68"/>
                  </a:cubicBezTo>
                  <a:cubicBezTo>
                    <a:pt x="25" y="74"/>
                    <a:pt x="15" y="77"/>
                    <a:pt x="5" y="77"/>
                  </a:cubicBezTo>
                  <a:cubicBezTo>
                    <a:pt x="3" y="77"/>
                    <a:pt x="1" y="77"/>
                    <a:pt x="0" y="77"/>
                  </a:cubicBezTo>
                  <a:cubicBezTo>
                    <a:pt x="9" y="83"/>
                    <a:pt x="21" y="87"/>
                    <a:pt x="33" y="87"/>
                  </a:cubicBezTo>
                  <a:cubicBezTo>
                    <a:pt x="74" y="87"/>
                    <a:pt x="96" y="53"/>
                    <a:pt x="96" y="24"/>
                  </a:cubicBezTo>
                  <a:cubicBezTo>
                    <a:pt x="96" y="23"/>
                    <a:pt x="96" y="22"/>
                    <a:pt x="96" y="21"/>
                  </a:cubicBezTo>
                  <a:cubicBezTo>
                    <a:pt x="101" y="18"/>
                    <a:pt x="104" y="14"/>
                    <a:pt x="107" y="10"/>
                  </a:cubicBezTo>
                  <a:close/>
                </a:path>
              </a:pathLst>
            </a:custGeom>
            <a:solidFill>
              <a:schemeClr val="accent3"/>
            </a:solidFill>
            <a:ln>
              <a:noFill/>
            </a:ln>
            <a:effectLst/>
          </p:spPr>
          <p:txBody>
            <a:bodyPr vert="horz" wrap="square" lIns="121883" tIns="60941" rIns="121883" bIns="60941" numCol="1" anchor="t" anchorCtr="0" compatLnSpc="1">
              <a:prstTxWarp prst="textNoShape">
                <a:avLst/>
              </a:prstTxWarp>
            </a:bodyPr>
            <a:lstStyle/>
            <a:p>
              <a:endParaRPr lang="zh-CN" altLang="en-US" sz="1333">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1" name="文本框 46"/>
            <p:cNvSpPr txBox="1"/>
            <p:nvPr/>
          </p:nvSpPr>
          <p:spPr>
            <a:xfrm>
              <a:off x="6724637" y="2871908"/>
              <a:ext cx="2493327" cy="1302794"/>
            </a:xfrm>
            <a:prstGeom prst="rect">
              <a:avLst/>
            </a:prstGeom>
            <a:noFill/>
            <a:effectLst/>
          </p:spPr>
          <p:txBody>
            <a:bodyPr wrap="none" rtlCol="0">
              <a:spAutoFit/>
            </a:bodyPr>
            <a:lstStyle/>
            <a:p>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点击添加标题</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zh-CN" altLang="en-US" sz="12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您的内容打在这里，或者通过复制</a:t>
              </a:r>
              <a:endParaRPr lang="en-US" altLang="zh-CN" sz="12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zh-CN" altLang="en-US" sz="12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您的文本后，在此框中选择粘贴，</a:t>
              </a:r>
              <a:endParaRPr lang="en-US" altLang="zh-CN" sz="12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zh-CN" altLang="en-US" sz="12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并选择只保留文字。</a:t>
              </a:r>
              <a:endParaRPr lang="en-US" altLang="zh-CN" sz="1333"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endParaRPr lang="en-US" altLang="zh-CN" sz="1333"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endParaRPr lang="en-US" altLang="zh-CN" sz="1333"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12" name="组合 11"/>
          <p:cNvGrpSpPr/>
          <p:nvPr/>
        </p:nvGrpSpPr>
        <p:grpSpPr>
          <a:xfrm>
            <a:off x="1465767" y="3828454"/>
            <a:ext cx="4769936" cy="1442189"/>
            <a:chOff x="1464083" y="3895234"/>
            <a:chExt cx="4770580" cy="1442187"/>
          </a:xfrm>
        </p:grpSpPr>
        <p:sp>
          <p:nvSpPr>
            <p:cNvPr id="13" name="任意多边形 12"/>
            <p:cNvSpPr>
              <a:spLocks/>
            </p:cNvSpPr>
            <p:nvPr/>
          </p:nvSpPr>
          <p:spPr bwMode="auto">
            <a:xfrm>
              <a:off x="1464083" y="3895234"/>
              <a:ext cx="4770580" cy="1309352"/>
            </a:xfrm>
            <a:custGeom>
              <a:avLst/>
              <a:gdLst>
                <a:gd name="connsiteX0" fmla="*/ 1518707 w 4770580"/>
                <a:gd name="connsiteY0" fmla="*/ 68271 h 1309352"/>
                <a:gd name="connsiteX1" fmla="*/ 1341950 w 4770580"/>
                <a:gd name="connsiteY1" fmla="*/ 166412 h 1309352"/>
                <a:gd name="connsiteX2" fmla="*/ 1300229 w 4770580"/>
                <a:gd name="connsiteY2" fmla="*/ 236195 h 1309352"/>
                <a:gd name="connsiteX3" fmla="*/ 1266876 w 4770580"/>
                <a:gd name="connsiteY3" fmla="*/ 291983 h 1309352"/>
                <a:gd name="connsiteX4" fmla="*/ 1278103 w 4770580"/>
                <a:gd name="connsiteY4" fmla="*/ 311429 h 1309352"/>
                <a:gd name="connsiteX5" fmla="*/ 1413457 w 4770580"/>
                <a:gd name="connsiteY5" fmla="*/ 545868 h 1309352"/>
                <a:gd name="connsiteX6" fmla="*/ 1413571 w 4770580"/>
                <a:gd name="connsiteY6" fmla="*/ 763108 h 1309352"/>
                <a:gd name="connsiteX7" fmla="*/ 1267753 w 4770580"/>
                <a:gd name="connsiteY7" fmla="*/ 1015754 h 1309352"/>
                <a:gd name="connsiteX8" fmla="*/ 1263392 w 4770580"/>
                <a:gd name="connsiteY8" fmla="*/ 1023311 h 1309352"/>
                <a:gd name="connsiteX9" fmla="*/ 1264931 w 4770580"/>
                <a:gd name="connsiteY9" fmla="*/ 1025879 h 1309352"/>
                <a:gd name="connsiteX10" fmla="*/ 1341950 w 4770580"/>
                <a:gd name="connsiteY10" fmla="*/ 1154283 h 1309352"/>
                <a:gd name="connsiteX11" fmla="*/ 1518707 w 4770580"/>
                <a:gd name="connsiteY11" fmla="*/ 1252423 h 1309352"/>
                <a:gd name="connsiteX12" fmla="*/ 4267820 w 4770580"/>
                <a:gd name="connsiteY12" fmla="*/ 1252423 h 1309352"/>
                <a:gd name="connsiteX13" fmla="*/ 4443238 w 4770580"/>
                <a:gd name="connsiteY13" fmla="*/ 1154283 h 1309352"/>
                <a:gd name="connsiteX14" fmla="*/ 4681593 w 4770580"/>
                <a:gd name="connsiteY14" fmla="*/ 759135 h 1309352"/>
                <a:gd name="connsiteX15" fmla="*/ 4681593 w 4770580"/>
                <a:gd name="connsiteY15" fmla="*/ 562852 h 1309352"/>
                <a:gd name="connsiteX16" fmla="*/ 4443238 w 4770580"/>
                <a:gd name="connsiteY16" fmla="*/ 166412 h 1309352"/>
                <a:gd name="connsiteX17" fmla="*/ 4267820 w 4770580"/>
                <a:gd name="connsiteY17" fmla="*/ 68271 h 1309352"/>
                <a:gd name="connsiteX18" fmla="*/ 1518707 w 4770580"/>
                <a:gd name="connsiteY18" fmla="*/ 68271 h 1309352"/>
                <a:gd name="connsiteX19" fmla="*/ 720841 w 4770580"/>
                <a:gd name="connsiteY19" fmla="*/ 63931 h 1309352"/>
                <a:gd name="connsiteX20" fmla="*/ 631877 w 4770580"/>
                <a:gd name="connsiteY20" fmla="*/ 86205 h 1309352"/>
                <a:gd name="connsiteX21" fmla="*/ 273216 w 4770580"/>
                <a:gd name="connsiteY21" fmla="*/ 293278 h 1309352"/>
                <a:gd name="connsiteX22" fmla="*/ 184004 w 4770580"/>
                <a:gd name="connsiteY22" fmla="*/ 447612 h 1309352"/>
                <a:gd name="connsiteX23" fmla="*/ 183946 w 4770580"/>
                <a:gd name="connsiteY23" fmla="*/ 861659 h 1309352"/>
                <a:gd name="connsiteX24" fmla="*/ 273583 w 4770580"/>
                <a:gd name="connsiteY24" fmla="*/ 1016914 h 1309352"/>
                <a:gd name="connsiteX25" fmla="*/ 632187 w 4770580"/>
                <a:gd name="connsiteY25" fmla="*/ 1223888 h 1309352"/>
                <a:gd name="connsiteX26" fmla="*/ 810450 w 4770580"/>
                <a:gd name="connsiteY26" fmla="*/ 1223795 h 1309352"/>
                <a:gd name="connsiteX27" fmla="*/ 1169111 w 4770580"/>
                <a:gd name="connsiteY27" fmla="*/ 1016722 h 1309352"/>
                <a:gd name="connsiteX28" fmla="*/ 1258324 w 4770580"/>
                <a:gd name="connsiteY28" fmla="*/ 862388 h 1309352"/>
                <a:gd name="connsiteX29" fmla="*/ 1258381 w 4770580"/>
                <a:gd name="connsiteY29" fmla="*/ 448341 h 1309352"/>
                <a:gd name="connsiteX30" fmla="*/ 1168744 w 4770580"/>
                <a:gd name="connsiteY30" fmla="*/ 293085 h 1309352"/>
                <a:gd name="connsiteX31" fmla="*/ 810141 w 4770580"/>
                <a:gd name="connsiteY31" fmla="*/ 86111 h 1309352"/>
                <a:gd name="connsiteX32" fmla="*/ 720841 w 4770580"/>
                <a:gd name="connsiteY32" fmla="*/ 63931 h 1309352"/>
                <a:gd name="connsiteX33" fmla="*/ 468456 w 4770580"/>
                <a:gd name="connsiteY33" fmla="*/ 0 h 1309352"/>
                <a:gd name="connsiteX34" fmla="*/ 973030 w 4770580"/>
                <a:gd name="connsiteY34" fmla="*/ 70 h 1309352"/>
                <a:gd name="connsiteX35" fmla="*/ 1161109 w 4770580"/>
                <a:gd name="connsiteY35" fmla="*/ 108789 h 1309352"/>
                <a:gd name="connsiteX36" fmla="*/ 1205528 w 4770580"/>
                <a:gd name="connsiteY36" fmla="*/ 185726 h 1309352"/>
                <a:gd name="connsiteX37" fmla="*/ 1230238 w 4770580"/>
                <a:gd name="connsiteY37" fmla="*/ 228524 h 1309352"/>
                <a:gd name="connsiteX38" fmla="*/ 1244158 w 4770580"/>
                <a:gd name="connsiteY38" fmla="*/ 204345 h 1309352"/>
                <a:gd name="connsiteX39" fmla="*/ 1287348 w 4770580"/>
                <a:gd name="connsiteY39" fmla="*/ 129321 h 1309352"/>
                <a:gd name="connsiteX40" fmla="*/ 1470329 w 4770580"/>
                <a:gd name="connsiteY40" fmla="*/ 23809 h 1309352"/>
                <a:gd name="connsiteX41" fmla="*/ 4316245 w 4770580"/>
                <a:gd name="connsiteY41" fmla="*/ 23809 h 1309352"/>
                <a:gd name="connsiteX42" fmla="*/ 4497840 w 4770580"/>
                <a:gd name="connsiteY42" fmla="*/ 129321 h 1309352"/>
                <a:gd name="connsiteX43" fmla="*/ 4744589 w 4770580"/>
                <a:gd name="connsiteY43" fmla="*/ 555530 h 1309352"/>
                <a:gd name="connsiteX44" fmla="*/ 4744589 w 4770580"/>
                <a:gd name="connsiteY44" fmla="*/ 766553 h 1309352"/>
                <a:gd name="connsiteX45" fmla="*/ 4497840 w 4770580"/>
                <a:gd name="connsiteY45" fmla="*/ 1191374 h 1309352"/>
                <a:gd name="connsiteX46" fmla="*/ 4316245 w 4770580"/>
                <a:gd name="connsiteY46" fmla="*/ 1296885 h 1309352"/>
                <a:gd name="connsiteX47" fmla="*/ 1470329 w 4770580"/>
                <a:gd name="connsiteY47" fmla="*/ 1296885 h 1309352"/>
                <a:gd name="connsiteX48" fmla="*/ 1287348 w 4770580"/>
                <a:gd name="connsiteY48" fmla="*/ 1191374 h 1309352"/>
                <a:gd name="connsiteX49" fmla="*/ 1227445 w 4770580"/>
                <a:gd name="connsiteY49" fmla="*/ 1087658 h 1309352"/>
                <a:gd name="connsiteX50" fmla="*/ 1226848 w 4770580"/>
                <a:gd name="connsiteY50" fmla="*/ 1086625 h 1309352"/>
                <a:gd name="connsiteX51" fmla="*/ 1222923 w 4770580"/>
                <a:gd name="connsiteY51" fmla="*/ 1093425 h 1309352"/>
                <a:gd name="connsiteX52" fmla="*/ 1161344 w 4770580"/>
                <a:gd name="connsiteY52" fmla="*/ 1200117 h 1309352"/>
                <a:gd name="connsiteX53" fmla="*/ 972144 w 4770580"/>
                <a:gd name="connsiteY53" fmla="*/ 1309352 h 1309352"/>
                <a:gd name="connsiteX54" fmla="*/ 467570 w 4770580"/>
                <a:gd name="connsiteY54" fmla="*/ 1309282 h 1309352"/>
                <a:gd name="connsiteX55" fmla="*/ 279492 w 4770580"/>
                <a:gd name="connsiteY55" fmla="*/ 1200563 h 1309352"/>
                <a:gd name="connsiteX56" fmla="*/ 27144 w 4770580"/>
                <a:gd name="connsiteY56" fmla="*/ 763483 h 1309352"/>
                <a:gd name="connsiteX57" fmla="*/ 27030 w 4770580"/>
                <a:gd name="connsiteY57" fmla="*/ 546244 h 1309352"/>
                <a:gd name="connsiteX58" fmla="*/ 279256 w 4770580"/>
                <a:gd name="connsiteY58" fmla="*/ 109234 h 1309352"/>
                <a:gd name="connsiteX59" fmla="*/ 468456 w 4770580"/>
                <a:gd name="connsiteY59" fmla="*/ 0 h 130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770580" h="1309352">
                  <a:moveTo>
                    <a:pt x="1518707" y="68271"/>
                  </a:moveTo>
                  <a:cubicBezTo>
                    <a:pt x="1450415" y="68271"/>
                    <a:pt x="1375427" y="109594"/>
                    <a:pt x="1341950" y="166412"/>
                  </a:cubicBezTo>
                  <a:cubicBezTo>
                    <a:pt x="1327137" y="191189"/>
                    <a:pt x="1313249" y="214418"/>
                    <a:pt x="1300229" y="236195"/>
                  </a:cubicBezTo>
                  <a:lnTo>
                    <a:pt x="1266876" y="291983"/>
                  </a:lnTo>
                  <a:lnTo>
                    <a:pt x="1278103" y="311429"/>
                  </a:lnTo>
                  <a:cubicBezTo>
                    <a:pt x="1413457" y="545868"/>
                    <a:pt x="1413457" y="545868"/>
                    <a:pt x="1413457" y="545868"/>
                  </a:cubicBezTo>
                  <a:cubicBezTo>
                    <a:pt x="1449812" y="608837"/>
                    <a:pt x="1450160" y="700827"/>
                    <a:pt x="1413571" y="763108"/>
                  </a:cubicBezTo>
                  <a:cubicBezTo>
                    <a:pt x="1350514" y="872360"/>
                    <a:pt x="1303222" y="954300"/>
                    <a:pt x="1267753" y="1015754"/>
                  </a:cubicBezTo>
                  <a:lnTo>
                    <a:pt x="1263392" y="1023311"/>
                  </a:lnTo>
                  <a:lnTo>
                    <a:pt x="1264931" y="1025879"/>
                  </a:lnTo>
                  <a:cubicBezTo>
                    <a:pt x="1341950" y="1154283"/>
                    <a:pt x="1341950" y="1154283"/>
                    <a:pt x="1341950" y="1154283"/>
                  </a:cubicBezTo>
                  <a:cubicBezTo>
                    <a:pt x="1375427" y="1211101"/>
                    <a:pt x="1450415" y="1252423"/>
                    <a:pt x="1518707" y="1252423"/>
                  </a:cubicBezTo>
                  <a:cubicBezTo>
                    <a:pt x="4267820" y="1252423"/>
                    <a:pt x="4267820" y="1252423"/>
                    <a:pt x="4267820" y="1252423"/>
                  </a:cubicBezTo>
                  <a:cubicBezTo>
                    <a:pt x="4336113" y="1252423"/>
                    <a:pt x="4409761" y="1211101"/>
                    <a:pt x="4443238" y="1154283"/>
                  </a:cubicBezTo>
                  <a:cubicBezTo>
                    <a:pt x="4681593" y="759135"/>
                    <a:pt x="4681593" y="759135"/>
                    <a:pt x="4681593" y="759135"/>
                  </a:cubicBezTo>
                  <a:cubicBezTo>
                    <a:pt x="4715069" y="702316"/>
                    <a:pt x="4715069" y="619670"/>
                    <a:pt x="4681593" y="562852"/>
                  </a:cubicBezTo>
                  <a:cubicBezTo>
                    <a:pt x="4443238" y="166412"/>
                    <a:pt x="4443238" y="166412"/>
                    <a:pt x="4443238" y="166412"/>
                  </a:cubicBezTo>
                  <a:cubicBezTo>
                    <a:pt x="4409761" y="109594"/>
                    <a:pt x="4336113" y="68271"/>
                    <a:pt x="4267820" y="68271"/>
                  </a:cubicBezTo>
                  <a:cubicBezTo>
                    <a:pt x="1518707" y="68271"/>
                    <a:pt x="1518707" y="68271"/>
                    <a:pt x="1518707" y="68271"/>
                  </a:cubicBezTo>
                  <a:close/>
                  <a:moveTo>
                    <a:pt x="720841" y="63931"/>
                  </a:moveTo>
                  <a:cubicBezTo>
                    <a:pt x="689249" y="63905"/>
                    <a:pt x="657713" y="71289"/>
                    <a:pt x="631877" y="86205"/>
                  </a:cubicBezTo>
                  <a:lnTo>
                    <a:pt x="273216" y="293278"/>
                  </a:lnTo>
                  <a:cubicBezTo>
                    <a:pt x="221545" y="323111"/>
                    <a:pt x="183555" y="388340"/>
                    <a:pt x="184004" y="447612"/>
                  </a:cubicBezTo>
                  <a:cubicBezTo>
                    <a:pt x="184004" y="447612"/>
                    <a:pt x="184004" y="447612"/>
                    <a:pt x="183946" y="861659"/>
                  </a:cubicBezTo>
                  <a:cubicBezTo>
                    <a:pt x="183968" y="922531"/>
                    <a:pt x="221463" y="987474"/>
                    <a:pt x="273583" y="1016914"/>
                  </a:cubicBezTo>
                  <a:cubicBezTo>
                    <a:pt x="273583" y="1016914"/>
                    <a:pt x="273583" y="1016914"/>
                    <a:pt x="632187" y="1223888"/>
                  </a:cubicBezTo>
                  <a:cubicBezTo>
                    <a:pt x="683294" y="1253913"/>
                    <a:pt x="758779" y="1253627"/>
                    <a:pt x="810450" y="1223795"/>
                  </a:cubicBezTo>
                  <a:cubicBezTo>
                    <a:pt x="810450" y="1223795"/>
                    <a:pt x="810450" y="1223795"/>
                    <a:pt x="1169111" y="1016722"/>
                  </a:cubicBezTo>
                  <a:cubicBezTo>
                    <a:pt x="1220783" y="986889"/>
                    <a:pt x="1257759" y="922245"/>
                    <a:pt x="1258324" y="862388"/>
                  </a:cubicBezTo>
                  <a:cubicBezTo>
                    <a:pt x="1258324" y="862388"/>
                    <a:pt x="1258324" y="862388"/>
                    <a:pt x="1258381" y="448341"/>
                  </a:cubicBezTo>
                  <a:cubicBezTo>
                    <a:pt x="1257932" y="389068"/>
                    <a:pt x="1220437" y="324125"/>
                    <a:pt x="1168744" y="293085"/>
                  </a:cubicBezTo>
                  <a:cubicBezTo>
                    <a:pt x="1168744" y="293085"/>
                    <a:pt x="1168744" y="293085"/>
                    <a:pt x="810141" y="86111"/>
                  </a:cubicBezTo>
                  <a:cubicBezTo>
                    <a:pt x="784081" y="71392"/>
                    <a:pt x="752433" y="63957"/>
                    <a:pt x="720841" y="63931"/>
                  </a:cubicBezTo>
                  <a:close/>
                  <a:moveTo>
                    <a:pt x="468456" y="0"/>
                  </a:moveTo>
                  <a:cubicBezTo>
                    <a:pt x="973030" y="70"/>
                    <a:pt x="973030" y="70"/>
                    <a:pt x="973030" y="70"/>
                  </a:cubicBezTo>
                  <a:cubicBezTo>
                    <a:pt x="1045975" y="758"/>
                    <a:pt x="1124753" y="45820"/>
                    <a:pt x="1161109" y="108789"/>
                  </a:cubicBezTo>
                  <a:cubicBezTo>
                    <a:pt x="1176881" y="136106"/>
                    <a:pt x="1191666" y="161717"/>
                    <a:pt x="1205528" y="185726"/>
                  </a:cubicBezTo>
                  <a:lnTo>
                    <a:pt x="1230238" y="228524"/>
                  </a:lnTo>
                  <a:lnTo>
                    <a:pt x="1244158" y="204345"/>
                  </a:lnTo>
                  <a:cubicBezTo>
                    <a:pt x="1257636" y="180932"/>
                    <a:pt x="1272013" y="155959"/>
                    <a:pt x="1287348" y="129321"/>
                  </a:cubicBezTo>
                  <a:cubicBezTo>
                    <a:pt x="1322004" y="68235"/>
                    <a:pt x="1399632" y="23809"/>
                    <a:pt x="1470329" y="23809"/>
                  </a:cubicBezTo>
                  <a:cubicBezTo>
                    <a:pt x="1470329" y="23809"/>
                    <a:pt x="1470329" y="23809"/>
                    <a:pt x="4316245" y="23809"/>
                  </a:cubicBezTo>
                  <a:cubicBezTo>
                    <a:pt x="4386943" y="23809"/>
                    <a:pt x="4463184" y="68235"/>
                    <a:pt x="4497840" y="129321"/>
                  </a:cubicBezTo>
                  <a:cubicBezTo>
                    <a:pt x="4497840" y="129321"/>
                    <a:pt x="4497840" y="129321"/>
                    <a:pt x="4744589" y="555530"/>
                  </a:cubicBezTo>
                  <a:cubicBezTo>
                    <a:pt x="4779244" y="616615"/>
                    <a:pt x="4779244" y="705467"/>
                    <a:pt x="4744589" y="766553"/>
                  </a:cubicBezTo>
                  <a:cubicBezTo>
                    <a:pt x="4744589" y="766553"/>
                    <a:pt x="4744589" y="766553"/>
                    <a:pt x="4497840" y="1191374"/>
                  </a:cubicBezTo>
                  <a:cubicBezTo>
                    <a:pt x="4463184" y="1252460"/>
                    <a:pt x="4386943" y="1296885"/>
                    <a:pt x="4316245" y="1296885"/>
                  </a:cubicBezTo>
                  <a:cubicBezTo>
                    <a:pt x="4316245" y="1296885"/>
                    <a:pt x="4316245" y="1296885"/>
                    <a:pt x="1470329" y="1296885"/>
                  </a:cubicBezTo>
                  <a:cubicBezTo>
                    <a:pt x="1399632" y="1296885"/>
                    <a:pt x="1322004" y="1252460"/>
                    <a:pt x="1287348" y="1191374"/>
                  </a:cubicBezTo>
                  <a:cubicBezTo>
                    <a:pt x="1287348" y="1191374"/>
                    <a:pt x="1287348" y="1191374"/>
                    <a:pt x="1227445" y="1087658"/>
                  </a:cubicBezTo>
                  <a:lnTo>
                    <a:pt x="1226848" y="1086625"/>
                  </a:lnTo>
                  <a:lnTo>
                    <a:pt x="1222923" y="1093425"/>
                  </a:lnTo>
                  <a:cubicBezTo>
                    <a:pt x="1161344" y="1200117"/>
                    <a:pt x="1161344" y="1200117"/>
                    <a:pt x="1161344" y="1200117"/>
                  </a:cubicBezTo>
                  <a:cubicBezTo>
                    <a:pt x="1125468" y="1263633"/>
                    <a:pt x="1046325" y="1309326"/>
                    <a:pt x="972144" y="1309352"/>
                  </a:cubicBezTo>
                  <a:cubicBezTo>
                    <a:pt x="467570" y="1309282"/>
                    <a:pt x="467570" y="1309282"/>
                    <a:pt x="467570" y="1309282"/>
                  </a:cubicBezTo>
                  <a:cubicBezTo>
                    <a:pt x="395338" y="1309828"/>
                    <a:pt x="315847" y="1263532"/>
                    <a:pt x="279492" y="1200563"/>
                  </a:cubicBezTo>
                  <a:lnTo>
                    <a:pt x="27144" y="763483"/>
                  </a:lnTo>
                  <a:cubicBezTo>
                    <a:pt x="-9211" y="700514"/>
                    <a:pt x="-8847" y="609760"/>
                    <a:pt x="27030" y="546244"/>
                  </a:cubicBezTo>
                  <a:cubicBezTo>
                    <a:pt x="279256" y="109234"/>
                    <a:pt x="279256" y="109234"/>
                    <a:pt x="279256" y="109234"/>
                  </a:cubicBezTo>
                  <a:cubicBezTo>
                    <a:pt x="317082" y="46239"/>
                    <a:pt x="396224" y="546"/>
                    <a:pt x="468456" y="0"/>
                  </a:cubicBezTo>
                  <a:close/>
                </a:path>
              </a:pathLst>
            </a:custGeom>
            <a:solidFill>
              <a:schemeClr val="accent2"/>
            </a:solidFill>
            <a:ln w="19050">
              <a:noFill/>
            </a:ln>
            <a:effectLst>
              <a:softEdge rad="0"/>
            </a:effectLst>
          </p:spPr>
          <p:txBody>
            <a:bodyPr vert="horz" wrap="square" lIns="121883" tIns="60941" rIns="121883" bIns="60941" numCol="1" anchor="t" anchorCtr="0" compatLnSpc="1">
              <a:prstTxWarp prst="textNoShape">
                <a:avLst/>
              </a:prstTxWarp>
              <a:noAutofit/>
            </a:bodyPr>
            <a:lstStyle/>
            <a:p>
              <a:endParaRPr lang="zh-CN" altLang="en-US" sz="1333">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14" name="组合 33"/>
            <p:cNvGrpSpPr/>
            <p:nvPr/>
          </p:nvGrpSpPr>
          <p:grpSpPr>
            <a:xfrm>
              <a:off x="1999144" y="4294835"/>
              <a:ext cx="364229" cy="539708"/>
              <a:chOff x="1788810" y="2276744"/>
              <a:chExt cx="392113" cy="581026"/>
            </a:xfrm>
            <a:gradFill>
              <a:gsLst>
                <a:gs pos="0">
                  <a:srgbClr val="FDFA75"/>
                </a:gs>
                <a:gs pos="100000">
                  <a:srgbClr val="D79E11"/>
                </a:gs>
              </a:gsLst>
              <a:lin ang="2700000" scaled="1"/>
            </a:gradFill>
            <a:effectLst/>
          </p:grpSpPr>
          <p:sp>
            <p:nvSpPr>
              <p:cNvPr id="16" name="Freeform 9"/>
              <p:cNvSpPr>
                <a:spLocks noEditPoints="1"/>
              </p:cNvSpPr>
              <p:nvPr/>
            </p:nvSpPr>
            <p:spPr bwMode="auto">
              <a:xfrm>
                <a:off x="1788810" y="2276744"/>
                <a:ext cx="392113" cy="430213"/>
              </a:xfrm>
              <a:custGeom>
                <a:avLst/>
                <a:gdLst>
                  <a:gd name="T0" fmla="*/ 108 w 149"/>
                  <a:gd name="T1" fmla="*/ 163 h 163"/>
                  <a:gd name="T2" fmla="*/ 35 w 149"/>
                  <a:gd name="T3" fmla="*/ 163 h 163"/>
                  <a:gd name="T4" fmla="*/ 35 w 149"/>
                  <a:gd name="T5" fmla="*/ 158 h 163"/>
                  <a:gd name="T6" fmla="*/ 30 w 149"/>
                  <a:gd name="T7" fmla="*/ 142 h 163"/>
                  <a:gd name="T8" fmla="*/ 21 w 149"/>
                  <a:gd name="T9" fmla="*/ 127 h 163"/>
                  <a:gd name="T10" fmla="*/ 0 w 149"/>
                  <a:gd name="T11" fmla="*/ 74 h 163"/>
                  <a:gd name="T12" fmla="*/ 74 w 149"/>
                  <a:gd name="T13" fmla="*/ 0 h 163"/>
                  <a:gd name="T14" fmla="*/ 149 w 149"/>
                  <a:gd name="T15" fmla="*/ 74 h 163"/>
                  <a:gd name="T16" fmla="*/ 127 w 149"/>
                  <a:gd name="T17" fmla="*/ 127 h 163"/>
                  <a:gd name="T18" fmla="*/ 118 w 149"/>
                  <a:gd name="T19" fmla="*/ 142 h 163"/>
                  <a:gd name="T20" fmla="*/ 114 w 149"/>
                  <a:gd name="T21" fmla="*/ 158 h 163"/>
                  <a:gd name="T22" fmla="*/ 113 w 149"/>
                  <a:gd name="T23" fmla="*/ 163 h 163"/>
                  <a:gd name="T24" fmla="*/ 108 w 149"/>
                  <a:gd name="T25" fmla="*/ 163 h 163"/>
                  <a:gd name="T26" fmla="*/ 46 w 149"/>
                  <a:gd name="T27" fmla="*/ 151 h 163"/>
                  <a:gd name="T28" fmla="*/ 103 w 149"/>
                  <a:gd name="T29" fmla="*/ 151 h 163"/>
                  <a:gd name="T30" fmla="*/ 108 w 149"/>
                  <a:gd name="T31" fmla="*/ 136 h 163"/>
                  <a:gd name="T32" fmla="*/ 117 w 149"/>
                  <a:gd name="T33" fmla="*/ 120 h 163"/>
                  <a:gd name="T34" fmla="*/ 136 w 149"/>
                  <a:gd name="T35" fmla="*/ 74 h 163"/>
                  <a:gd name="T36" fmla="*/ 74 w 149"/>
                  <a:gd name="T37" fmla="*/ 12 h 163"/>
                  <a:gd name="T38" fmla="*/ 12 w 149"/>
                  <a:gd name="T39" fmla="*/ 74 h 163"/>
                  <a:gd name="T40" fmla="*/ 31 w 149"/>
                  <a:gd name="T41" fmla="*/ 120 h 163"/>
                  <a:gd name="T42" fmla="*/ 41 w 149"/>
                  <a:gd name="T43" fmla="*/ 136 h 163"/>
                  <a:gd name="T44" fmla="*/ 46 w 149"/>
                  <a:gd name="T45" fmla="*/ 15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 h="163">
                    <a:moveTo>
                      <a:pt x="108" y="163"/>
                    </a:moveTo>
                    <a:cubicBezTo>
                      <a:pt x="35" y="163"/>
                      <a:pt x="35" y="163"/>
                      <a:pt x="35" y="163"/>
                    </a:cubicBezTo>
                    <a:cubicBezTo>
                      <a:pt x="35" y="158"/>
                      <a:pt x="35" y="158"/>
                      <a:pt x="35" y="158"/>
                    </a:cubicBezTo>
                    <a:cubicBezTo>
                      <a:pt x="34" y="153"/>
                      <a:pt x="32" y="144"/>
                      <a:pt x="30" y="142"/>
                    </a:cubicBezTo>
                    <a:cubicBezTo>
                      <a:pt x="28" y="137"/>
                      <a:pt x="24" y="132"/>
                      <a:pt x="21" y="127"/>
                    </a:cubicBezTo>
                    <a:cubicBezTo>
                      <a:pt x="11" y="112"/>
                      <a:pt x="0" y="95"/>
                      <a:pt x="0" y="74"/>
                    </a:cubicBezTo>
                    <a:cubicBezTo>
                      <a:pt x="0" y="33"/>
                      <a:pt x="33" y="0"/>
                      <a:pt x="74" y="0"/>
                    </a:cubicBezTo>
                    <a:cubicBezTo>
                      <a:pt x="115" y="0"/>
                      <a:pt x="149" y="33"/>
                      <a:pt x="149" y="74"/>
                    </a:cubicBezTo>
                    <a:cubicBezTo>
                      <a:pt x="149" y="95"/>
                      <a:pt x="138" y="112"/>
                      <a:pt x="127" y="127"/>
                    </a:cubicBezTo>
                    <a:cubicBezTo>
                      <a:pt x="124" y="132"/>
                      <a:pt x="121" y="137"/>
                      <a:pt x="118" y="142"/>
                    </a:cubicBezTo>
                    <a:cubicBezTo>
                      <a:pt x="117" y="144"/>
                      <a:pt x="115" y="153"/>
                      <a:pt x="114" y="158"/>
                    </a:cubicBezTo>
                    <a:cubicBezTo>
                      <a:pt x="113" y="163"/>
                      <a:pt x="113" y="163"/>
                      <a:pt x="113" y="163"/>
                    </a:cubicBezTo>
                    <a:lnTo>
                      <a:pt x="108" y="163"/>
                    </a:lnTo>
                    <a:close/>
                    <a:moveTo>
                      <a:pt x="46" y="151"/>
                    </a:moveTo>
                    <a:cubicBezTo>
                      <a:pt x="103" y="151"/>
                      <a:pt x="103" y="151"/>
                      <a:pt x="103" y="151"/>
                    </a:cubicBezTo>
                    <a:cubicBezTo>
                      <a:pt x="104" y="146"/>
                      <a:pt x="105" y="139"/>
                      <a:pt x="108" y="136"/>
                    </a:cubicBezTo>
                    <a:cubicBezTo>
                      <a:pt x="111" y="130"/>
                      <a:pt x="114" y="125"/>
                      <a:pt x="117" y="120"/>
                    </a:cubicBezTo>
                    <a:cubicBezTo>
                      <a:pt x="127" y="106"/>
                      <a:pt x="136" y="92"/>
                      <a:pt x="136" y="74"/>
                    </a:cubicBezTo>
                    <a:cubicBezTo>
                      <a:pt x="136" y="40"/>
                      <a:pt x="109" y="12"/>
                      <a:pt x="74" y="12"/>
                    </a:cubicBezTo>
                    <a:cubicBezTo>
                      <a:pt x="40" y="12"/>
                      <a:pt x="12" y="40"/>
                      <a:pt x="12" y="74"/>
                    </a:cubicBezTo>
                    <a:cubicBezTo>
                      <a:pt x="12" y="92"/>
                      <a:pt x="21" y="106"/>
                      <a:pt x="31" y="120"/>
                    </a:cubicBezTo>
                    <a:cubicBezTo>
                      <a:pt x="35" y="125"/>
                      <a:pt x="38" y="130"/>
                      <a:pt x="41" y="136"/>
                    </a:cubicBezTo>
                    <a:cubicBezTo>
                      <a:pt x="43" y="139"/>
                      <a:pt x="45" y="146"/>
                      <a:pt x="46" y="15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7" name="Freeform 10"/>
              <p:cNvSpPr>
                <a:spLocks/>
              </p:cNvSpPr>
              <p:nvPr/>
            </p:nvSpPr>
            <p:spPr bwMode="auto">
              <a:xfrm>
                <a:off x="1884060" y="2729182"/>
                <a:ext cx="195263" cy="128588"/>
              </a:xfrm>
              <a:custGeom>
                <a:avLst/>
                <a:gdLst>
                  <a:gd name="T0" fmla="*/ 0 w 74"/>
                  <a:gd name="T1" fmla="*/ 0 h 49"/>
                  <a:gd name="T2" fmla="*/ 0 w 74"/>
                  <a:gd name="T3" fmla="*/ 20 h 49"/>
                  <a:gd name="T4" fmla="*/ 37 w 74"/>
                  <a:gd name="T5" fmla="*/ 49 h 49"/>
                  <a:gd name="T6" fmla="*/ 41 w 74"/>
                  <a:gd name="T7" fmla="*/ 49 h 49"/>
                  <a:gd name="T8" fmla="*/ 74 w 74"/>
                  <a:gd name="T9" fmla="*/ 20 h 49"/>
                  <a:gd name="T10" fmla="*/ 74 w 74"/>
                  <a:gd name="T11" fmla="*/ 0 h 49"/>
                  <a:gd name="T12" fmla="*/ 0 w 7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74" h="49">
                    <a:moveTo>
                      <a:pt x="0" y="0"/>
                    </a:moveTo>
                    <a:cubicBezTo>
                      <a:pt x="0" y="20"/>
                      <a:pt x="0" y="20"/>
                      <a:pt x="0" y="20"/>
                    </a:cubicBezTo>
                    <a:cubicBezTo>
                      <a:pt x="0" y="36"/>
                      <a:pt x="17" y="49"/>
                      <a:pt x="37" y="49"/>
                    </a:cubicBezTo>
                    <a:cubicBezTo>
                      <a:pt x="41" y="49"/>
                      <a:pt x="41" y="49"/>
                      <a:pt x="41" y="49"/>
                    </a:cubicBezTo>
                    <a:cubicBezTo>
                      <a:pt x="61" y="49"/>
                      <a:pt x="74" y="36"/>
                      <a:pt x="74" y="20"/>
                    </a:cubicBezTo>
                    <a:cubicBezTo>
                      <a:pt x="74" y="0"/>
                      <a:pt x="74" y="0"/>
                      <a:pt x="74" y="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8" name="Freeform 11"/>
              <p:cNvSpPr>
                <a:spLocks/>
              </p:cNvSpPr>
              <p:nvPr/>
            </p:nvSpPr>
            <p:spPr bwMode="auto">
              <a:xfrm>
                <a:off x="1872947" y="2459307"/>
                <a:ext cx="223838" cy="179388"/>
              </a:xfrm>
              <a:custGeom>
                <a:avLst/>
                <a:gdLst>
                  <a:gd name="T0" fmla="*/ 83 w 85"/>
                  <a:gd name="T1" fmla="*/ 9 h 68"/>
                  <a:gd name="T2" fmla="*/ 62 w 85"/>
                  <a:gd name="T3" fmla="*/ 66 h 68"/>
                  <a:gd name="T4" fmla="*/ 62 w 85"/>
                  <a:gd name="T5" fmla="*/ 68 h 68"/>
                  <a:gd name="T6" fmla="*/ 52 w 85"/>
                  <a:gd name="T7" fmla="*/ 68 h 68"/>
                  <a:gd name="T8" fmla="*/ 53 w 85"/>
                  <a:gd name="T9" fmla="*/ 66 h 68"/>
                  <a:gd name="T10" fmla="*/ 67 w 85"/>
                  <a:gd name="T11" fmla="*/ 17 h 68"/>
                  <a:gd name="T12" fmla="*/ 67 w 85"/>
                  <a:gd name="T13" fmla="*/ 17 h 68"/>
                  <a:gd name="T14" fmla="*/ 66 w 85"/>
                  <a:gd name="T15" fmla="*/ 17 h 68"/>
                  <a:gd name="T16" fmla="*/ 55 w 85"/>
                  <a:gd name="T17" fmla="*/ 13 h 68"/>
                  <a:gd name="T18" fmla="*/ 44 w 85"/>
                  <a:gd name="T19" fmla="*/ 17 h 68"/>
                  <a:gd name="T20" fmla="*/ 30 w 85"/>
                  <a:gd name="T21" fmla="*/ 12 h 68"/>
                  <a:gd name="T22" fmla="*/ 17 w 85"/>
                  <a:gd name="T23" fmla="*/ 16 h 68"/>
                  <a:gd name="T24" fmla="*/ 30 w 85"/>
                  <a:gd name="T25" fmla="*/ 66 h 68"/>
                  <a:gd name="T26" fmla="*/ 31 w 85"/>
                  <a:gd name="T27" fmla="*/ 68 h 68"/>
                  <a:gd name="T28" fmla="*/ 21 w 85"/>
                  <a:gd name="T29" fmla="*/ 68 h 68"/>
                  <a:gd name="T30" fmla="*/ 21 w 85"/>
                  <a:gd name="T31" fmla="*/ 66 h 68"/>
                  <a:gd name="T32" fmla="*/ 2 w 85"/>
                  <a:gd name="T33" fmla="*/ 9 h 68"/>
                  <a:gd name="T34" fmla="*/ 2 w 85"/>
                  <a:gd name="T35" fmla="*/ 9 h 68"/>
                  <a:gd name="T36" fmla="*/ 1 w 85"/>
                  <a:gd name="T37" fmla="*/ 8 h 68"/>
                  <a:gd name="T38" fmla="*/ 1 w 85"/>
                  <a:gd name="T39" fmla="*/ 8 h 68"/>
                  <a:gd name="T40" fmla="*/ 1 w 85"/>
                  <a:gd name="T41" fmla="*/ 7 h 68"/>
                  <a:gd name="T42" fmla="*/ 2 w 85"/>
                  <a:gd name="T43" fmla="*/ 1 h 68"/>
                  <a:gd name="T44" fmla="*/ 9 w 85"/>
                  <a:gd name="T45" fmla="*/ 3 h 68"/>
                  <a:gd name="T46" fmla="*/ 9 w 85"/>
                  <a:gd name="T47" fmla="*/ 3 h 68"/>
                  <a:gd name="T48" fmla="*/ 16 w 85"/>
                  <a:gd name="T49" fmla="*/ 7 h 68"/>
                  <a:gd name="T50" fmla="*/ 27 w 85"/>
                  <a:gd name="T51" fmla="*/ 2 h 68"/>
                  <a:gd name="T52" fmla="*/ 31 w 85"/>
                  <a:gd name="T53" fmla="*/ 1 h 68"/>
                  <a:gd name="T54" fmla="*/ 34 w 85"/>
                  <a:gd name="T55" fmla="*/ 3 h 68"/>
                  <a:gd name="T56" fmla="*/ 43 w 85"/>
                  <a:gd name="T57" fmla="*/ 8 h 68"/>
                  <a:gd name="T58" fmla="*/ 52 w 85"/>
                  <a:gd name="T59" fmla="*/ 3 h 68"/>
                  <a:gd name="T60" fmla="*/ 55 w 85"/>
                  <a:gd name="T61" fmla="*/ 1 h 68"/>
                  <a:gd name="T62" fmla="*/ 59 w 85"/>
                  <a:gd name="T63" fmla="*/ 3 h 68"/>
                  <a:gd name="T64" fmla="*/ 66 w 85"/>
                  <a:gd name="T65" fmla="*/ 8 h 68"/>
                  <a:gd name="T66" fmla="*/ 66 w 85"/>
                  <a:gd name="T67" fmla="*/ 8 h 68"/>
                  <a:gd name="T68" fmla="*/ 76 w 85"/>
                  <a:gd name="T69" fmla="*/ 3 h 68"/>
                  <a:gd name="T70" fmla="*/ 82 w 85"/>
                  <a:gd name="T71" fmla="*/ 2 h 68"/>
                  <a:gd name="T72" fmla="*/ 83 w 85"/>
                  <a:gd name="T73"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 h="68">
                    <a:moveTo>
                      <a:pt x="83" y="9"/>
                    </a:moveTo>
                    <a:cubicBezTo>
                      <a:pt x="71" y="25"/>
                      <a:pt x="64" y="44"/>
                      <a:pt x="62" y="66"/>
                    </a:cubicBezTo>
                    <a:cubicBezTo>
                      <a:pt x="62" y="68"/>
                      <a:pt x="62" y="68"/>
                      <a:pt x="62" y="68"/>
                    </a:cubicBezTo>
                    <a:cubicBezTo>
                      <a:pt x="52" y="68"/>
                      <a:pt x="52" y="68"/>
                      <a:pt x="52" y="68"/>
                    </a:cubicBezTo>
                    <a:cubicBezTo>
                      <a:pt x="53" y="66"/>
                      <a:pt x="53" y="66"/>
                      <a:pt x="53" y="66"/>
                    </a:cubicBezTo>
                    <a:cubicBezTo>
                      <a:pt x="55" y="48"/>
                      <a:pt x="59" y="32"/>
                      <a:pt x="67" y="17"/>
                    </a:cubicBezTo>
                    <a:cubicBezTo>
                      <a:pt x="67" y="17"/>
                      <a:pt x="67" y="17"/>
                      <a:pt x="67" y="17"/>
                    </a:cubicBezTo>
                    <a:cubicBezTo>
                      <a:pt x="66" y="17"/>
                      <a:pt x="66" y="17"/>
                      <a:pt x="66" y="17"/>
                    </a:cubicBezTo>
                    <a:cubicBezTo>
                      <a:pt x="63" y="17"/>
                      <a:pt x="59" y="16"/>
                      <a:pt x="55" y="13"/>
                    </a:cubicBezTo>
                    <a:cubicBezTo>
                      <a:pt x="52" y="16"/>
                      <a:pt x="48" y="17"/>
                      <a:pt x="44" y="17"/>
                    </a:cubicBezTo>
                    <a:cubicBezTo>
                      <a:pt x="39" y="17"/>
                      <a:pt x="34" y="16"/>
                      <a:pt x="30" y="12"/>
                    </a:cubicBezTo>
                    <a:cubicBezTo>
                      <a:pt x="26" y="15"/>
                      <a:pt x="21" y="17"/>
                      <a:pt x="17" y="16"/>
                    </a:cubicBezTo>
                    <a:cubicBezTo>
                      <a:pt x="28" y="38"/>
                      <a:pt x="30" y="59"/>
                      <a:pt x="30" y="66"/>
                    </a:cubicBezTo>
                    <a:cubicBezTo>
                      <a:pt x="31" y="68"/>
                      <a:pt x="31" y="68"/>
                      <a:pt x="31" y="68"/>
                    </a:cubicBezTo>
                    <a:cubicBezTo>
                      <a:pt x="21" y="68"/>
                      <a:pt x="21" y="68"/>
                      <a:pt x="21" y="68"/>
                    </a:cubicBezTo>
                    <a:cubicBezTo>
                      <a:pt x="21" y="66"/>
                      <a:pt x="21" y="66"/>
                      <a:pt x="21" y="66"/>
                    </a:cubicBezTo>
                    <a:cubicBezTo>
                      <a:pt x="21" y="58"/>
                      <a:pt x="17" y="31"/>
                      <a:pt x="2" y="9"/>
                    </a:cubicBezTo>
                    <a:cubicBezTo>
                      <a:pt x="2" y="9"/>
                      <a:pt x="2" y="9"/>
                      <a:pt x="2" y="9"/>
                    </a:cubicBezTo>
                    <a:cubicBezTo>
                      <a:pt x="1" y="8"/>
                      <a:pt x="1" y="8"/>
                      <a:pt x="1" y="8"/>
                    </a:cubicBezTo>
                    <a:cubicBezTo>
                      <a:pt x="1" y="8"/>
                      <a:pt x="1" y="8"/>
                      <a:pt x="1" y="8"/>
                    </a:cubicBezTo>
                    <a:cubicBezTo>
                      <a:pt x="1" y="7"/>
                      <a:pt x="1" y="7"/>
                      <a:pt x="1" y="7"/>
                    </a:cubicBezTo>
                    <a:cubicBezTo>
                      <a:pt x="0" y="5"/>
                      <a:pt x="0" y="3"/>
                      <a:pt x="2" y="1"/>
                    </a:cubicBezTo>
                    <a:cubicBezTo>
                      <a:pt x="5" y="0"/>
                      <a:pt x="7" y="1"/>
                      <a:pt x="9" y="3"/>
                    </a:cubicBezTo>
                    <a:cubicBezTo>
                      <a:pt x="9" y="3"/>
                      <a:pt x="9" y="3"/>
                      <a:pt x="9" y="3"/>
                    </a:cubicBezTo>
                    <a:cubicBezTo>
                      <a:pt x="11" y="5"/>
                      <a:pt x="14" y="7"/>
                      <a:pt x="16" y="7"/>
                    </a:cubicBezTo>
                    <a:cubicBezTo>
                      <a:pt x="20" y="7"/>
                      <a:pt x="23" y="6"/>
                      <a:pt x="27" y="2"/>
                    </a:cubicBezTo>
                    <a:cubicBezTo>
                      <a:pt x="28" y="1"/>
                      <a:pt x="29" y="1"/>
                      <a:pt x="31" y="1"/>
                    </a:cubicBezTo>
                    <a:cubicBezTo>
                      <a:pt x="32" y="1"/>
                      <a:pt x="33" y="2"/>
                      <a:pt x="34" y="3"/>
                    </a:cubicBezTo>
                    <a:cubicBezTo>
                      <a:pt x="37" y="6"/>
                      <a:pt x="40" y="8"/>
                      <a:pt x="43" y="8"/>
                    </a:cubicBezTo>
                    <a:cubicBezTo>
                      <a:pt x="47" y="8"/>
                      <a:pt x="50" y="5"/>
                      <a:pt x="52" y="3"/>
                    </a:cubicBezTo>
                    <a:cubicBezTo>
                      <a:pt x="53" y="2"/>
                      <a:pt x="54" y="1"/>
                      <a:pt x="55" y="1"/>
                    </a:cubicBezTo>
                    <a:cubicBezTo>
                      <a:pt x="57" y="1"/>
                      <a:pt x="58" y="2"/>
                      <a:pt x="59" y="3"/>
                    </a:cubicBezTo>
                    <a:cubicBezTo>
                      <a:pt x="61" y="6"/>
                      <a:pt x="63" y="8"/>
                      <a:pt x="66" y="8"/>
                    </a:cubicBezTo>
                    <a:cubicBezTo>
                      <a:pt x="66" y="8"/>
                      <a:pt x="66" y="8"/>
                      <a:pt x="66" y="8"/>
                    </a:cubicBezTo>
                    <a:cubicBezTo>
                      <a:pt x="70" y="8"/>
                      <a:pt x="73" y="6"/>
                      <a:pt x="76" y="3"/>
                    </a:cubicBezTo>
                    <a:cubicBezTo>
                      <a:pt x="78" y="1"/>
                      <a:pt x="81" y="1"/>
                      <a:pt x="82" y="2"/>
                    </a:cubicBezTo>
                    <a:cubicBezTo>
                      <a:pt x="84" y="4"/>
                      <a:pt x="85" y="7"/>
                      <a:pt x="83"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15" name="文本框 47"/>
            <p:cNvSpPr txBox="1"/>
            <p:nvPr/>
          </p:nvSpPr>
          <p:spPr>
            <a:xfrm>
              <a:off x="3123168" y="4075538"/>
              <a:ext cx="2493327" cy="1261883"/>
            </a:xfrm>
            <a:prstGeom prst="rect">
              <a:avLst/>
            </a:prstGeom>
            <a:noFill/>
            <a:effectLst/>
          </p:spPr>
          <p:txBody>
            <a:bodyPr wrap="none" rtlCol="0">
              <a:spAutoFit/>
            </a:bodyPr>
            <a:lstStyle/>
            <a:p>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点击添加标题</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zh-CN" altLang="en-US" sz="12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您的内容打在这里，或者通过复制</a:t>
              </a:r>
              <a:endParaRPr lang="en-US" altLang="zh-CN" sz="12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zh-CN" altLang="en-US" sz="12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您的文本后，在此框中选择粘贴，</a:t>
              </a:r>
              <a:endParaRPr lang="en-US" altLang="zh-CN" sz="12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zh-CN" altLang="en-US" sz="12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并选择只保留文字。</a:t>
              </a:r>
              <a:endParaRPr lang="en-US" altLang="zh-CN" sz="12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endParaRPr lang="en-US" altLang="zh-CN" sz="12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endParaRPr lang="en-US" altLang="zh-CN" sz="12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19" name="组合 18"/>
          <p:cNvGrpSpPr/>
          <p:nvPr/>
        </p:nvGrpSpPr>
        <p:grpSpPr>
          <a:xfrm>
            <a:off x="6101896" y="4569412"/>
            <a:ext cx="4769936" cy="1458125"/>
            <a:chOff x="6100838" y="4636196"/>
            <a:chExt cx="4770580" cy="1458125"/>
          </a:xfrm>
        </p:grpSpPr>
        <p:sp>
          <p:nvSpPr>
            <p:cNvPr id="20" name="任意多边形 19"/>
            <p:cNvSpPr>
              <a:spLocks/>
            </p:cNvSpPr>
            <p:nvPr/>
          </p:nvSpPr>
          <p:spPr bwMode="auto">
            <a:xfrm rot="10800000">
              <a:off x="6100838" y="4636196"/>
              <a:ext cx="4770580" cy="1309353"/>
            </a:xfrm>
            <a:custGeom>
              <a:avLst/>
              <a:gdLst>
                <a:gd name="connsiteX0" fmla="*/ 721108 w 4770580"/>
                <a:gd name="connsiteY0" fmla="*/ 1246289 h 1309353"/>
                <a:gd name="connsiteX1" fmla="*/ 810451 w 4770580"/>
                <a:gd name="connsiteY1" fmla="*/ 1223796 h 1309353"/>
                <a:gd name="connsiteX2" fmla="*/ 1169112 w 4770580"/>
                <a:gd name="connsiteY2" fmla="*/ 1016723 h 1309353"/>
                <a:gd name="connsiteX3" fmla="*/ 1258325 w 4770580"/>
                <a:gd name="connsiteY3" fmla="*/ 862389 h 1309353"/>
                <a:gd name="connsiteX4" fmla="*/ 1258382 w 4770580"/>
                <a:gd name="connsiteY4" fmla="*/ 448342 h 1309353"/>
                <a:gd name="connsiteX5" fmla="*/ 1168745 w 4770580"/>
                <a:gd name="connsiteY5" fmla="*/ 293086 h 1309353"/>
                <a:gd name="connsiteX6" fmla="*/ 810142 w 4770580"/>
                <a:gd name="connsiteY6" fmla="*/ 86113 h 1309353"/>
                <a:gd name="connsiteX7" fmla="*/ 631878 w 4770580"/>
                <a:gd name="connsiteY7" fmla="*/ 86206 h 1309353"/>
                <a:gd name="connsiteX8" fmla="*/ 273217 w 4770580"/>
                <a:gd name="connsiteY8" fmla="*/ 293279 h 1309353"/>
                <a:gd name="connsiteX9" fmla="*/ 184004 w 4770580"/>
                <a:gd name="connsiteY9" fmla="*/ 447613 h 1309353"/>
                <a:gd name="connsiteX10" fmla="*/ 183947 w 4770580"/>
                <a:gd name="connsiteY10" fmla="*/ 861660 h 1309353"/>
                <a:gd name="connsiteX11" fmla="*/ 273584 w 4770580"/>
                <a:gd name="connsiteY11" fmla="*/ 1016915 h 1309353"/>
                <a:gd name="connsiteX12" fmla="*/ 632188 w 4770580"/>
                <a:gd name="connsiteY12" fmla="*/ 1223889 h 1309353"/>
                <a:gd name="connsiteX13" fmla="*/ 721108 w 4770580"/>
                <a:gd name="connsiteY13" fmla="*/ 1246289 h 1309353"/>
                <a:gd name="connsiteX14" fmla="*/ 4267820 w 4770580"/>
                <a:gd name="connsiteY14" fmla="*/ 1252424 h 1309353"/>
                <a:gd name="connsiteX15" fmla="*/ 4443238 w 4770580"/>
                <a:gd name="connsiteY15" fmla="*/ 1154284 h 1309353"/>
                <a:gd name="connsiteX16" fmla="*/ 4681593 w 4770580"/>
                <a:gd name="connsiteY16" fmla="*/ 759136 h 1309353"/>
                <a:gd name="connsiteX17" fmla="*/ 4681593 w 4770580"/>
                <a:gd name="connsiteY17" fmla="*/ 562853 h 1309353"/>
                <a:gd name="connsiteX18" fmla="*/ 4443238 w 4770580"/>
                <a:gd name="connsiteY18" fmla="*/ 166413 h 1309353"/>
                <a:gd name="connsiteX19" fmla="*/ 4267820 w 4770580"/>
                <a:gd name="connsiteY19" fmla="*/ 68272 h 1309353"/>
                <a:gd name="connsiteX20" fmla="*/ 1518706 w 4770580"/>
                <a:gd name="connsiteY20" fmla="*/ 68272 h 1309353"/>
                <a:gd name="connsiteX21" fmla="*/ 1341950 w 4770580"/>
                <a:gd name="connsiteY21" fmla="*/ 166413 h 1309353"/>
                <a:gd name="connsiteX22" fmla="*/ 1300229 w 4770580"/>
                <a:gd name="connsiteY22" fmla="*/ 236196 h 1309353"/>
                <a:gd name="connsiteX23" fmla="*/ 1266876 w 4770580"/>
                <a:gd name="connsiteY23" fmla="*/ 291984 h 1309353"/>
                <a:gd name="connsiteX24" fmla="*/ 1278103 w 4770580"/>
                <a:gd name="connsiteY24" fmla="*/ 311430 h 1309353"/>
                <a:gd name="connsiteX25" fmla="*/ 1413457 w 4770580"/>
                <a:gd name="connsiteY25" fmla="*/ 545869 h 1309353"/>
                <a:gd name="connsiteX26" fmla="*/ 1413571 w 4770580"/>
                <a:gd name="connsiteY26" fmla="*/ 763109 h 1309353"/>
                <a:gd name="connsiteX27" fmla="*/ 1267752 w 4770580"/>
                <a:gd name="connsiteY27" fmla="*/ 1015755 h 1309353"/>
                <a:gd name="connsiteX28" fmla="*/ 1263390 w 4770580"/>
                <a:gd name="connsiteY28" fmla="*/ 1023312 h 1309353"/>
                <a:gd name="connsiteX29" fmla="*/ 1264931 w 4770580"/>
                <a:gd name="connsiteY29" fmla="*/ 1025880 h 1309353"/>
                <a:gd name="connsiteX30" fmla="*/ 1341950 w 4770580"/>
                <a:gd name="connsiteY30" fmla="*/ 1154284 h 1309353"/>
                <a:gd name="connsiteX31" fmla="*/ 1518706 w 4770580"/>
                <a:gd name="connsiteY31" fmla="*/ 1252424 h 1309353"/>
                <a:gd name="connsiteX32" fmla="*/ 4267820 w 4770580"/>
                <a:gd name="connsiteY32" fmla="*/ 1252424 h 1309353"/>
                <a:gd name="connsiteX33" fmla="*/ 972144 w 4770580"/>
                <a:gd name="connsiteY33" fmla="*/ 1309353 h 1309353"/>
                <a:gd name="connsiteX34" fmla="*/ 467570 w 4770580"/>
                <a:gd name="connsiteY34" fmla="*/ 1309283 h 1309353"/>
                <a:gd name="connsiteX35" fmla="*/ 279492 w 4770580"/>
                <a:gd name="connsiteY35" fmla="*/ 1200564 h 1309353"/>
                <a:gd name="connsiteX36" fmla="*/ 27144 w 4770580"/>
                <a:gd name="connsiteY36" fmla="*/ 763484 h 1309353"/>
                <a:gd name="connsiteX37" fmla="*/ 27029 w 4770580"/>
                <a:gd name="connsiteY37" fmla="*/ 546245 h 1309353"/>
                <a:gd name="connsiteX38" fmla="*/ 279256 w 4770580"/>
                <a:gd name="connsiteY38" fmla="*/ 109235 h 1309353"/>
                <a:gd name="connsiteX39" fmla="*/ 468456 w 4770580"/>
                <a:gd name="connsiteY39" fmla="*/ 0 h 1309353"/>
                <a:gd name="connsiteX40" fmla="*/ 973030 w 4770580"/>
                <a:gd name="connsiteY40" fmla="*/ 71 h 1309353"/>
                <a:gd name="connsiteX41" fmla="*/ 1161108 w 4770580"/>
                <a:gd name="connsiteY41" fmla="*/ 108790 h 1309353"/>
                <a:gd name="connsiteX42" fmla="*/ 1205528 w 4770580"/>
                <a:gd name="connsiteY42" fmla="*/ 185727 h 1309353"/>
                <a:gd name="connsiteX43" fmla="*/ 1230238 w 4770580"/>
                <a:gd name="connsiteY43" fmla="*/ 228525 h 1309353"/>
                <a:gd name="connsiteX44" fmla="*/ 1244158 w 4770580"/>
                <a:gd name="connsiteY44" fmla="*/ 204346 h 1309353"/>
                <a:gd name="connsiteX45" fmla="*/ 1287348 w 4770580"/>
                <a:gd name="connsiteY45" fmla="*/ 129322 h 1309353"/>
                <a:gd name="connsiteX46" fmla="*/ 1470329 w 4770580"/>
                <a:gd name="connsiteY46" fmla="*/ 23810 h 1309353"/>
                <a:gd name="connsiteX47" fmla="*/ 4316245 w 4770580"/>
                <a:gd name="connsiteY47" fmla="*/ 23810 h 1309353"/>
                <a:gd name="connsiteX48" fmla="*/ 4497840 w 4770580"/>
                <a:gd name="connsiteY48" fmla="*/ 129322 h 1309353"/>
                <a:gd name="connsiteX49" fmla="*/ 4744589 w 4770580"/>
                <a:gd name="connsiteY49" fmla="*/ 555531 h 1309353"/>
                <a:gd name="connsiteX50" fmla="*/ 4744589 w 4770580"/>
                <a:gd name="connsiteY50" fmla="*/ 766554 h 1309353"/>
                <a:gd name="connsiteX51" fmla="*/ 4497840 w 4770580"/>
                <a:gd name="connsiteY51" fmla="*/ 1191375 h 1309353"/>
                <a:gd name="connsiteX52" fmla="*/ 4316245 w 4770580"/>
                <a:gd name="connsiteY52" fmla="*/ 1296886 h 1309353"/>
                <a:gd name="connsiteX53" fmla="*/ 1470329 w 4770580"/>
                <a:gd name="connsiteY53" fmla="*/ 1296886 h 1309353"/>
                <a:gd name="connsiteX54" fmla="*/ 1287348 w 4770580"/>
                <a:gd name="connsiteY54" fmla="*/ 1191375 h 1309353"/>
                <a:gd name="connsiteX55" fmla="*/ 1227445 w 4770580"/>
                <a:gd name="connsiteY55" fmla="*/ 1087659 h 1309353"/>
                <a:gd name="connsiteX56" fmla="*/ 1226848 w 4770580"/>
                <a:gd name="connsiteY56" fmla="*/ 1086625 h 1309353"/>
                <a:gd name="connsiteX57" fmla="*/ 1222923 w 4770580"/>
                <a:gd name="connsiteY57" fmla="*/ 1093426 h 1309353"/>
                <a:gd name="connsiteX58" fmla="*/ 1161344 w 4770580"/>
                <a:gd name="connsiteY58" fmla="*/ 1200118 h 1309353"/>
                <a:gd name="connsiteX59" fmla="*/ 972144 w 4770580"/>
                <a:gd name="connsiteY59" fmla="*/ 1309353 h 130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770580" h="1309353">
                  <a:moveTo>
                    <a:pt x="721108" y="1246289"/>
                  </a:moveTo>
                  <a:cubicBezTo>
                    <a:pt x="752826" y="1246241"/>
                    <a:pt x="784615" y="1238712"/>
                    <a:pt x="810451" y="1223796"/>
                  </a:cubicBezTo>
                  <a:cubicBezTo>
                    <a:pt x="810451" y="1223796"/>
                    <a:pt x="810451" y="1223796"/>
                    <a:pt x="1169112" y="1016723"/>
                  </a:cubicBezTo>
                  <a:cubicBezTo>
                    <a:pt x="1220784" y="986890"/>
                    <a:pt x="1257760" y="922246"/>
                    <a:pt x="1258325" y="862389"/>
                  </a:cubicBezTo>
                  <a:cubicBezTo>
                    <a:pt x="1258325" y="862389"/>
                    <a:pt x="1258325" y="862389"/>
                    <a:pt x="1258382" y="448342"/>
                  </a:cubicBezTo>
                  <a:cubicBezTo>
                    <a:pt x="1257933" y="389069"/>
                    <a:pt x="1220438" y="324126"/>
                    <a:pt x="1168745" y="293086"/>
                  </a:cubicBezTo>
                  <a:cubicBezTo>
                    <a:pt x="1168745" y="293086"/>
                    <a:pt x="1168745" y="293086"/>
                    <a:pt x="810142" y="86113"/>
                  </a:cubicBezTo>
                  <a:cubicBezTo>
                    <a:pt x="758021" y="56673"/>
                    <a:pt x="683550" y="56373"/>
                    <a:pt x="631878" y="86206"/>
                  </a:cubicBezTo>
                  <a:lnTo>
                    <a:pt x="273217" y="293279"/>
                  </a:lnTo>
                  <a:cubicBezTo>
                    <a:pt x="221546" y="323112"/>
                    <a:pt x="183556" y="388341"/>
                    <a:pt x="184004" y="447613"/>
                  </a:cubicBezTo>
                  <a:cubicBezTo>
                    <a:pt x="184004" y="447613"/>
                    <a:pt x="184004" y="447613"/>
                    <a:pt x="183947" y="861660"/>
                  </a:cubicBezTo>
                  <a:cubicBezTo>
                    <a:pt x="183969" y="922532"/>
                    <a:pt x="221464" y="987475"/>
                    <a:pt x="273584" y="1016915"/>
                  </a:cubicBezTo>
                  <a:cubicBezTo>
                    <a:pt x="273584" y="1016915"/>
                    <a:pt x="273584" y="1016915"/>
                    <a:pt x="632188" y="1223889"/>
                  </a:cubicBezTo>
                  <a:cubicBezTo>
                    <a:pt x="657742" y="1238901"/>
                    <a:pt x="689390" y="1246336"/>
                    <a:pt x="721108" y="1246289"/>
                  </a:cubicBezTo>
                  <a:close/>
                  <a:moveTo>
                    <a:pt x="4267820" y="1252424"/>
                  </a:moveTo>
                  <a:cubicBezTo>
                    <a:pt x="4336113" y="1252424"/>
                    <a:pt x="4409761" y="1211102"/>
                    <a:pt x="4443238" y="1154284"/>
                  </a:cubicBezTo>
                  <a:cubicBezTo>
                    <a:pt x="4681593" y="759136"/>
                    <a:pt x="4681593" y="759136"/>
                    <a:pt x="4681593" y="759136"/>
                  </a:cubicBezTo>
                  <a:cubicBezTo>
                    <a:pt x="4715069" y="702317"/>
                    <a:pt x="4715069" y="619671"/>
                    <a:pt x="4681593" y="562853"/>
                  </a:cubicBezTo>
                  <a:cubicBezTo>
                    <a:pt x="4443238" y="166413"/>
                    <a:pt x="4443238" y="166413"/>
                    <a:pt x="4443238" y="166413"/>
                  </a:cubicBezTo>
                  <a:cubicBezTo>
                    <a:pt x="4409761" y="109595"/>
                    <a:pt x="4336113" y="68272"/>
                    <a:pt x="4267820" y="68272"/>
                  </a:cubicBezTo>
                  <a:cubicBezTo>
                    <a:pt x="1518706" y="68272"/>
                    <a:pt x="1518706" y="68272"/>
                    <a:pt x="1518706" y="68272"/>
                  </a:cubicBezTo>
                  <a:cubicBezTo>
                    <a:pt x="1450414" y="68272"/>
                    <a:pt x="1375426" y="109595"/>
                    <a:pt x="1341950" y="166413"/>
                  </a:cubicBezTo>
                  <a:cubicBezTo>
                    <a:pt x="1327136" y="191190"/>
                    <a:pt x="1313249" y="214419"/>
                    <a:pt x="1300229" y="236196"/>
                  </a:cubicBezTo>
                  <a:lnTo>
                    <a:pt x="1266876" y="291984"/>
                  </a:lnTo>
                  <a:lnTo>
                    <a:pt x="1278103" y="311430"/>
                  </a:lnTo>
                  <a:cubicBezTo>
                    <a:pt x="1413457" y="545869"/>
                    <a:pt x="1413457" y="545869"/>
                    <a:pt x="1413457" y="545869"/>
                  </a:cubicBezTo>
                  <a:cubicBezTo>
                    <a:pt x="1449812" y="608838"/>
                    <a:pt x="1450160" y="700828"/>
                    <a:pt x="1413571" y="763109"/>
                  </a:cubicBezTo>
                  <a:cubicBezTo>
                    <a:pt x="1350514" y="872361"/>
                    <a:pt x="1303222" y="954300"/>
                    <a:pt x="1267752" y="1015755"/>
                  </a:cubicBezTo>
                  <a:lnTo>
                    <a:pt x="1263390" y="1023312"/>
                  </a:lnTo>
                  <a:lnTo>
                    <a:pt x="1264931" y="1025880"/>
                  </a:lnTo>
                  <a:cubicBezTo>
                    <a:pt x="1341950" y="1154284"/>
                    <a:pt x="1341950" y="1154284"/>
                    <a:pt x="1341950" y="1154284"/>
                  </a:cubicBezTo>
                  <a:cubicBezTo>
                    <a:pt x="1375426" y="1211102"/>
                    <a:pt x="1450414" y="1252424"/>
                    <a:pt x="1518706" y="1252424"/>
                  </a:cubicBezTo>
                  <a:cubicBezTo>
                    <a:pt x="4267820" y="1252424"/>
                    <a:pt x="4267820" y="1252424"/>
                    <a:pt x="4267820" y="1252424"/>
                  </a:cubicBezTo>
                  <a:close/>
                  <a:moveTo>
                    <a:pt x="972144" y="1309353"/>
                  </a:moveTo>
                  <a:cubicBezTo>
                    <a:pt x="467570" y="1309283"/>
                    <a:pt x="467570" y="1309283"/>
                    <a:pt x="467570" y="1309283"/>
                  </a:cubicBezTo>
                  <a:cubicBezTo>
                    <a:pt x="395338" y="1309829"/>
                    <a:pt x="315847" y="1263533"/>
                    <a:pt x="279492" y="1200564"/>
                  </a:cubicBezTo>
                  <a:lnTo>
                    <a:pt x="27144" y="763484"/>
                  </a:lnTo>
                  <a:cubicBezTo>
                    <a:pt x="-9211" y="700515"/>
                    <a:pt x="-8847" y="609761"/>
                    <a:pt x="27029" y="546245"/>
                  </a:cubicBezTo>
                  <a:cubicBezTo>
                    <a:pt x="279256" y="109235"/>
                    <a:pt x="279256" y="109235"/>
                    <a:pt x="279256" y="109235"/>
                  </a:cubicBezTo>
                  <a:cubicBezTo>
                    <a:pt x="317082" y="46240"/>
                    <a:pt x="396224" y="547"/>
                    <a:pt x="468456" y="0"/>
                  </a:cubicBezTo>
                  <a:cubicBezTo>
                    <a:pt x="973030" y="71"/>
                    <a:pt x="973030" y="71"/>
                    <a:pt x="973030" y="71"/>
                  </a:cubicBezTo>
                  <a:cubicBezTo>
                    <a:pt x="1045975" y="759"/>
                    <a:pt x="1124753" y="45821"/>
                    <a:pt x="1161108" y="108790"/>
                  </a:cubicBezTo>
                  <a:cubicBezTo>
                    <a:pt x="1176880" y="136107"/>
                    <a:pt x="1191666" y="161718"/>
                    <a:pt x="1205528" y="185727"/>
                  </a:cubicBezTo>
                  <a:lnTo>
                    <a:pt x="1230238" y="228525"/>
                  </a:lnTo>
                  <a:lnTo>
                    <a:pt x="1244158" y="204346"/>
                  </a:lnTo>
                  <a:cubicBezTo>
                    <a:pt x="1257636" y="180933"/>
                    <a:pt x="1272012" y="155960"/>
                    <a:pt x="1287348" y="129322"/>
                  </a:cubicBezTo>
                  <a:cubicBezTo>
                    <a:pt x="1322004" y="68236"/>
                    <a:pt x="1399632" y="23810"/>
                    <a:pt x="1470329" y="23810"/>
                  </a:cubicBezTo>
                  <a:cubicBezTo>
                    <a:pt x="1470329" y="23810"/>
                    <a:pt x="1470329" y="23810"/>
                    <a:pt x="4316245" y="23810"/>
                  </a:cubicBezTo>
                  <a:cubicBezTo>
                    <a:pt x="4386943" y="23810"/>
                    <a:pt x="4463184" y="68236"/>
                    <a:pt x="4497840" y="129322"/>
                  </a:cubicBezTo>
                  <a:cubicBezTo>
                    <a:pt x="4497840" y="129322"/>
                    <a:pt x="4497840" y="129322"/>
                    <a:pt x="4744589" y="555531"/>
                  </a:cubicBezTo>
                  <a:cubicBezTo>
                    <a:pt x="4779244" y="616616"/>
                    <a:pt x="4779244" y="705468"/>
                    <a:pt x="4744589" y="766554"/>
                  </a:cubicBezTo>
                  <a:cubicBezTo>
                    <a:pt x="4744589" y="766554"/>
                    <a:pt x="4744589" y="766554"/>
                    <a:pt x="4497840" y="1191375"/>
                  </a:cubicBezTo>
                  <a:cubicBezTo>
                    <a:pt x="4463184" y="1252461"/>
                    <a:pt x="4386943" y="1296886"/>
                    <a:pt x="4316245" y="1296886"/>
                  </a:cubicBezTo>
                  <a:cubicBezTo>
                    <a:pt x="4316245" y="1296886"/>
                    <a:pt x="4316245" y="1296886"/>
                    <a:pt x="1470329" y="1296886"/>
                  </a:cubicBezTo>
                  <a:cubicBezTo>
                    <a:pt x="1399632" y="1296886"/>
                    <a:pt x="1322004" y="1252461"/>
                    <a:pt x="1287348" y="1191375"/>
                  </a:cubicBezTo>
                  <a:cubicBezTo>
                    <a:pt x="1287348" y="1191375"/>
                    <a:pt x="1287348" y="1191375"/>
                    <a:pt x="1227445" y="1087659"/>
                  </a:cubicBezTo>
                  <a:lnTo>
                    <a:pt x="1226848" y="1086625"/>
                  </a:lnTo>
                  <a:lnTo>
                    <a:pt x="1222923" y="1093426"/>
                  </a:lnTo>
                  <a:cubicBezTo>
                    <a:pt x="1161344" y="1200118"/>
                    <a:pt x="1161344" y="1200118"/>
                    <a:pt x="1161344" y="1200118"/>
                  </a:cubicBezTo>
                  <a:cubicBezTo>
                    <a:pt x="1125468" y="1263634"/>
                    <a:pt x="1046325" y="1309327"/>
                    <a:pt x="972144" y="1309353"/>
                  </a:cubicBezTo>
                  <a:close/>
                </a:path>
              </a:pathLst>
            </a:custGeom>
            <a:solidFill>
              <a:schemeClr val="accent4"/>
            </a:solidFill>
            <a:ln w="19050">
              <a:noFill/>
            </a:ln>
            <a:effectLst>
              <a:softEdge rad="0"/>
            </a:effectLst>
          </p:spPr>
          <p:txBody>
            <a:bodyPr vert="horz" wrap="square" lIns="121883" tIns="60941" rIns="121883" bIns="60941" numCol="1" anchor="t" anchorCtr="0" compatLnSpc="1">
              <a:prstTxWarp prst="textNoShape">
                <a:avLst/>
              </a:prstTxWarp>
              <a:noAutofit/>
            </a:bodyPr>
            <a:lstStyle/>
            <a:p>
              <a:endParaRPr lang="zh-CN" altLang="en-US" sz="1333">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21" name="组合 24"/>
            <p:cNvGrpSpPr/>
            <p:nvPr/>
          </p:nvGrpSpPr>
          <p:grpSpPr>
            <a:xfrm>
              <a:off x="9944428" y="4984882"/>
              <a:ext cx="387591" cy="495680"/>
              <a:chOff x="1605186" y="572440"/>
              <a:chExt cx="563562" cy="720725"/>
            </a:xfrm>
            <a:gradFill>
              <a:gsLst>
                <a:gs pos="0">
                  <a:srgbClr val="FDFA75"/>
                </a:gs>
                <a:gs pos="100000">
                  <a:srgbClr val="D79E11"/>
                </a:gs>
              </a:gsLst>
              <a:lin ang="2700000" scaled="1"/>
            </a:gradFill>
            <a:effectLst/>
          </p:grpSpPr>
          <p:sp>
            <p:nvSpPr>
              <p:cNvPr id="23" name="Freeform 32"/>
              <p:cNvSpPr>
                <a:spLocks/>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333">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4" name="Freeform 33"/>
              <p:cNvSpPr>
                <a:spLocks/>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333">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5" name="Freeform 34"/>
              <p:cNvSpPr>
                <a:spLocks/>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333">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22" name="文本框 48"/>
            <p:cNvSpPr txBox="1"/>
            <p:nvPr/>
          </p:nvSpPr>
          <p:spPr>
            <a:xfrm>
              <a:off x="6723121" y="4791528"/>
              <a:ext cx="2493327" cy="1302793"/>
            </a:xfrm>
            <a:prstGeom prst="rect">
              <a:avLst/>
            </a:prstGeom>
            <a:noFill/>
            <a:effectLst/>
          </p:spPr>
          <p:txBody>
            <a:bodyPr wrap="none" rtlCol="0">
              <a:spAutoFit/>
            </a:bodyPr>
            <a:lstStyle/>
            <a:p>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点击添加标题</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zh-CN" altLang="en-US" sz="12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您的内容打在这里，或者通过复制</a:t>
              </a:r>
              <a:endParaRPr lang="en-US" altLang="zh-CN" sz="12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zh-CN" altLang="en-US" sz="12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您的文本后，在此框中选择粘贴，</a:t>
              </a:r>
              <a:endParaRPr lang="en-US" altLang="zh-CN" sz="12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zh-CN" altLang="en-US" sz="12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并选择只保留文字。</a:t>
              </a:r>
              <a:endParaRPr lang="en-US" altLang="zh-CN" sz="12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endParaRPr lang="en-US" altLang="zh-CN" sz="1333"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endParaRPr lang="en-US" altLang="zh-CN" sz="1333"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26" name="组合 25">
            <a:extLst>
              <a:ext uri="{FF2B5EF4-FFF2-40B4-BE49-F238E27FC236}">
                <a16:creationId xmlns:a16="http://schemas.microsoft.com/office/drawing/2014/main" id="{B2A42E08-0A57-4D61-B2B1-C1DA1BFBC8B1}"/>
              </a:ext>
            </a:extLst>
          </p:cNvPr>
          <p:cNvGrpSpPr/>
          <p:nvPr/>
        </p:nvGrpSpPr>
        <p:grpSpPr>
          <a:xfrm>
            <a:off x="736313" y="640774"/>
            <a:ext cx="3354423" cy="740350"/>
            <a:chOff x="736313" y="640774"/>
            <a:chExt cx="3354423" cy="740350"/>
          </a:xfrm>
        </p:grpSpPr>
        <p:sp>
          <p:nvSpPr>
            <p:cNvPr id="27" name="L 形 26">
              <a:extLst>
                <a:ext uri="{FF2B5EF4-FFF2-40B4-BE49-F238E27FC236}">
                  <a16:creationId xmlns:a16="http://schemas.microsoft.com/office/drawing/2014/main" id="{88760467-A3E8-42D9-AD83-D8AFECBDB77C}"/>
                </a:ext>
              </a:extLst>
            </p:cNvPr>
            <p:cNvSpPr/>
            <p:nvPr/>
          </p:nvSpPr>
          <p:spPr>
            <a:xfrm rot="10800000" flipH="1">
              <a:off x="736313" y="640774"/>
              <a:ext cx="469900" cy="419100"/>
            </a:xfrm>
            <a:prstGeom prst="corne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28" name="文本框 27">
              <a:extLst>
                <a:ext uri="{FF2B5EF4-FFF2-40B4-BE49-F238E27FC236}">
                  <a16:creationId xmlns:a16="http://schemas.microsoft.com/office/drawing/2014/main" id="{24456CD0-7B8F-4E12-B96E-9FC5B36178BA}"/>
                </a:ext>
              </a:extLst>
            </p:cNvPr>
            <p:cNvSpPr txBox="1"/>
            <p:nvPr/>
          </p:nvSpPr>
          <p:spPr>
            <a:xfrm>
              <a:off x="896017" y="857904"/>
              <a:ext cx="319471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点击添加标题文字</a:t>
              </a:r>
            </a:p>
          </p:txBody>
        </p:sp>
      </p:grpSp>
    </p:spTree>
    <p:extLst>
      <p:ext uri="{BB962C8B-B14F-4D97-AF65-F5344CB8AC3E}">
        <p14:creationId xmlns:p14="http://schemas.microsoft.com/office/powerpoint/2010/main" val="3098042420"/>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randombar(horizontal)">
                                      <p:cBhvr>
                                        <p:cTn id="15" dur="500"/>
                                        <p:tgtEl>
                                          <p:spTgt spid="12"/>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50003" y="1983003"/>
            <a:ext cx="2891997" cy="2891997"/>
          </a:xfrm>
          <a:prstGeom prst="ellipse">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25" name="组合 24"/>
          <p:cNvGrpSpPr/>
          <p:nvPr/>
        </p:nvGrpSpPr>
        <p:grpSpPr>
          <a:xfrm>
            <a:off x="4546520" y="1819709"/>
            <a:ext cx="3164968" cy="3164967"/>
            <a:chOff x="3409890" y="1364780"/>
            <a:chExt cx="2373726" cy="2373725"/>
          </a:xfrm>
        </p:grpSpPr>
        <p:sp>
          <p:nvSpPr>
            <p:cNvPr id="4" name="Freeform: Shape 2"/>
            <p:cNvSpPr>
              <a:spLocks/>
            </p:cNvSpPr>
            <p:nvPr/>
          </p:nvSpPr>
          <p:spPr bwMode="auto">
            <a:xfrm rot="18900000">
              <a:off x="4960656" y="2915545"/>
              <a:ext cx="822960" cy="822960"/>
            </a:xfrm>
            <a:custGeom>
              <a:avLst/>
              <a:gdLst>
                <a:gd name="T0" fmla="*/ 12 w 1087"/>
                <a:gd name="T1" fmla="*/ 520 h 1087"/>
                <a:gd name="T2" fmla="*/ 566 w 1087"/>
                <a:gd name="T3" fmla="*/ 13 h 1087"/>
                <a:gd name="T4" fmla="*/ 1074 w 1087"/>
                <a:gd name="T5" fmla="*/ 567 h 1087"/>
                <a:gd name="T6" fmla="*/ 520 w 1087"/>
                <a:gd name="T7" fmla="*/ 1074 h 1087"/>
                <a:gd name="T8" fmla="*/ 12 w 1087"/>
                <a:gd name="T9" fmla="*/ 520 h 1087"/>
              </a:gdLst>
              <a:ahLst/>
              <a:cxnLst>
                <a:cxn ang="0">
                  <a:pos x="T0" y="T1"/>
                </a:cxn>
                <a:cxn ang="0">
                  <a:pos x="T2" y="T3"/>
                </a:cxn>
                <a:cxn ang="0">
                  <a:pos x="T4" y="T5"/>
                </a:cxn>
                <a:cxn ang="0">
                  <a:pos x="T6" y="T7"/>
                </a:cxn>
                <a:cxn ang="0">
                  <a:pos x="T8" y="T9"/>
                </a:cxn>
              </a:cxnLst>
              <a:rect l="0" t="0" r="r" b="b"/>
              <a:pathLst>
                <a:path w="1087" h="1087">
                  <a:moveTo>
                    <a:pt x="12" y="520"/>
                  </a:moveTo>
                  <a:cubicBezTo>
                    <a:pt x="25" y="227"/>
                    <a:pt x="273" y="0"/>
                    <a:pt x="566" y="13"/>
                  </a:cubicBezTo>
                  <a:cubicBezTo>
                    <a:pt x="859" y="25"/>
                    <a:pt x="1087" y="273"/>
                    <a:pt x="1074" y="567"/>
                  </a:cubicBezTo>
                  <a:cubicBezTo>
                    <a:pt x="1061" y="860"/>
                    <a:pt x="813" y="1087"/>
                    <a:pt x="520" y="1074"/>
                  </a:cubicBezTo>
                  <a:cubicBezTo>
                    <a:pt x="227" y="1062"/>
                    <a:pt x="0" y="814"/>
                    <a:pt x="12" y="520"/>
                  </a:cubicBezTo>
                  <a:close/>
                </a:path>
              </a:pathLst>
            </a:custGeom>
            <a:solidFill>
              <a:schemeClr val="accent3"/>
            </a:solidFill>
            <a:ln>
              <a:noFill/>
            </a:ln>
          </p:spPr>
          <p:txBody>
            <a:bodyPr anchor="ctr"/>
            <a:lstStyle/>
            <a:p>
              <a:pPr algn="ctr"/>
              <a:endParaRPr sz="21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 name="Oval 3"/>
            <p:cNvSpPr>
              <a:spLocks/>
            </p:cNvSpPr>
            <p:nvPr/>
          </p:nvSpPr>
          <p:spPr bwMode="auto">
            <a:xfrm rot="18900000">
              <a:off x="4960656" y="1364780"/>
              <a:ext cx="822960" cy="822960"/>
            </a:xfrm>
            <a:prstGeom prst="ellipse">
              <a:avLst/>
            </a:prstGeom>
            <a:solidFill>
              <a:schemeClr val="accent2"/>
            </a:solidFill>
            <a:ln>
              <a:noFill/>
            </a:ln>
          </p:spPr>
          <p:txBody>
            <a:bodyPr anchor="ctr"/>
            <a:lstStyle/>
            <a:p>
              <a:pPr algn="ctr"/>
              <a:endParaRPr sz="21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6" name="Oval 4"/>
            <p:cNvSpPr>
              <a:spLocks/>
            </p:cNvSpPr>
            <p:nvPr/>
          </p:nvSpPr>
          <p:spPr bwMode="auto">
            <a:xfrm rot="18900000">
              <a:off x="3409890" y="2915545"/>
              <a:ext cx="822960" cy="822960"/>
            </a:xfrm>
            <a:prstGeom prst="ellipse">
              <a:avLst/>
            </a:prstGeom>
            <a:solidFill>
              <a:schemeClr val="accent4"/>
            </a:solidFill>
            <a:ln>
              <a:noFill/>
            </a:ln>
          </p:spPr>
          <p:txBody>
            <a:bodyPr anchor="ctr"/>
            <a:lstStyle/>
            <a:p>
              <a:pPr algn="ctr"/>
              <a:endParaRPr sz="21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7" name="Oval 5"/>
            <p:cNvSpPr>
              <a:spLocks/>
            </p:cNvSpPr>
            <p:nvPr/>
          </p:nvSpPr>
          <p:spPr bwMode="auto">
            <a:xfrm rot="18900000">
              <a:off x="3409890" y="1364780"/>
              <a:ext cx="822960" cy="822960"/>
            </a:xfrm>
            <a:prstGeom prst="ellipse">
              <a:avLst/>
            </a:prstGeom>
            <a:solidFill>
              <a:schemeClr val="accent1"/>
            </a:solidFill>
            <a:ln>
              <a:noFill/>
            </a:ln>
          </p:spPr>
          <p:txBody>
            <a:bodyPr anchor="ctr"/>
            <a:lstStyle/>
            <a:p>
              <a:pPr algn="ctr"/>
              <a:endParaRPr sz="21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8" name="Oval 6"/>
            <p:cNvSpPr/>
            <p:nvPr/>
          </p:nvSpPr>
          <p:spPr>
            <a:xfrm rot="18900000">
              <a:off x="4466991" y="2421880"/>
              <a:ext cx="259525" cy="259525"/>
            </a:xfrm>
            <a:prstGeom prst="ellipse">
              <a:avLst/>
            </a:prstGeom>
            <a:noFill/>
            <a:ln w="38100">
              <a:solidFill>
                <a:srgbClr val="524F4E"/>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21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cxnSp>
          <p:nvCxnSpPr>
            <p:cNvPr id="9" name="Straight Connector 7"/>
            <p:cNvCxnSpPr>
              <a:stCxn id="8" idx="6"/>
              <a:endCxn id="5" idx="2"/>
            </p:cNvCxnSpPr>
            <p:nvPr/>
          </p:nvCxnSpPr>
          <p:spPr>
            <a:xfrm flipV="1">
              <a:off x="4688510" y="2067220"/>
              <a:ext cx="392666" cy="392667"/>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8"/>
            <p:cNvCxnSpPr>
              <a:stCxn id="8" idx="4"/>
              <a:endCxn id="4" idx="1"/>
            </p:cNvCxnSpPr>
            <p:nvPr/>
          </p:nvCxnSpPr>
          <p:spPr>
            <a:xfrm>
              <a:off x="4688510" y="2643398"/>
              <a:ext cx="411671" cy="387581"/>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9"/>
            <p:cNvCxnSpPr>
              <a:stCxn id="8" idx="2"/>
              <a:endCxn id="6" idx="6"/>
            </p:cNvCxnSpPr>
            <p:nvPr/>
          </p:nvCxnSpPr>
          <p:spPr>
            <a:xfrm flipH="1">
              <a:off x="4112331" y="2643399"/>
              <a:ext cx="392668" cy="392666"/>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0"/>
            <p:cNvCxnSpPr>
              <a:stCxn id="8" idx="0"/>
              <a:endCxn id="7" idx="4"/>
            </p:cNvCxnSpPr>
            <p:nvPr/>
          </p:nvCxnSpPr>
          <p:spPr>
            <a:xfrm flipH="1" flipV="1">
              <a:off x="4112331" y="2067220"/>
              <a:ext cx="392668" cy="392666"/>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Freeform: Shape 11"/>
            <p:cNvSpPr>
              <a:spLocks/>
            </p:cNvSpPr>
            <p:nvPr/>
          </p:nvSpPr>
          <p:spPr bwMode="auto">
            <a:xfrm>
              <a:off x="5211267" y="1616984"/>
              <a:ext cx="321738" cy="318553"/>
            </a:xfrm>
            <a:custGeom>
              <a:avLst/>
              <a:gdLst>
                <a:gd name="T0" fmla="*/ 112 w 176"/>
                <a:gd name="T1" fmla="*/ 118 h 174"/>
                <a:gd name="T2" fmla="*/ 120 w 176"/>
                <a:gd name="T3" fmla="*/ 102 h 174"/>
                <a:gd name="T4" fmla="*/ 64 w 176"/>
                <a:gd name="T5" fmla="*/ 94 h 174"/>
                <a:gd name="T6" fmla="*/ 56 w 176"/>
                <a:gd name="T7" fmla="*/ 110 h 174"/>
                <a:gd name="T8" fmla="*/ 64 w 176"/>
                <a:gd name="T9" fmla="*/ 102 h 174"/>
                <a:gd name="T10" fmla="*/ 112 w 176"/>
                <a:gd name="T11" fmla="*/ 110 h 174"/>
                <a:gd name="T12" fmla="*/ 64 w 176"/>
                <a:gd name="T13" fmla="*/ 102 h 174"/>
                <a:gd name="T14" fmla="*/ 152 w 176"/>
                <a:gd name="T15" fmla="*/ 46 h 174"/>
                <a:gd name="T16" fmla="*/ 128 w 176"/>
                <a:gd name="T17" fmla="*/ 17 h 174"/>
                <a:gd name="T18" fmla="*/ 70 w 176"/>
                <a:gd name="T19" fmla="*/ 4 h 174"/>
                <a:gd name="T20" fmla="*/ 28 w 176"/>
                <a:gd name="T21" fmla="*/ 46 h 174"/>
                <a:gd name="T22" fmla="*/ 0 w 176"/>
                <a:gd name="T23" fmla="*/ 54 h 174"/>
                <a:gd name="T24" fmla="*/ 8 w 176"/>
                <a:gd name="T25" fmla="*/ 78 h 174"/>
                <a:gd name="T26" fmla="*/ 16 w 176"/>
                <a:gd name="T27" fmla="*/ 166 h 174"/>
                <a:gd name="T28" fmla="*/ 152 w 176"/>
                <a:gd name="T29" fmla="*/ 174 h 174"/>
                <a:gd name="T30" fmla="*/ 160 w 176"/>
                <a:gd name="T31" fmla="*/ 78 h 174"/>
                <a:gd name="T32" fmla="*/ 176 w 176"/>
                <a:gd name="T33" fmla="*/ 70 h 174"/>
                <a:gd name="T34" fmla="*/ 168 w 176"/>
                <a:gd name="T35" fmla="*/ 46 h 174"/>
                <a:gd name="T36" fmla="*/ 140 w 176"/>
                <a:gd name="T37" fmla="*/ 30 h 174"/>
                <a:gd name="T38" fmla="*/ 143 w 176"/>
                <a:gd name="T39" fmla="*/ 46 h 174"/>
                <a:gd name="T40" fmla="*/ 134 w 176"/>
                <a:gd name="T41" fmla="*/ 40 h 174"/>
                <a:gd name="T42" fmla="*/ 124 w 176"/>
                <a:gd name="T43" fmla="*/ 34 h 174"/>
                <a:gd name="T44" fmla="*/ 115 w 176"/>
                <a:gd name="T45" fmla="*/ 30 h 174"/>
                <a:gd name="T46" fmla="*/ 130 w 176"/>
                <a:gd name="T47" fmla="*/ 24 h 174"/>
                <a:gd name="T48" fmla="*/ 74 w 176"/>
                <a:gd name="T49" fmla="*/ 46 h 174"/>
                <a:gd name="T50" fmla="*/ 127 w 176"/>
                <a:gd name="T51" fmla="*/ 46 h 174"/>
                <a:gd name="T52" fmla="*/ 66 w 176"/>
                <a:gd name="T53" fmla="*/ 11 h 174"/>
                <a:gd name="T54" fmla="*/ 65 w 176"/>
                <a:gd name="T55" fmla="*/ 46 h 174"/>
                <a:gd name="T56" fmla="*/ 46 w 176"/>
                <a:gd name="T57" fmla="*/ 46 h 174"/>
                <a:gd name="T58" fmla="*/ 37 w 176"/>
                <a:gd name="T59" fmla="*/ 46 h 174"/>
                <a:gd name="T60" fmla="*/ 152 w 176"/>
                <a:gd name="T61" fmla="*/ 166 h 174"/>
                <a:gd name="T62" fmla="*/ 24 w 176"/>
                <a:gd name="T63" fmla="*/ 78 h 174"/>
                <a:gd name="T64" fmla="*/ 152 w 176"/>
                <a:gd name="T65" fmla="*/ 166 h 174"/>
                <a:gd name="T66" fmla="*/ 8 w 176"/>
                <a:gd name="T67" fmla="*/ 70 h 174"/>
                <a:gd name="T68" fmla="*/ 168 w 176"/>
                <a:gd name="T69" fmla="*/ 54 h 174"/>
                <a:gd name="T70" fmla="*/ 69 w 176"/>
                <a:gd name="T71" fmla="*/ 22 h 174"/>
                <a:gd name="T72" fmla="*/ 58 w 176"/>
                <a:gd name="T73" fmla="*/ 25 h 174"/>
                <a:gd name="T74" fmla="*/ 69 w 176"/>
                <a:gd name="T75" fmla="*/ 22 h 174"/>
                <a:gd name="T76" fmla="*/ 54 w 176"/>
                <a:gd name="T77" fmla="*/ 32 h 174"/>
                <a:gd name="T78" fmla="*/ 57 w 176"/>
                <a:gd name="T79" fmla="*/ 4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4">
                  <a:moveTo>
                    <a:pt x="64" y="118"/>
                  </a:moveTo>
                  <a:cubicBezTo>
                    <a:pt x="112" y="118"/>
                    <a:pt x="112" y="118"/>
                    <a:pt x="112" y="118"/>
                  </a:cubicBezTo>
                  <a:cubicBezTo>
                    <a:pt x="116" y="118"/>
                    <a:pt x="120" y="114"/>
                    <a:pt x="120" y="110"/>
                  </a:cubicBezTo>
                  <a:cubicBezTo>
                    <a:pt x="120" y="102"/>
                    <a:pt x="120" y="102"/>
                    <a:pt x="120" y="102"/>
                  </a:cubicBezTo>
                  <a:cubicBezTo>
                    <a:pt x="120" y="98"/>
                    <a:pt x="116" y="94"/>
                    <a:pt x="112" y="94"/>
                  </a:cubicBezTo>
                  <a:cubicBezTo>
                    <a:pt x="64" y="94"/>
                    <a:pt x="64" y="94"/>
                    <a:pt x="64" y="94"/>
                  </a:cubicBezTo>
                  <a:cubicBezTo>
                    <a:pt x="60" y="94"/>
                    <a:pt x="56" y="98"/>
                    <a:pt x="56" y="102"/>
                  </a:cubicBezTo>
                  <a:cubicBezTo>
                    <a:pt x="56" y="110"/>
                    <a:pt x="56" y="110"/>
                    <a:pt x="56" y="110"/>
                  </a:cubicBezTo>
                  <a:cubicBezTo>
                    <a:pt x="56" y="114"/>
                    <a:pt x="60" y="118"/>
                    <a:pt x="64" y="118"/>
                  </a:cubicBezTo>
                  <a:moveTo>
                    <a:pt x="64" y="102"/>
                  </a:moveTo>
                  <a:cubicBezTo>
                    <a:pt x="112" y="102"/>
                    <a:pt x="112" y="102"/>
                    <a:pt x="112" y="102"/>
                  </a:cubicBezTo>
                  <a:cubicBezTo>
                    <a:pt x="112" y="110"/>
                    <a:pt x="112" y="110"/>
                    <a:pt x="112" y="110"/>
                  </a:cubicBezTo>
                  <a:cubicBezTo>
                    <a:pt x="64" y="110"/>
                    <a:pt x="64" y="110"/>
                    <a:pt x="64" y="110"/>
                  </a:cubicBezTo>
                  <a:lnTo>
                    <a:pt x="64" y="102"/>
                  </a:lnTo>
                  <a:close/>
                  <a:moveTo>
                    <a:pt x="168" y="46"/>
                  </a:moveTo>
                  <a:cubicBezTo>
                    <a:pt x="152" y="46"/>
                    <a:pt x="152" y="46"/>
                    <a:pt x="152" y="46"/>
                  </a:cubicBezTo>
                  <a:cubicBezTo>
                    <a:pt x="147" y="28"/>
                    <a:pt x="147" y="28"/>
                    <a:pt x="147" y="28"/>
                  </a:cubicBezTo>
                  <a:cubicBezTo>
                    <a:pt x="145" y="19"/>
                    <a:pt x="136" y="14"/>
                    <a:pt x="128" y="17"/>
                  </a:cubicBezTo>
                  <a:cubicBezTo>
                    <a:pt x="103" y="23"/>
                    <a:pt x="103" y="23"/>
                    <a:pt x="103" y="23"/>
                  </a:cubicBezTo>
                  <a:cubicBezTo>
                    <a:pt x="70" y="4"/>
                    <a:pt x="70" y="4"/>
                    <a:pt x="70" y="4"/>
                  </a:cubicBezTo>
                  <a:cubicBezTo>
                    <a:pt x="63" y="0"/>
                    <a:pt x="53" y="2"/>
                    <a:pt x="49" y="10"/>
                  </a:cubicBezTo>
                  <a:cubicBezTo>
                    <a:pt x="28" y="46"/>
                    <a:pt x="28" y="46"/>
                    <a:pt x="28" y="46"/>
                  </a:cubicBezTo>
                  <a:cubicBezTo>
                    <a:pt x="8" y="46"/>
                    <a:pt x="8" y="46"/>
                    <a:pt x="8" y="46"/>
                  </a:cubicBezTo>
                  <a:cubicBezTo>
                    <a:pt x="4" y="46"/>
                    <a:pt x="0" y="50"/>
                    <a:pt x="0" y="54"/>
                  </a:cubicBezTo>
                  <a:cubicBezTo>
                    <a:pt x="0" y="70"/>
                    <a:pt x="0" y="70"/>
                    <a:pt x="0" y="70"/>
                  </a:cubicBezTo>
                  <a:cubicBezTo>
                    <a:pt x="0" y="74"/>
                    <a:pt x="4" y="78"/>
                    <a:pt x="8" y="78"/>
                  </a:cubicBezTo>
                  <a:cubicBezTo>
                    <a:pt x="16" y="78"/>
                    <a:pt x="16" y="78"/>
                    <a:pt x="16" y="78"/>
                  </a:cubicBezTo>
                  <a:cubicBezTo>
                    <a:pt x="16" y="166"/>
                    <a:pt x="16" y="166"/>
                    <a:pt x="16" y="166"/>
                  </a:cubicBezTo>
                  <a:cubicBezTo>
                    <a:pt x="16" y="170"/>
                    <a:pt x="20" y="174"/>
                    <a:pt x="24" y="174"/>
                  </a:cubicBezTo>
                  <a:cubicBezTo>
                    <a:pt x="152" y="174"/>
                    <a:pt x="152" y="174"/>
                    <a:pt x="152" y="174"/>
                  </a:cubicBezTo>
                  <a:cubicBezTo>
                    <a:pt x="156" y="174"/>
                    <a:pt x="160" y="170"/>
                    <a:pt x="160" y="166"/>
                  </a:cubicBezTo>
                  <a:cubicBezTo>
                    <a:pt x="160" y="78"/>
                    <a:pt x="160" y="78"/>
                    <a:pt x="160" y="78"/>
                  </a:cubicBezTo>
                  <a:cubicBezTo>
                    <a:pt x="168" y="78"/>
                    <a:pt x="168" y="78"/>
                    <a:pt x="168" y="78"/>
                  </a:cubicBezTo>
                  <a:cubicBezTo>
                    <a:pt x="172" y="78"/>
                    <a:pt x="176" y="74"/>
                    <a:pt x="176" y="70"/>
                  </a:cubicBezTo>
                  <a:cubicBezTo>
                    <a:pt x="176" y="54"/>
                    <a:pt x="176" y="54"/>
                    <a:pt x="176" y="54"/>
                  </a:cubicBezTo>
                  <a:cubicBezTo>
                    <a:pt x="176" y="50"/>
                    <a:pt x="172" y="46"/>
                    <a:pt x="168" y="46"/>
                  </a:cubicBezTo>
                  <a:moveTo>
                    <a:pt x="130" y="24"/>
                  </a:moveTo>
                  <a:cubicBezTo>
                    <a:pt x="134" y="23"/>
                    <a:pt x="138" y="26"/>
                    <a:pt x="140" y="30"/>
                  </a:cubicBezTo>
                  <a:cubicBezTo>
                    <a:pt x="144" y="46"/>
                    <a:pt x="144" y="46"/>
                    <a:pt x="144" y="46"/>
                  </a:cubicBezTo>
                  <a:cubicBezTo>
                    <a:pt x="143" y="46"/>
                    <a:pt x="143" y="46"/>
                    <a:pt x="143" y="46"/>
                  </a:cubicBezTo>
                  <a:cubicBezTo>
                    <a:pt x="133" y="40"/>
                    <a:pt x="133" y="40"/>
                    <a:pt x="133" y="40"/>
                  </a:cubicBezTo>
                  <a:cubicBezTo>
                    <a:pt x="134" y="40"/>
                    <a:pt x="134" y="40"/>
                    <a:pt x="134" y="40"/>
                  </a:cubicBezTo>
                  <a:cubicBezTo>
                    <a:pt x="132" y="32"/>
                    <a:pt x="132" y="32"/>
                    <a:pt x="132" y="32"/>
                  </a:cubicBezTo>
                  <a:cubicBezTo>
                    <a:pt x="124" y="34"/>
                    <a:pt x="124" y="34"/>
                    <a:pt x="124" y="34"/>
                  </a:cubicBezTo>
                  <a:cubicBezTo>
                    <a:pt x="124" y="35"/>
                    <a:pt x="124" y="35"/>
                    <a:pt x="124" y="35"/>
                  </a:cubicBezTo>
                  <a:cubicBezTo>
                    <a:pt x="115" y="30"/>
                    <a:pt x="115" y="30"/>
                    <a:pt x="115" y="30"/>
                  </a:cubicBezTo>
                  <a:cubicBezTo>
                    <a:pt x="114" y="28"/>
                    <a:pt x="114" y="28"/>
                    <a:pt x="114" y="28"/>
                  </a:cubicBezTo>
                  <a:lnTo>
                    <a:pt x="130" y="24"/>
                  </a:lnTo>
                  <a:close/>
                  <a:moveTo>
                    <a:pt x="127" y="46"/>
                  </a:moveTo>
                  <a:cubicBezTo>
                    <a:pt x="74" y="46"/>
                    <a:pt x="74" y="46"/>
                    <a:pt x="74" y="46"/>
                  </a:cubicBezTo>
                  <a:cubicBezTo>
                    <a:pt x="87" y="23"/>
                    <a:pt x="87" y="23"/>
                    <a:pt x="87" y="23"/>
                  </a:cubicBezTo>
                  <a:lnTo>
                    <a:pt x="127" y="46"/>
                  </a:lnTo>
                  <a:close/>
                  <a:moveTo>
                    <a:pt x="56" y="14"/>
                  </a:moveTo>
                  <a:cubicBezTo>
                    <a:pt x="58" y="10"/>
                    <a:pt x="63" y="9"/>
                    <a:pt x="66" y="11"/>
                  </a:cubicBezTo>
                  <a:cubicBezTo>
                    <a:pt x="80" y="19"/>
                    <a:pt x="80" y="19"/>
                    <a:pt x="80" y="19"/>
                  </a:cubicBezTo>
                  <a:cubicBezTo>
                    <a:pt x="65" y="46"/>
                    <a:pt x="65" y="46"/>
                    <a:pt x="65" y="46"/>
                  </a:cubicBezTo>
                  <a:cubicBezTo>
                    <a:pt x="47" y="46"/>
                    <a:pt x="47" y="46"/>
                    <a:pt x="47" y="46"/>
                  </a:cubicBezTo>
                  <a:cubicBezTo>
                    <a:pt x="46" y="46"/>
                    <a:pt x="46" y="46"/>
                    <a:pt x="46" y="46"/>
                  </a:cubicBezTo>
                  <a:cubicBezTo>
                    <a:pt x="46" y="46"/>
                    <a:pt x="46" y="46"/>
                    <a:pt x="46" y="46"/>
                  </a:cubicBezTo>
                  <a:cubicBezTo>
                    <a:pt x="37" y="46"/>
                    <a:pt x="37" y="46"/>
                    <a:pt x="37" y="46"/>
                  </a:cubicBezTo>
                  <a:lnTo>
                    <a:pt x="56" y="14"/>
                  </a:lnTo>
                  <a:close/>
                  <a:moveTo>
                    <a:pt x="152" y="166"/>
                  </a:moveTo>
                  <a:cubicBezTo>
                    <a:pt x="24" y="166"/>
                    <a:pt x="24" y="166"/>
                    <a:pt x="24" y="166"/>
                  </a:cubicBezTo>
                  <a:cubicBezTo>
                    <a:pt x="24" y="78"/>
                    <a:pt x="24" y="78"/>
                    <a:pt x="24" y="78"/>
                  </a:cubicBezTo>
                  <a:cubicBezTo>
                    <a:pt x="152" y="78"/>
                    <a:pt x="152" y="78"/>
                    <a:pt x="152" y="78"/>
                  </a:cubicBezTo>
                  <a:lnTo>
                    <a:pt x="152" y="166"/>
                  </a:lnTo>
                  <a:close/>
                  <a:moveTo>
                    <a:pt x="168" y="70"/>
                  </a:moveTo>
                  <a:cubicBezTo>
                    <a:pt x="8" y="70"/>
                    <a:pt x="8" y="70"/>
                    <a:pt x="8" y="70"/>
                  </a:cubicBezTo>
                  <a:cubicBezTo>
                    <a:pt x="8" y="54"/>
                    <a:pt x="8" y="54"/>
                    <a:pt x="8" y="54"/>
                  </a:cubicBezTo>
                  <a:cubicBezTo>
                    <a:pt x="168" y="54"/>
                    <a:pt x="168" y="54"/>
                    <a:pt x="168" y="54"/>
                  </a:cubicBezTo>
                  <a:lnTo>
                    <a:pt x="168" y="70"/>
                  </a:lnTo>
                  <a:close/>
                  <a:moveTo>
                    <a:pt x="69" y="22"/>
                  </a:moveTo>
                  <a:cubicBezTo>
                    <a:pt x="62" y="18"/>
                    <a:pt x="62" y="18"/>
                    <a:pt x="62" y="18"/>
                  </a:cubicBezTo>
                  <a:cubicBezTo>
                    <a:pt x="58" y="25"/>
                    <a:pt x="58" y="25"/>
                    <a:pt x="58" y="25"/>
                  </a:cubicBezTo>
                  <a:cubicBezTo>
                    <a:pt x="65" y="29"/>
                    <a:pt x="65" y="29"/>
                    <a:pt x="65" y="29"/>
                  </a:cubicBezTo>
                  <a:lnTo>
                    <a:pt x="69" y="22"/>
                  </a:lnTo>
                  <a:close/>
                  <a:moveTo>
                    <a:pt x="61" y="36"/>
                  </a:moveTo>
                  <a:cubicBezTo>
                    <a:pt x="54" y="32"/>
                    <a:pt x="54" y="32"/>
                    <a:pt x="54" y="32"/>
                  </a:cubicBezTo>
                  <a:cubicBezTo>
                    <a:pt x="50" y="39"/>
                    <a:pt x="50" y="39"/>
                    <a:pt x="50" y="39"/>
                  </a:cubicBezTo>
                  <a:cubicBezTo>
                    <a:pt x="57" y="43"/>
                    <a:pt x="57" y="43"/>
                    <a:pt x="57" y="43"/>
                  </a:cubicBezTo>
                  <a:lnTo>
                    <a:pt x="61" y="36"/>
                  </a:lnTo>
                  <a:close/>
                </a:path>
              </a:pathLst>
            </a:custGeom>
            <a:solidFill>
              <a:schemeClr val="bg1"/>
            </a:solidFill>
            <a:ln>
              <a:noFill/>
            </a:ln>
            <a:extLst/>
          </p:spPr>
          <p:txBody>
            <a:bodyPr anchor="ctr"/>
            <a:lstStyle/>
            <a:p>
              <a:pPr algn="ctr"/>
              <a:endParaRPr sz="21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4" name="Freeform: Shape 12"/>
            <p:cNvSpPr>
              <a:spLocks/>
            </p:cNvSpPr>
            <p:nvPr/>
          </p:nvSpPr>
          <p:spPr bwMode="auto">
            <a:xfrm>
              <a:off x="3689967" y="1615391"/>
              <a:ext cx="262806" cy="321738"/>
            </a:xfrm>
            <a:custGeom>
              <a:avLst/>
              <a:gdLst>
                <a:gd name="T0" fmla="*/ 48 w 144"/>
                <a:gd name="T1" fmla="*/ 0 h 176"/>
                <a:gd name="T2" fmla="*/ 32 w 144"/>
                <a:gd name="T3" fmla="*/ 20 h 176"/>
                <a:gd name="T4" fmla="*/ 40 w 144"/>
                <a:gd name="T5" fmla="*/ 20 h 176"/>
                <a:gd name="T6" fmla="*/ 48 w 144"/>
                <a:gd name="T7" fmla="*/ 8 h 176"/>
                <a:gd name="T8" fmla="*/ 136 w 144"/>
                <a:gd name="T9" fmla="*/ 16 h 176"/>
                <a:gd name="T10" fmla="*/ 128 w 144"/>
                <a:gd name="T11" fmla="*/ 136 h 176"/>
                <a:gd name="T12" fmla="*/ 120 w 144"/>
                <a:gd name="T13" fmla="*/ 140 h 176"/>
                <a:gd name="T14" fmla="*/ 128 w 144"/>
                <a:gd name="T15" fmla="*/ 144 h 176"/>
                <a:gd name="T16" fmla="*/ 144 w 144"/>
                <a:gd name="T17" fmla="*/ 16 h 176"/>
                <a:gd name="T18" fmla="*/ 44 w 144"/>
                <a:gd name="T19" fmla="*/ 128 h 176"/>
                <a:gd name="T20" fmla="*/ 24 w 144"/>
                <a:gd name="T21" fmla="*/ 132 h 176"/>
                <a:gd name="T22" fmla="*/ 44 w 144"/>
                <a:gd name="T23" fmla="*/ 136 h 176"/>
                <a:gd name="T24" fmla="*/ 44 w 144"/>
                <a:gd name="T25" fmla="*/ 128 h 176"/>
                <a:gd name="T26" fmla="*/ 28 w 144"/>
                <a:gd name="T27" fmla="*/ 144 h 176"/>
                <a:gd name="T28" fmla="*/ 28 w 144"/>
                <a:gd name="T29" fmla="*/ 152 h 176"/>
                <a:gd name="T30" fmla="*/ 40 w 144"/>
                <a:gd name="T31" fmla="*/ 148 h 176"/>
                <a:gd name="T32" fmla="*/ 96 w 144"/>
                <a:gd name="T33" fmla="*/ 32 h 176"/>
                <a:gd name="T34" fmla="*/ 0 w 144"/>
                <a:gd name="T35" fmla="*/ 48 h 176"/>
                <a:gd name="T36" fmla="*/ 16 w 144"/>
                <a:gd name="T37" fmla="*/ 176 h 176"/>
                <a:gd name="T38" fmla="*/ 112 w 144"/>
                <a:gd name="T39" fmla="*/ 160 h 176"/>
                <a:gd name="T40" fmla="*/ 96 w 144"/>
                <a:gd name="T41" fmla="*/ 32 h 176"/>
                <a:gd name="T42" fmla="*/ 96 w 144"/>
                <a:gd name="T43" fmla="*/ 168 h 176"/>
                <a:gd name="T44" fmla="*/ 8 w 144"/>
                <a:gd name="T45" fmla="*/ 160 h 176"/>
                <a:gd name="T46" fmla="*/ 45 w 144"/>
                <a:gd name="T47" fmla="*/ 72 h 176"/>
                <a:gd name="T48" fmla="*/ 67 w 144"/>
                <a:gd name="T49" fmla="*/ 72 h 176"/>
                <a:gd name="T50" fmla="*/ 104 w 144"/>
                <a:gd name="T51" fmla="*/ 160 h 176"/>
                <a:gd name="T52" fmla="*/ 56 w 144"/>
                <a:gd name="T53" fmla="*/ 64 h 176"/>
                <a:gd name="T54" fmla="*/ 56 w 144"/>
                <a:gd name="T55" fmla="*/ 72 h 176"/>
                <a:gd name="T56" fmla="*/ 104 w 144"/>
                <a:gd name="T57" fmla="*/ 50 h 176"/>
                <a:gd name="T58" fmla="*/ 56 w 144"/>
                <a:gd name="T59" fmla="*/ 56 h 176"/>
                <a:gd name="T60" fmla="*/ 8 w 144"/>
                <a:gd name="T61" fmla="*/ 50 h 176"/>
                <a:gd name="T62" fmla="*/ 16 w 144"/>
                <a:gd name="T63" fmla="*/ 40 h 176"/>
                <a:gd name="T64" fmla="*/ 104 w 144"/>
                <a:gd name="T65"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128"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28" y="8"/>
                    <a:pt x="128" y="8"/>
                    <a:pt x="128" y="8"/>
                  </a:cubicBezTo>
                  <a:cubicBezTo>
                    <a:pt x="132" y="8"/>
                    <a:pt x="136" y="12"/>
                    <a:pt x="136" y="16"/>
                  </a:cubicBezTo>
                  <a:cubicBezTo>
                    <a:pt x="136" y="128"/>
                    <a:pt x="136" y="128"/>
                    <a:pt x="136" y="128"/>
                  </a:cubicBezTo>
                  <a:cubicBezTo>
                    <a:pt x="136" y="132"/>
                    <a:pt x="132" y="136"/>
                    <a:pt x="128" y="136"/>
                  </a:cubicBezTo>
                  <a:cubicBezTo>
                    <a:pt x="124" y="136"/>
                    <a:pt x="124" y="136"/>
                    <a:pt x="124" y="136"/>
                  </a:cubicBezTo>
                  <a:cubicBezTo>
                    <a:pt x="122" y="136"/>
                    <a:pt x="120" y="138"/>
                    <a:pt x="120" y="140"/>
                  </a:cubicBezTo>
                  <a:cubicBezTo>
                    <a:pt x="120" y="142"/>
                    <a:pt x="122" y="144"/>
                    <a:pt x="124" y="144"/>
                  </a:cubicBezTo>
                  <a:cubicBezTo>
                    <a:pt x="128" y="144"/>
                    <a:pt x="128" y="144"/>
                    <a:pt x="128" y="144"/>
                  </a:cubicBezTo>
                  <a:cubicBezTo>
                    <a:pt x="137" y="144"/>
                    <a:pt x="144" y="137"/>
                    <a:pt x="144" y="128"/>
                  </a:cubicBezTo>
                  <a:cubicBezTo>
                    <a:pt x="144" y="16"/>
                    <a:pt x="144" y="16"/>
                    <a:pt x="144" y="16"/>
                  </a:cubicBezTo>
                  <a:cubicBezTo>
                    <a:pt x="144" y="7"/>
                    <a:pt x="137" y="0"/>
                    <a:pt x="128" y="0"/>
                  </a:cubicBezTo>
                  <a:moveTo>
                    <a:pt x="44" y="128"/>
                  </a:moveTo>
                  <a:cubicBezTo>
                    <a:pt x="28" y="128"/>
                    <a:pt x="28" y="128"/>
                    <a:pt x="28" y="128"/>
                  </a:cubicBezTo>
                  <a:cubicBezTo>
                    <a:pt x="26" y="128"/>
                    <a:pt x="24" y="130"/>
                    <a:pt x="24" y="132"/>
                  </a:cubicBezTo>
                  <a:cubicBezTo>
                    <a:pt x="24" y="134"/>
                    <a:pt x="26" y="136"/>
                    <a:pt x="28" y="136"/>
                  </a:cubicBezTo>
                  <a:cubicBezTo>
                    <a:pt x="44" y="136"/>
                    <a:pt x="44" y="136"/>
                    <a:pt x="44" y="136"/>
                  </a:cubicBezTo>
                  <a:cubicBezTo>
                    <a:pt x="46" y="136"/>
                    <a:pt x="48" y="134"/>
                    <a:pt x="48" y="132"/>
                  </a:cubicBezTo>
                  <a:cubicBezTo>
                    <a:pt x="48" y="130"/>
                    <a:pt x="46" y="128"/>
                    <a:pt x="44" y="128"/>
                  </a:cubicBezTo>
                  <a:moveTo>
                    <a:pt x="36" y="144"/>
                  </a:moveTo>
                  <a:cubicBezTo>
                    <a:pt x="28" y="144"/>
                    <a:pt x="28" y="144"/>
                    <a:pt x="28" y="144"/>
                  </a:cubicBezTo>
                  <a:cubicBezTo>
                    <a:pt x="26" y="144"/>
                    <a:pt x="24" y="146"/>
                    <a:pt x="24" y="148"/>
                  </a:cubicBezTo>
                  <a:cubicBezTo>
                    <a:pt x="24" y="150"/>
                    <a:pt x="26" y="152"/>
                    <a:pt x="28" y="152"/>
                  </a:cubicBezTo>
                  <a:cubicBezTo>
                    <a:pt x="36" y="152"/>
                    <a:pt x="36" y="152"/>
                    <a:pt x="36" y="152"/>
                  </a:cubicBezTo>
                  <a:cubicBezTo>
                    <a:pt x="38" y="152"/>
                    <a:pt x="40" y="150"/>
                    <a:pt x="40" y="148"/>
                  </a:cubicBezTo>
                  <a:cubicBezTo>
                    <a:pt x="40" y="146"/>
                    <a:pt x="38" y="144"/>
                    <a:pt x="36" y="144"/>
                  </a:cubicBezTo>
                  <a:moveTo>
                    <a:pt x="96" y="32"/>
                  </a:moveTo>
                  <a:cubicBezTo>
                    <a:pt x="16" y="32"/>
                    <a:pt x="16" y="32"/>
                    <a:pt x="16" y="32"/>
                  </a:cubicBezTo>
                  <a:cubicBezTo>
                    <a:pt x="7" y="32"/>
                    <a:pt x="0" y="39"/>
                    <a:pt x="0" y="48"/>
                  </a:cubicBezTo>
                  <a:cubicBezTo>
                    <a:pt x="0" y="160"/>
                    <a:pt x="0" y="160"/>
                    <a:pt x="0" y="160"/>
                  </a:cubicBezTo>
                  <a:cubicBezTo>
                    <a:pt x="0" y="169"/>
                    <a:pt x="7" y="176"/>
                    <a:pt x="16" y="176"/>
                  </a:cubicBezTo>
                  <a:cubicBezTo>
                    <a:pt x="96" y="176"/>
                    <a:pt x="96" y="176"/>
                    <a:pt x="96" y="176"/>
                  </a:cubicBezTo>
                  <a:cubicBezTo>
                    <a:pt x="105" y="176"/>
                    <a:pt x="112" y="169"/>
                    <a:pt x="112" y="160"/>
                  </a:cubicBezTo>
                  <a:cubicBezTo>
                    <a:pt x="112" y="48"/>
                    <a:pt x="112" y="48"/>
                    <a:pt x="112" y="48"/>
                  </a:cubicBezTo>
                  <a:cubicBezTo>
                    <a:pt x="112" y="39"/>
                    <a:pt x="105" y="32"/>
                    <a:pt x="96" y="32"/>
                  </a:cubicBezTo>
                  <a:moveTo>
                    <a:pt x="104" y="160"/>
                  </a:moveTo>
                  <a:cubicBezTo>
                    <a:pt x="104" y="164"/>
                    <a:pt x="100" y="168"/>
                    <a:pt x="96" y="168"/>
                  </a:cubicBezTo>
                  <a:cubicBezTo>
                    <a:pt x="16" y="168"/>
                    <a:pt x="16" y="168"/>
                    <a:pt x="16" y="168"/>
                  </a:cubicBezTo>
                  <a:cubicBezTo>
                    <a:pt x="12" y="168"/>
                    <a:pt x="8" y="164"/>
                    <a:pt x="8" y="160"/>
                  </a:cubicBezTo>
                  <a:cubicBezTo>
                    <a:pt x="8" y="60"/>
                    <a:pt x="8" y="60"/>
                    <a:pt x="8" y="60"/>
                  </a:cubicBezTo>
                  <a:cubicBezTo>
                    <a:pt x="18" y="67"/>
                    <a:pt x="29" y="71"/>
                    <a:pt x="45" y="72"/>
                  </a:cubicBezTo>
                  <a:cubicBezTo>
                    <a:pt x="46" y="76"/>
                    <a:pt x="51" y="80"/>
                    <a:pt x="56" y="80"/>
                  </a:cubicBezTo>
                  <a:cubicBezTo>
                    <a:pt x="61" y="80"/>
                    <a:pt x="66" y="76"/>
                    <a:pt x="67" y="72"/>
                  </a:cubicBezTo>
                  <a:cubicBezTo>
                    <a:pt x="83" y="71"/>
                    <a:pt x="94" y="67"/>
                    <a:pt x="104" y="60"/>
                  </a:cubicBezTo>
                  <a:lnTo>
                    <a:pt x="104" y="160"/>
                  </a:lnTo>
                  <a:close/>
                  <a:moveTo>
                    <a:pt x="52" y="68"/>
                  </a:moveTo>
                  <a:cubicBezTo>
                    <a:pt x="52" y="66"/>
                    <a:pt x="54" y="64"/>
                    <a:pt x="56" y="64"/>
                  </a:cubicBezTo>
                  <a:cubicBezTo>
                    <a:pt x="58" y="64"/>
                    <a:pt x="60" y="66"/>
                    <a:pt x="60" y="68"/>
                  </a:cubicBezTo>
                  <a:cubicBezTo>
                    <a:pt x="60" y="70"/>
                    <a:pt x="58" y="72"/>
                    <a:pt x="56" y="72"/>
                  </a:cubicBezTo>
                  <a:cubicBezTo>
                    <a:pt x="54" y="72"/>
                    <a:pt x="52" y="70"/>
                    <a:pt x="52" y="68"/>
                  </a:cubicBezTo>
                  <a:moveTo>
                    <a:pt x="104" y="50"/>
                  </a:moveTo>
                  <a:cubicBezTo>
                    <a:pt x="96" y="58"/>
                    <a:pt x="85" y="62"/>
                    <a:pt x="67" y="64"/>
                  </a:cubicBezTo>
                  <a:cubicBezTo>
                    <a:pt x="65" y="59"/>
                    <a:pt x="61" y="56"/>
                    <a:pt x="56" y="56"/>
                  </a:cubicBezTo>
                  <a:cubicBezTo>
                    <a:pt x="51" y="56"/>
                    <a:pt x="47" y="59"/>
                    <a:pt x="45" y="64"/>
                  </a:cubicBezTo>
                  <a:cubicBezTo>
                    <a:pt x="27" y="62"/>
                    <a:pt x="16" y="58"/>
                    <a:pt x="8" y="50"/>
                  </a:cubicBezTo>
                  <a:cubicBezTo>
                    <a:pt x="8" y="48"/>
                    <a:pt x="8" y="48"/>
                    <a:pt x="8" y="48"/>
                  </a:cubicBezTo>
                  <a:cubicBezTo>
                    <a:pt x="8" y="44"/>
                    <a:pt x="12" y="40"/>
                    <a:pt x="16" y="40"/>
                  </a:cubicBezTo>
                  <a:cubicBezTo>
                    <a:pt x="96" y="40"/>
                    <a:pt x="96" y="40"/>
                    <a:pt x="96" y="40"/>
                  </a:cubicBezTo>
                  <a:cubicBezTo>
                    <a:pt x="100" y="40"/>
                    <a:pt x="104" y="44"/>
                    <a:pt x="104" y="48"/>
                  </a:cubicBezTo>
                  <a:lnTo>
                    <a:pt x="104" y="50"/>
                  </a:lnTo>
                  <a:close/>
                </a:path>
              </a:pathLst>
            </a:custGeom>
            <a:solidFill>
              <a:schemeClr val="bg1"/>
            </a:solidFill>
            <a:ln>
              <a:noFill/>
            </a:ln>
            <a:extLst/>
          </p:spPr>
          <p:txBody>
            <a:bodyPr anchor="ctr"/>
            <a:lstStyle/>
            <a:p>
              <a:pPr algn="ctr"/>
              <a:endParaRPr sz="21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5" name="Freeform: Shape 13"/>
            <p:cNvSpPr>
              <a:spLocks/>
            </p:cNvSpPr>
            <p:nvPr/>
          </p:nvSpPr>
          <p:spPr bwMode="auto">
            <a:xfrm>
              <a:off x="3660501" y="3195622"/>
              <a:ext cx="321738" cy="262806"/>
            </a:xfrm>
            <a:custGeom>
              <a:avLst/>
              <a:gdLst>
                <a:gd name="T0" fmla="*/ 116 w 176"/>
                <a:gd name="T1" fmla="*/ 32 h 144"/>
                <a:gd name="T2" fmla="*/ 116 w 176"/>
                <a:gd name="T3" fmla="*/ 24 h 144"/>
                <a:gd name="T4" fmla="*/ 80 w 176"/>
                <a:gd name="T5" fmla="*/ 28 h 144"/>
                <a:gd name="T6" fmla="*/ 132 w 176"/>
                <a:gd name="T7" fmla="*/ 32 h 144"/>
                <a:gd name="T8" fmla="*/ 132 w 176"/>
                <a:gd name="T9" fmla="*/ 24 h 144"/>
                <a:gd name="T10" fmla="*/ 132 w 176"/>
                <a:gd name="T11" fmla="*/ 32 h 144"/>
                <a:gd name="T12" fmla="*/ 152 w 176"/>
                <a:gd name="T13" fmla="*/ 28 h 144"/>
                <a:gd name="T14" fmla="*/ 144 w 176"/>
                <a:gd name="T15" fmla="*/ 28 h 144"/>
                <a:gd name="T16" fmla="*/ 148 w 176"/>
                <a:gd name="T17" fmla="*/ 64 h 144"/>
                <a:gd name="T18" fmla="*/ 112 w 176"/>
                <a:gd name="T19" fmla="*/ 68 h 144"/>
                <a:gd name="T20" fmla="*/ 148 w 176"/>
                <a:gd name="T21" fmla="*/ 72 h 144"/>
                <a:gd name="T22" fmla="*/ 148 w 176"/>
                <a:gd name="T23" fmla="*/ 64 h 144"/>
                <a:gd name="T24" fmla="*/ 116 w 176"/>
                <a:gd name="T25" fmla="*/ 80 h 144"/>
                <a:gd name="T26" fmla="*/ 116 w 176"/>
                <a:gd name="T27" fmla="*/ 88 h 144"/>
                <a:gd name="T28" fmla="*/ 152 w 176"/>
                <a:gd name="T29" fmla="*/ 84 h 144"/>
                <a:gd name="T30" fmla="*/ 148 w 176"/>
                <a:gd name="T31" fmla="*/ 48 h 144"/>
                <a:gd name="T32" fmla="*/ 112 w 176"/>
                <a:gd name="T33" fmla="*/ 52 h 144"/>
                <a:gd name="T34" fmla="*/ 148 w 176"/>
                <a:gd name="T35" fmla="*/ 56 h 144"/>
                <a:gd name="T36" fmla="*/ 148 w 176"/>
                <a:gd name="T37" fmla="*/ 48 h 144"/>
                <a:gd name="T38" fmla="*/ 72 w 176"/>
                <a:gd name="T39" fmla="*/ 28 h 144"/>
                <a:gd name="T40" fmla="*/ 64 w 176"/>
                <a:gd name="T41" fmla="*/ 28 h 144"/>
                <a:gd name="T42" fmla="*/ 52 w 176"/>
                <a:gd name="T43" fmla="*/ 104 h 144"/>
                <a:gd name="T44" fmla="*/ 152 w 176"/>
                <a:gd name="T45" fmla="*/ 100 h 144"/>
                <a:gd name="T46" fmla="*/ 52 w 176"/>
                <a:gd name="T47" fmla="*/ 96 h 144"/>
                <a:gd name="T48" fmla="*/ 52 w 176"/>
                <a:gd name="T49" fmla="*/ 104 h 144"/>
                <a:gd name="T50" fmla="*/ 148 w 176"/>
                <a:gd name="T51" fmla="*/ 120 h 144"/>
                <a:gd name="T52" fmla="*/ 148 w 176"/>
                <a:gd name="T53" fmla="*/ 112 h 144"/>
                <a:gd name="T54" fmla="*/ 48 w 176"/>
                <a:gd name="T55" fmla="*/ 116 h 144"/>
                <a:gd name="T56" fmla="*/ 168 w 176"/>
                <a:gd name="T57" fmla="*/ 0 h 144"/>
                <a:gd name="T58" fmla="*/ 24 w 176"/>
                <a:gd name="T59" fmla="*/ 8 h 144"/>
                <a:gd name="T60" fmla="*/ 8 w 176"/>
                <a:gd name="T61" fmla="*/ 24 h 144"/>
                <a:gd name="T62" fmla="*/ 0 w 176"/>
                <a:gd name="T63" fmla="*/ 120 h 144"/>
                <a:gd name="T64" fmla="*/ 168 w 176"/>
                <a:gd name="T65" fmla="*/ 144 h 144"/>
                <a:gd name="T66" fmla="*/ 176 w 176"/>
                <a:gd name="T67" fmla="*/ 8 h 144"/>
                <a:gd name="T68" fmla="*/ 168 w 176"/>
                <a:gd name="T69" fmla="*/ 136 h 144"/>
                <a:gd name="T70" fmla="*/ 8 w 176"/>
                <a:gd name="T71" fmla="*/ 120 h 144"/>
                <a:gd name="T72" fmla="*/ 24 w 176"/>
                <a:gd name="T73" fmla="*/ 32 h 144"/>
                <a:gd name="T74" fmla="*/ 28 w 176"/>
                <a:gd name="T75" fmla="*/ 120 h 144"/>
                <a:gd name="T76" fmla="*/ 32 w 176"/>
                <a:gd name="T77" fmla="*/ 8 h 144"/>
                <a:gd name="T78" fmla="*/ 168 w 176"/>
                <a:gd name="T79" fmla="*/ 136 h 144"/>
                <a:gd name="T80" fmla="*/ 56 w 176"/>
                <a:gd name="T81" fmla="*/ 28 h 144"/>
                <a:gd name="T82" fmla="*/ 48 w 176"/>
                <a:gd name="T83" fmla="*/ 28 h 144"/>
                <a:gd name="T84" fmla="*/ 52 w 176"/>
                <a:gd name="T85" fmla="*/ 88 h 144"/>
                <a:gd name="T86" fmla="*/ 96 w 176"/>
                <a:gd name="T87" fmla="*/ 84 h 144"/>
                <a:gd name="T88" fmla="*/ 92 w 176"/>
                <a:gd name="T89" fmla="*/ 48 h 144"/>
                <a:gd name="T90" fmla="*/ 48 w 176"/>
                <a:gd name="T91" fmla="*/ 52 h 144"/>
                <a:gd name="T92" fmla="*/ 52 w 176"/>
                <a:gd name="T93" fmla="*/ 88 h 144"/>
                <a:gd name="T94" fmla="*/ 88 w 176"/>
                <a:gd name="T95" fmla="*/ 56 h 144"/>
                <a:gd name="T96" fmla="*/ 56 w 176"/>
                <a:gd name="T97" fmla="*/ 8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44">
                  <a:moveTo>
                    <a:pt x="84" y="32"/>
                  </a:moveTo>
                  <a:cubicBezTo>
                    <a:pt x="116" y="32"/>
                    <a:pt x="116" y="32"/>
                    <a:pt x="116" y="32"/>
                  </a:cubicBezTo>
                  <a:cubicBezTo>
                    <a:pt x="118" y="32"/>
                    <a:pt x="120" y="30"/>
                    <a:pt x="120" y="28"/>
                  </a:cubicBezTo>
                  <a:cubicBezTo>
                    <a:pt x="120" y="26"/>
                    <a:pt x="118" y="24"/>
                    <a:pt x="116" y="24"/>
                  </a:cubicBezTo>
                  <a:cubicBezTo>
                    <a:pt x="84" y="24"/>
                    <a:pt x="84" y="24"/>
                    <a:pt x="84" y="24"/>
                  </a:cubicBezTo>
                  <a:cubicBezTo>
                    <a:pt x="82" y="24"/>
                    <a:pt x="80" y="26"/>
                    <a:pt x="80" y="28"/>
                  </a:cubicBezTo>
                  <a:cubicBezTo>
                    <a:pt x="80" y="30"/>
                    <a:pt x="82" y="32"/>
                    <a:pt x="84" y="32"/>
                  </a:cubicBezTo>
                  <a:moveTo>
                    <a:pt x="132" y="32"/>
                  </a:moveTo>
                  <a:cubicBezTo>
                    <a:pt x="134" y="32"/>
                    <a:pt x="136" y="30"/>
                    <a:pt x="136" y="28"/>
                  </a:cubicBezTo>
                  <a:cubicBezTo>
                    <a:pt x="136" y="26"/>
                    <a:pt x="134" y="24"/>
                    <a:pt x="132" y="24"/>
                  </a:cubicBezTo>
                  <a:cubicBezTo>
                    <a:pt x="130" y="24"/>
                    <a:pt x="128" y="26"/>
                    <a:pt x="128" y="28"/>
                  </a:cubicBezTo>
                  <a:cubicBezTo>
                    <a:pt x="128" y="30"/>
                    <a:pt x="130" y="32"/>
                    <a:pt x="132" y="32"/>
                  </a:cubicBezTo>
                  <a:moveTo>
                    <a:pt x="148" y="32"/>
                  </a:moveTo>
                  <a:cubicBezTo>
                    <a:pt x="150" y="32"/>
                    <a:pt x="152" y="30"/>
                    <a:pt x="152" y="28"/>
                  </a:cubicBezTo>
                  <a:cubicBezTo>
                    <a:pt x="152" y="26"/>
                    <a:pt x="150" y="24"/>
                    <a:pt x="148" y="24"/>
                  </a:cubicBezTo>
                  <a:cubicBezTo>
                    <a:pt x="146" y="24"/>
                    <a:pt x="144" y="26"/>
                    <a:pt x="144" y="28"/>
                  </a:cubicBezTo>
                  <a:cubicBezTo>
                    <a:pt x="144" y="30"/>
                    <a:pt x="146" y="32"/>
                    <a:pt x="148" y="32"/>
                  </a:cubicBezTo>
                  <a:moveTo>
                    <a:pt x="148" y="64"/>
                  </a:moveTo>
                  <a:cubicBezTo>
                    <a:pt x="116" y="64"/>
                    <a:pt x="116" y="64"/>
                    <a:pt x="116" y="64"/>
                  </a:cubicBezTo>
                  <a:cubicBezTo>
                    <a:pt x="114" y="64"/>
                    <a:pt x="112" y="66"/>
                    <a:pt x="112" y="68"/>
                  </a:cubicBezTo>
                  <a:cubicBezTo>
                    <a:pt x="112" y="70"/>
                    <a:pt x="114" y="72"/>
                    <a:pt x="116" y="72"/>
                  </a:cubicBezTo>
                  <a:cubicBezTo>
                    <a:pt x="148" y="72"/>
                    <a:pt x="148" y="72"/>
                    <a:pt x="148" y="72"/>
                  </a:cubicBezTo>
                  <a:cubicBezTo>
                    <a:pt x="150" y="72"/>
                    <a:pt x="152" y="70"/>
                    <a:pt x="152" y="68"/>
                  </a:cubicBezTo>
                  <a:cubicBezTo>
                    <a:pt x="152" y="66"/>
                    <a:pt x="150" y="64"/>
                    <a:pt x="148" y="64"/>
                  </a:cubicBezTo>
                  <a:moveTo>
                    <a:pt x="148" y="80"/>
                  </a:moveTo>
                  <a:cubicBezTo>
                    <a:pt x="116" y="80"/>
                    <a:pt x="116" y="80"/>
                    <a:pt x="116" y="80"/>
                  </a:cubicBezTo>
                  <a:cubicBezTo>
                    <a:pt x="114" y="80"/>
                    <a:pt x="112" y="82"/>
                    <a:pt x="112" y="84"/>
                  </a:cubicBezTo>
                  <a:cubicBezTo>
                    <a:pt x="112" y="86"/>
                    <a:pt x="114" y="88"/>
                    <a:pt x="116" y="88"/>
                  </a:cubicBezTo>
                  <a:cubicBezTo>
                    <a:pt x="148" y="88"/>
                    <a:pt x="148" y="88"/>
                    <a:pt x="148" y="88"/>
                  </a:cubicBezTo>
                  <a:cubicBezTo>
                    <a:pt x="150" y="88"/>
                    <a:pt x="152" y="86"/>
                    <a:pt x="152" y="84"/>
                  </a:cubicBezTo>
                  <a:cubicBezTo>
                    <a:pt x="152" y="82"/>
                    <a:pt x="150" y="80"/>
                    <a:pt x="148" y="80"/>
                  </a:cubicBezTo>
                  <a:moveTo>
                    <a:pt x="148" y="48"/>
                  </a:moveTo>
                  <a:cubicBezTo>
                    <a:pt x="116" y="48"/>
                    <a:pt x="116" y="48"/>
                    <a:pt x="116" y="48"/>
                  </a:cubicBezTo>
                  <a:cubicBezTo>
                    <a:pt x="114" y="48"/>
                    <a:pt x="112" y="50"/>
                    <a:pt x="112" y="52"/>
                  </a:cubicBezTo>
                  <a:cubicBezTo>
                    <a:pt x="112" y="54"/>
                    <a:pt x="114" y="56"/>
                    <a:pt x="116" y="56"/>
                  </a:cubicBezTo>
                  <a:cubicBezTo>
                    <a:pt x="148" y="56"/>
                    <a:pt x="148" y="56"/>
                    <a:pt x="148" y="56"/>
                  </a:cubicBezTo>
                  <a:cubicBezTo>
                    <a:pt x="150" y="56"/>
                    <a:pt x="152" y="54"/>
                    <a:pt x="152" y="52"/>
                  </a:cubicBezTo>
                  <a:cubicBezTo>
                    <a:pt x="152" y="50"/>
                    <a:pt x="150" y="48"/>
                    <a:pt x="148" y="48"/>
                  </a:cubicBezTo>
                  <a:moveTo>
                    <a:pt x="68" y="32"/>
                  </a:moveTo>
                  <a:cubicBezTo>
                    <a:pt x="70" y="32"/>
                    <a:pt x="72" y="30"/>
                    <a:pt x="72" y="28"/>
                  </a:cubicBezTo>
                  <a:cubicBezTo>
                    <a:pt x="72" y="26"/>
                    <a:pt x="70" y="24"/>
                    <a:pt x="68" y="24"/>
                  </a:cubicBezTo>
                  <a:cubicBezTo>
                    <a:pt x="66" y="24"/>
                    <a:pt x="64" y="26"/>
                    <a:pt x="64" y="28"/>
                  </a:cubicBezTo>
                  <a:cubicBezTo>
                    <a:pt x="64" y="30"/>
                    <a:pt x="66" y="32"/>
                    <a:pt x="68" y="32"/>
                  </a:cubicBezTo>
                  <a:moveTo>
                    <a:pt x="52" y="104"/>
                  </a:moveTo>
                  <a:cubicBezTo>
                    <a:pt x="148" y="104"/>
                    <a:pt x="148" y="104"/>
                    <a:pt x="148" y="104"/>
                  </a:cubicBezTo>
                  <a:cubicBezTo>
                    <a:pt x="150" y="104"/>
                    <a:pt x="152" y="102"/>
                    <a:pt x="152" y="100"/>
                  </a:cubicBezTo>
                  <a:cubicBezTo>
                    <a:pt x="152" y="98"/>
                    <a:pt x="150" y="96"/>
                    <a:pt x="148" y="96"/>
                  </a:cubicBezTo>
                  <a:cubicBezTo>
                    <a:pt x="52" y="96"/>
                    <a:pt x="52" y="96"/>
                    <a:pt x="52" y="96"/>
                  </a:cubicBezTo>
                  <a:cubicBezTo>
                    <a:pt x="50" y="96"/>
                    <a:pt x="48" y="98"/>
                    <a:pt x="48" y="100"/>
                  </a:cubicBezTo>
                  <a:cubicBezTo>
                    <a:pt x="48" y="102"/>
                    <a:pt x="50" y="104"/>
                    <a:pt x="52" y="104"/>
                  </a:cubicBezTo>
                  <a:moveTo>
                    <a:pt x="52" y="120"/>
                  </a:moveTo>
                  <a:cubicBezTo>
                    <a:pt x="148" y="120"/>
                    <a:pt x="148" y="120"/>
                    <a:pt x="148" y="120"/>
                  </a:cubicBezTo>
                  <a:cubicBezTo>
                    <a:pt x="150" y="120"/>
                    <a:pt x="152" y="118"/>
                    <a:pt x="152" y="116"/>
                  </a:cubicBezTo>
                  <a:cubicBezTo>
                    <a:pt x="152" y="114"/>
                    <a:pt x="150" y="112"/>
                    <a:pt x="148" y="112"/>
                  </a:cubicBezTo>
                  <a:cubicBezTo>
                    <a:pt x="52" y="112"/>
                    <a:pt x="52" y="112"/>
                    <a:pt x="52" y="112"/>
                  </a:cubicBezTo>
                  <a:cubicBezTo>
                    <a:pt x="50" y="112"/>
                    <a:pt x="48" y="114"/>
                    <a:pt x="48" y="116"/>
                  </a:cubicBezTo>
                  <a:cubicBezTo>
                    <a:pt x="48" y="118"/>
                    <a:pt x="50" y="120"/>
                    <a:pt x="52" y="120"/>
                  </a:cubicBezTo>
                  <a:moveTo>
                    <a:pt x="168" y="0"/>
                  </a:moveTo>
                  <a:cubicBezTo>
                    <a:pt x="32" y="0"/>
                    <a:pt x="32" y="0"/>
                    <a:pt x="32" y="0"/>
                  </a:cubicBezTo>
                  <a:cubicBezTo>
                    <a:pt x="28" y="0"/>
                    <a:pt x="24" y="4"/>
                    <a:pt x="24" y="8"/>
                  </a:cubicBezTo>
                  <a:cubicBezTo>
                    <a:pt x="24" y="24"/>
                    <a:pt x="24" y="24"/>
                    <a:pt x="24" y="24"/>
                  </a:cubicBezTo>
                  <a:cubicBezTo>
                    <a:pt x="8" y="24"/>
                    <a:pt x="8" y="24"/>
                    <a:pt x="8" y="24"/>
                  </a:cubicBezTo>
                  <a:cubicBezTo>
                    <a:pt x="4" y="24"/>
                    <a:pt x="0" y="28"/>
                    <a:pt x="0" y="32"/>
                  </a:cubicBezTo>
                  <a:cubicBezTo>
                    <a:pt x="0" y="120"/>
                    <a:pt x="0" y="120"/>
                    <a:pt x="0" y="120"/>
                  </a:cubicBezTo>
                  <a:cubicBezTo>
                    <a:pt x="0" y="133"/>
                    <a:pt x="11" y="144"/>
                    <a:pt x="24" y="144"/>
                  </a:cubicBezTo>
                  <a:cubicBezTo>
                    <a:pt x="168" y="144"/>
                    <a:pt x="168" y="144"/>
                    <a:pt x="168" y="144"/>
                  </a:cubicBezTo>
                  <a:cubicBezTo>
                    <a:pt x="172" y="144"/>
                    <a:pt x="176" y="140"/>
                    <a:pt x="176" y="136"/>
                  </a:cubicBezTo>
                  <a:cubicBezTo>
                    <a:pt x="176" y="8"/>
                    <a:pt x="176" y="8"/>
                    <a:pt x="176" y="8"/>
                  </a:cubicBezTo>
                  <a:cubicBezTo>
                    <a:pt x="176" y="4"/>
                    <a:pt x="172" y="0"/>
                    <a:pt x="168" y="0"/>
                  </a:cubicBezTo>
                  <a:moveTo>
                    <a:pt x="168" y="136"/>
                  </a:moveTo>
                  <a:cubicBezTo>
                    <a:pt x="24" y="136"/>
                    <a:pt x="24" y="136"/>
                    <a:pt x="24" y="136"/>
                  </a:cubicBezTo>
                  <a:cubicBezTo>
                    <a:pt x="15" y="136"/>
                    <a:pt x="8" y="129"/>
                    <a:pt x="8" y="120"/>
                  </a:cubicBezTo>
                  <a:cubicBezTo>
                    <a:pt x="8" y="32"/>
                    <a:pt x="8" y="32"/>
                    <a:pt x="8" y="32"/>
                  </a:cubicBezTo>
                  <a:cubicBezTo>
                    <a:pt x="24" y="32"/>
                    <a:pt x="24" y="32"/>
                    <a:pt x="24" y="32"/>
                  </a:cubicBezTo>
                  <a:cubicBezTo>
                    <a:pt x="24" y="116"/>
                    <a:pt x="24" y="116"/>
                    <a:pt x="24" y="116"/>
                  </a:cubicBezTo>
                  <a:cubicBezTo>
                    <a:pt x="24" y="118"/>
                    <a:pt x="26" y="120"/>
                    <a:pt x="28" y="120"/>
                  </a:cubicBezTo>
                  <a:cubicBezTo>
                    <a:pt x="30" y="120"/>
                    <a:pt x="32" y="118"/>
                    <a:pt x="32" y="116"/>
                  </a:cubicBezTo>
                  <a:cubicBezTo>
                    <a:pt x="32" y="8"/>
                    <a:pt x="32" y="8"/>
                    <a:pt x="32" y="8"/>
                  </a:cubicBezTo>
                  <a:cubicBezTo>
                    <a:pt x="168" y="8"/>
                    <a:pt x="168" y="8"/>
                    <a:pt x="168" y="8"/>
                  </a:cubicBezTo>
                  <a:lnTo>
                    <a:pt x="168" y="136"/>
                  </a:lnTo>
                  <a:close/>
                  <a:moveTo>
                    <a:pt x="52" y="32"/>
                  </a:moveTo>
                  <a:cubicBezTo>
                    <a:pt x="54" y="32"/>
                    <a:pt x="56" y="30"/>
                    <a:pt x="56" y="28"/>
                  </a:cubicBezTo>
                  <a:cubicBezTo>
                    <a:pt x="56" y="26"/>
                    <a:pt x="54" y="24"/>
                    <a:pt x="52" y="24"/>
                  </a:cubicBezTo>
                  <a:cubicBezTo>
                    <a:pt x="50" y="24"/>
                    <a:pt x="48" y="26"/>
                    <a:pt x="48" y="28"/>
                  </a:cubicBezTo>
                  <a:cubicBezTo>
                    <a:pt x="48" y="30"/>
                    <a:pt x="50" y="32"/>
                    <a:pt x="52" y="32"/>
                  </a:cubicBezTo>
                  <a:moveTo>
                    <a:pt x="52" y="88"/>
                  </a:moveTo>
                  <a:cubicBezTo>
                    <a:pt x="92" y="88"/>
                    <a:pt x="92" y="88"/>
                    <a:pt x="92" y="88"/>
                  </a:cubicBezTo>
                  <a:cubicBezTo>
                    <a:pt x="94" y="88"/>
                    <a:pt x="96" y="86"/>
                    <a:pt x="96" y="84"/>
                  </a:cubicBezTo>
                  <a:cubicBezTo>
                    <a:pt x="96" y="52"/>
                    <a:pt x="96" y="52"/>
                    <a:pt x="96" y="52"/>
                  </a:cubicBezTo>
                  <a:cubicBezTo>
                    <a:pt x="96" y="50"/>
                    <a:pt x="94" y="48"/>
                    <a:pt x="92" y="48"/>
                  </a:cubicBezTo>
                  <a:cubicBezTo>
                    <a:pt x="52" y="48"/>
                    <a:pt x="52" y="48"/>
                    <a:pt x="52" y="48"/>
                  </a:cubicBezTo>
                  <a:cubicBezTo>
                    <a:pt x="50" y="48"/>
                    <a:pt x="48" y="50"/>
                    <a:pt x="48" y="52"/>
                  </a:cubicBezTo>
                  <a:cubicBezTo>
                    <a:pt x="48" y="84"/>
                    <a:pt x="48" y="84"/>
                    <a:pt x="48" y="84"/>
                  </a:cubicBezTo>
                  <a:cubicBezTo>
                    <a:pt x="48" y="86"/>
                    <a:pt x="50" y="88"/>
                    <a:pt x="52" y="88"/>
                  </a:cubicBezTo>
                  <a:moveTo>
                    <a:pt x="56" y="56"/>
                  </a:moveTo>
                  <a:cubicBezTo>
                    <a:pt x="88" y="56"/>
                    <a:pt x="88" y="56"/>
                    <a:pt x="88" y="56"/>
                  </a:cubicBezTo>
                  <a:cubicBezTo>
                    <a:pt x="88" y="80"/>
                    <a:pt x="88" y="80"/>
                    <a:pt x="88" y="80"/>
                  </a:cubicBezTo>
                  <a:cubicBezTo>
                    <a:pt x="56" y="80"/>
                    <a:pt x="56" y="80"/>
                    <a:pt x="56" y="80"/>
                  </a:cubicBezTo>
                  <a:lnTo>
                    <a:pt x="56" y="56"/>
                  </a:lnTo>
                  <a:close/>
                </a:path>
              </a:pathLst>
            </a:custGeom>
            <a:solidFill>
              <a:schemeClr val="bg1"/>
            </a:solidFill>
            <a:ln>
              <a:noFill/>
            </a:ln>
            <a:extLst/>
          </p:spPr>
          <p:txBody>
            <a:bodyPr anchor="ctr"/>
            <a:lstStyle/>
            <a:p>
              <a:pPr algn="ctr"/>
              <a:endParaRPr sz="21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6" name="Freeform: Shape 14"/>
            <p:cNvSpPr>
              <a:spLocks/>
            </p:cNvSpPr>
            <p:nvPr/>
          </p:nvSpPr>
          <p:spPr bwMode="auto">
            <a:xfrm>
              <a:off x="5211267" y="3195622"/>
              <a:ext cx="321738" cy="262806"/>
            </a:xfrm>
            <a:custGeom>
              <a:avLst/>
              <a:gdLst>
                <a:gd name="T0" fmla="*/ 36 w 176"/>
                <a:gd name="T1" fmla="*/ 88 h 144"/>
                <a:gd name="T2" fmla="*/ 32 w 176"/>
                <a:gd name="T3" fmla="*/ 116 h 144"/>
                <a:gd name="T4" fmla="*/ 60 w 176"/>
                <a:gd name="T5" fmla="*/ 120 h 144"/>
                <a:gd name="T6" fmla="*/ 64 w 176"/>
                <a:gd name="T7" fmla="*/ 92 h 144"/>
                <a:gd name="T8" fmla="*/ 56 w 176"/>
                <a:gd name="T9" fmla="*/ 112 h 144"/>
                <a:gd name="T10" fmla="*/ 40 w 176"/>
                <a:gd name="T11" fmla="*/ 96 h 144"/>
                <a:gd name="T12" fmla="*/ 56 w 176"/>
                <a:gd name="T13" fmla="*/ 112 h 144"/>
                <a:gd name="T14" fmla="*/ 116 w 176"/>
                <a:gd name="T15" fmla="*/ 88 h 144"/>
                <a:gd name="T16" fmla="*/ 112 w 176"/>
                <a:gd name="T17" fmla="*/ 116 h 144"/>
                <a:gd name="T18" fmla="*/ 140 w 176"/>
                <a:gd name="T19" fmla="*/ 120 h 144"/>
                <a:gd name="T20" fmla="*/ 144 w 176"/>
                <a:gd name="T21" fmla="*/ 92 h 144"/>
                <a:gd name="T22" fmla="*/ 136 w 176"/>
                <a:gd name="T23" fmla="*/ 112 h 144"/>
                <a:gd name="T24" fmla="*/ 120 w 176"/>
                <a:gd name="T25" fmla="*/ 96 h 144"/>
                <a:gd name="T26" fmla="*/ 136 w 176"/>
                <a:gd name="T27" fmla="*/ 112 h 144"/>
                <a:gd name="T28" fmla="*/ 168 w 176"/>
                <a:gd name="T29" fmla="*/ 136 h 144"/>
                <a:gd name="T30" fmla="*/ 172 w 176"/>
                <a:gd name="T31" fmla="*/ 32 h 144"/>
                <a:gd name="T32" fmla="*/ 172 w 176"/>
                <a:gd name="T33" fmla="*/ 24 h 144"/>
                <a:gd name="T34" fmla="*/ 168 w 176"/>
                <a:gd name="T35" fmla="*/ 8 h 144"/>
                <a:gd name="T36" fmla="*/ 16 w 176"/>
                <a:gd name="T37" fmla="*/ 0 h 144"/>
                <a:gd name="T38" fmla="*/ 8 w 176"/>
                <a:gd name="T39" fmla="*/ 24 h 144"/>
                <a:gd name="T40" fmla="*/ 0 w 176"/>
                <a:gd name="T41" fmla="*/ 28 h 144"/>
                <a:gd name="T42" fmla="*/ 8 w 176"/>
                <a:gd name="T43" fmla="*/ 32 h 144"/>
                <a:gd name="T44" fmla="*/ 4 w 176"/>
                <a:gd name="T45" fmla="*/ 136 h 144"/>
                <a:gd name="T46" fmla="*/ 4 w 176"/>
                <a:gd name="T47" fmla="*/ 144 h 144"/>
                <a:gd name="T48" fmla="*/ 176 w 176"/>
                <a:gd name="T49" fmla="*/ 140 h 144"/>
                <a:gd name="T50" fmla="*/ 96 w 176"/>
                <a:gd name="T51" fmla="*/ 136 h 144"/>
                <a:gd name="T52" fmla="*/ 80 w 176"/>
                <a:gd name="T53" fmla="*/ 96 h 144"/>
                <a:gd name="T54" fmla="*/ 96 w 176"/>
                <a:gd name="T55" fmla="*/ 136 h 144"/>
                <a:gd name="T56" fmla="*/ 104 w 176"/>
                <a:gd name="T57" fmla="*/ 136 h 144"/>
                <a:gd name="T58" fmla="*/ 100 w 176"/>
                <a:gd name="T59" fmla="*/ 88 h 144"/>
                <a:gd name="T60" fmla="*/ 72 w 176"/>
                <a:gd name="T61" fmla="*/ 92 h 144"/>
                <a:gd name="T62" fmla="*/ 16 w 176"/>
                <a:gd name="T63" fmla="*/ 136 h 144"/>
                <a:gd name="T64" fmla="*/ 28 w 176"/>
                <a:gd name="T65" fmla="*/ 56 h 144"/>
                <a:gd name="T66" fmla="*/ 52 w 176"/>
                <a:gd name="T67" fmla="*/ 56 h 144"/>
                <a:gd name="T68" fmla="*/ 76 w 176"/>
                <a:gd name="T69" fmla="*/ 56 h 144"/>
                <a:gd name="T70" fmla="*/ 100 w 176"/>
                <a:gd name="T71" fmla="*/ 56 h 144"/>
                <a:gd name="T72" fmla="*/ 124 w 176"/>
                <a:gd name="T73" fmla="*/ 56 h 144"/>
                <a:gd name="T74" fmla="*/ 148 w 176"/>
                <a:gd name="T75" fmla="*/ 56 h 144"/>
                <a:gd name="T76" fmla="*/ 160 w 176"/>
                <a:gd name="T77" fmla="*/ 136 h 144"/>
                <a:gd name="T78" fmla="*/ 20 w 176"/>
                <a:gd name="T79" fmla="*/ 32 h 144"/>
                <a:gd name="T80" fmla="*/ 36 w 176"/>
                <a:gd name="T81" fmla="*/ 40 h 144"/>
                <a:gd name="T82" fmla="*/ 20 w 176"/>
                <a:gd name="T83" fmla="*/ 40 h 144"/>
                <a:gd name="T84" fmla="*/ 44 w 176"/>
                <a:gd name="T85" fmla="*/ 32 h 144"/>
                <a:gd name="T86" fmla="*/ 60 w 176"/>
                <a:gd name="T87" fmla="*/ 40 h 144"/>
                <a:gd name="T88" fmla="*/ 44 w 176"/>
                <a:gd name="T89" fmla="*/ 40 h 144"/>
                <a:gd name="T90" fmla="*/ 68 w 176"/>
                <a:gd name="T91" fmla="*/ 32 h 144"/>
                <a:gd name="T92" fmla="*/ 84 w 176"/>
                <a:gd name="T93" fmla="*/ 40 h 144"/>
                <a:gd name="T94" fmla="*/ 68 w 176"/>
                <a:gd name="T95" fmla="*/ 40 h 144"/>
                <a:gd name="T96" fmla="*/ 92 w 176"/>
                <a:gd name="T97" fmla="*/ 32 h 144"/>
                <a:gd name="T98" fmla="*/ 108 w 176"/>
                <a:gd name="T99" fmla="*/ 40 h 144"/>
                <a:gd name="T100" fmla="*/ 92 w 176"/>
                <a:gd name="T101" fmla="*/ 40 h 144"/>
                <a:gd name="T102" fmla="*/ 116 w 176"/>
                <a:gd name="T103" fmla="*/ 32 h 144"/>
                <a:gd name="T104" fmla="*/ 132 w 176"/>
                <a:gd name="T105" fmla="*/ 40 h 144"/>
                <a:gd name="T106" fmla="*/ 116 w 176"/>
                <a:gd name="T107" fmla="*/ 40 h 144"/>
                <a:gd name="T108" fmla="*/ 140 w 176"/>
                <a:gd name="T109" fmla="*/ 32 h 144"/>
                <a:gd name="T110" fmla="*/ 156 w 176"/>
                <a:gd name="T111" fmla="*/ 40 h 144"/>
                <a:gd name="T112" fmla="*/ 140 w 176"/>
                <a:gd name="T113" fmla="*/ 40 h 144"/>
                <a:gd name="T114" fmla="*/ 16 w 176"/>
                <a:gd name="T115" fmla="*/ 24 h 144"/>
                <a:gd name="T116" fmla="*/ 160 w 176"/>
                <a:gd name="T117" fmla="*/ 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6" h="144">
                  <a:moveTo>
                    <a:pt x="60" y="88"/>
                  </a:moveTo>
                  <a:cubicBezTo>
                    <a:pt x="36" y="88"/>
                    <a:pt x="36" y="88"/>
                    <a:pt x="36" y="88"/>
                  </a:cubicBezTo>
                  <a:cubicBezTo>
                    <a:pt x="34" y="88"/>
                    <a:pt x="32" y="90"/>
                    <a:pt x="32" y="92"/>
                  </a:cubicBezTo>
                  <a:cubicBezTo>
                    <a:pt x="32" y="116"/>
                    <a:pt x="32" y="116"/>
                    <a:pt x="32" y="116"/>
                  </a:cubicBezTo>
                  <a:cubicBezTo>
                    <a:pt x="32" y="118"/>
                    <a:pt x="34" y="120"/>
                    <a:pt x="36" y="120"/>
                  </a:cubicBezTo>
                  <a:cubicBezTo>
                    <a:pt x="60" y="120"/>
                    <a:pt x="60" y="120"/>
                    <a:pt x="60" y="120"/>
                  </a:cubicBezTo>
                  <a:cubicBezTo>
                    <a:pt x="62" y="120"/>
                    <a:pt x="64" y="118"/>
                    <a:pt x="64" y="116"/>
                  </a:cubicBezTo>
                  <a:cubicBezTo>
                    <a:pt x="64" y="92"/>
                    <a:pt x="64" y="92"/>
                    <a:pt x="64" y="92"/>
                  </a:cubicBezTo>
                  <a:cubicBezTo>
                    <a:pt x="64" y="90"/>
                    <a:pt x="62" y="88"/>
                    <a:pt x="60" y="88"/>
                  </a:cubicBezTo>
                  <a:moveTo>
                    <a:pt x="56" y="112"/>
                  </a:moveTo>
                  <a:cubicBezTo>
                    <a:pt x="40" y="112"/>
                    <a:pt x="40" y="112"/>
                    <a:pt x="40" y="112"/>
                  </a:cubicBezTo>
                  <a:cubicBezTo>
                    <a:pt x="40" y="96"/>
                    <a:pt x="40" y="96"/>
                    <a:pt x="40" y="96"/>
                  </a:cubicBezTo>
                  <a:cubicBezTo>
                    <a:pt x="56" y="96"/>
                    <a:pt x="56" y="96"/>
                    <a:pt x="56" y="96"/>
                  </a:cubicBezTo>
                  <a:lnTo>
                    <a:pt x="56" y="112"/>
                  </a:lnTo>
                  <a:close/>
                  <a:moveTo>
                    <a:pt x="140" y="88"/>
                  </a:moveTo>
                  <a:cubicBezTo>
                    <a:pt x="116" y="88"/>
                    <a:pt x="116" y="88"/>
                    <a:pt x="116" y="88"/>
                  </a:cubicBezTo>
                  <a:cubicBezTo>
                    <a:pt x="114" y="88"/>
                    <a:pt x="112" y="90"/>
                    <a:pt x="112" y="92"/>
                  </a:cubicBezTo>
                  <a:cubicBezTo>
                    <a:pt x="112" y="116"/>
                    <a:pt x="112" y="116"/>
                    <a:pt x="112" y="116"/>
                  </a:cubicBezTo>
                  <a:cubicBezTo>
                    <a:pt x="112" y="118"/>
                    <a:pt x="114" y="120"/>
                    <a:pt x="116" y="120"/>
                  </a:cubicBezTo>
                  <a:cubicBezTo>
                    <a:pt x="140" y="120"/>
                    <a:pt x="140" y="120"/>
                    <a:pt x="140" y="120"/>
                  </a:cubicBezTo>
                  <a:cubicBezTo>
                    <a:pt x="142" y="120"/>
                    <a:pt x="144" y="118"/>
                    <a:pt x="144" y="116"/>
                  </a:cubicBezTo>
                  <a:cubicBezTo>
                    <a:pt x="144" y="92"/>
                    <a:pt x="144" y="92"/>
                    <a:pt x="144" y="92"/>
                  </a:cubicBezTo>
                  <a:cubicBezTo>
                    <a:pt x="144" y="90"/>
                    <a:pt x="142" y="88"/>
                    <a:pt x="140" y="88"/>
                  </a:cubicBezTo>
                  <a:moveTo>
                    <a:pt x="136" y="112"/>
                  </a:moveTo>
                  <a:cubicBezTo>
                    <a:pt x="120" y="112"/>
                    <a:pt x="120" y="112"/>
                    <a:pt x="120" y="112"/>
                  </a:cubicBezTo>
                  <a:cubicBezTo>
                    <a:pt x="120" y="96"/>
                    <a:pt x="120" y="96"/>
                    <a:pt x="120" y="96"/>
                  </a:cubicBezTo>
                  <a:cubicBezTo>
                    <a:pt x="136" y="96"/>
                    <a:pt x="136" y="96"/>
                    <a:pt x="136" y="96"/>
                  </a:cubicBezTo>
                  <a:lnTo>
                    <a:pt x="136" y="112"/>
                  </a:lnTo>
                  <a:close/>
                  <a:moveTo>
                    <a:pt x="172" y="136"/>
                  </a:moveTo>
                  <a:cubicBezTo>
                    <a:pt x="168" y="136"/>
                    <a:pt x="168" y="136"/>
                    <a:pt x="168" y="136"/>
                  </a:cubicBezTo>
                  <a:cubicBezTo>
                    <a:pt x="168" y="32"/>
                    <a:pt x="168" y="32"/>
                    <a:pt x="168" y="32"/>
                  </a:cubicBezTo>
                  <a:cubicBezTo>
                    <a:pt x="172" y="32"/>
                    <a:pt x="172" y="32"/>
                    <a:pt x="172" y="32"/>
                  </a:cubicBezTo>
                  <a:cubicBezTo>
                    <a:pt x="174" y="32"/>
                    <a:pt x="176" y="30"/>
                    <a:pt x="176" y="28"/>
                  </a:cubicBezTo>
                  <a:cubicBezTo>
                    <a:pt x="176" y="26"/>
                    <a:pt x="174" y="24"/>
                    <a:pt x="172" y="24"/>
                  </a:cubicBezTo>
                  <a:cubicBezTo>
                    <a:pt x="168" y="24"/>
                    <a:pt x="168" y="24"/>
                    <a:pt x="168" y="24"/>
                  </a:cubicBezTo>
                  <a:cubicBezTo>
                    <a:pt x="168" y="8"/>
                    <a:pt x="168" y="8"/>
                    <a:pt x="168" y="8"/>
                  </a:cubicBezTo>
                  <a:cubicBezTo>
                    <a:pt x="168" y="4"/>
                    <a:pt x="164" y="0"/>
                    <a:pt x="160" y="0"/>
                  </a:cubicBezTo>
                  <a:cubicBezTo>
                    <a:pt x="16" y="0"/>
                    <a:pt x="16" y="0"/>
                    <a:pt x="16" y="0"/>
                  </a:cubicBezTo>
                  <a:cubicBezTo>
                    <a:pt x="12" y="0"/>
                    <a:pt x="8" y="4"/>
                    <a:pt x="8" y="8"/>
                  </a:cubicBezTo>
                  <a:cubicBezTo>
                    <a:pt x="8" y="24"/>
                    <a:pt x="8" y="24"/>
                    <a:pt x="8" y="24"/>
                  </a:cubicBezTo>
                  <a:cubicBezTo>
                    <a:pt x="4" y="24"/>
                    <a:pt x="4" y="24"/>
                    <a:pt x="4" y="24"/>
                  </a:cubicBezTo>
                  <a:cubicBezTo>
                    <a:pt x="2" y="24"/>
                    <a:pt x="0" y="26"/>
                    <a:pt x="0" y="28"/>
                  </a:cubicBezTo>
                  <a:cubicBezTo>
                    <a:pt x="0" y="30"/>
                    <a:pt x="2" y="32"/>
                    <a:pt x="4" y="32"/>
                  </a:cubicBezTo>
                  <a:cubicBezTo>
                    <a:pt x="8" y="32"/>
                    <a:pt x="8" y="32"/>
                    <a:pt x="8" y="32"/>
                  </a:cubicBezTo>
                  <a:cubicBezTo>
                    <a:pt x="8" y="136"/>
                    <a:pt x="8" y="136"/>
                    <a:pt x="8" y="136"/>
                  </a:cubicBezTo>
                  <a:cubicBezTo>
                    <a:pt x="4" y="136"/>
                    <a:pt x="4" y="136"/>
                    <a:pt x="4" y="136"/>
                  </a:cubicBezTo>
                  <a:cubicBezTo>
                    <a:pt x="2" y="136"/>
                    <a:pt x="0" y="138"/>
                    <a:pt x="0" y="140"/>
                  </a:cubicBezTo>
                  <a:cubicBezTo>
                    <a:pt x="0" y="142"/>
                    <a:pt x="2" y="144"/>
                    <a:pt x="4" y="144"/>
                  </a:cubicBezTo>
                  <a:cubicBezTo>
                    <a:pt x="172" y="144"/>
                    <a:pt x="172" y="144"/>
                    <a:pt x="172" y="144"/>
                  </a:cubicBezTo>
                  <a:cubicBezTo>
                    <a:pt x="174" y="144"/>
                    <a:pt x="176" y="142"/>
                    <a:pt x="176" y="140"/>
                  </a:cubicBezTo>
                  <a:cubicBezTo>
                    <a:pt x="176" y="138"/>
                    <a:pt x="174" y="136"/>
                    <a:pt x="172" y="136"/>
                  </a:cubicBezTo>
                  <a:moveTo>
                    <a:pt x="96" y="136"/>
                  </a:moveTo>
                  <a:cubicBezTo>
                    <a:pt x="80" y="136"/>
                    <a:pt x="80" y="136"/>
                    <a:pt x="80" y="136"/>
                  </a:cubicBezTo>
                  <a:cubicBezTo>
                    <a:pt x="80" y="96"/>
                    <a:pt x="80" y="96"/>
                    <a:pt x="80" y="96"/>
                  </a:cubicBezTo>
                  <a:cubicBezTo>
                    <a:pt x="96" y="96"/>
                    <a:pt x="96" y="96"/>
                    <a:pt x="96" y="96"/>
                  </a:cubicBezTo>
                  <a:lnTo>
                    <a:pt x="96" y="136"/>
                  </a:lnTo>
                  <a:close/>
                  <a:moveTo>
                    <a:pt x="160" y="136"/>
                  </a:moveTo>
                  <a:cubicBezTo>
                    <a:pt x="104" y="136"/>
                    <a:pt x="104" y="136"/>
                    <a:pt x="104" y="136"/>
                  </a:cubicBezTo>
                  <a:cubicBezTo>
                    <a:pt x="104" y="92"/>
                    <a:pt x="104" y="92"/>
                    <a:pt x="104" y="92"/>
                  </a:cubicBezTo>
                  <a:cubicBezTo>
                    <a:pt x="104" y="90"/>
                    <a:pt x="102" y="88"/>
                    <a:pt x="100" y="88"/>
                  </a:cubicBezTo>
                  <a:cubicBezTo>
                    <a:pt x="76" y="88"/>
                    <a:pt x="76" y="88"/>
                    <a:pt x="76" y="88"/>
                  </a:cubicBezTo>
                  <a:cubicBezTo>
                    <a:pt x="74" y="88"/>
                    <a:pt x="72" y="90"/>
                    <a:pt x="72" y="92"/>
                  </a:cubicBezTo>
                  <a:cubicBezTo>
                    <a:pt x="72" y="136"/>
                    <a:pt x="72" y="136"/>
                    <a:pt x="72" y="136"/>
                  </a:cubicBezTo>
                  <a:cubicBezTo>
                    <a:pt x="16" y="136"/>
                    <a:pt x="16" y="136"/>
                    <a:pt x="16" y="136"/>
                  </a:cubicBezTo>
                  <a:cubicBezTo>
                    <a:pt x="16" y="50"/>
                    <a:pt x="16" y="50"/>
                    <a:pt x="16" y="50"/>
                  </a:cubicBezTo>
                  <a:cubicBezTo>
                    <a:pt x="19" y="54"/>
                    <a:pt x="23" y="56"/>
                    <a:pt x="28" y="56"/>
                  </a:cubicBezTo>
                  <a:cubicBezTo>
                    <a:pt x="33" y="56"/>
                    <a:pt x="37" y="54"/>
                    <a:pt x="40" y="50"/>
                  </a:cubicBezTo>
                  <a:cubicBezTo>
                    <a:pt x="43" y="54"/>
                    <a:pt x="47" y="56"/>
                    <a:pt x="52" y="56"/>
                  </a:cubicBezTo>
                  <a:cubicBezTo>
                    <a:pt x="57" y="56"/>
                    <a:pt x="61" y="54"/>
                    <a:pt x="64" y="50"/>
                  </a:cubicBezTo>
                  <a:cubicBezTo>
                    <a:pt x="67" y="54"/>
                    <a:pt x="71" y="56"/>
                    <a:pt x="76" y="56"/>
                  </a:cubicBezTo>
                  <a:cubicBezTo>
                    <a:pt x="81" y="56"/>
                    <a:pt x="85" y="54"/>
                    <a:pt x="88" y="50"/>
                  </a:cubicBezTo>
                  <a:cubicBezTo>
                    <a:pt x="91" y="54"/>
                    <a:pt x="95" y="56"/>
                    <a:pt x="100" y="56"/>
                  </a:cubicBezTo>
                  <a:cubicBezTo>
                    <a:pt x="105" y="56"/>
                    <a:pt x="109" y="54"/>
                    <a:pt x="112" y="50"/>
                  </a:cubicBezTo>
                  <a:cubicBezTo>
                    <a:pt x="115" y="54"/>
                    <a:pt x="119" y="56"/>
                    <a:pt x="124" y="56"/>
                  </a:cubicBezTo>
                  <a:cubicBezTo>
                    <a:pt x="129" y="56"/>
                    <a:pt x="133" y="54"/>
                    <a:pt x="136" y="50"/>
                  </a:cubicBezTo>
                  <a:cubicBezTo>
                    <a:pt x="139" y="54"/>
                    <a:pt x="143" y="56"/>
                    <a:pt x="148" y="56"/>
                  </a:cubicBezTo>
                  <a:cubicBezTo>
                    <a:pt x="153" y="56"/>
                    <a:pt x="157" y="54"/>
                    <a:pt x="160" y="50"/>
                  </a:cubicBezTo>
                  <a:lnTo>
                    <a:pt x="160" y="136"/>
                  </a:lnTo>
                  <a:close/>
                  <a:moveTo>
                    <a:pt x="20" y="40"/>
                  </a:moveTo>
                  <a:cubicBezTo>
                    <a:pt x="20" y="32"/>
                    <a:pt x="20" y="32"/>
                    <a:pt x="20" y="32"/>
                  </a:cubicBezTo>
                  <a:cubicBezTo>
                    <a:pt x="36" y="32"/>
                    <a:pt x="36" y="32"/>
                    <a:pt x="36" y="32"/>
                  </a:cubicBezTo>
                  <a:cubicBezTo>
                    <a:pt x="36" y="40"/>
                    <a:pt x="36" y="40"/>
                    <a:pt x="36" y="40"/>
                  </a:cubicBezTo>
                  <a:cubicBezTo>
                    <a:pt x="36" y="44"/>
                    <a:pt x="32" y="48"/>
                    <a:pt x="28" y="48"/>
                  </a:cubicBezTo>
                  <a:cubicBezTo>
                    <a:pt x="24" y="48"/>
                    <a:pt x="20" y="44"/>
                    <a:pt x="20" y="40"/>
                  </a:cubicBezTo>
                  <a:moveTo>
                    <a:pt x="44" y="40"/>
                  </a:moveTo>
                  <a:cubicBezTo>
                    <a:pt x="44" y="32"/>
                    <a:pt x="44" y="32"/>
                    <a:pt x="44" y="32"/>
                  </a:cubicBezTo>
                  <a:cubicBezTo>
                    <a:pt x="60" y="32"/>
                    <a:pt x="60" y="32"/>
                    <a:pt x="60" y="32"/>
                  </a:cubicBezTo>
                  <a:cubicBezTo>
                    <a:pt x="60" y="40"/>
                    <a:pt x="60" y="40"/>
                    <a:pt x="60" y="40"/>
                  </a:cubicBezTo>
                  <a:cubicBezTo>
                    <a:pt x="60" y="44"/>
                    <a:pt x="56" y="48"/>
                    <a:pt x="52" y="48"/>
                  </a:cubicBezTo>
                  <a:cubicBezTo>
                    <a:pt x="48" y="48"/>
                    <a:pt x="44" y="44"/>
                    <a:pt x="44" y="40"/>
                  </a:cubicBezTo>
                  <a:moveTo>
                    <a:pt x="68" y="40"/>
                  </a:moveTo>
                  <a:cubicBezTo>
                    <a:pt x="68" y="32"/>
                    <a:pt x="68" y="32"/>
                    <a:pt x="68" y="32"/>
                  </a:cubicBezTo>
                  <a:cubicBezTo>
                    <a:pt x="84" y="32"/>
                    <a:pt x="84" y="32"/>
                    <a:pt x="84" y="32"/>
                  </a:cubicBezTo>
                  <a:cubicBezTo>
                    <a:pt x="84" y="40"/>
                    <a:pt x="84" y="40"/>
                    <a:pt x="84" y="40"/>
                  </a:cubicBezTo>
                  <a:cubicBezTo>
                    <a:pt x="84" y="44"/>
                    <a:pt x="80" y="48"/>
                    <a:pt x="76" y="48"/>
                  </a:cubicBezTo>
                  <a:cubicBezTo>
                    <a:pt x="72" y="48"/>
                    <a:pt x="68" y="44"/>
                    <a:pt x="68" y="40"/>
                  </a:cubicBezTo>
                  <a:moveTo>
                    <a:pt x="92" y="40"/>
                  </a:moveTo>
                  <a:cubicBezTo>
                    <a:pt x="92" y="32"/>
                    <a:pt x="92" y="32"/>
                    <a:pt x="92" y="32"/>
                  </a:cubicBezTo>
                  <a:cubicBezTo>
                    <a:pt x="108" y="32"/>
                    <a:pt x="108" y="32"/>
                    <a:pt x="108" y="32"/>
                  </a:cubicBezTo>
                  <a:cubicBezTo>
                    <a:pt x="108" y="40"/>
                    <a:pt x="108" y="40"/>
                    <a:pt x="108" y="40"/>
                  </a:cubicBezTo>
                  <a:cubicBezTo>
                    <a:pt x="108" y="44"/>
                    <a:pt x="104" y="48"/>
                    <a:pt x="100" y="48"/>
                  </a:cubicBezTo>
                  <a:cubicBezTo>
                    <a:pt x="96" y="48"/>
                    <a:pt x="92" y="44"/>
                    <a:pt x="92" y="40"/>
                  </a:cubicBezTo>
                  <a:moveTo>
                    <a:pt x="116" y="40"/>
                  </a:moveTo>
                  <a:cubicBezTo>
                    <a:pt x="116" y="32"/>
                    <a:pt x="116" y="32"/>
                    <a:pt x="116" y="32"/>
                  </a:cubicBezTo>
                  <a:cubicBezTo>
                    <a:pt x="132" y="32"/>
                    <a:pt x="132" y="32"/>
                    <a:pt x="132" y="32"/>
                  </a:cubicBezTo>
                  <a:cubicBezTo>
                    <a:pt x="132" y="40"/>
                    <a:pt x="132" y="40"/>
                    <a:pt x="132" y="40"/>
                  </a:cubicBezTo>
                  <a:cubicBezTo>
                    <a:pt x="132" y="44"/>
                    <a:pt x="128" y="48"/>
                    <a:pt x="124" y="48"/>
                  </a:cubicBezTo>
                  <a:cubicBezTo>
                    <a:pt x="120" y="48"/>
                    <a:pt x="116" y="44"/>
                    <a:pt x="116" y="40"/>
                  </a:cubicBezTo>
                  <a:moveTo>
                    <a:pt x="140" y="40"/>
                  </a:moveTo>
                  <a:cubicBezTo>
                    <a:pt x="140" y="32"/>
                    <a:pt x="140" y="32"/>
                    <a:pt x="140" y="32"/>
                  </a:cubicBezTo>
                  <a:cubicBezTo>
                    <a:pt x="156" y="32"/>
                    <a:pt x="156" y="32"/>
                    <a:pt x="156" y="32"/>
                  </a:cubicBezTo>
                  <a:cubicBezTo>
                    <a:pt x="156" y="40"/>
                    <a:pt x="156" y="40"/>
                    <a:pt x="156" y="40"/>
                  </a:cubicBezTo>
                  <a:cubicBezTo>
                    <a:pt x="156" y="44"/>
                    <a:pt x="152" y="48"/>
                    <a:pt x="148" y="48"/>
                  </a:cubicBezTo>
                  <a:cubicBezTo>
                    <a:pt x="144" y="48"/>
                    <a:pt x="140" y="44"/>
                    <a:pt x="140" y="40"/>
                  </a:cubicBezTo>
                  <a:moveTo>
                    <a:pt x="160" y="24"/>
                  </a:moveTo>
                  <a:cubicBezTo>
                    <a:pt x="16" y="24"/>
                    <a:pt x="16" y="24"/>
                    <a:pt x="16" y="24"/>
                  </a:cubicBezTo>
                  <a:cubicBezTo>
                    <a:pt x="16" y="8"/>
                    <a:pt x="16" y="8"/>
                    <a:pt x="16" y="8"/>
                  </a:cubicBezTo>
                  <a:cubicBezTo>
                    <a:pt x="160" y="8"/>
                    <a:pt x="160" y="8"/>
                    <a:pt x="160" y="8"/>
                  </a:cubicBezTo>
                  <a:lnTo>
                    <a:pt x="160" y="24"/>
                  </a:lnTo>
                  <a:close/>
                </a:path>
              </a:pathLst>
            </a:custGeom>
            <a:solidFill>
              <a:schemeClr val="bg1"/>
            </a:solidFill>
            <a:ln>
              <a:noFill/>
            </a:ln>
            <a:extLst/>
          </p:spPr>
          <p:txBody>
            <a:bodyPr anchor="ctr"/>
            <a:lstStyle/>
            <a:p>
              <a:pPr algn="ctr"/>
              <a:endParaRPr sz="21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29" name="组合 28"/>
          <p:cNvGrpSpPr/>
          <p:nvPr/>
        </p:nvGrpSpPr>
        <p:grpSpPr>
          <a:xfrm>
            <a:off x="7885486" y="1842690"/>
            <a:ext cx="2939871" cy="913071"/>
            <a:chOff x="5914113" y="1382016"/>
            <a:chExt cx="2204903" cy="684803"/>
          </a:xfrm>
        </p:grpSpPr>
        <p:sp>
          <p:nvSpPr>
            <p:cNvPr id="17" name="TextBox 15"/>
            <p:cNvSpPr txBox="1"/>
            <p:nvPr/>
          </p:nvSpPr>
          <p:spPr>
            <a:xfrm>
              <a:off x="5914113" y="1382016"/>
              <a:ext cx="946413" cy="230833"/>
            </a:xfrm>
            <a:prstGeom prst="rect">
              <a:avLst/>
            </a:prstGeom>
            <a:noFill/>
          </p:spPr>
          <p:txBody>
            <a:bodyPr wrap="none">
              <a:normAutofit/>
            </a:bodyPr>
            <a:lstStyle/>
            <a:p>
              <a:pPr eaLnBrk="1" fontAlgn="auto" hangingPunct="1">
                <a:defRPr/>
              </a:pPr>
              <a:r>
                <a:rPr lang="zh-CN" altLang="en-US" sz="1333" b="1">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sp>
          <p:nvSpPr>
            <p:cNvPr id="18" name="TextBox 16"/>
            <p:cNvSpPr txBox="1">
              <a:spLocks/>
            </p:cNvSpPr>
            <p:nvPr/>
          </p:nvSpPr>
          <p:spPr bwMode="auto">
            <a:xfrm>
              <a:off x="5914113" y="1612849"/>
              <a:ext cx="2204903" cy="453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p>
              <a:pPr algn="just">
                <a:lnSpc>
                  <a:spcPct val="120000"/>
                </a:lnSpc>
              </a:pPr>
              <a:r>
                <a:rPr lang="zh-CN" altLang="en-US" sz="1200"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此部分内容作为文字排版占位显示（建议使用主题字体）</a:t>
              </a:r>
            </a:p>
          </p:txBody>
        </p:sp>
      </p:grpSp>
      <p:grpSp>
        <p:nvGrpSpPr>
          <p:cNvPr id="28" name="组合 27"/>
          <p:cNvGrpSpPr/>
          <p:nvPr/>
        </p:nvGrpSpPr>
        <p:grpSpPr>
          <a:xfrm>
            <a:off x="7885486" y="3961930"/>
            <a:ext cx="2939871" cy="913071"/>
            <a:chOff x="5914113" y="2971446"/>
            <a:chExt cx="2204903" cy="684803"/>
          </a:xfrm>
        </p:grpSpPr>
        <p:sp>
          <p:nvSpPr>
            <p:cNvPr id="19" name="TextBox 17"/>
            <p:cNvSpPr txBox="1"/>
            <p:nvPr/>
          </p:nvSpPr>
          <p:spPr>
            <a:xfrm>
              <a:off x="5914113" y="2971446"/>
              <a:ext cx="946413" cy="230833"/>
            </a:xfrm>
            <a:prstGeom prst="rect">
              <a:avLst/>
            </a:prstGeom>
            <a:noFill/>
          </p:spPr>
          <p:txBody>
            <a:bodyPr wrap="none">
              <a:normAutofit/>
            </a:bodyPr>
            <a:lstStyle/>
            <a:p>
              <a:pPr eaLnBrk="1" fontAlgn="auto" hangingPunct="1">
                <a:defRPr/>
              </a:pPr>
              <a:r>
                <a:rPr lang="zh-CN" altLang="en-US" sz="1333" b="1">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sp>
          <p:nvSpPr>
            <p:cNvPr id="20" name="TextBox 18"/>
            <p:cNvSpPr txBox="1">
              <a:spLocks/>
            </p:cNvSpPr>
            <p:nvPr/>
          </p:nvSpPr>
          <p:spPr bwMode="auto">
            <a:xfrm>
              <a:off x="5914113" y="3202279"/>
              <a:ext cx="2204903" cy="453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p>
              <a:pPr algn="just">
                <a:lnSpc>
                  <a:spcPct val="120000"/>
                </a:lnSpc>
              </a:pPr>
              <a:r>
                <a:rPr lang="zh-CN" altLang="en-US" sz="12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此部分内容作为文字排版占位显示（建议使用主题字体）</a:t>
              </a:r>
            </a:p>
          </p:txBody>
        </p:sp>
      </p:grpSp>
      <p:grpSp>
        <p:nvGrpSpPr>
          <p:cNvPr id="26" name="组合 25"/>
          <p:cNvGrpSpPr/>
          <p:nvPr/>
        </p:nvGrpSpPr>
        <p:grpSpPr>
          <a:xfrm>
            <a:off x="1366647" y="1842690"/>
            <a:ext cx="2939871" cy="913071"/>
            <a:chOff x="1024984" y="1382016"/>
            <a:chExt cx="2204903" cy="684803"/>
          </a:xfrm>
        </p:grpSpPr>
        <p:sp>
          <p:nvSpPr>
            <p:cNvPr id="21" name="TextBox 19"/>
            <p:cNvSpPr txBox="1"/>
            <p:nvPr/>
          </p:nvSpPr>
          <p:spPr>
            <a:xfrm>
              <a:off x="2283473" y="1382016"/>
              <a:ext cx="946414" cy="230833"/>
            </a:xfrm>
            <a:prstGeom prst="rect">
              <a:avLst/>
            </a:prstGeom>
            <a:noFill/>
          </p:spPr>
          <p:txBody>
            <a:bodyPr wrap="none">
              <a:normAutofit/>
            </a:bodyPr>
            <a:lstStyle/>
            <a:p>
              <a:pPr algn="r" eaLnBrk="1" fontAlgn="auto" hangingPunct="1">
                <a:defRPr/>
              </a:pPr>
              <a:r>
                <a:rPr lang="zh-CN" altLang="en-US" sz="1333" b="1">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sp>
          <p:nvSpPr>
            <p:cNvPr id="22" name="TextBox 20"/>
            <p:cNvSpPr txBox="1">
              <a:spLocks/>
            </p:cNvSpPr>
            <p:nvPr/>
          </p:nvSpPr>
          <p:spPr bwMode="auto">
            <a:xfrm>
              <a:off x="1024984" y="1612849"/>
              <a:ext cx="2204903" cy="453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p>
              <a:pPr algn="r">
                <a:lnSpc>
                  <a:spcPct val="120000"/>
                </a:lnSpc>
              </a:pPr>
              <a:r>
                <a:rPr lang="zh-CN" altLang="en-US" sz="12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此部分内容作为文字排版占位显示（建议使用主题字体）</a:t>
              </a:r>
            </a:p>
          </p:txBody>
        </p:sp>
      </p:grpSp>
      <p:grpSp>
        <p:nvGrpSpPr>
          <p:cNvPr id="27" name="组合 26"/>
          <p:cNvGrpSpPr/>
          <p:nvPr/>
        </p:nvGrpSpPr>
        <p:grpSpPr>
          <a:xfrm>
            <a:off x="1366647" y="3961930"/>
            <a:ext cx="2939871" cy="913071"/>
            <a:chOff x="1024984" y="2971446"/>
            <a:chExt cx="2204903" cy="684803"/>
          </a:xfrm>
        </p:grpSpPr>
        <p:sp>
          <p:nvSpPr>
            <p:cNvPr id="23" name="TextBox 21"/>
            <p:cNvSpPr txBox="1"/>
            <p:nvPr/>
          </p:nvSpPr>
          <p:spPr>
            <a:xfrm>
              <a:off x="2283473" y="2971446"/>
              <a:ext cx="946414" cy="230833"/>
            </a:xfrm>
            <a:prstGeom prst="rect">
              <a:avLst/>
            </a:prstGeom>
            <a:noFill/>
          </p:spPr>
          <p:txBody>
            <a:bodyPr wrap="none">
              <a:normAutofit/>
            </a:bodyPr>
            <a:lstStyle/>
            <a:p>
              <a:pPr algn="r" eaLnBrk="1" fontAlgn="auto" hangingPunct="1">
                <a:defRPr/>
              </a:pPr>
              <a:r>
                <a:rPr lang="zh-CN" altLang="en-US" sz="1333" b="1">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sp>
          <p:nvSpPr>
            <p:cNvPr id="24" name="TextBox 22"/>
            <p:cNvSpPr txBox="1">
              <a:spLocks/>
            </p:cNvSpPr>
            <p:nvPr/>
          </p:nvSpPr>
          <p:spPr bwMode="auto">
            <a:xfrm>
              <a:off x="1024984" y="3202279"/>
              <a:ext cx="2204903" cy="453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p>
              <a:pPr algn="r">
                <a:lnSpc>
                  <a:spcPct val="120000"/>
                </a:lnSpc>
              </a:pPr>
              <a:r>
                <a:rPr lang="zh-CN" altLang="en-US" sz="12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此部分内容作为文字排版占位显示（建议使用主题字体）</a:t>
              </a:r>
            </a:p>
          </p:txBody>
        </p:sp>
      </p:grpSp>
      <p:grpSp>
        <p:nvGrpSpPr>
          <p:cNvPr id="30" name="组合 29">
            <a:extLst>
              <a:ext uri="{FF2B5EF4-FFF2-40B4-BE49-F238E27FC236}">
                <a16:creationId xmlns:a16="http://schemas.microsoft.com/office/drawing/2014/main" id="{80FDA5A6-1C2E-4757-92CC-C1D39B3E71BF}"/>
              </a:ext>
            </a:extLst>
          </p:cNvPr>
          <p:cNvGrpSpPr/>
          <p:nvPr/>
        </p:nvGrpSpPr>
        <p:grpSpPr>
          <a:xfrm>
            <a:off x="736313" y="640774"/>
            <a:ext cx="3354423" cy="740350"/>
            <a:chOff x="736313" y="640774"/>
            <a:chExt cx="3354423" cy="740350"/>
          </a:xfrm>
        </p:grpSpPr>
        <p:sp>
          <p:nvSpPr>
            <p:cNvPr id="31" name="L 形 30">
              <a:extLst>
                <a:ext uri="{FF2B5EF4-FFF2-40B4-BE49-F238E27FC236}">
                  <a16:creationId xmlns:a16="http://schemas.microsoft.com/office/drawing/2014/main" id="{A047147F-33A4-4637-951A-23BD854F04E1}"/>
                </a:ext>
              </a:extLst>
            </p:cNvPr>
            <p:cNvSpPr/>
            <p:nvPr/>
          </p:nvSpPr>
          <p:spPr>
            <a:xfrm rot="10800000" flipH="1">
              <a:off x="736313" y="640774"/>
              <a:ext cx="469900" cy="419100"/>
            </a:xfrm>
            <a:prstGeom prst="corne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2" name="文本框 31">
              <a:extLst>
                <a:ext uri="{FF2B5EF4-FFF2-40B4-BE49-F238E27FC236}">
                  <a16:creationId xmlns:a16="http://schemas.microsoft.com/office/drawing/2014/main" id="{AC95BB02-1C63-48EE-A688-AFFB09C824B6}"/>
                </a:ext>
              </a:extLst>
            </p:cNvPr>
            <p:cNvSpPr txBox="1"/>
            <p:nvPr/>
          </p:nvSpPr>
          <p:spPr>
            <a:xfrm>
              <a:off x="896017" y="857904"/>
              <a:ext cx="319471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点击添加标题文字</a:t>
              </a:r>
            </a:p>
          </p:txBody>
        </p:sp>
      </p:grpSp>
    </p:spTree>
    <p:extLst>
      <p:ext uri="{BB962C8B-B14F-4D97-AF65-F5344CB8AC3E}">
        <p14:creationId xmlns:p14="http://schemas.microsoft.com/office/powerpoint/2010/main" val="4292050560"/>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p:cTn id="19" dur="500" fill="hold"/>
                                        <p:tgtEl>
                                          <p:spTgt spid="29"/>
                                        </p:tgtEl>
                                        <p:attrNameLst>
                                          <p:attrName>ppt_w</p:attrName>
                                        </p:attrNameLst>
                                      </p:cBhvr>
                                      <p:tavLst>
                                        <p:tav tm="0">
                                          <p:val>
                                            <p:fltVal val="0"/>
                                          </p:val>
                                        </p:tav>
                                        <p:tav tm="100000">
                                          <p:val>
                                            <p:strVal val="#ppt_w"/>
                                          </p:val>
                                        </p:tav>
                                      </p:tavLst>
                                    </p:anim>
                                    <p:anim calcmode="lin" valueType="num">
                                      <p:cBhvr>
                                        <p:cTn id="20" dur="500" fill="hold"/>
                                        <p:tgtEl>
                                          <p:spTgt spid="29"/>
                                        </p:tgtEl>
                                        <p:attrNameLst>
                                          <p:attrName>ppt_h</p:attrName>
                                        </p:attrNameLst>
                                      </p:cBhvr>
                                      <p:tavLst>
                                        <p:tav tm="0">
                                          <p:val>
                                            <p:fltVal val="0"/>
                                          </p:val>
                                        </p:tav>
                                        <p:tav tm="100000">
                                          <p:val>
                                            <p:strVal val="#ppt_h"/>
                                          </p:val>
                                        </p:tav>
                                      </p:tavLst>
                                    </p:anim>
                                    <p:animEffect transition="in" filter="fade">
                                      <p:cBhvr>
                                        <p:cTn id="21" dur="500"/>
                                        <p:tgtEl>
                                          <p:spTgt spid="29"/>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500" fill="hold"/>
                                        <p:tgtEl>
                                          <p:spTgt spid="28"/>
                                        </p:tgtEl>
                                        <p:attrNameLst>
                                          <p:attrName>ppt_w</p:attrName>
                                        </p:attrNameLst>
                                      </p:cBhvr>
                                      <p:tavLst>
                                        <p:tav tm="0">
                                          <p:val>
                                            <p:fltVal val="0"/>
                                          </p:val>
                                        </p:tav>
                                        <p:tav tm="100000">
                                          <p:val>
                                            <p:strVal val="#ppt_w"/>
                                          </p:val>
                                        </p:tav>
                                      </p:tavLst>
                                    </p:anim>
                                    <p:anim calcmode="lin" valueType="num">
                                      <p:cBhvr>
                                        <p:cTn id="26" dur="500" fill="hold"/>
                                        <p:tgtEl>
                                          <p:spTgt spid="28"/>
                                        </p:tgtEl>
                                        <p:attrNameLst>
                                          <p:attrName>ppt_h</p:attrName>
                                        </p:attrNameLst>
                                      </p:cBhvr>
                                      <p:tavLst>
                                        <p:tav tm="0">
                                          <p:val>
                                            <p:fltVal val="0"/>
                                          </p:val>
                                        </p:tav>
                                        <p:tav tm="100000">
                                          <p:val>
                                            <p:strVal val="#ppt_h"/>
                                          </p:val>
                                        </p:tav>
                                      </p:tavLst>
                                    </p:anim>
                                    <p:animEffect transition="in" filter="fade">
                                      <p:cBhvr>
                                        <p:cTn id="27" dur="500"/>
                                        <p:tgtEl>
                                          <p:spTgt spid="28"/>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p:cTn id="31" dur="500" fill="hold"/>
                                        <p:tgtEl>
                                          <p:spTgt spid="26"/>
                                        </p:tgtEl>
                                        <p:attrNameLst>
                                          <p:attrName>ppt_w</p:attrName>
                                        </p:attrNameLst>
                                      </p:cBhvr>
                                      <p:tavLst>
                                        <p:tav tm="0">
                                          <p:val>
                                            <p:fltVal val="0"/>
                                          </p:val>
                                        </p:tav>
                                        <p:tav tm="100000">
                                          <p:val>
                                            <p:strVal val="#ppt_w"/>
                                          </p:val>
                                        </p:tav>
                                      </p:tavLst>
                                    </p:anim>
                                    <p:anim calcmode="lin" valueType="num">
                                      <p:cBhvr>
                                        <p:cTn id="32" dur="500" fill="hold"/>
                                        <p:tgtEl>
                                          <p:spTgt spid="26"/>
                                        </p:tgtEl>
                                        <p:attrNameLst>
                                          <p:attrName>ppt_h</p:attrName>
                                        </p:attrNameLst>
                                      </p:cBhvr>
                                      <p:tavLst>
                                        <p:tav tm="0">
                                          <p:val>
                                            <p:fltVal val="0"/>
                                          </p:val>
                                        </p:tav>
                                        <p:tav tm="100000">
                                          <p:val>
                                            <p:strVal val="#ppt_h"/>
                                          </p:val>
                                        </p:tav>
                                      </p:tavLst>
                                    </p:anim>
                                    <p:animEffect transition="in" filter="fade">
                                      <p:cBhvr>
                                        <p:cTn id="33" dur="500"/>
                                        <p:tgtEl>
                                          <p:spTgt spid="26"/>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p:cTn id="37" dur="500" fill="hold"/>
                                        <p:tgtEl>
                                          <p:spTgt spid="27"/>
                                        </p:tgtEl>
                                        <p:attrNameLst>
                                          <p:attrName>ppt_w</p:attrName>
                                        </p:attrNameLst>
                                      </p:cBhvr>
                                      <p:tavLst>
                                        <p:tav tm="0">
                                          <p:val>
                                            <p:fltVal val="0"/>
                                          </p:val>
                                        </p:tav>
                                        <p:tav tm="100000">
                                          <p:val>
                                            <p:strVal val="#ppt_w"/>
                                          </p:val>
                                        </p:tav>
                                      </p:tavLst>
                                    </p:anim>
                                    <p:anim calcmode="lin" valueType="num">
                                      <p:cBhvr>
                                        <p:cTn id="38" dur="500" fill="hold"/>
                                        <p:tgtEl>
                                          <p:spTgt spid="27"/>
                                        </p:tgtEl>
                                        <p:attrNameLst>
                                          <p:attrName>ppt_h</p:attrName>
                                        </p:attrNameLst>
                                      </p:cBhvr>
                                      <p:tavLst>
                                        <p:tav tm="0">
                                          <p:val>
                                            <p:fltVal val="0"/>
                                          </p:val>
                                        </p:tav>
                                        <p:tav tm="100000">
                                          <p:val>
                                            <p:strVal val="#ppt_h"/>
                                          </p:val>
                                        </p:tav>
                                      </p:tavLst>
                                    </p:anim>
                                    <p:animEffect transition="in" filter="fade">
                                      <p:cBhvr>
                                        <p:cTn id="3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H="1">
            <a:off x="669926" y="5373216"/>
            <a:ext cx="10826674" cy="0"/>
          </a:xfrm>
          <a:prstGeom prst="line">
            <a:avLst/>
          </a:prstGeom>
          <a:ln>
            <a:solidFill>
              <a:schemeClr val="accent1"/>
            </a:solidFill>
          </a:ln>
        </p:spPr>
        <p:style>
          <a:lnRef idx="1">
            <a:schemeClr val="accent5"/>
          </a:lnRef>
          <a:fillRef idx="0">
            <a:schemeClr val="accent5"/>
          </a:fillRef>
          <a:effectRef idx="0">
            <a:schemeClr val="accent5"/>
          </a:effectRef>
          <a:fontRef idx="minor">
            <a:schemeClr val="tx1"/>
          </a:fontRef>
        </p:style>
      </p:cxnSp>
      <p:sp>
        <p:nvSpPr>
          <p:cNvPr id="10" name="矩形 9"/>
          <p:cNvSpPr/>
          <p:nvPr/>
        </p:nvSpPr>
        <p:spPr>
          <a:xfrm>
            <a:off x="5058294" y="4784400"/>
            <a:ext cx="2291311" cy="526811"/>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400" b="0" i="0" u="none" strike="noStrike" kern="1200" cap="none" spc="300" normalizeH="0" baseline="0" noProof="0" dirty="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输入文本内容</a:t>
            </a:r>
          </a:p>
        </p:txBody>
      </p:sp>
      <p:sp>
        <p:nvSpPr>
          <p:cNvPr id="11" name="矩形 10"/>
          <p:cNvSpPr/>
          <p:nvPr/>
        </p:nvSpPr>
        <p:spPr>
          <a:xfrm>
            <a:off x="1403349" y="5529215"/>
            <a:ext cx="9601199" cy="709168"/>
          </a:xfrm>
          <a:prstGeom prst="rect">
            <a:avLst/>
          </a:prstGeom>
        </p:spPr>
        <p:txBody>
          <a:bodyPr wrap="square">
            <a:spAutoFit/>
          </a:bodyPr>
          <a:lstStyle/>
          <a:p>
            <a:pPr marL="0" marR="0" lvl="0" indent="0" algn="ctr" defTabSz="914400" rtl="0" eaLnBrk="1" fontAlgn="auto" latinLnBrk="0" hangingPunct="1">
              <a:lnSpc>
                <a:spcPts val="2500"/>
              </a:lnSpc>
              <a:spcBef>
                <a:spcPts val="1000"/>
              </a:spcBef>
              <a:spcAft>
                <a:spcPts val="0"/>
              </a:spcAft>
              <a:buClrTx/>
              <a:buSzTx/>
              <a:buFontTx/>
              <a:buNone/>
              <a:tabLst/>
              <a:defRPr/>
            </a:pPr>
            <a:r>
              <a:rPr kumimoji="0" lang="zh-CN" altLang="en-US" sz="1800" b="0" i="0" u="none" strike="noStrike" kern="1200" cap="none" spc="0" normalizeH="0" baseline="0" noProof="0" dirty="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点击添加内容文字点击添加内容文字点击添加内容文字点击添加内容文字点击添加内容文字点击添加内容文字点击添加内容文字点击添加内容文字点击添加内容文字</a:t>
            </a:r>
            <a:endParaRPr kumimoji="0" lang="en-GB" altLang="zh-CN" sz="1800" b="0" i="0" u="none" strike="noStrike" kern="1200" cap="none" spc="0" normalizeH="0" baseline="0" noProof="0" dirty="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6" name="矩形 5"/>
          <p:cNvSpPr/>
          <p:nvPr/>
        </p:nvSpPr>
        <p:spPr>
          <a:xfrm>
            <a:off x="9526910" y="2944665"/>
            <a:ext cx="1969690" cy="1432799"/>
          </a:xfrm>
          <a:prstGeom prst="rect">
            <a:avLst/>
          </a:prstGeom>
          <a:solidFill>
            <a:schemeClr val="accent1"/>
          </a:solidFill>
          <a:ln>
            <a:noFill/>
          </a:ln>
          <a:effectLst>
            <a:innerShdw blurRad="190500" dist="1016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 name="矩形 4"/>
          <p:cNvSpPr/>
          <p:nvPr/>
        </p:nvSpPr>
        <p:spPr>
          <a:xfrm>
            <a:off x="9526910" y="1266606"/>
            <a:ext cx="1969690" cy="1432799"/>
          </a:xfrm>
          <a:prstGeom prst="rect">
            <a:avLst/>
          </a:prstGeom>
          <a:solidFill>
            <a:schemeClr val="accent1"/>
          </a:solidFill>
          <a:ln>
            <a:noFill/>
          </a:ln>
          <a:effectLst>
            <a:innerShdw blurRad="190500" dist="1016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 name="矩形 2"/>
          <p:cNvSpPr/>
          <p:nvPr/>
        </p:nvSpPr>
        <p:spPr>
          <a:xfrm>
            <a:off x="669926" y="1266607"/>
            <a:ext cx="1969690" cy="1432799"/>
          </a:xfrm>
          <a:prstGeom prst="rect">
            <a:avLst/>
          </a:prstGeom>
          <a:solidFill>
            <a:schemeClr val="accent1"/>
          </a:solidFill>
          <a:ln>
            <a:noFill/>
          </a:ln>
          <a:effectLst>
            <a:innerShdw blurRad="190500" dist="1016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 name="矩形 3"/>
          <p:cNvSpPr/>
          <p:nvPr/>
        </p:nvSpPr>
        <p:spPr>
          <a:xfrm>
            <a:off x="669926" y="2944666"/>
            <a:ext cx="1969690" cy="1432799"/>
          </a:xfrm>
          <a:prstGeom prst="rect">
            <a:avLst/>
          </a:prstGeom>
          <a:solidFill>
            <a:schemeClr val="accent1"/>
          </a:solidFill>
          <a:ln>
            <a:noFill/>
          </a:ln>
          <a:effectLst>
            <a:innerShdw blurRad="190500" dist="1016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3" name="矩形 12">
            <a:extLst>
              <a:ext uri="{FF2B5EF4-FFF2-40B4-BE49-F238E27FC236}">
                <a16:creationId xmlns:a16="http://schemas.microsoft.com/office/drawing/2014/main" id="{A7A403EB-1209-40BC-84D3-2D387206DD0C}"/>
              </a:ext>
            </a:extLst>
          </p:cNvPr>
          <p:cNvSpPr/>
          <p:nvPr/>
        </p:nvSpPr>
        <p:spPr>
          <a:xfrm>
            <a:off x="2860131" y="1266606"/>
            <a:ext cx="6427559" cy="3110792"/>
          </a:xfrm>
          <a:prstGeom prst="rect">
            <a:avLst/>
          </a:prstGeom>
          <a:solidFill>
            <a:schemeClr val="accent1"/>
          </a:solidFill>
          <a:ln>
            <a:noFill/>
          </a:ln>
          <a:effectLst>
            <a:innerShdw blurRad="190500" dist="1016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12" name="组合 11">
            <a:extLst>
              <a:ext uri="{FF2B5EF4-FFF2-40B4-BE49-F238E27FC236}">
                <a16:creationId xmlns:a16="http://schemas.microsoft.com/office/drawing/2014/main" id="{92132B67-EA98-4D05-805A-58C001F4FDA1}"/>
              </a:ext>
            </a:extLst>
          </p:cNvPr>
          <p:cNvGrpSpPr/>
          <p:nvPr/>
        </p:nvGrpSpPr>
        <p:grpSpPr>
          <a:xfrm>
            <a:off x="736313" y="640774"/>
            <a:ext cx="3354423" cy="740350"/>
            <a:chOff x="736313" y="640774"/>
            <a:chExt cx="3354423" cy="740350"/>
          </a:xfrm>
        </p:grpSpPr>
        <p:sp>
          <p:nvSpPr>
            <p:cNvPr id="14" name="L 形 13">
              <a:extLst>
                <a:ext uri="{FF2B5EF4-FFF2-40B4-BE49-F238E27FC236}">
                  <a16:creationId xmlns:a16="http://schemas.microsoft.com/office/drawing/2014/main" id="{579F38E3-69CA-4046-9908-8EDF6482BEE2}"/>
                </a:ext>
              </a:extLst>
            </p:cNvPr>
            <p:cNvSpPr/>
            <p:nvPr/>
          </p:nvSpPr>
          <p:spPr>
            <a:xfrm rot="10800000" flipH="1">
              <a:off x="736313" y="640774"/>
              <a:ext cx="469900" cy="419100"/>
            </a:xfrm>
            <a:prstGeom prst="corne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15" name="文本框 14">
              <a:extLst>
                <a:ext uri="{FF2B5EF4-FFF2-40B4-BE49-F238E27FC236}">
                  <a16:creationId xmlns:a16="http://schemas.microsoft.com/office/drawing/2014/main" id="{A6C2C226-0DCC-4C24-8624-BFBBC75C332A}"/>
                </a:ext>
              </a:extLst>
            </p:cNvPr>
            <p:cNvSpPr txBox="1"/>
            <p:nvPr/>
          </p:nvSpPr>
          <p:spPr>
            <a:xfrm>
              <a:off x="896017" y="857904"/>
              <a:ext cx="319471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点击添加标题文字</a:t>
              </a:r>
            </a:p>
          </p:txBody>
        </p:sp>
      </p:grpSp>
    </p:spTree>
    <p:extLst>
      <p:ext uri="{BB962C8B-B14F-4D97-AF65-F5344CB8AC3E}">
        <p14:creationId xmlns:p14="http://schemas.microsoft.com/office/powerpoint/2010/main" val="1398793287"/>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ACB246E5-FD1B-48FE-9009-4BC428877D4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5400000" flipH="1">
            <a:off x="2667000" y="-2667000"/>
            <a:ext cx="6858000" cy="12192000"/>
          </a:xfrm>
          <a:prstGeom prst="rect">
            <a:avLst/>
          </a:prstGeom>
        </p:spPr>
      </p:pic>
      <p:grpSp>
        <p:nvGrpSpPr>
          <p:cNvPr id="3" name="组合 2">
            <a:extLst>
              <a:ext uri="{FF2B5EF4-FFF2-40B4-BE49-F238E27FC236}">
                <a16:creationId xmlns:a16="http://schemas.microsoft.com/office/drawing/2014/main" id="{351A6DA8-A7D8-4B1A-89A0-8B9F09A5580F}"/>
              </a:ext>
            </a:extLst>
          </p:cNvPr>
          <p:cNvGrpSpPr/>
          <p:nvPr/>
        </p:nvGrpSpPr>
        <p:grpSpPr>
          <a:xfrm>
            <a:off x="485775" y="456565"/>
            <a:ext cx="11216640" cy="5944235"/>
            <a:chOff x="485775" y="456565"/>
            <a:chExt cx="11216640" cy="5944235"/>
          </a:xfrm>
        </p:grpSpPr>
        <p:sp>
          <p:nvSpPr>
            <p:cNvPr id="2" name="矩形 1"/>
            <p:cNvSpPr/>
            <p:nvPr/>
          </p:nvSpPr>
          <p:spPr>
            <a:xfrm>
              <a:off x="490220" y="456565"/>
              <a:ext cx="11212195" cy="5944235"/>
            </a:xfrm>
            <a:prstGeom prst="rect">
              <a:avLst/>
            </a:prstGeom>
            <a:solidFill>
              <a:schemeClr val="bg1">
                <a:alpha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5" name="组合 4"/>
            <p:cNvGrpSpPr/>
            <p:nvPr/>
          </p:nvGrpSpPr>
          <p:grpSpPr>
            <a:xfrm>
              <a:off x="411035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072D5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072D52"/>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485775"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072D52"/>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488" y="7413"/>
                <a:ext cx="7551" cy="9"/>
              </a:xfrm>
              <a:prstGeom prst="line">
                <a:avLst/>
              </a:prstGeom>
              <a:ln w="28575">
                <a:solidFill>
                  <a:srgbClr val="072D52"/>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1876425" y="2644775"/>
              <a:ext cx="1513205" cy="156845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96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04</a:t>
              </a:r>
            </a:p>
          </p:txBody>
        </p:sp>
        <p:sp>
          <p:nvSpPr>
            <p:cNvPr id="14" name="文本框 13"/>
            <p:cNvSpPr txBox="1"/>
            <p:nvPr/>
          </p:nvSpPr>
          <p:spPr>
            <a:xfrm>
              <a:off x="4110356" y="2760980"/>
              <a:ext cx="3621940" cy="460375"/>
            </a:xfrm>
            <a:prstGeom prst="rect">
              <a:avLst/>
            </a:prstGeom>
            <a:noFill/>
          </p:spPr>
          <p:txBody>
            <a:bodyPr wrap="square" rtlCol="0">
              <a:spAutoFit/>
            </a:bodyPr>
            <a:lstStyle/>
            <a:p>
              <a:pPr lvl="0" algn="dist">
                <a:defRPr/>
              </a:pPr>
              <a:r>
                <a:rPr lang="zh-CN" altLang="en-US" sz="2400" dirty="0">
                  <a:solidFill>
                    <a:srgbClr val="072D52"/>
                  </a:solidFill>
                  <a:latin typeface="Source Han Serif SC" panose="02020400000000000000" pitchFamily="18" charset="-122"/>
                  <a:ea typeface="Source Han Serif SC" panose="02020400000000000000" pitchFamily="18" charset="-122"/>
                  <a:sym typeface="Source Han Serif SC" panose="02020400000000000000" pitchFamily="18" charset="-122"/>
                </a:rPr>
                <a:t>明年工作计划</a:t>
              </a:r>
            </a:p>
          </p:txBody>
        </p:sp>
        <p:sp>
          <p:nvSpPr>
            <p:cNvPr id="359" name="矩形 358"/>
            <p:cNvSpPr/>
            <p:nvPr/>
          </p:nvSpPr>
          <p:spPr>
            <a:xfrm>
              <a:off x="4110355" y="3336290"/>
              <a:ext cx="5001260" cy="613694"/>
            </a:xfrm>
            <a:prstGeom prst="rect">
              <a:avLst/>
            </a:prstGeom>
          </p:spPr>
          <p:txBody>
            <a:bodyPr wrap="square">
              <a:spAutoFit/>
            </a:bodyPr>
            <a:lstStyle/>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sz="12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cs typeface="Arial" panose="020B0604020202020204" pitchFamily="34" charset="0"/>
                  <a:sym typeface="Source Han Serif SC" panose="02020400000000000000" pitchFamily="18" charset="-122"/>
                </a:rPr>
                <a:t>For our ever-lasting friendship, send sincere blessings and warm greetings to my friends whom I miss so much.</a:t>
              </a:r>
              <a:endParaRPr kumimoji="0" lang="zh-CN" altLang="en-US" sz="1200" b="0" i="0" u="none" strike="noStrike" kern="1200" cap="none" spc="30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cs typeface="Arial" panose="020B0604020202020204" pitchFamily="34" charset="0"/>
                <a:sym typeface="Source Han Serif SC" panose="02020400000000000000" pitchFamily="18" charset="-122"/>
              </a:endParaRPr>
            </a:p>
          </p:txBody>
        </p:sp>
      </p:grpSp>
    </p:spTree>
    <p:extLst>
      <p:ext uri="{BB962C8B-B14F-4D97-AF65-F5344CB8AC3E}">
        <p14:creationId xmlns:p14="http://schemas.microsoft.com/office/powerpoint/2010/main" val="215692841"/>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A89C4CF1-DACB-4D3F-B80A-3EA4E7A2A4C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5400000" flipH="1">
            <a:off x="2667000" y="-2667000"/>
            <a:ext cx="6858000" cy="12192000"/>
          </a:xfrm>
          <a:prstGeom prst="rect">
            <a:avLst/>
          </a:prstGeom>
        </p:spPr>
      </p:pic>
      <p:grpSp>
        <p:nvGrpSpPr>
          <p:cNvPr id="3" name="组合 2">
            <a:extLst>
              <a:ext uri="{FF2B5EF4-FFF2-40B4-BE49-F238E27FC236}">
                <a16:creationId xmlns:a16="http://schemas.microsoft.com/office/drawing/2014/main" id="{4DE704FD-8D55-4FBA-B47F-3575028645CA}"/>
              </a:ext>
            </a:extLst>
          </p:cNvPr>
          <p:cNvGrpSpPr/>
          <p:nvPr/>
        </p:nvGrpSpPr>
        <p:grpSpPr>
          <a:xfrm>
            <a:off x="685800" y="517095"/>
            <a:ext cx="10744200" cy="6023405"/>
            <a:chOff x="685800" y="517095"/>
            <a:chExt cx="10744200" cy="6023405"/>
          </a:xfrm>
        </p:grpSpPr>
        <p:sp>
          <p:nvSpPr>
            <p:cNvPr id="5" name="矩形 4">
              <a:extLst>
                <a:ext uri="{FF2B5EF4-FFF2-40B4-BE49-F238E27FC236}">
                  <a16:creationId xmlns:a16="http://schemas.microsoft.com/office/drawing/2014/main" id="{788D8486-5F66-4941-9745-8450C362D2ED}"/>
                </a:ext>
              </a:extLst>
            </p:cNvPr>
            <p:cNvSpPr/>
            <p:nvPr/>
          </p:nvSpPr>
          <p:spPr>
            <a:xfrm>
              <a:off x="685800" y="2275178"/>
              <a:ext cx="10744200" cy="4265322"/>
            </a:xfrm>
            <a:prstGeom prst="rect">
              <a:avLst/>
            </a:prstGeom>
            <a:solidFill>
              <a:schemeClr val="bg1">
                <a:alpha val="80000"/>
              </a:schemeClr>
            </a:solidFill>
            <a:ln w="79375" cap="rnd">
              <a:noFill/>
              <a:round/>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grpSp>
          <p:nvGrpSpPr>
            <p:cNvPr id="2" name="组合 1">
              <a:extLst>
                <a:ext uri="{FF2B5EF4-FFF2-40B4-BE49-F238E27FC236}">
                  <a16:creationId xmlns:a16="http://schemas.microsoft.com/office/drawing/2014/main" id="{4391DF1B-967B-466E-BF35-91C723AB21E9}"/>
                </a:ext>
              </a:extLst>
            </p:cNvPr>
            <p:cNvGrpSpPr/>
            <p:nvPr/>
          </p:nvGrpSpPr>
          <p:grpSpPr>
            <a:xfrm>
              <a:off x="4863195" y="517095"/>
              <a:ext cx="2465611" cy="1440197"/>
              <a:chOff x="4863194" y="971490"/>
              <a:chExt cx="2465611" cy="1440197"/>
            </a:xfrm>
          </p:grpSpPr>
          <p:grpSp>
            <p:nvGrpSpPr>
              <p:cNvPr id="25" name="组合 24">
                <a:extLst>
                  <a:ext uri="{FF2B5EF4-FFF2-40B4-BE49-F238E27FC236}">
                    <a16:creationId xmlns:a16="http://schemas.microsoft.com/office/drawing/2014/main" id="{73DFF6E9-A0E1-4E05-8CF4-203BD05D9537}"/>
                  </a:ext>
                </a:extLst>
              </p:cNvPr>
              <p:cNvGrpSpPr/>
              <p:nvPr/>
            </p:nvGrpSpPr>
            <p:grpSpPr>
              <a:xfrm>
                <a:off x="4914899" y="1127215"/>
                <a:ext cx="2362200" cy="1284472"/>
                <a:chOff x="3435350" y="2022475"/>
                <a:chExt cx="4735513" cy="4324351"/>
              </a:xfrm>
              <a:gradFill>
                <a:gsLst>
                  <a:gs pos="0">
                    <a:srgbClr val="97B5FE"/>
                  </a:gs>
                  <a:gs pos="100000">
                    <a:srgbClr val="F297D2"/>
                  </a:gs>
                </a:gsLst>
                <a:lin ang="8100000" scaled="1"/>
              </a:gradFill>
            </p:grpSpPr>
            <p:sp>
              <p:nvSpPr>
                <p:cNvPr id="26" name="Freeform 5">
                  <a:extLst>
                    <a:ext uri="{FF2B5EF4-FFF2-40B4-BE49-F238E27FC236}">
                      <a16:creationId xmlns:a16="http://schemas.microsoft.com/office/drawing/2014/main" id="{EE37F9D0-1A08-49B0-B834-4193EAB073F9}"/>
                    </a:ext>
                  </a:extLst>
                </p:cNvPr>
                <p:cNvSpPr/>
                <p:nvPr/>
              </p:nvSpPr>
              <p:spPr bwMode="auto">
                <a:xfrm>
                  <a:off x="6589713" y="2022475"/>
                  <a:ext cx="1581150" cy="1438275"/>
                </a:xfrm>
                <a:custGeom>
                  <a:avLst/>
                  <a:gdLst>
                    <a:gd name="T0" fmla="*/ 919 w 996"/>
                    <a:gd name="T1" fmla="*/ 44 h 906"/>
                    <a:gd name="T2" fmla="*/ 472 w 996"/>
                    <a:gd name="T3" fmla="*/ 862 h 906"/>
                    <a:gd name="T4" fmla="*/ 500 w 996"/>
                    <a:gd name="T5" fmla="*/ 906 h 906"/>
                    <a:gd name="T6" fmla="*/ 996 w 996"/>
                    <a:gd name="T7" fmla="*/ 0 h 906"/>
                    <a:gd name="T8" fmla="*/ 0 w 996"/>
                    <a:gd name="T9" fmla="*/ 0 h 906"/>
                    <a:gd name="T10" fmla="*/ 28 w 996"/>
                    <a:gd name="T11" fmla="*/ 44 h 906"/>
                    <a:gd name="T12" fmla="*/ 919 w 996"/>
                    <a:gd name="T13" fmla="*/ 44 h 906"/>
                  </a:gdLst>
                  <a:ahLst/>
                  <a:cxnLst>
                    <a:cxn ang="0">
                      <a:pos x="T0" y="T1"/>
                    </a:cxn>
                    <a:cxn ang="0">
                      <a:pos x="T2" y="T3"/>
                    </a:cxn>
                    <a:cxn ang="0">
                      <a:pos x="T4" y="T5"/>
                    </a:cxn>
                    <a:cxn ang="0">
                      <a:pos x="T6" y="T7"/>
                    </a:cxn>
                    <a:cxn ang="0">
                      <a:pos x="T8" y="T9"/>
                    </a:cxn>
                    <a:cxn ang="0">
                      <a:pos x="T10" y="T11"/>
                    </a:cxn>
                    <a:cxn ang="0">
                      <a:pos x="T12" y="T13"/>
                    </a:cxn>
                  </a:cxnLst>
                  <a:rect l="0" t="0" r="r" b="b"/>
                  <a:pathLst>
                    <a:path w="996" h="906">
                      <a:moveTo>
                        <a:pt x="919" y="44"/>
                      </a:moveTo>
                      <a:lnTo>
                        <a:pt x="472" y="862"/>
                      </a:lnTo>
                      <a:lnTo>
                        <a:pt x="500" y="906"/>
                      </a:lnTo>
                      <a:lnTo>
                        <a:pt x="996" y="0"/>
                      </a:lnTo>
                      <a:lnTo>
                        <a:pt x="0" y="0"/>
                      </a:lnTo>
                      <a:lnTo>
                        <a:pt x="28" y="44"/>
                      </a:lnTo>
                      <a:lnTo>
                        <a:pt x="919" y="44"/>
                      </a:lnTo>
                      <a:close/>
                    </a:path>
                  </a:pathLst>
                </a:custGeom>
                <a:ln>
                  <a:solidFill>
                    <a:schemeClr val="bg1"/>
                  </a:solidFill>
                  <a:tailEnd type="oval" w="lg" len="lg"/>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bg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7" name="Freeform 6">
                  <a:extLst>
                    <a:ext uri="{FF2B5EF4-FFF2-40B4-BE49-F238E27FC236}">
                      <a16:creationId xmlns:a16="http://schemas.microsoft.com/office/drawing/2014/main" id="{042D8FF1-4ECA-409C-AC2C-50CA11F91453}"/>
                    </a:ext>
                  </a:extLst>
                </p:cNvPr>
                <p:cNvSpPr/>
                <p:nvPr/>
              </p:nvSpPr>
              <p:spPr bwMode="auto">
                <a:xfrm>
                  <a:off x="5008563" y="4906963"/>
                  <a:ext cx="1581150" cy="1439863"/>
                </a:xfrm>
                <a:custGeom>
                  <a:avLst/>
                  <a:gdLst>
                    <a:gd name="T0" fmla="*/ 500 w 996"/>
                    <a:gd name="T1" fmla="*/ 814 h 907"/>
                    <a:gd name="T2" fmla="*/ 53 w 996"/>
                    <a:gd name="T3" fmla="*/ 0 h 907"/>
                    <a:gd name="T4" fmla="*/ 0 w 996"/>
                    <a:gd name="T5" fmla="*/ 0 h 907"/>
                    <a:gd name="T6" fmla="*/ 500 w 996"/>
                    <a:gd name="T7" fmla="*/ 907 h 907"/>
                    <a:gd name="T8" fmla="*/ 996 w 996"/>
                    <a:gd name="T9" fmla="*/ 0 h 907"/>
                    <a:gd name="T10" fmla="*/ 948 w 996"/>
                    <a:gd name="T11" fmla="*/ 0 h 907"/>
                    <a:gd name="T12" fmla="*/ 500 w 996"/>
                    <a:gd name="T13" fmla="*/ 814 h 907"/>
                  </a:gdLst>
                  <a:ahLst/>
                  <a:cxnLst>
                    <a:cxn ang="0">
                      <a:pos x="T0" y="T1"/>
                    </a:cxn>
                    <a:cxn ang="0">
                      <a:pos x="T2" y="T3"/>
                    </a:cxn>
                    <a:cxn ang="0">
                      <a:pos x="T4" y="T5"/>
                    </a:cxn>
                    <a:cxn ang="0">
                      <a:pos x="T6" y="T7"/>
                    </a:cxn>
                    <a:cxn ang="0">
                      <a:pos x="T8" y="T9"/>
                    </a:cxn>
                    <a:cxn ang="0">
                      <a:pos x="T10" y="T11"/>
                    </a:cxn>
                    <a:cxn ang="0">
                      <a:pos x="T12" y="T13"/>
                    </a:cxn>
                  </a:cxnLst>
                  <a:rect l="0" t="0" r="r" b="b"/>
                  <a:pathLst>
                    <a:path w="996" h="907">
                      <a:moveTo>
                        <a:pt x="500" y="814"/>
                      </a:moveTo>
                      <a:lnTo>
                        <a:pt x="53" y="0"/>
                      </a:lnTo>
                      <a:lnTo>
                        <a:pt x="0" y="0"/>
                      </a:lnTo>
                      <a:lnTo>
                        <a:pt x="500" y="907"/>
                      </a:lnTo>
                      <a:lnTo>
                        <a:pt x="996" y="0"/>
                      </a:lnTo>
                      <a:lnTo>
                        <a:pt x="948" y="0"/>
                      </a:lnTo>
                      <a:lnTo>
                        <a:pt x="500" y="814"/>
                      </a:lnTo>
                      <a:close/>
                    </a:path>
                  </a:pathLst>
                </a:custGeom>
                <a:ln>
                  <a:solidFill>
                    <a:schemeClr val="bg1"/>
                  </a:solidFill>
                  <a:tailEnd type="oval" w="lg" len="lg"/>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bg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8" name="Freeform 7">
                  <a:extLst>
                    <a:ext uri="{FF2B5EF4-FFF2-40B4-BE49-F238E27FC236}">
                      <a16:creationId xmlns:a16="http://schemas.microsoft.com/office/drawing/2014/main" id="{A62E2585-F6FC-40DF-90EC-B477ACC6FB08}"/>
                    </a:ext>
                  </a:extLst>
                </p:cNvPr>
                <p:cNvSpPr/>
                <p:nvPr/>
              </p:nvSpPr>
              <p:spPr bwMode="auto">
                <a:xfrm>
                  <a:off x="5451475" y="5419725"/>
                  <a:ext cx="703262" cy="646113"/>
                </a:xfrm>
                <a:custGeom>
                  <a:avLst/>
                  <a:gdLst>
                    <a:gd name="T0" fmla="*/ 221 w 443"/>
                    <a:gd name="T1" fmla="*/ 314 h 407"/>
                    <a:gd name="T2" fmla="*/ 64 w 443"/>
                    <a:gd name="T3" fmla="*/ 92 h 407"/>
                    <a:gd name="T4" fmla="*/ 0 w 443"/>
                    <a:gd name="T5" fmla="*/ 0 h 407"/>
                    <a:gd name="T6" fmla="*/ 221 w 443"/>
                    <a:gd name="T7" fmla="*/ 407 h 407"/>
                    <a:gd name="T8" fmla="*/ 443 w 443"/>
                    <a:gd name="T9" fmla="*/ 0 h 407"/>
                    <a:gd name="T10" fmla="*/ 354 w 443"/>
                    <a:gd name="T11" fmla="*/ 133 h 407"/>
                    <a:gd name="T12" fmla="*/ 221 w 443"/>
                    <a:gd name="T13" fmla="*/ 314 h 407"/>
                  </a:gdLst>
                  <a:ahLst/>
                  <a:cxnLst>
                    <a:cxn ang="0">
                      <a:pos x="T0" y="T1"/>
                    </a:cxn>
                    <a:cxn ang="0">
                      <a:pos x="T2" y="T3"/>
                    </a:cxn>
                    <a:cxn ang="0">
                      <a:pos x="T4" y="T5"/>
                    </a:cxn>
                    <a:cxn ang="0">
                      <a:pos x="T6" y="T7"/>
                    </a:cxn>
                    <a:cxn ang="0">
                      <a:pos x="T8" y="T9"/>
                    </a:cxn>
                    <a:cxn ang="0">
                      <a:pos x="T10" y="T11"/>
                    </a:cxn>
                    <a:cxn ang="0">
                      <a:pos x="T12" y="T13"/>
                    </a:cxn>
                  </a:cxnLst>
                  <a:rect l="0" t="0" r="r" b="b"/>
                  <a:pathLst>
                    <a:path w="443" h="407">
                      <a:moveTo>
                        <a:pt x="221" y="314"/>
                      </a:moveTo>
                      <a:lnTo>
                        <a:pt x="64" y="92"/>
                      </a:lnTo>
                      <a:lnTo>
                        <a:pt x="0" y="0"/>
                      </a:lnTo>
                      <a:lnTo>
                        <a:pt x="221" y="407"/>
                      </a:lnTo>
                      <a:lnTo>
                        <a:pt x="443" y="0"/>
                      </a:lnTo>
                      <a:lnTo>
                        <a:pt x="354" y="133"/>
                      </a:lnTo>
                      <a:lnTo>
                        <a:pt x="221" y="314"/>
                      </a:lnTo>
                      <a:close/>
                    </a:path>
                  </a:pathLst>
                </a:custGeom>
                <a:ln>
                  <a:solidFill>
                    <a:schemeClr val="bg1"/>
                  </a:solidFill>
                  <a:tailEnd type="oval" w="lg" len="lg"/>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bg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9" name="Freeform 8">
                  <a:extLst>
                    <a:ext uri="{FF2B5EF4-FFF2-40B4-BE49-F238E27FC236}">
                      <a16:creationId xmlns:a16="http://schemas.microsoft.com/office/drawing/2014/main" id="{7B8944E4-CCB4-4665-94D0-35934988D04C}"/>
                    </a:ext>
                  </a:extLst>
                </p:cNvPr>
                <p:cNvSpPr/>
                <p:nvPr/>
              </p:nvSpPr>
              <p:spPr bwMode="auto">
                <a:xfrm>
                  <a:off x="3435350" y="2022475"/>
                  <a:ext cx="1573212" cy="1438275"/>
                </a:xfrm>
                <a:custGeom>
                  <a:avLst/>
                  <a:gdLst>
                    <a:gd name="T0" fmla="*/ 76 w 991"/>
                    <a:gd name="T1" fmla="*/ 44 h 906"/>
                    <a:gd name="T2" fmla="*/ 967 w 991"/>
                    <a:gd name="T3" fmla="*/ 44 h 906"/>
                    <a:gd name="T4" fmla="*/ 991 w 991"/>
                    <a:gd name="T5" fmla="*/ 0 h 906"/>
                    <a:gd name="T6" fmla="*/ 0 w 991"/>
                    <a:gd name="T7" fmla="*/ 0 h 906"/>
                    <a:gd name="T8" fmla="*/ 496 w 991"/>
                    <a:gd name="T9" fmla="*/ 906 h 906"/>
                    <a:gd name="T10" fmla="*/ 524 w 991"/>
                    <a:gd name="T11" fmla="*/ 862 h 906"/>
                    <a:gd name="T12" fmla="*/ 76 w 991"/>
                    <a:gd name="T13" fmla="*/ 44 h 906"/>
                  </a:gdLst>
                  <a:ahLst/>
                  <a:cxnLst>
                    <a:cxn ang="0">
                      <a:pos x="T0" y="T1"/>
                    </a:cxn>
                    <a:cxn ang="0">
                      <a:pos x="T2" y="T3"/>
                    </a:cxn>
                    <a:cxn ang="0">
                      <a:pos x="T4" y="T5"/>
                    </a:cxn>
                    <a:cxn ang="0">
                      <a:pos x="T6" y="T7"/>
                    </a:cxn>
                    <a:cxn ang="0">
                      <a:pos x="T8" y="T9"/>
                    </a:cxn>
                    <a:cxn ang="0">
                      <a:pos x="T10" y="T11"/>
                    </a:cxn>
                    <a:cxn ang="0">
                      <a:pos x="T12" y="T13"/>
                    </a:cxn>
                  </a:cxnLst>
                  <a:rect l="0" t="0" r="r" b="b"/>
                  <a:pathLst>
                    <a:path w="991" h="906">
                      <a:moveTo>
                        <a:pt x="76" y="44"/>
                      </a:moveTo>
                      <a:lnTo>
                        <a:pt x="967" y="44"/>
                      </a:lnTo>
                      <a:lnTo>
                        <a:pt x="991" y="0"/>
                      </a:lnTo>
                      <a:lnTo>
                        <a:pt x="0" y="0"/>
                      </a:lnTo>
                      <a:lnTo>
                        <a:pt x="496" y="906"/>
                      </a:lnTo>
                      <a:lnTo>
                        <a:pt x="524" y="862"/>
                      </a:lnTo>
                      <a:lnTo>
                        <a:pt x="76" y="44"/>
                      </a:lnTo>
                      <a:close/>
                    </a:path>
                  </a:pathLst>
                </a:custGeom>
                <a:ln>
                  <a:solidFill>
                    <a:schemeClr val="bg1"/>
                  </a:solidFill>
                  <a:tailEnd type="oval" w="lg" len="lg"/>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bg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0" name="Freeform 9">
                  <a:extLst>
                    <a:ext uri="{FF2B5EF4-FFF2-40B4-BE49-F238E27FC236}">
                      <a16:creationId xmlns:a16="http://schemas.microsoft.com/office/drawing/2014/main" id="{D6A6C014-42B5-48CA-A7D4-73EBDC50D57F}"/>
                    </a:ext>
                  </a:extLst>
                </p:cNvPr>
                <p:cNvSpPr/>
                <p:nvPr/>
              </p:nvSpPr>
              <p:spPr bwMode="auto">
                <a:xfrm>
                  <a:off x="3697288" y="2187575"/>
                  <a:ext cx="857250" cy="781050"/>
                </a:xfrm>
                <a:custGeom>
                  <a:avLst/>
                  <a:gdLst>
                    <a:gd name="T0" fmla="*/ 93 w 540"/>
                    <a:gd name="T1" fmla="*/ 57 h 492"/>
                    <a:gd name="T2" fmla="*/ 306 w 540"/>
                    <a:gd name="T3" fmla="*/ 29 h 492"/>
                    <a:gd name="T4" fmla="*/ 540 w 540"/>
                    <a:gd name="T5" fmla="*/ 0 h 492"/>
                    <a:gd name="T6" fmla="*/ 0 w 540"/>
                    <a:gd name="T7" fmla="*/ 0 h 492"/>
                    <a:gd name="T8" fmla="*/ 270 w 540"/>
                    <a:gd name="T9" fmla="*/ 492 h 492"/>
                    <a:gd name="T10" fmla="*/ 177 w 540"/>
                    <a:gd name="T11" fmla="*/ 278 h 492"/>
                    <a:gd name="T12" fmla="*/ 93 w 540"/>
                    <a:gd name="T13" fmla="*/ 57 h 492"/>
                  </a:gdLst>
                  <a:ahLst/>
                  <a:cxnLst>
                    <a:cxn ang="0">
                      <a:pos x="T0" y="T1"/>
                    </a:cxn>
                    <a:cxn ang="0">
                      <a:pos x="T2" y="T3"/>
                    </a:cxn>
                    <a:cxn ang="0">
                      <a:pos x="T4" y="T5"/>
                    </a:cxn>
                    <a:cxn ang="0">
                      <a:pos x="T6" y="T7"/>
                    </a:cxn>
                    <a:cxn ang="0">
                      <a:pos x="T8" y="T9"/>
                    </a:cxn>
                    <a:cxn ang="0">
                      <a:pos x="T10" y="T11"/>
                    </a:cxn>
                    <a:cxn ang="0">
                      <a:pos x="T12" y="T13"/>
                    </a:cxn>
                  </a:cxnLst>
                  <a:rect l="0" t="0" r="r" b="b"/>
                  <a:pathLst>
                    <a:path w="540" h="492">
                      <a:moveTo>
                        <a:pt x="93" y="57"/>
                      </a:moveTo>
                      <a:lnTo>
                        <a:pt x="306" y="29"/>
                      </a:lnTo>
                      <a:lnTo>
                        <a:pt x="540" y="0"/>
                      </a:lnTo>
                      <a:lnTo>
                        <a:pt x="0" y="0"/>
                      </a:lnTo>
                      <a:lnTo>
                        <a:pt x="270" y="492"/>
                      </a:lnTo>
                      <a:lnTo>
                        <a:pt x="177" y="278"/>
                      </a:lnTo>
                      <a:lnTo>
                        <a:pt x="93" y="57"/>
                      </a:lnTo>
                      <a:close/>
                    </a:path>
                  </a:pathLst>
                </a:custGeom>
                <a:ln>
                  <a:solidFill>
                    <a:schemeClr val="bg1"/>
                  </a:solidFill>
                  <a:tailEnd type="oval" w="lg" len="lg"/>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bg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1" name="Freeform 10">
                  <a:extLst>
                    <a:ext uri="{FF2B5EF4-FFF2-40B4-BE49-F238E27FC236}">
                      <a16:creationId xmlns:a16="http://schemas.microsoft.com/office/drawing/2014/main" id="{FF2753D1-499D-4DAF-8476-26BEC3306DAE}"/>
                    </a:ext>
                  </a:extLst>
                </p:cNvPr>
                <p:cNvSpPr/>
                <p:nvPr/>
              </p:nvSpPr>
              <p:spPr bwMode="auto">
                <a:xfrm>
                  <a:off x="7064375" y="2187575"/>
                  <a:ext cx="850900" cy="781050"/>
                </a:xfrm>
                <a:custGeom>
                  <a:avLst/>
                  <a:gdLst>
                    <a:gd name="T0" fmla="*/ 451 w 536"/>
                    <a:gd name="T1" fmla="*/ 53 h 492"/>
                    <a:gd name="T2" fmla="*/ 262 w 536"/>
                    <a:gd name="T3" fmla="*/ 24 h 492"/>
                    <a:gd name="T4" fmla="*/ 0 w 536"/>
                    <a:gd name="T5" fmla="*/ 0 h 492"/>
                    <a:gd name="T6" fmla="*/ 536 w 536"/>
                    <a:gd name="T7" fmla="*/ 0 h 492"/>
                    <a:gd name="T8" fmla="*/ 266 w 536"/>
                    <a:gd name="T9" fmla="*/ 492 h 492"/>
                    <a:gd name="T10" fmla="*/ 366 w 536"/>
                    <a:gd name="T11" fmla="*/ 254 h 492"/>
                    <a:gd name="T12" fmla="*/ 451 w 536"/>
                    <a:gd name="T13" fmla="*/ 53 h 492"/>
                  </a:gdLst>
                  <a:ahLst/>
                  <a:cxnLst>
                    <a:cxn ang="0">
                      <a:pos x="T0" y="T1"/>
                    </a:cxn>
                    <a:cxn ang="0">
                      <a:pos x="T2" y="T3"/>
                    </a:cxn>
                    <a:cxn ang="0">
                      <a:pos x="T4" y="T5"/>
                    </a:cxn>
                    <a:cxn ang="0">
                      <a:pos x="T6" y="T7"/>
                    </a:cxn>
                    <a:cxn ang="0">
                      <a:pos x="T8" y="T9"/>
                    </a:cxn>
                    <a:cxn ang="0">
                      <a:pos x="T10" y="T11"/>
                    </a:cxn>
                    <a:cxn ang="0">
                      <a:pos x="T12" y="T13"/>
                    </a:cxn>
                  </a:cxnLst>
                  <a:rect l="0" t="0" r="r" b="b"/>
                  <a:pathLst>
                    <a:path w="536" h="492">
                      <a:moveTo>
                        <a:pt x="451" y="53"/>
                      </a:moveTo>
                      <a:lnTo>
                        <a:pt x="262" y="24"/>
                      </a:lnTo>
                      <a:lnTo>
                        <a:pt x="0" y="0"/>
                      </a:lnTo>
                      <a:lnTo>
                        <a:pt x="536" y="0"/>
                      </a:lnTo>
                      <a:lnTo>
                        <a:pt x="266" y="492"/>
                      </a:lnTo>
                      <a:lnTo>
                        <a:pt x="366" y="254"/>
                      </a:lnTo>
                      <a:lnTo>
                        <a:pt x="451" y="53"/>
                      </a:lnTo>
                      <a:close/>
                    </a:path>
                  </a:pathLst>
                </a:custGeom>
                <a:ln>
                  <a:solidFill>
                    <a:schemeClr val="bg1"/>
                  </a:solidFill>
                  <a:tailEnd type="oval" w="lg" len="lg"/>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bg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2" name="Freeform 11">
                  <a:extLst>
                    <a:ext uri="{FF2B5EF4-FFF2-40B4-BE49-F238E27FC236}">
                      <a16:creationId xmlns:a16="http://schemas.microsoft.com/office/drawing/2014/main" id="{ECBC6F0C-D487-47A6-A060-7C6AEBDA364A}"/>
                    </a:ext>
                  </a:extLst>
                </p:cNvPr>
                <p:cNvSpPr/>
                <p:nvPr/>
              </p:nvSpPr>
              <p:spPr bwMode="auto">
                <a:xfrm>
                  <a:off x="4970463" y="4830763"/>
                  <a:ext cx="122237" cy="76200"/>
                </a:xfrm>
                <a:custGeom>
                  <a:avLst/>
                  <a:gdLst>
                    <a:gd name="T0" fmla="*/ 53 w 77"/>
                    <a:gd name="T1" fmla="*/ 0 h 48"/>
                    <a:gd name="T2" fmla="*/ 0 w 77"/>
                    <a:gd name="T3" fmla="*/ 0 h 48"/>
                    <a:gd name="T4" fmla="*/ 24 w 77"/>
                    <a:gd name="T5" fmla="*/ 48 h 48"/>
                    <a:gd name="T6" fmla="*/ 77 w 77"/>
                    <a:gd name="T7" fmla="*/ 48 h 48"/>
                    <a:gd name="T8" fmla="*/ 53 w 77"/>
                    <a:gd name="T9" fmla="*/ 0 h 48"/>
                  </a:gdLst>
                  <a:ahLst/>
                  <a:cxnLst>
                    <a:cxn ang="0">
                      <a:pos x="T0" y="T1"/>
                    </a:cxn>
                    <a:cxn ang="0">
                      <a:pos x="T2" y="T3"/>
                    </a:cxn>
                    <a:cxn ang="0">
                      <a:pos x="T4" y="T5"/>
                    </a:cxn>
                    <a:cxn ang="0">
                      <a:pos x="T6" y="T7"/>
                    </a:cxn>
                    <a:cxn ang="0">
                      <a:pos x="T8" y="T9"/>
                    </a:cxn>
                  </a:cxnLst>
                  <a:rect l="0" t="0" r="r" b="b"/>
                  <a:pathLst>
                    <a:path w="77" h="48">
                      <a:moveTo>
                        <a:pt x="53" y="0"/>
                      </a:moveTo>
                      <a:lnTo>
                        <a:pt x="0" y="0"/>
                      </a:lnTo>
                      <a:lnTo>
                        <a:pt x="24" y="48"/>
                      </a:lnTo>
                      <a:lnTo>
                        <a:pt x="77" y="48"/>
                      </a:lnTo>
                      <a:lnTo>
                        <a:pt x="53" y="0"/>
                      </a:lnTo>
                      <a:close/>
                    </a:path>
                  </a:pathLst>
                </a:custGeom>
                <a:ln>
                  <a:solidFill>
                    <a:schemeClr val="bg1"/>
                  </a:solidFill>
                  <a:tailEnd type="oval" w="lg" len="lg"/>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bg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3" name="Freeform 12">
                  <a:extLst>
                    <a:ext uri="{FF2B5EF4-FFF2-40B4-BE49-F238E27FC236}">
                      <a16:creationId xmlns:a16="http://schemas.microsoft.com/office/drawing/2014/main" id="{D08CC17A-B1A3-4B36-9E8C-011728E5F805}"/>
                    </a:ext>
                  </a:extLst>
                </p:cNvPr>
                <p:cNvSpPr/>
                <p:nvPr/>
              </p:nvSpPr>
              <p:spPr bwMode="auto">
                <a:xfrm>
                  <a:off x="4222750" y="3390900"/>
                  <a:ext cx="82550" cy="147638"/>
                </a:xfrm>
                <a:custGeom>
                  <a:avLst/>
                  <a:gdLst>
                    <a:gd name="T0" fmla="*/ 52 w 52"/>
                    <a:gd name="T1" fmla="*/ 44 h 93"/>
                    <a:gd name="T2" fmla="*/ 28 w 52"/>
                    <a:gd name="T3" fmla="*/ 0 h 93"/>
                    <a:gd name="T4" fmla="*/ 0 w 52"/>
                    <a:gd name="T5" fmla="*/ 44 h 93"/>
                    <a:gd name="T6" fmla="*/ 28 w 52"/>
                    <a:gd name="T7" fmla="*/ 93 h 93"/>
                    <a:gd name="T8" fmla="*/ 52 w 52"/>
                    <a:gd name="T9" fmla="*/ 44 h 93"/>
                  </a:gdLst>
                  <a:ahLst/>
                  <a:cxnLst>
                    <a:cxn ang="0">
                      <a:pos x="T0" y="T1"/>
                    </a:cxn>
                    <a:cxn ang="0">
                      <a:pos x="T2" y="T3"/>
                    </a:cxn>
                    <a:cxn ang="0">
                      <a:pos x="T4" y="T5"/>
                    </a:cxn>
                    <a:cxn ang="0">
                      <a:pos x="T6" y="T7"/>
                    </a:cxn>
                    <a:cxn ang="0">
                      <a:pos x="T8" y="T9"/>
                    </a:cxn>
                  </a:cxnLst>
                  <a:rect l="0" t="0" r="r" b="b"/>
                  <a:pathLst>
                    <a:path w="52" h="93">
                      <a:moveTo>
                        <a:pt x="52" y="44"/>
                      </a:moveTo>
                      <a:lnTo>
                        <a:pt x="28" y="0"/>
                      </a:lnTo>
                      <a:lnTo>
                        <a:pt x="0" y="44"/>
                      </a:lnTo>
                      <a:lnTo>
                        <a:pt x="28" y="93"/>
                      </a:lnTo>
                      <a:lnTo>
                        <a:pt x="52" y="44"/>
                      </a:lnTo>
                      <a:close/>
                    </a:path>
                  </a:pathLst>
                </a:custGeom>
                <a:ln>
                  <a:solidFill>
                    <a:schemeClr val="bg1"/>
                  </a:solidFill>
                  <a:tailEnd type="oval" w="lg" len="lg"/>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bg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4" name="Freeform 13">
                  <a:extLst>
                    <a:ext uri="{FF2B5EF4-FFF2-40B4-BE49-F238E27FC236}">
                      <a16:creationId xmlns:a16="http://schemas.microsoft.com/office/drawing/2014/main" id="{006A881D-C4BC-4DD8-8F88-C0A2FCF0CC03}"/>
                    </a:ext>
                  </a:extLst>
                </p:cNvPr>
                <p:cNvSpPr/>
                <p:nvPr/>
              </p:nvSpPr>
              <p:spPr bwMode="auto">
                <a:xfrm>
                  <a:off x="6513513" y="4830763"/>
                  <a:ext cx="120650" cy="76200"/>
                </a:xfrm>
                <a:custGeom>
                  <a:avLst/>
                  <a:gdLst>
                    <a:gd name="T0" fmla="*/ 24 w 76"/>
                    <a:gd name="T1" fmla="*/ 0 h 48"/>
                    <a:gd name="T2" fmla="*/ 0 w 76"/>
                    <a:gd name="T3" fmla="*/ 48 h 48"/>
                    <a:gd name="T4" fmla="*/ 48 w 76"/>
                    <a:gd name="T5" fmla="*/ 48 h 48"/>
                    <a:gd name="T6" fmla="*/ 76 w 76"/>
                    <a:gd name="T7" fmla="*/ 0 h 48"/>
                    <a:gd name="T8" fmla="*/ 24 w 76"/>
                    <a:gd name="T9" fmla="*/ 0 h 48"/>
                  </a:gdLst>
                  <a:ahLst/>
                  <a:cxnLst>
                    <a:cxn ang="0">
                      <a:pos x="T0" y="T1"/>
                    </a:cxn>
                    <a:cxn ang="0">
                      <a:pos x="T2" y="T3"/>
                    </a:cxn>
                    <a:cxn ang="0">
                      <a:pos x="T4" y="T5"/>
                    </a:cxn>
                    <a:cxn ang="0">
                      <a:pos x="T6" y="T7"/>
                    </a:cxn>
                    <a:cxn ang="0">
                      <a:pos x="T8" y="T9"/>
                    </a:cxn>
                  </a:cxnLst>
                  <a:rect l="0" t="0" r="r" b="b"/>
                  <a:pathLst>
                    <a:path w="76" h="48">
                      <a:moveTo>
                        <a:pt x="24" y="0"/>
                      </a:moveTo>
                      <a:lnTo>
                        <a:pt x="0" y="48"/>
                      </a:lnTo>
                      <a:lnTo>
                        <a:pt x="48" y="48"/>
                      </a:lnTo>
                      <a:lnTo>
                        <a:pt x="76" y="0"/>
                      </a:lnTo>
                      <a:lnTo>
                        <a:pt x="24" y="0"/>
                      </a:lnTo>
                      <a:close/>
                    </a:path>
                  </a:pathLst>
                </a:custGeom>
                <a:ln>
                  <a:solidFill>
                    <a:schemeClr val="bg1"/>
                  </a:solidFill>
                  <a:tailEnd type="oval" w="lg" len="lg"/>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bg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5" name="Freeform 14">
                  <a:extLst>
                    <a:ext uri="{FF2B5EF4-FFF2-40B4-BE49-F238E27FC236}">
                      <a16:creationId xmlns:a16="http://schemas.microsoft.com/office/drawing/2014/main" id="{63F7171C-51BB-45A6-9A41-C76EE693DC7C}"/>
                    </a:ext>
                  </a:extLst>
                </p:cNvPr>
                <p:cNvSpPr/>
                <p:nvPr/>
              </p:nvSpPr>
              <p:spPr bwMode="auto">
                <a:xfrm>
                  <a:off x="7300913" y="3390900"/>
                  <a:ext cx="82550" cy="147638"/>
                </a:xfrm>
                <a:custGeom>
                  <a:avLst/>
                  <a:gdLst>
                    <a:gd name="T0" fmla="*/ 0 w 52"/>
                    <a:gd name="T1" fmla="*/ 44 h 93"/>
                    <a:gd name="T2" fmla="*/ 24 w 52"/>
                    <a:gd name="T3" fmla="*/ 93 h 93"/>
                    <a:gd name="T4" fmla="*/ 52 w 52"/>
                    <a:gd name="T5" fmla="*/ 44 h 93"/>
                    <a:gd name="T6" fmla="*/ 24 w 52"/>
                    <a:gd name="T7" fmla="*/ 0 h 93"/>
                    <a:gd name="T8" fmla="*/ 0 w 52"/>
                    <a:gd name="T9" fmla="*/ 44 h 93"/>
                  </a:gdLst>
                  <a:ahLst/>
                  <a:cxnLst>
                    <a:cxn ang="0">
                      <a:pos x="T0" y="T1"/>
                    </a:cxn>
                    <a:cxn ang="0">
                      <a:pos x="T2" y="T3"/>
                    </a:cxn>
                    <a:cxn ang="0">
                      <a:pos x="T4" y="T5"/>
                    </a:cxn>
                    <a:cxn ang="0">
                      <a:pos x="T6" y="T7"/>
                    </a:cxn>
                    <a:cxn ang="0">
                      <a:pos x="T8" y="T9"/>
                    </a:cxn>
                  </a:cxnLst>
                  <a:rect l="0" t="0" r="r" b="b"/>
                  <a:pathLst>
                    <a:path w="52" h="93">
                      <a:moveTo>
                        <a:pt x="0" y="44"/>
                      </a:moveTo>
                      <a:lnTo>
                        <a:pt x="24" y="93"/>
                      </a:lnTo>
                      <a:lnTo>
                        <a:pt x="52" y="44"/>
                      </a:lnTo>
                      <a:lnTo>
                        <a:pt x="24" y="0"/>
                      </a:lnTo>
                      <a:lnTo>
                        <a:pt x="0" y="44"/>
                      </a:lnTo>
                      <a:close/>
                    </a:path>
                  </a:pathLst>
                </a:custGeom>
                <a:ln>
                  <a:solidFill>
                    <a:schemeClr val="bg1"/>
                  </a:solidFill>
                  <a:tailEnd type="oval" w="lg" len="lg"/>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bg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6" name="Freeform 15">
                  <a:extLst>
                    <a:ext uri="{FF2B5EF4-FFF2-40B4-BE49-F238E27FC236}">
                      <a16:creationId xmlns:a16="http://schemas.microsoft.com/office/drawing/2014/main" id="{AB92CCF9-B2D5-48FD-95AD-F89B1589DF6F}"/>
                    </a:ext>
                  </a:extLst>
                </p:cNvPr>
                <p:cNvSpPr/>
                <p:nvPr/>
              </p:nvSpPr>
              <p:spPr bwMode="auto">
                <a:xfrm>
                  <a:off x="4970463" y="2022475"/>
                  <a:ext cx="122237" cy="69850"/>
                </a:xfrm>
                <a:custGeom>
                  <a:avLst/>
                  <a:gdLst>
                    <a:gd name="T0" fmla="*/ 53 w 77"/>
                    <a:gd name="T1" fmla="*/ 44 h 44"/>
                    <a:gd name="T2" fmla="*/ 77 w 77"/>
                    <a:gd name="T3" fmla="*/ 0 h 44"/>
                    <a:gd name="T4" fmla="*/ 24 w 77"/>
                    <a:gd name="T5" fmla="*/ 0 h 44"/>
                    <a:gd name="T6" fmla="*/ 0 w 77"/>
                    <a:gd name="T7" fmla="*/ 44 h 44"/>
                    <a:gd name="T8" fmla="*/ 53 w 77"/>
                    <a:gd name="T9" fmla="*/ 44 h 44"/>
                  </a:gdLst>
                  <a:ahLst/>
                  <a:cxnLst>
                    <a:cxn ang="0">
                      <a:pos x="T0" y="T1"/>
                    </a:cxn>
                    <a:cxn ang="0">
                      <a:pos x="T2" y="T3"/>
                    </a:cxn>
                    <a:cxn ang="0">
                      <a:pos x="T4" y="T5"/>
                    </a:cxn>
                    <a:cxn ang="0">
                      <a:pos x="T6" y="T7"/>
                    </a:cxn>
                    <a:cxn ang="0">
                      <a:pos x="T8" y="T9"/>
                    </a:cxn>
                  </a:cxnLst>
                  <a:rect l="0" t="0" r="r" b="b"/>
                  <a:pathLst>
                    <a:path w="77" h="44">
                      <a:moveTo>
                        <a:pt x="53" y="44"/>
                      </a:moveTo>
                      <a:lnTo>
                        <a:pt x="77" y="0"/>
                      </a:lnTo>
                      <a:lnTo>
                        <a:pt x="24" y="0"/>
                      </a:lnTo>
                      <a:lnTo>
                        <a:pt x="0" y="44"/>
                      </a:lnTo>
                      <a:lnTo>
                        <a:pt x="53" y="44"/>
                      </a:lnTo>
                      <a:close/>
                    </a:path>
                  </a:pathLst>
                </a:custGeom>
                <a:ln>
                  <a:solidFill>
                    <a:schemeClr val="bg1"/>
                  </a:solidFill>
                  <a:tailEnd type="oval" w="lg" len="lg"/>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bg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7" name="Freeform 16">
                  <a:extLst>
                    <a:ext uri="{FF2B5EF4-FFF2-40B4-BE49-F238E27FC236}">
                      <a16:creationId xmlns:a16="http://schemas.microsoft.com/office/drawing/2014/main" id="{77D8698E-13C0-4DB9-B86B-3B8D0D897F76}"/>
                    </a:ext>
                  </a:extLst>
                </p:cNvPr>
                <p:cNvSpPr/>
                <p:nvPr/>
              </p:nvSpPr>
              <p:spPr bwMode="auto">
                <a:xfrm>
                  <a:off x="6513513" y="2022475"/>
                  <a:ext cx="120650" cy="69850"/>
                </a:xfrm>
                <a:custGeom>
                  <a:avLst/>
                  <a:gdLst>
                    <a:gd name="T0" fmla="*/ 24 w 76"/>
                    <a:gd name="T1" fmla="*/ 44 h 44"/>
                    <a:gd name="T2" fmla="*/ 76 w 76"/>
                    <a:gd name="T3" fmla="*/ 44 h 44"/>
                    <a:gd name="T4" fmla="*/ 48 w 76"/>
                    <a:gd name="T5" fmla="*/ 0 h 44"/>
                    <a:gd name="T6" fmla="*/ 0 w 76"/>
                    <a:gd name="T7" fmla="*/ 0 h 44"/>
                    <a:gd name="T8" fmla="*/ 24 w 76"/>
                    <a:gd name="T9" fmla="*/ 44 h 44"/>
                  </a:gdLst>
                  <a:ahLst/>
                  <a:cxnLst>
                    <a:cxn ang="0">
                      <a:pos x="T0" y="T1"/>
                    </a:cxn>
                    <a:cxn ang="0">
                      <a:pos x="T2" y="T3"/>
                    </a:cxn>
                    <a:cxn ang="0">
                      <a:pos x="T4" y="T5"/>
                    </a:cxn>
                    <a:cxn ang="0">
                      <a:pos x="T6" y="T7"/>
                    </a:cxn>
                    <a:cxn ang="0">
                      <a:pos x="T8" y="T9"/>
                    </a:cxn>
                  </a:cxnLst>
                  <a:rect l="0" t="0" r="r" b="b"/>
                  <a:pathLst>
                    <a:path w="76" h="44">
                      <a:moveTo>
                        <a:pt x="24" y="44"/>
                      </a:moveTo>
                      <a:lnTo>
                        <a:pt x="76" y="44"/>
                      </a:lnTo>
                      <a:lnTo>
                        <a:pt x="48" y="0"/>
                      </a:lnTo>
                      <a:lnTo>
                        <a:pt x="0" y="0"/>
                      </a:lnTo>
                      <a:lnTo>
                        <a:pt x="24" y="44"/>
                      </a:lnTo>
                      <a:close/>
                    </a:path>
                  </a:pathLst>
                </a:custGeom>
                <a:ln>
                  <a:solidFill>
                    <a:schemeClr val="bg1"/>
                  </a:solidFill>
                  <a:tailEnd type="oval" w="lg" len="lg"/>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bg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38" name="矩形 37">
                <a:extLst>
                  <a:ext uri="{FF2B5EF4-FFF2-40B4-BE49-F238E27FC236}">
                    <a16:creationId xmlns:a16="http://schemas.microsoft.com/office/drawing/2014/main" id="{228120DF-FF10-42EE-9E64-1B0A66F30938}"/>
                  </a:ext>
                </a:extLst>
              </p:cNvPr>
              <p:cNvSpPr/>
              <p:nvPr/>
            </p:nvSpPr>
            <p:spPr>
              <a:xfrm>
                <a:off x="4863194" y="1427256"/>
                <a:ext cx="2465611" cy="584775"/>
              </a:xfrm>
              <a:prstGeom prst="rect">
                <a:avLst/>
              </a:prstGeom>
              <a:ln>
                <a:noFill/>
              </a:ln>
            </p:spPr>
            <p:txBody>
              <a:bodyPr wrap="non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chemeClr val="bg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CONTENTS</a:t>
                </a:r>
                <a:endParaRPr kumimoji="0" lang="zh-CN" altLang="en-US" sz="3200" b="0" i="0" u="none" strike="noStrike" kern="1200" cap="none" spc="0" normalizeH="0" baseline="0" noProof="0" dirty="0">
                  <a:ln>
                    <a:noFill/>
                  </a:ln>
                  <a:solidFill>
                    <a:schemeClr val="bg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9" name="矩形 38">
                <a:extLst>
                  <a:ext uri="{FF2B5EF4-FFF2-40B4-BE49-F238E27FC236}">
                    <a16:creationId xmlns:a16="http://schemas.microsoft.com/office/drawing/2014/main" id="{FAA03AF5-05F6-4DAF-B7A3-236C2C480B93}"/>
                  </a:ext>
                </a:extLst>
              </p:cNvPr>
              <p:cNvSpPr/>
              <p:nvPr/>
            </p:nvSpPr>
            <p:spPr>
              <a:xfrm>
                <a:off x="5695890" y="971490"/>
                <a:ext cx="800219" cy="369332"/>
              </a:xfrm>
              <a:prstGeom prst="rect">
                <a:avLst/>
              </a:prstGeom>
              <a:ln>
                <a:noFill/>
              </a:ln>
            </p:spPr>
            <p:txBody>
              <a:bodyPr wrap="non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600" normalizeH="0" baseline="0" noProof="0" dirty="0">
                    <a:ln>
                      <a:noFill/>
                    </a:ln>
                    <a:solidFill>
                      <a:schemeClr val="bg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目录</a:t>
                </a:r>
              </a:p>
            </p:txBody>
          </p:sp>
        </p:grpSp>
        <p:grpSp>
          <p:nvGrpSpPr>
            <p:cNvPr id="52" name="组合 51">
              <a:extLst>
                <a:ext uri="{FF2B5EF4-FFF2-40B4-BE49-F238E27FC236}">
                  <a16:creationId xmlns:a16="http://schemas.microsoft.com/office/drawing/2014/main" id="{2B65D186-B400-4B20-A882-6062B61DC7EB}"/>
                </a:ext>
              </a:extLst>
            </p:cNvPr>
            <p:cNvGrpSpPr/>
            <p:nvPr/>
          </p:nvGrpSpPr>
          <p:grpSpPr>
            <a:xfrm>
              <a:off x="6685907" y="4938098"/>
              <a:ext cx="1075929" cy="1075929"/>
              <a:chOff x="9042399" y="2425947"/>
              <a:chExt cx="1075929" cy="1075929"/>
            </a:xfrm>
          </p:grpSpPr>
          <p:sp>
            <p:nvSpPr>
              <p:cNvPr id="53" name="椭圆 52">
                <a:extLst>
                  <a:ext uri="{FF2B5EF4-FFF2-40B4-BE49-F238E27FC236}">
                    <a16:creationId xmlns:a16="http://schemas.microsoft.com/office/drawing/2014/main" id="{0B2C2CE7-274E-401C-95A3-F2C4711D176F}"/>
                  </a:ext>
                </a:extLst>
              </p:cNvPr>
              <p:cNvSpPr/>
              <p:nvPr/>
            </p:nvSpPr>
            <p:spPr>
              <a:xfrm>
                <a:off x="9159478" y="2543027"/>
                <a:ext cx="841772" cy="841770"/>
              </a:xfrm>
              <a:prstGeom prst="ellipse">
                <a:avLst/>
              </a:prstGeom>
              <a:ln>
                <a:solidFill>
                  <a:srgbClr val="072D52"/>
                </a:solidFill>
                <a:headEnd type="oval"/>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4" name="弧形 53">
                <a:extLst>
                  <a:ext uri="{FF2B5EF4-FFF2-40B4-BE49-F238E27FC236}">
                    <a16:creationId xmlns:a16="http://schemas.microsoft.com/office/drawing/2014/main" id="{CF3BDA72-EC6C-445E-99DA-F213BD7156F1}"/>
                  </a:ext>
                </a:extLst>
              </p:cNvPr>
              <p:cNvSpPr/>
              <p:nvPr/>
            </p:nvSpPr>
            <p:spPr>
              <a:xfrm>
                <a:off x="9042399" y="2425947"/>
                <a:ext cx="1075929" cy="1075929"/>
              </a:xfrm>
              <a:prstGeom prst="arc">
                <a:avLst>
                  <a:gd name="adj1" fmla="val 16200000"/>
                  <a:gd name="adj2" fmla="val 11790630"/>
                </a:avLst>
              </a:prstGeom>
              <a:ln>
                <a:solidFill>
                  <a:srgbClr val="072D52"/>
                </a:solidFill>
                <a:headEnd type="oval"/>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5" name="椭圆 46">
                <a:extLst>
                  <a:ext uri="{FF2B5EF4-FFF2-40B4-BE49-F238E27FC236}">
                    <a16:creationId xmlns:a16="http://schemas.microsoft.com/office/drawing/2014/main" id="{D7B5E745-2892-4A73-B295-1BAACBA03730}"/>
                  </a:ext>
                </a:extLst>
              </p:cNvPr>
              <p:cNvSpPr/>
              <p:nvPr/>
            </p:nvSpPr>
            <p:spPr>
              <a:xfrm>
                <a:off x="9408180" y="2791728"/>
                <a:ext cx="344368" cy="344368"/>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rgbClr val="072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56" name="文本框 55">
              <a:extLst>
                <a:ext uri="{FF2B5EF4-FFF2-40B4-BE49-F238E27FC236}">
                  <a16:creationId xmlns:a16="http://schemas.microsoft.com/office/drawing/2014/main" id="{2C54B142-096E-4481-9B0E-D3B7BE3D2EAA}"/>
                </a:ext>
              </a:extLst>
            </p:cNvPr>
            <p:cNvSpPr txBox="1"/>
            <p:nvPr/>
          </p:nvSpPr>
          <p:spPr>
            <a:xfrm>
              <a:off x="3136947" y="3121563"/>
              <a:ext cx="2918606"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年度工作概述</a:t>
              </a:r>
            </a:p>
          </p:txBody>
        </p:sp>
        <p:sp>
          <p:nvSpPr>
            <p:cNvPr id="57" name="矩形 56">
              <a:extLst>
                <a:ext uri="{FF2B5EF4-FFF2-40B4-BE49-F238E27FC236}">
                  <a16:creationId xmlns:a16="http://schemas.microsoft.com/office/drawing/2014/main" id="{51D1112D-F6DA-4902-8BAF-985EC3FAF76E}"/>
                </a:ext>
              </a:extLst>
            </p:cNvPr>
            <p:cNvSpPr/>
            <p:nvPr/>
          </p:nvSpPr>
          <p:spPr>
            <a:xfrm>
              <a:off x="3136947" y="3644783"/>
              <a:ext cx="3108543" cy="299056"/>
            </a:xfrm>
            <a:prstGeom prst="rect">
              <a:avLst/>
            </a:prstGeom>
          </p:spPr>
          <p:txBody>
            <a:bodyPr wrap="non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您的内容打在这里，或者通过复制您的文本</a:t>
              </a:r>
            </a:p>
          </p:txBody>
        </p:sp>
        <p:sp>
          <p:nvSpPr>
            <p:cNvPr id="58" name="文本框 57">
              <a:extLst>
                <a:ext uri="{FF2B5EF4-FFF2-40B4-BE49-F238E27FC236}">
                  <a16:creationId xmlns:a16="http://schemas.microsoft.com/office/drawing/2014/main" id="{08B36929-7474-48ED-88A3-23EB0B9E1369}"/>
                </a:ext>
              </a:extLst>
            </p:cNvPr>
            <p:cNvSpPr txBox="1"/>
            <p:nvPr/>
          </p:nvSpPr>
          <p:spPr>
            <a:xfrm>
              <a:off x="7975379" y="3121563"/>
              <a:ext cx="2918606"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工作完成情况</a:t>
              </a:r>
            </a:p>
          </p:txBody>
        </p:sp>
        <p:sp>
          <p:nvSpPr>
            <p:cNvPr id="59" name="矩形 58">
              <a:extLst>
                <a:ext uri="{FF2B5EF4-FFF2-40B4-BE49-F238E27FC236}">
                  <a16:creationId xmlns:a16="http://schemas.microsoft.com/office/drawing/2014/main" id="{53177BB8-045D-453D-BFEA-2F51BF519E67}"/>
                </a:ext>
              </a:extLst>
            </p:cNvPr>
            <p:cNvSpPr/>
            <p:nvPr/>
          </p:nvSpPr>
          <p:spPr>
            <a:xfrm>
              <a:off x="7975379" y="3644783"/>
              <a:ext cx="3108543" cy="299056"/>
            </a:xfrm>
            <a:prstGeom prst="rect">
              <a:avLst/>
            </a:prstGeom>
          </p:spPr>
          <p:txBody>
            <a:bodyPr wrap="non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您的内容打在这里，或者通过复制您的文本</a:t>
              </a:r>
            </a:p>
          </p:txBody>
        </p:sp>
        <p:sp>
          <p:nvSpPr>
            <p:cNvPr id="60" name="文本框 59">
              <a:extLst>
                <a:ext uri="{FF2B5EF4-FFF2-40B4-BE49-F238E27FC236}">
                  <a16:creationId xmlns:a16="http://schemas.microsoft.com/office/drawing/2014/main" id="{4B0A1FA1-13D4-43EE-BFF5-75FB0A2C49BC}"/>
                </a:ext>
              </a:extLst>
            </p:cNvPr>
            <p:cNvSpPr txBox="1"/>
            <p:nvPr/>
          </p:nvSpPr>
          <p:spPr>
            <a:xfrm>
              <a:off x="3136947" y="5034039"/>
              <a:ext cx="2918606"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成功项目展示</a:t>
              </a:r>
            </a:p>
          </p:txBody>
        </p:sp>
        <p:sp>
          <p:nvSpPr>
            <p:cNvPr id="61" name="矩形 60">
              <a:extLst>
                <a:ext uri="{FF2B5EF4-FFF2-40B4-BE49-F238E27FC236}">
                  <a16:creationId xmlns:a16="http://schemas.microsoft.com/office/drawing/2014/main" id="{3330F8DF-C582-47F2-AA80-30EE6E3D4519}"/>
                </a:ext>
              </a:extLst>
            </p:cNvPr>
            <p:cNvSpPr/>
            <p:nvPr/>
          </p:nvSpPr>
          <p:spPr>
            <a:xfrm>
              <a:off x="3136947" y="5557259"/>
              <a:ext cx="3108543" cy="299056"/>
            </a:xfrm>
            <a:prstGeom prst="rect">
              <a:avLst/>
            </a:prstGeom>
          </p:spPr>
          <p:txBody>
            <a:bodyPr wrap="non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您的内容打在这里，或者通过复制您的文本</a:t>
              </a:r>
            </a:p>
          </p:txBody>
        </p:sp>
        <p:sp>
          <p:nvSpPr>
            <p:cNvPr id="62" name="文本框 61">
              <a:extLst>
                <a:ext uri="{FF2B5EF4-FFF2-40B4-BE49-F238E27FC236}">
                  <a16:creationId xmlns:a16="http://schemas.microsoft.com/office/drawing/2014/main" id="{B148991F-5EBF-47F7-B025-E103C8872560}"/>
                </a:ext>
              </a:extLst>
            </p:cNvPr>
            <p:cNvSpPr txBox="1"/>
            <p:nvPr/>
          </p:nvSpPr>
          <p:spPr>
            <a:xfrm>
              <a:off x="7975379" y="5034039"/>
              <a:ext cx="2918606"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明年工作计划</a:t>
              </a:r>
            </a:p>
          </p:txBody>
        </p:sp>
        <p:sp>
          <p:nvSpPr>
            <p:cNvPr id="63" name="矩形 62">
              <a:extLst>
                <a:ext uri="{FF2B5EF4-FFF2-40B4-BE49-F238E27FC236}">
                  <a16:creationId xmlns:a16="http://schemas.microsoft.com/office/drawing/2014/main" id="{500AADE3-55DF-45CE-AB66-C3D461DBD99E}"/>
                </a:ext>
              </a:extLst>
            </p:cNvPr>
            <p:cNvSpPr/>
            <p:nvPr/>
          </p:nvSpPr>
          <p:spPr>
            <a:xfrm>
              <a:off x="7975379" y="5557259"/>
              <a:ext cx="3108543" cy="299056"/>
            </a:xfrm>
            <a:prstGeom prst="rect">
              <a:avLst/>
            </a:prstGeom>
          </p:spPr>
          <p:txBody>
            <a:bodyPr wrap="non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您的内容打在这里，或者通过复制您的文本</a:t>
              </a:r>
            </a:p>
          </p:txBody>
        </p:sp>
        <p:grpSp>
          <p:nvGrpSpPr>
            <p:cNvPr id="64" name="组合 63">
              <a:extLst>
                <a:ext uri="{FF2B5EF4-FFF2-40B4-BE49-F238E27FC236}">
                  <a16:creationId xmlns:a16="http://schemas.microsoft.com/office/drawing/2014/main" id="{3D6C88C1-F3FD-4AAA-A7AA-DC70EA927423}"/>
                </a:ext>
              </a:extLst>
            </p:cNvPr>
            <p:cNvGrpSpPr/>
            <p:nvPr/>
          </p:nvGrpSpPr>
          <p:grpSpPr>
            <a:xfrm>
              <a:off x="6685907" y="2983503"/>
              <a:ext cx="1075929" cy="1075929"/>
              <a:chOff x="9042399" y="2425947"/>
              <a:chExt cx="1075929" cy="1075929"/>
            </a:xfrm>
          </p:grpSpPr>
          <p:sp>
            <p:nvSpPr>
              <p:cNvPr id="65" name="椭圆 64">
                <a:extLst>
                  <a:ext uri="{FF2B5EF4-FFF2-40B4-BE49-F238E27FC236}">
                    <a16:creationId xmlns:a16="http://schemas.microsoft.com/office/drawing/2014/main" id="{F9F928BB-69A3-469B-BA30-37FFE03E0E4F}"/>
                  </a:ext>
                </a:extLst>
              </p:cNvPr>
              <p:cNvSpPr/>
              <p:nvPr/>
            </p:nvSpPr>
            <p:spPr>
              <a:xfrm>
                <a:off x="9159478" y="2543027"/>
                <a:ext cx="841772" cy="841770"/>
              </a:xfrm>
              <a:prstGeom prst="ellipse">
                <a:avLst/>
              </a:prstGeom>
              <a:ln>
                <a:solidFill>
                  <a:srgbClr val="072D52"/>
                </a:solidFill>
                <a:headEnd type="oval"/>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66" name="弧形 65">
                <a:extLst>
                  <a:ext uri="{FF2B5EF4-FFF2-40B4-BE49-F238E27FC236}">
                    <a16:creationId xmlns:a16="http://schemas.microsoft.com/office/drawing/2014/main" id="{ECB8CB0B-BE25-4980-A3C7-7A47CE5E9DC3}"/>
                  </a:ext>
                </a:extLst>
              </p:cNvPr>
              <p:cNvSpPr/>
              <p:nvPr/>
            </p:nvSpPr>
            <p:spPr>
              <a:xfrm>
                <a:off x="9042399" y="2425947"/>
                <a:ext cx="1075929" cy="1075929"/>
              </a:xfrm>
              <a:prstGeom prst="arc">
                <a:avLst>
                  <a:gd name="adj1" fmla="val 16200000"/>
                  <a:gd name="adj2" fmla="val 11790630"/>
                </a:avLst>
              </a:prstGeom>
              <a:ln>
                <a:solidFill>
                  <a:srgbClr val="072D52"/>
                </a:solidFill>
                <a:headEnd type="oval"/>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67" name="椭圆 46">
                <a:extLst>
                  <a:ext uri="{FF2B5EF4-FFF2-40B4-BE49-F238E27FC236}">
                    <a16:creationId xmlns:a16="http://schemas.microsoft.com/office/drawing/2014/main" id="{99D46D66-62C5-444B-B479-34642A344648}"/>
                  </a:ext>
                </a:extLst>
              </p:cNvPr>
              <p:cNvSpPr/>
              <p:nvPr/>
            </p:nvSpPr>
            <p:spPr>
              <a:xfrm>
                <a:off x="9408180" y="2791728"/>
                <a:ext cx="344368" cy="344368"/>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rgbClr val="072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68" name="组合 67">
              <a:extLst>
                <a:ext uri="{FF2B5EF4-FFF2-40B4-BE49-F238E27FC236}">
                  <a16:creationId xmlns:a16="http://schemas.microsoft.com/office/drawing/2014/main" id="{19C691C3-AB76-43B9-971C-C19D96F82ADF}"/>
                </a:ext>
              </a:extLst>
            </p:cNvPr>
            <p:cNvGrpSpPr/>
            <p:nvPr/>
          </p:nvGrpSpPr>
          <p:grpSpPr>
            <a:xfrm>
              <a:off x="1941814" y="4938098"/>
              <a:ext cx="1075929" cy="1075929"/>
              <a:chOff x="9042399" y="2425947"/>
              <a:chExt cx="1075929" cy="1075929"/>
            </a:xfrm>
          </p:grpSpPr>
          <p:sp>
            <p:nvSpPr>
              <p:cNvPr id="69" name="椭圆 68">
                <a:extLst>
                  <a:ext uri="{FF2B5EF4-FFF2-40B4-BE49-F238E27FC236}">
                    <a16:creationId xmlns:a16="http://schemas.microsoft.com/office/drawing/2014/main" id="{1AA24D7C-EBCF-45E3-92B0-06ADDD38B5DE}"/>
                  </a:ext>
                </a:extLst>
              </p:cNvPr>
              <p:cNvSpPr/>
              <p:nvPr/>
            </p:nvSpPr>
            <p:spPr>
              <a:xfrm>
                <a:off x="9159478" y="2543027"/>
                <a:ext cx="841772" cy="841770"/>
              </a:xfrm>
              <a:prstGeom prst="ellipse">
                <a:avLst/>
              </a:prstGeom>
              <a:ln>
                <a:solidFill>
                  <a:srgbClr val="072D52"/>
                </a:solidFill>
                <a:headEnd type="oval"/>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70" name="弧形 69">
                <a:extLst>
                  <a:ext uri="{FF2B5EF4-FFF2-40B4-BE49-F238E27FC236}">
                    <a16:creationId xmlns:a16="http://schemas.microsoft.com/office/drawing/2014/main" id="{B2A46BE2-ACCD-4826-B5BC-6B5251902BA6}"/>
                  </a:ext>
                </a:extLst>
              </p:cNvPr>
              <p:cNvSpPr/>
              <p:nvPr/>
            </p:nvSpPr>
            <p:spPr>
              <a:xfrm>
                <a:off x="9042399" y="2425947"/>
                <a:ext cx="1075929" cy="1075929"/>
              </a:xfrm>
              <a:prstGeom prst="arc">
                <a:avLst>
                  <a:gd name="adj1" fmla="val 16200000"/>
                  <a:gd name="adj2" fmla="val 11790630"/>
                </a:avLst>
              </a:prstGeom>
              <a:ln>
                <a:solidFill>
                  <a:srgbClr val="072D52"/>
                </a:solidFill>
                <a:headEnd type="oval"/>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71" name="椭圆 46">
                <a:extLst>
                  <a:ext uri="{FF2B5EF4-FFF2-40B4-BE49-F238E27FC236}">
                    <a16:creationId xmlns:a16="http://schemas.microsoft.com/office/drawing/2014/main" id="{C97AC5E4-B39B-47C7-BE7C-7A7C6E28BD69}"/>
                  </a:ext>
                </a:extLst>
              </p:cNvPr>
              <p:cNvSpPr/>
              <p:nvPr/>
            </p:nvSpPr>
            <p:spPr>
              <a:xfrm>
                <a:off x="9408180" y="2791728"/>
                <a:ext cx="344368" cy="344368"/>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rgbClr val="072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72" name="组合 71">
              <a:extLst>
                <a:ext uri="{FF2B5EF4-FFF2-40B4-BE49-F238E27FC236}">
                  <a16:creationId xmlns:a16="http://schemas.microsoft.com/office/drawing/2014/main" id="{26E547CF-B982-469C-B23F-266752172AEC}"/>
                </a:ext>
              </a:extLst>
            </p:cNvPr>
            <p:cNvGrpSpPr/>
            <p:nvPr/>
          </p:nvGrpSpPr>
          <p:grpSpPr>
            <a:xfrm>
              <a:off x="1936667" y="2983503"/>
              <a:ext cx="1075929" cy="1075929"/>
              <a:chOff x="9042399" y="2425947"/>
              <a:chExt cx="1075929" cy="1075929"/>
            </a:xfrm>
          </p:grpSpPr>
          <p:sp>
            <p:nvSpPr>
              <p:cNvPr id="73" name="椭圆 72">
                <a:extLst>
                  <a:ext uri="{FF2B5EF4-FFF2-40B4-BE49-F238E27FC236}">
                    <a16:creationId xmlns:a16="http://schemas.microsoft.com/office/drawing/2014/main" id="{3DB069FC-B7B2-4A8A-94FF-A976D2EBFA41}"/>
                  </a:ext>
                </a:extLst>
              </p:cNvPr>
              <p:cNvSpPr/>
              <p:nvPr/>
            </p:nvSpPr>
            <p:spPr>
              <a:xfrm>
                <a:off x="9159478" y="2543027"/>
                <a:ext cx="841772" cy="841770"/>
              </a:xfrm>
              <a:prstGeom prst="ellipse">
                <a:avLst/>
              </a:prstGeom>
              <a:ln>
                <a:solidFill>
                  <a:srgbClr val="072D52"/>
                </a:solidFill>
                <a:headEnd type="oval"/>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74" name="弧形 73">
                <a:extLst>
                  <a:ext uri="{FF2B5EF4-FFF2-40B4-BE49-F238E27FC236}">
                    <a16:creationId xmlns:a16="http://schemas.microsoft.com/office/drawing/2014/main" id="{CF4FAEF9-8A48-4086-BAC8-6B332387FCF8}"/>
                  </a:ext>
                </a:extLst>
              </p:cNvPr>
              <p:cNvSpPr/>
              <p:nvPr/>
            </p:nvSpPr>
            <p:spPr>
              <a:xfrm>
                <a:off x="9042399" y="2425947"/>
                <a:ext cx="1075929" cy="1075929"/>
              </a:xfrm>
              <a:prstGeom prst="arc">
                <a:avLst>
                  <a:gd name="adj1" fmla="val 16200000"/>
                  <a:gd name="adj2" fmla="val 11790630"/>
                </a:avLst>
              </a:prstGeom>
              <a:ln>
                <a:solidFill>
                  <a:srgbClr val="072D52"/>
                </a:solidFill>
                <a:headEnd type="oval"/>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75" name="椭圆 46">
                <a:extLst>
                  <a:ext uri="{FF2B5EF4-FFF2-40B4-BE49-F238E27FC236}">
                    <a16:creationId xmlns:a16="http://schemas.microsoft.com/office/drawing/2014/main" id="{EE1FC3D8-277F-4086-A928-2FED117328EF}"/>
                  </a:ext>
                </a:extLst>
              </p:cNvPr>
              <p:cNvSpPr/>
              <p:nvPr/>
            </p:nvSpPr>
            <p:spPr>
              <a:xfrm>
                <a:off x="9408180" y="2791728"/>
                <a:ext cx="344368" cy="344368"/>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rgbClr val="072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spTree>
    <p:extLst>
      <p:ext uri="{BB962C8B-B14F-4D97-AF65-F5344CB8AC3E}">
        <p14:creationId xmlns:p14="http://schemas.microsoft.com/office/powerpoint/2010/main" val="895649705"/>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p:nvPr/>
        </p:nvGrpSpPr>
        <p:grpSpPr>
          <a:xfrm>
            <a:off x="4337581" y="4117300"/>
            <a:ext cx="1371408" cy="1371593"/>
            <a:chOff x="4337039" y="4117416"/>
            <a:chExt cx="1371831" cy="1371831"/>
          </a:xfrm>
        </p:grpSpPr>
        <p:grpSp>
          <p:nvGrpSpPr>
            <p:cNvPr id="7" name="组合 18"/>
            <p:cNvGrpSpPr/>
            <p:nvPr/>
          </p:nvGrpSpPr>
          <p:grpSpPr>
            <a:xfrm>
              <a:off x="4337039" y="4117416"/>
              <a:ext cx="1371831" cy="1371831"/>
              <a:chOff x="4277955" y="3767258"/>
              <a:chExt cx="1371831" cy="1371831"/>
            </a:xfrm>
          </p:grpSpPr>
          <p:sp>
            <p:nvSpPr>
              <p:cNvPr id="17" name="泪滴形 16"/>
              <p:cNvSpPr/>
              <p:nvPr/>
            </p:nvSpPr>
            <p:spPr>
              <a:xfrm>
                <a:off x="4277955" y="3767258"/>
                <a:ext cx="1371831" cy="1371831"/>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8" name="椭圆 17"/>
              <p:cNvSpPr>
                <a:spLocks noChangeAspect="1"/>
              </p:cNvSpPr>
              <p:nvPr/>
            </p:nvSpPr>
            <p:spPr>
              <a:xfrm>
                <a:off x="4423870" y="3913173"/>
                <a:ext cx="1080000" cy="10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71" name="Freeform 99"/>
            <p:cNvSpPr>
              <a:spLocks noEditPoints="1"/>
            </p:cNvSpPr>
            <p:nvPr/>
          </p:nvSpPr>
          <p:spPr bwMode="auto">
            <a:xfrm>
              <a:off x="4761092" y="4542225"/>
              <a:ext cx="523724" cy="522211"/>
            </a:xfrm>
            <a:custGeom>
              <a:avLst/>
              <a:gdLst>
                <a:gd name="T0" fmla="*/ 80 w 146"/>
                <a:gd name="T1" fmla="*/ 44 h 146"/>
                <a:gd name="T2" fmla="*/ 91 w 146"/>
                <a:gd name="T3" fmla="*/ 33 h 146"/>
                <a:gd name="T4" fmla="*/ 80 w 146"/>
                <a:gd name="T5" fmla="*/ 23 h 146"/>
                <a:gd name="T6" fmla="*/ 69 w 146"/>
                <a:gd name="T7" fmla="*/ 33 h 146"/>
                <a:gd name="T8" fmla="*/ 80 w 146"/>
                <a:gd name="T9" fmla="*/ 44 h 146"/>
                <a:gd name="T10" fmla="*/ 80 w 146"/>
                <a:gd name="T11" fmla="*/ 29 h 146"/>
                <a:gd name="T12" fmla="*/ 85 w 146"/>
                <a:gd name="T13" fmla="*/ 33 h 146"/>
                <a:gd name="T14" fmla="*/ 80 w 146"/>
                <a:gd name="T15" fmla="*/ 38 h 146"/>
                <a:gd name="T16" fmla="*/ 75 w 146"/>
                <a:gd name="T17" fmla="*/ 33 h 146"/>
                <a:gd name="T18" fmla="*/ 80 w 146"/>
                <a:gd name="T19" fmla="*/ 29 h 146"/>
                <a:gd name="T20" fmla="*/ 143 w 146"/>
                <a:gd name="T21" fmla="*/ 0 h 146"/>
                <a:gd name="T22" fmla="*/ 3 w 146"/>
                <a:gd name="T23" fmla="*/ 0 h 146"/>
                <a:gd name="T24" fmla="*/ 0 w 146"/>
                <a:gd name="T25" fmla="*/ 3 h 146"/>
                <a:gd name="T26" fmla="*/ 0 w 146"/>
                <a:gd name="T27" fmla="*/ 143 h 146"/>
                <a:gd name="T28" fmla="*/ 3 w 146"/>
                <a:gd name="T29" fmla="*/ 146 h 146"/>
                <a:gd name="T30" fmla="*/ 143 w 146"/>
                <a:gd name="T31" fmla="*/ 146 h 146"/>
                <a:gd name="T32" fmla="*/ 144 w 146"/>
                <a:gd name="T33" fmla="*/ 145 h 146"/>
                <a:gd name="T34" fmla="*/ 144 w 146"/>
                <a:gd name="T35" fmla="*/ 145 h 146"/>
                <a:gd name="T36" fmla="*/ 145 w 146"/>
                <a:gd name="T37" fmla="*/ 145 h 146"/>
                <a:gd name="T38" fmla="*/ 145 w 146"/>
                <a:gd name="T39" fmla="*/ 145 h 146"/>
                <a:gd name="T40" fmla="*/ 145 w 146"/>
                <a:gd name="T41" fmla="*/ 144 h 146"/>
                <a:gd name="T42" fmla="*/ 146 w 146"/>
                <a:gd name="T43" fmla="*/ 143 h 146"/>
                <a:gd name="T44" fmla="*/ 146 w 146"/>
                <a:gd name="T45" fmla="*/ 143 h 146"/>
                <a:gd name="T46" fmla="*/ 146 w 146"/>
                <a:gd name="T47" fmla="*/ 3 h 146"/>
                <a:gd name="T48" fmla="*/ 143 w 146"/>
                <a:gd name="T49" fmla="*/ 0 h 146"/>
                <a:gd name="T50" fmla="*/ 6 w 146"/>
                <a:gd name="T51" fmla="*/ 140 h 146"/>
                <a:gd name="T52" fmla="*/ 6 w 146"/>
                <a:gd name="T53" fmla="*/ 107 h 146"/>
                <a:gd name="T54" fmla="*/ 55 w 146"/>
                <a:gd name="T55" fmla="*/ 58 h 146"/>
                <a:gd name="T56" fmla="*/ 135 w 146"/>
                <a:gd name="T57" fmla="*/ 140 h 146"/>
                <a:gd name="T58" fmla="*/ 6 w 146"/>
                <a:gd name="T59" fmla="*/ 140 h 146"/>
                <a:gd name="T60" fmla="*/ 140 w 146"/>
                <a:gd name="T61" fmla="*/ 135 h 146"/>
                <a:gd name="T62" fmla="*/ 86 w 146"/>
                <a:gd name="T63" fmla="*/ 81 h 146"/>
                <a:gd name="T64" fmla="*/ 107 w 146"/>
                <a:gd name="T65" fmla="*/ 59 h 146"/>
                <a:gd name="T66" fmla="*/ 140 w 146"/>
                <a:gd name="T67" fmla="*/ 92 h 146"/>
                <a:gd name="T68" fmla="*/ 140 w 146"/>
                <a:gd name="T69" fmla="*/ 135 h 146"/>
                <a:gd name="T70" fmla="*/ 140 w 146"/>
                <a:gd name="T71" fmla="*/ 84 h 146"/>
                <a:gd name="T72" fmla="*/ 109 w 146"/>
                <a:gd name="T73" fmla="*/ 53 h 146"/>
                <a:gd name="T74" fmla="*/ 105 w 146"/>
                <a:gd name="T75" fmla="*/ 53 h 146"/>
                <a:gd name="T76" fmla="*/ 82 w 146"/>
                <a:gd name="T77" fmla="*/ 76 h 146"/>
                <a:gd name="T78" fmla="*/ 57 w 146"/>
                <a:gd name="T79" fmla="*/ 52 h 146"/>
                <a:gd name="T80" fmla="*/ 55 w 146"/>
                <a:gd name="T81" fmla="*/ 51 h 146"/>
                <a:gd name="T82" fmla="*/ 55 w 146"/>
                <a:gd name="T83" fmla="*/ 51 h 146"/>
                <a:gd name="T84" fmla="*/ 53 w 146"/>
                <a:gd name="T85" fmla="*/ 52 h 146"/>
                <a:gd name="T86" fmla="*/ 6 w 146"/>
                <a:gd name="T87" fmla="*/ 98 h 146"/>
                <a:gd name="T88" fmla="*/ 6 w 146"/>
                <a:gd name="T89" fmla="*/ 6 h 146"/>
                <a:gd name="T90" fmla="*/ 140 w 146"/>
                <a:gd name="T91" fmla="*/ 6 h 146"/>
                <a:gd name="T92" fmla="*/ 140 w 146"/>
                <a:gd name="T93" fmla="*/ 8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6" h="146">
                  <a:moveTo>
                    <a:pt x="80" y="44"/>
                  </a:moveTo>
                  <a:cubicBezTo>
                    <a:pt x="86" y="44"/>
                    <a:pt x="91" y="39"/>
                    <a:pt x="91" y="33"/>
                  </a:cubicBezTo>
                  <a:cubicBezTo>
                    <a:pt x="91" y="27"/>
                    <a:pt x="86" y="23"/>
                    <a:pt x="80" y="23"/>
                  </a:cubicBezTo>
                  <a:cubicBezTo>
                    <a:pt x="74" y="23"/>
                    <a:pt x="69" y="27"/>
                    <a:pt x="69" y="33"/>
                  </a:cubicBezTo>
                  <a:cubicBezTo>
                    <a:pt x="69" y="39"/>
                    <a:pt x="74" y="44"/>
                    <a:pt x="80" y="44"/>
                  </a:cubicBezTo>
                  <a:close/>
                  <a:moveTo>
                    <a:pt x="80" y="29"/>
                  </a:moveTo>
                  <a:cubicBezTo>
                    <a:pt x="83" y="29"/>
                    <a:pt x="85" y="31"/>
                    <a:pt x="85" y="33"/>
                  </a:cubicBezTo>
                  <a:cubicBezTo>
                    <a:pt x="85" y="36"/>
                    <a:pt x="83" y="38"/>
                    <a:pt x="80" y="38"/>
                  </a:cubicBezTo>
                  <a:cubicBezTo>
                    <a:pt x="78" y="38"/>
                    <a:pt x="75" y="36"/>
                    <a:pt x="75" y="33"/>
                  </a:cubicBezTo>
                  <a:cubicBezTo>
                    <a:pt x="75" y="31"/>
                    <a:pt x="78" y="29"/>
                    <a:pt x="80" y="29"/>
                  </a:cubicBezTo>
                  <a:close/>
                  <a:moveTo>
                    <a:pt x="143" y="0"/>
                  </a:moveTo>
                  <a:cubicBezTo>
                    <a:pt x="3" y="0"/>
                    <a:pt x="3" y="0"/>
                    <a:pt x="3" y="0"/>
                  </a:cubicBezTo>
                  <a:cubicBezTo>
                    <a:pt x="2" y="0"/>
                    <a:pt x="0" y="2"/>
                    <a:pt x="0" y="3"/>
                  </a:cubicBezTo>
                  <a:cubicBezTo>
                    <a:pt x="0" y="143"/>
                    <a:pt x="0" y="143"/>
                    <a:pt x="0" y="143"/>
                  </a:cubicBezTo>
                  <a:cubicBezTo>
                    <a:pt x="0" y="144"/>
                    <a:pt x="2" y="146"/>
                    <a:pt x="3" y="146"/>
                  </a:cubicBezTo>
                  <a:cubicBezTo>
                    <a:pt x="143" y="146"/>
                    <a:pt x="143" y="146"/>
                    <a:pt x="143" y="146"/>
                  </a:cubicBezTo>
                  <a:cubicBezTo>
                    <a:pt x="143" y="146"/>
                    <a:pt x="143" y="146"/>
                    <a:pt x="144" y="145"/>
                  </a:cubicBezTo>
                  <a:cubicBezTo>
                    <a:pt x="144" y="145"/>
                    <a:pt x="144" y="145"/>
                    <a:pt x="144" y="145"/>
                  </a:cubicBezTo>
                  <a:cubicBezTo>
                    <a:pt x="144" y="145"/>
                    <a:pt x="145" y="145"/>
                    <a:pt x="145" y="145"/>
                  </a:cubicBezTo>
                  <a:cubicBezTo>
                    <a:pt x="145" y="145"/>
                    <a:pt x="145" y="145"/>
                    <a:pt x="145" y="145"/>
                  </a:cubicBezTo>
                  <a:cubicBezTo>
                    <a:pt x="145" y="144"/>
                    <a:pt x="145" y="144"/>
                    <a:pt x="145" y="144"/>
                  </a:cubicBezTo>
                  <a:cubicBezTo>
                    <a:pt x="145" y="143"/>
                    <a:pt x="146" y="143"/>
                    <a:pt x="146" y="143"/>
                  </a:cubicBezTo>
                  <a:cubicBezTo>
                    <a:pt x="146" y="143"/>
                    <a:pt x="146" y="143"/>
                    <a:pt x="146" y="143"/>
                  </a:cubicBezTo>
                  <a:cubicBezTo>
                    <a:pt x="146" y="3"/>
                    <a:pt x="146" y="3"/>
                    <a:pt x="146" y="3"/>
                  </a:cubicBezTo>
                  <a:cubicBezTo>
                    <a:pt x="146" y="2"/>
                    <a:pt x="144" y="0"/>
                    <a:pt x="143" y="0"/>
                  </a:cubicBezTo>
                  <a:close/>
                  <a:moveTo>
                    <a:pt x="6" y="140"/>
                  </a:moveTo>
                  <a:cubicBezTo>
                    <a:pt x="6" y="107"/>
                    <a:pt x="6" y="107"/>
                    <a:pt x="6" y="107"/>
                  </a:cubicBezTo>
                  <a:cubicBezTo>
                    <a:pt x="55" y="58"/>
                    <a:pt x="55" y="58"/>
                    <a:pt x="55" y="58"/>
                  </a:cubicBezTo>
                  <a:cubicBezTo>
                    <a:pt x="135" y="140"/>
                    <a:pt x="135" y="140"/>
                    <a:pt x="135" y="140"/>
                  </a:cubicBezTo>
                  <a:lnTo>
                    <a:pt x="6" y="140"/>
                  </a:lnTo>
                  <a:close/>
                  <a:moveTo>
                    <a:pt x="140" y="135"/>
                  </a:moveTo>
                  <a:cubicBezTo>
                    <a:pt x="86" y="81"/>
                    <a:pt x="86" y="81"/>
                    <a:pt x="86" y="81"/>
                  </a:cubicBezTo>
                  <a:cubicBezTo>
                    <a:pt x="107" y="59"/>
                    <a:pt x="107" y="59"/>
                    <a:pt x="107" y="59"/>
                  </a:cubicBezTo>
                  <a:cubicBezTo>
                    <a:pt x="140" y="92"/>
                    <a:pt x="140" y="92"/>
                    <a:pt x="140" y="92"/>
                  </a:cubicBezTo>
                  <a:lnTo>
                    <a:pt x="140" y="135"/>
                  </a:lnTo>
                  <a:close/>
                  <a:moveTo>
                    <a:pt x="140" y="84"/>
                  </a:moveTo>
                  <a:cubicBezTo>
                    <a:pt x="109" y="53"/>
                    <a:pt x="109" y="53"/>
                    <a:pt x="109" y="53"/>
                  </a:cubicBezTo>
                  <a:cubicBezTo>
                    <a:pt x="108" y="52"/>
                    <a:pt x="106" y="52"/>
                    <a:pt x="105" y="53"/>
                  </a:cubicBezTo>
                  <a:cubicBezTo>
                    <a:pt x="82" y="76"/>
                    <a:pt x="82" y="76"/>
                    <a:pt x="82" y="76"/>
                  </a:cubicBezTo>
                  <a:cubicBezTo>
                    <a:pt x="57" y="52"/>
                    <a:pt x="57" y="52"/>
                    <a:pt x="57" y="52"/>
                  </a:cubicBezTo>
                  <a:cubicBezTo>
                    <a:pt x="57" y="51"/>
                    <a:pt x="56" y="51"/>
                    <a:pt x="55" y="51"/>
                  </a:cubicBezTo>
                  <a:cubicBezTo>
                    <a:pt x="55" y="51"/>
                    <a:pt x="55" y="51"/>
                    <a:pt x="55" y="51"/>
                  </a:cubicBezTo>
                  <a:cubicBezTo>
                    <a:pt x="54" y="51"/>
                    <a:pt x="54" y="51"/>
                    <a:pt x="53" y="52"/>
                  </a:cubicBezTo>
                  <a:cubicBezTo>
                    <a:pt x="6" y="98"/>
                    <a:pt x="6" y="98"/>
                    <a:pt x="6" y="98"/>
                  </a:cubicBezTo>
                  <a:cubicBezTo>
                    <a:pt x="6" y="6"/>
                    <a:pt x="6" y="6"/>
                    <a:pt x="6" y="6"/>
                  </a:cubicBezTo>
                  <a:cubicBezTo>
                    <a:pt x="140" y="6"/>
                    <a:pt x="140" y="6"/>
                    <a:pt x="140" y="6"/>
                  </a:cubicBezTo>
                  <a:lnTo>
                    <a:pt x="140" y="84"/>
                  </a:lnTo>
                  <a:close/>
                </a:path>
              </a:pathLst>
            </a:custGeom>
            <a:solidFill>
              <a:schemeClr val="accent3"/>
            </a:solidFill>
            <a:ln>
              <a:noFill/>
            </a:ln>
            <a:extLst/>
          </p:spPr>
          <p:txBody>
            <a:bodyPr vert="horz" wrap="square" lIns="121861" tIns="60931" rIns="121861" bIns="60931" numCol="1" anchor="t" anchorCtr="0" compatLnSpc="1">
              <a:prstTxWarp prst="textNoShape">
                <a:avLst/>
              </a:prstTxWarp>
            </a:bodyPr>
            <a:lstStyle/>
            <a:p>
              <a:endParaRPr lang="zh-CN" altLang="en-US" sz="2399">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10" name="组合 12"/>
          <p:cNvGrpSpPr/>
          <p:nvPr/>
        </p:nvGrpSpPr>
        <p:grpSpPr>
          <a:xfrm>
            <a:off x="6024333" y="4117300"/>
            <a:ext cx="1371408" cy="1371593"/>
            <a:chOff x="6024309" y="4117416"/>
            <a:chExt cx="1371831" cy="1371831"/>
          </a:xfrm>
        </p:grpSpPr>
        <p:grpSp>
          <p:nvGrpSpPr>
            <p:cNvPr id="12" name="组合 60"/>
            <p:cNvGrpSpPr/>
            <p:nvPr/>
          </p:nvGrpSpPr>
          <p:grpSpPr>
            <a:xfrm flipH="1">
              <a:off x="6024309" y="4117416"/>
              <a:ext cx="1371831" cy="1371831"/>
              <a:chOff x="4277955" y="3767258"/>
              <a:chExt cx="1371831" cy="1371831"/>
            </a:xfrm>
          </p:grpSpPr>
          <p:sp>
            <p:nvSpPr>
              <p:cNvPr id="62" name="泪滴形 61"/>
              <p:cNvSpPr/>
              <p:nvPr/>
            </p:nvSpPr>
            <p:spPr>
              <a:xfrm>
                <a:off x="4277955" y="3767258"/>
                <a:ext cx="1371831" cy="1371831"/>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63" name="椭圆 62"/>
              <p:cNvSpPr>
                <a:spLocks noChangeAspect="1"/>
              </p:cNvSpPr>
              <p:nvPr/>
            </p:nvSpPr>
            <p:spPr>
              <a:xfrm>
                <a:off x="4423870" y="3913173"/>
                <a:ext cx="1080000" cy="10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72" name="Freeform 156"/>
            <p:cNvSpPr>
              <a:spLocks noEditPoints="1"/>
            </p:cNvSpPr>
            <p:nvPr/>
          </p:nvSpPr>
          <p:spPr bwMode="auto">
            <a:xfrm>
              <a:off x="6420019" y="4542225"/>
              <a:ext cx="580408" cy="585922"/>
            </a:xfrm>
            <a:custGeom>
              <a:avLst/>
              <a:gdLst>
                <a:gd name="T0" fmla="*/ 39 w 178"/>
                <a:gd name="T1" fmla="*/ 57 h 180"/>
                <a:gd name="T2" fmla="*/ 53 w 178"/>
                <a:gd name="T3" fmla="*/ 57 h 180"/>
                <a:gd name="T4" fmla="*/ 45 w 178"/>
                <a:gd name="T5" fmla="*/ 57 h 180"/>
                <a:gd name="T6" fmla="*/ 47 w 178"/>
                <a:gd name="T7" fmla="*/ 57 h 180"/>
                <a:gd name="T8" fmla="*/ 105 w 178"/>
                <a:gd name="T9" fmla="*/ 50 h 180"/>
                <a:gd name="T10" fmla="*/ 105 w 178"/>
                <a:gd name="T11" fmla="*/ 63 h 180"/>
                <a:gd name="T12" fmla="*/ 105 w 178"/>
                <a:gd name="T13" fmla="*/ 50 h 180"/>
                <a:gd name="T14" fmla="*/ 105 w 178"/>
                <a:gd name="T15" fmla="*/ 56 h 180"/>
                <a:gd name="T16" fmla="*/ 104 w 178"/>
                <a:gd name="T17" fmla="*/ 57 h 180"/>
                <a:gd name="T18" fmla="*/ 159 w 178"/>
                <a:gd name="T19" fmla="*/ 26 h 180"/>
                <a:gd name="T20" fmla="*/ 159 w 178"/>
                <a:gd name="T21" fmla="*/ 32 h 180"/>
                <a:gd name="T22" fmla="*/ 172 w 178"/>
                <a:gd name="T23" fmla="*/ 37 h 180"/>
                <a:gd name="T24" fmla="*/ 167 w 178"/>
                <a:gd name="T25" fmla="*/ 130 h 180"/>
                <a:gd name="T26" fmla="*/ 145 w 178"/>
                <a:gd name="T27" fmla="*/ 133 h 180"/>
                <a:gd name="T28" fmla="*/ 100 w 178"/>
                <a:gd name="T29" fmla="*/ 131 h 180"/>
                <a:gd name="T30" fmla="*/ 75 w 178"/>
                <a:gd name="T31" fmla="*/ 130 h 180"/>
                <a:gd name="T32" fmla="*/ 72 w 178"/>
                <a:gd name="T33" fmla="*/ 133 h 180"/>
                <a:gd name="T34" fmla="*/ 97 w 178"/>
                <a:gd name="T35" fmla="*/ 136 h 180"/>
                <a:gd name="T36" fmla="*/ 148 w 178"/>
                <a:gd name="T37" fmla="*/ 180 h 180"/>
                <a:gd name="T38" fmla="*/ 151 w 178"/>
                <a:gd name="T39" fmla="*/ 177 h 180"/>
                <a:gd name="T40" fmla="*/ 167 w 178"/>
                <a:gd name="T41" fmla="*/ 136 h 180"/>
                <a:gd name="T42" fmla="*/ 178 w 178"/>
                <a:gd name="T43" fmla="*/ 37 h 180"/>
                <a:gd name="T44" fmla="*/ 75 w 178"/>
                <a:gd name="T45" fmla="*/ 50 h 180"/>
                <a:gd name="T46" fmla="*/ 75 w 178"/>
                <a:gd name="T47" fmla="*/ 63 h 180"/>
                <a:gd name="T48" fmla="*/ 75 w 178"/>
                <a:gd name="T49" fmla="*/ 50 h 180"/>
                <a:gd name="T50" fmla="*/ 75 w 178"/>
                <a:gd name="T51" fmla="*/ 56 h 180"/>
                <a:gd name="T52" fmla="*/ 75 w 178"/>
                <a:gd name="T53" fmla="*/ 57 h 180"/>
                <a:gd name="T54" fmla="*/ 152 w 178"/>
                <a:gd name="T55" fmla="*/ 99 h 180"/>
                <a:gd name="T56" fmla="*/ 140 w 178"/>
                <a:gd name="T57" fmla="*/ 0 h 180"/>
                <a:gd name="T58" fmla="*/ 0 w 178"/>
                <a:gd name="T59" fmla="*/ 11 h 180"/>
                <a:gd name="T60" fmla="*/ 11 w 178"/>
                <a:gd name="T61" fmla="*/ 110 h 180"/>
                <a:gd name="T62" fmla="*/ 27 w 178"/>
                <a:gd name="T63" fmla="*/ 151 h 180"/>
                <a:gd name="T64" fmla="*/ 30 w 178"/>
                <a:gd name="T65" fmla="*/ 154 h 180"/>
                <a:gd name="T66" fmla="*/ 81 w 178"/>
                <a:gd name="T67" fmla="*/ 110 h 180"/>
                <a:gd name="T68" fmla="*/ 78 w 178"/>
                <a:gd name="T69" fmla="*/ 105 h 180"/>
                <a:gd name="T70" fmla="*/ 33 w 178"/>
                <a:gd name="T71" fmla="*/ 107 h 180"/>
                <a:gd name="T72" fmla="*/ 11 w 178"/>
                <a:gd name="T73" fmla="*/ 104 h 180"/>
                <a:gd name="T74" fmla="*/ 6 w 178"/>
                <a:gd name="T75" fmla="*/ 11 h 180"/>
                <a:gd name="T76" fmla="*/ 140 w 178"/>
                <a:gd name="T77" fmla="*/ 6 h 180"/>
                <a:gd name="T78" fmla="*/ 146 w 178"/>
                <a:gd name="T79" fmla="*/ 99 h 180"/>
                <a:gd name="T80" fmla="*/ 80 w 178"/>
                <a:gd name="T81" fmla="*/ 10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8" h="180">
                  <a:moveTo>
                    <a:pt x="46" y="50"/>
                  </a:moveTo>
                  <a:cubicBezTo>
                    <a:pt x="42" y="50"/>
                    <a:pt x="39" y="53"/>
                    <a:pt x="39" y="57"/>
                  </a:cubicBezTo>
                  <a:cubicBezTo>
                    <a:pt x="39" y="60"/>
                    <a:pt x="42" y="63"/>
                    <a:pt x="46" y="63"/>
                  </a:cubicBezTo>
                  <a:cubicBezTo>
                    <a:pt x="49" y="63"/>
                    <a:pt x="53" y="60"/>
                    <a:pt x="53" y="57"/>
                  </a:cubicBezTo>
                  <a:cubicBezTo>
                    <a:pt x="53" y="53"/>
                    <a:pt x="49" y="50"/>
                    <a:pt x="46" y="50"/>
                  </a:cubicBezTo>
                  <a:close/>
                  <a:moveTo>
                    <a:pt x="45" y="57"/>
                  </a:moveTo>
                  <a:cubicBezTo>
                    <a:pt x="45" y="56"/>
                    <a:pt x="45" y="56"/>
                    <a:pt x="46" y="56"/>
                  </a:cubicBezTo>
                  <a:cubicBezTo>
                    <a:pt x="46" y="56"/>
                    <a:pt x="47" y="56"/>
                    <a:pt x="47" y="57"/>
                  </a:cubicBezTo>
                  <a:cubicBezTo>
                    <a:pt x="47" y="58"/>
                    <a:pt x="45" y="58"/>
                    <a:pt x="45" y="57"/>
                  </a:cubicBezTo>
                  <a:close/>
                  <a:moveTo>
                    <a:pt x="105" y="50"/>
                  </a:moveTo>
                  <a:cubicBezTo>
                    <a:pt x="102" y="50"/>
                    <a:pt x="98" y="53"/>
                    <a:pt x="98" y="57"/>
                  </a:cubicBezTo>
                  <a:cubicBezTo>
                    <a:pt x="98" y="60"/>
                    <a:pt x="102" y="63"/>
                    <a:pt x="105" y="63"/>
                  </a:cubicBezTo>
                  <a:cubicBezTo>
                    <a:pt x="109" y="63"/>
                    <a:pt x="112" y="60"/>
                    <a:pt x="112" y="57"/>
                  </a:cubicBezTo>
                  <a:cubicBezTo>
                    <a:pt x="112" y="53"/>
                    <a:pt x="109" y="50"/>
                    <a:pt x="105" y="50"/>
                  </a:cubicBezTo>
                  <a:close/>
                  <a:moveTo>
                    <a:pt x="104" y="57"/>
                  </a:moveTo>
                  <a:cubicBezTo>
                    <a:pt x="104" y="56"/>
                    <a:pt x="105" y="56"/>
                    <a:pt x="105" y="56"/>
                  </a:cubicBezTo>
                  <a:cubicBezTo>
                    <a:pt x="106" y="56"/>
                    <a:pt x="106" y="56"/>
                    <a:pt x="106" y="57"/>
                  </a:cubicBezTo>
                  <a:cubicBezTo>
                    <a:pt x="106" y="58"/>
                    <a:pt x="104" y="58"/>
                    <a:pt x="104" y="57"/>
                  </a:cubicBezTo>
                  <a:close/>
                  <a:moveTo>
                    <a:pt x="167" y="26"/>
                  </a:moveTo>
                  <a:cubicBezTo>
                    <a:pt x="159" y="26"/>
                    <a:pt x="159" y="26"/>
                    <a:pt x="159" y="26"/>
                  </a:cubicBezTo>
                  <a:cubicBezTo>
                    <a:pt x="158" y="26"/>
                    <a:pt x="156" y="27"/>
                    <a:pt x="156" y="29"/>
                  </a:cubicBezTo>
                  <a:cubicBezTo>
                    <a:pt x="156" y="31"/>
                    <a:pt x="158" y="32"/>
                    <a:pt x="159" y="32"/>
                  </a:cubicBezTo>
                  <a:cubicBezTo>
                    <a:pt x="167" y="32"/>
                    <a:pt x="167" y="32"/>
                    <a:pt x="167" y="32"/>
                  </a:cubicBezTo>
                  <a:cubicBezTo>
                    <a:pt x="170" y="32"/>
                    <a:pt x="172" y="34"/>
                    <a:pt x="172" y="37"/>
                  </a:cubicBezTo>
                  <a:cubicBezTo>
                    <a:pt x="172" y="125"/>
                    <a:pt x="172" y="125"/>
                    <a:pt x="172" y="125"/>
                  </a:cubicBezTo>
                  <a:cubicBezTo>
                    <a:pt x="172" y="128"/>
                    <a:pt x="170" y="130"/>
                    <a:pt x="167" y="130"/>
                  </a:cubicBezTo>
                  <a:cubicBezTo>
                    <a:pt x="148" y="130"/>
                    <a:pt x="148" y="130"/>
                    <a:pt x="148" y="130"/>
                  </a:cubicBezTo>
                  <a:cubicBezTo>
                    <a:pt x="146" y="130"/>
                    <a:pt x="145" y="131"/>
                    <a:pt x="145" y="133"/>
                  </a:cubicBezTo>
                  <a:cubicBezTo>
                    <a:pt x="145" y="171"/>
                    <a:pt x="145" y="171"/>
                    <a:pt x="145" y="171"/>
                  </a:cubicBezTo>
                  <a:cubicBezTo>
                    <a:pt x="100" y="131"/>
                    <a:pt x="100" y="131"/>
                    <a:pt x="100" y="131"/>
                  </a:cubicBezTo>
                  <a:cubicBezTo>
                    <a:pt x="100" y="130"/>
                    <a:pt x="99" y="130"/>
                    <a:pt x="98" y="130"/>
                  </a:cubicBezTo>
                  <a:cubicBezTo>
                    <a:pt x="75" y="130"/>
                    <a:pt x="75" y="130"/>
                    <a:pt x="75" y="130"/>
                  </a:cubicBezTo>
                  <a:cubicBezTo>
                    <a:pt x="75" y="130"/>
                    <a:pt x="75" y="130"/>
                    <a:pt x="75" y="130"/>
                  </a:cubicBezTo>
                  <a:cubicBezTo>
                    <a:pt x="73" y="130"/>
                    <a:pt x="72" y="131"/>
                    <a:pt x="72" y="133"/>
                  </a:cubicBezTo>
                  <a:cubicBezTo>
                    <a:pt x="72" y="135"/>
                    <a:pt x="73" y="136"/>
                    <a:pt x="75" y="136"/>
                  </a:cubicBezTo>
                  <a:cubicBezTo>
                    <a:pt x="97" y="136"/>
                    <a:pt x="97" y="136"/>
                    <a:pt x="97" y="136"/>
                  </a:cubicBezTo>
                  <a:cubicBezTo>
                    <a:pt x="146" y="179"/>
                    <a:pt x="146" y="179"/>
                    <a:pt x="146" y="179"/>
                  </a:cubicBezTo>
                  <a:cubicBezTo>
                    <a:pt x="146" y="180"/>
                    <a:pt x="147" y="180"/>
                    <a:pt x="148" y="180"/>
                  </a:cubicBezTo>
                  <a:cubicBezTo>
                    <a:pt x="148" y="180"/>
                    <a:pt x="149" y="180"/>
                    <a:pt x="149" y="180"/>
                  </a:cubicBezTo>
                  <a:cubicBezTo>
                    <a:pt x="150" y="179"/>
                    <a:pt x="151" y="178"/>
                    <a:pt x="151" y="177"/>
                  </a:cubicBezTo>
                  <a:cubicBezTo>
                    <a:pt x="151" y="136"/>
                    <a:pt x="151" y="136"/>
                    <a:pt x="151" y="136"/>
                  </a:cubicBezTo>
                  <a:cubicBezTo>
                    <a:pt x="167" y="136"/>
                    <a:pt x="167" y="136"/>
                    <a:pt x="167" y="136"/>
                  </a:cubicBezTo>
                  <a:cubicBezTo>
                    <a:pt x="173" y="136"/>
                    <a:pt x="178" y="131"/>
                    <a:pt x="178" y="125"/>
                  </a:cubicBezTo>
                  <a:cubicBezTo>
                    <a:pt x="178" y="37"/>
                    <a:pt x="178" y="37"/>
                    <a:pt x="178" y="37"/>
                  </a:cubicBezTo>
                  <a:cubicBezTo>
                    <a:pt x="178" y="31"/>
                    <a:pt x="173" y="26"/>
                    <a:pt x="167" y="26"/>
                  </a:cubicBezTo>
                  <a:close/>
                  <a:moveTo>
                    <a:pt x="75" y="50"/>
                  </a:moveTo>
                  <a:cubicBezTo>
                    <a:pt x="72" y="50"/>
                    <a:pt x="69" y="53"/>
                    <a:pt x="69" y="57"/>
                  </a:cubicBezTo>
                  <a:cubicBezTo>
                    <a:pt x="69" y="60"/>
                    <a:pt x="72" y="63"/>
                    <a:pt x="75" y="63"/>
                  </a:cubicBezTo>
                  <a:cubicBezTo>
                    <a:pt x="79" y="63"/>
                    <a:pt x="82" y="60"/>
                    <a:pt x="82" y="57"/>
                  </a:cubicBezTo>
                  <a:cubicBezTo>
                    <a:pt x="82" y="53"/>
                    <a:pt x="79" y="50"/>
                    <a:pt x="75" y="50"/>
                  </a:cubicBezTo>
                  <a:close/>
                  <a:moveTo>
                    <a:pt x="75" y="57"/>
                  </a:moveTo>
                  <a:cubicBezTo>
                    <a:pt x="75" y="56"/>
                    <a:pt x="75" y="56"/>
                    <a:pt x="75" y="56"/>
                  </a:cubicBezTo>
                  <a:cubicBezTo>
                    <a:pt x="76" y="56"/>
                    <a:pt x="76" y="56"/>
                    <a:pt x="76" y="57"/>
                  </a:cubicBezTo>
                  <a:cubicBezTo>
                    <a:pt x="76" y="58"/>
                    <a:pt x="75" y="58"/>
                    <a:pt x="75" y="57"/>
                  </a:cubicBezTo>
                  <a:close/>
                  <a:moveTo>
                    <a:pt x="140" y="110"/>
                  </a:moveTo>
                  <a:cubicBezTo>
                    <a:pt x="147" y="110"/>
                    <a:pt x="152" y="105"/>
                    <a:pt x="152" y="99"/>
                  </a:cubicBezTo>
                  <a:cubicBezTo>
                    <a:pt x="152" y="11"/>
                    <a:pt x="152" y="11"/>
                    <a:pt x="152" y="11"/>
                  </a:cubicBezTo>
                  <a:cubicBezTo>
                    <a:pt x="152" y="5"/>
                    <a:pt x="147" y="0"/>
                    <a:pt x="140" y="0"/>
                  </a:cubicBezTo>
                  <a:cubicBezTo>
                    <a:pt x="11" y="0"/>
                    <a:pt x="11" y="0"/>
                    <a:pt x="11" y="0"/>
                  </a:cubicBezTo>
                  <a:cubicBezTo>
                    <a:pt x="5" y="0"/>
                    <a:pt x="0" y="5"/>
                    <a:pt x="0" y="11"/>
                  </a:cubicBezTo>
                  <a:cubicBezTo>
                    <a:pt x="0" y="99"/>
                    <a:pt x="0" y="99"/>
                    <a:pt x="0" y="99"/>
                  </a:cubicBezTo>
                  <a:cubicBezTo>
                    <a:pt x="0" y="105"/>
                    <a:pt x="5" y="110"/>
                    <a:pt x="11" y="110"/>
                  </a:cubicBezTo>
                  <a:cubicBezTo>
                    <a:pt x="27" y="110"/>
                    <a:pt x="27" y="110"/>
                    <a:pt x="27" y="110"/>
                  </a:cubicBezTo>
                  <a:cubicBezTo>
                    <a:pt x="27" y="151"/>
                    <a:pt x="27" y="151"/>
                    <a:pt x="27" y="151"/>
                  </a:cubicBezTo>
                  <a:cubicBezTo>
                    <a:pt x="27" y="153"/>
                    <a:pt x="28" y="154"/>
                    <a:pt x="29" y="154"/>
                  </a:cubicBezTo>
                  <a:cubicBezTo>
                    <a:pt x="29" y="154"/>
                    <a:pt x="30" y="154"/>
                    <a:pt x="30" y="154"/>
                  </a:cubicBezTo>
                  <a:cubicBezTo>
                    <a:pt x="31" y="154"/>
                    <a:pt x="31" y="154"/>
                    <a:pt x="32" y="154"/>
                  </a:cubicBezTo>
                  <a:cubicBezTo>
                    <a:pt x="81" y="110"/>
                    <a:pt x="81" y="110"/>
                    <a:pt x="81" y="110"/>
                  </a:cubicBezTo>
                  <a:lnTo>
                    <a:pt x="140" y="110"/>
                  </a:lnTo>
                  <a:close/>
                  <a:moveTo>
                    <a:pt x="78" y="105"/>
                  </a:moveTo>
                  <a:cubicBezTo>
                    <a:pt x="33" y="145"/>
                    <a:pt x="33" y="145"/>
                    <a:pt x="33" y="145"/>
                  </a:cubicBezTo>
                  <a:cubicBezTo>
                    <a:pt x="33" y="107"/>
                    <a:pt x="33" y="107"/>
                    <a:pt x="33" y="107"/>
                  </a:cubicBezTo>
                  <a:cubicBezTo>
                    <a:pt x="33" y="105"/>
                    <a:pt x="32" y="104"/>
                    <a:pt x="30" y="104"/>
                  </a:cubicBezTo>
                  <a:cubicBezTo>
                    <a:pt x="11" y="104"/>
                    <a:pt x="11" y="104"/>
                    <a:pt x="11" y="104"/>
                  </a:cubicBezTo>
                  <a:cubicBezTo>
                    <a:pt x="8" y="104"/>
                    <a:pt x="6" y="102"/>
                    <a:pt x="6" y="99"/>
                  </a:cubicBezTo>
                  <a:cubicBezTo>
                    <a:pt x="6" y="11"/>
                    <a:pt x="6" y="11"/>
                    <a:pt x="6" y="11"/>
                  </a:cubicBezTo>
                  <a:cubicBezTo>
                    <a:pt x="6" y="9"/>
                    <a:pt x="8" y="6"/>
                    <a:pt x="11" y="6"/>
                  </a:cubicBezTo>
                  <a:cubicBezTo>
                    <a:pt x="140" y="6"/>
                    <a:pt x="140" y="6"/>
                    <a:pt x="140" y="6"/>
                  </a:cubicBezTo>
                  <a:cubicBezTo>
                    <a:pt x="143" y="6"/>
                    <a:pt x="146" y="9"/>
                    <a:pt x="146" y="11"/>
                  </a:cubicBezTo>
                  <a:cubicBezTo>
                    <a:pt x="146" y="99"/>
                    <a:pt x="146" y="99"/>
                    <a:pt x="146" y="99"/>
                  </a:cubicBezTo>
                  <a:cubicBezTo>
                    <a:pt x="146" y="102"/>
                    <a:pt x="143" y="104"/>
                    <a:pt x="140" y="104"/>
                  </a:cubicBezTo>
                  <a:cubicBezTo>
                    <a:pt x="80" y="104"/>
                    <a:pt x="80" y="104"/>
                    <a:pt x="80" y="104"/>
                  </a:cubicBezTo>
                  <a:cubicBezTo>
                    <a:pt x="79" y="104"/>
                    <a:pt x="78" y="104"/>
                    <a:pt x="78" y="105"/>
                  </a:cubicBezTo>
                  <a:close/>
                </a:path>
              </a:pathLst>
            </a:custGeom>
            <a:solidFill>
              <a:schemeClr val="accent2"/>
            </a:solidFill>
            <a:ln>
              <a:noFill/>
            </a:ln>
            <a:extLst/>
          </p:spPr>
          <p:txBody>
            <a:bodyPr vert="horz" wrap="square" lIns="121861" tIns="60931" rIns="121861" bIns="60931" numCol="1" anchor="t" anchorCtr="0" compatLnSpc="1">
              <a:prstTxWarp prst="textNoShape">
                <a:avLst/>
              </a:prstTxWarp>
            </a:bodyPr>
            <a:lstStyle/>
            <a:p>
              <a:endParaRPr lang="zh-CN" altLang="en-US" sz="2399">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13" name="组合 6"/>
          <p:cNvGrpSpPr/>
          <p:nvPr/>
        </p:nvGrpSpPr>
        <p:grpSpPr>
          <a:xfrm>
            <a:off x="4337581" y="2374408"/>
            <a:ext cx="1371408" cy="1371593"/>
            <a:chOff x="4337039" y="2374221"/>
            <a:chExt cx="1371831" cy="1371831"/>
          </a:xfrm>
        </p:grpSpPr>
        <p:grpSp>
          <p:nvGrpSpPr>
            <p:cNvPr id="14" name="组合 44"/>
            <p:cNvGrpSpPr/>
            <p:nvPr/>
          </p:nvGrpSpPr>
          <p:grpSpPr>
            <a:xfrm flipV="1">
              <a:off x="4337039" y="2374221"/>
              <a:ext cx="1371831" cy="1371831"/>
              <a:chOff x="4277955" y="3767258"/>
              <a:chExt cx="1371831" cy="1371831"/>
            </a:xfrm>
          </p:grpSpPr>
          <p:sp>
            <p:nvSpPr>
              <p:cNvPr id="49" name="泪滴形 48"/>
              <p:cNvSpPr/>
              <p:nvPr/>
            </p:nvSpPr>
            <p:spPr>
              <a:xfrm>
                <a:off x="4277955" y="3767258"/>
                <a:ext cx="1371831" cy="1371831"/>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0" name="椭圆 49"/>
              <p:cNvSpPr>
                <a:spLocks noChangeAspect="1"/>
              </p:cNvSpPr>
              <p:nvPr/>
            </p:nvSpPr>
            <p:spPr>
              <a:xfrm>
                <a:off x="4423870" y="3913173"/>
                <a:ext cx="1080000" cy="10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73" name="Freeform 107"/>
            <p:cNvSpPr>
              <a:spLocks noEditPoints="1"/>
            </p:cNvSpPr>
            <p:nvPr/>
          </p:nvSpPr>
          <p:spPr bwMode="auto">
            <a:xfrm>
              <a:off x="4761092" y="2749543"/>
              <a:ext cx="566164" cy="550524"/>
            </a:xfrm>
            <a:custGeom>
              <a:avLst/>
              <a:gdLst>
                <a:gd name="T0" fmla="*/ 134 w 153"/>
                <a:gd name="T1" fmla="*/ 70 h 149"/>
                <a:gd name="T2" fmla="*/ 131 w 153"/>
                <a:gd name="T3" fmla="*/ 73 h 149"/>
                <a:gd name="T4" fmla="*/ 131 w 153"/>
                <a:gd name="T5" fmla="*/ 143 h 149"/>
                <a:gd name="T6" fmla="*/ 6 w 153"/>
                <a:gd name="T7" fmla="*/ 143 h 149"/>
                <a:gd name="T8" fmla="*/ 6 w 153"/>
                <a:gd name="T9" fmla="*/ 18 h 149"/>
                <a:gd name="T10" fmla="*/ 85 w 153"/>
                <a:gd name="T11" fmla="*/ 18 h 149"/>
                <a:gd name="T12" fmla="*/ 88 w 153"/>
                <a:gd name="T13" fmla="*/ 15 h 149"/>
                <a:gd name="T14" fmla="*/ 85 w 153"/>
                <a:gd name="T15" fmla="*/ 12 h 149"/>
                <a:gd name="T16" fmla="*/ 3 w 153"/>
                <a:gd name="T17" fmla="*/ 12 h 149"/>
                <a:gd name="T18" fmla="*/ 0 w 153"/>
                <a:gd name="T19" fmla="*/ 15 h 149"/>
                <a:gd name="T20" fmla="*/ 0 w 153"/>
                <a:gd name="T21" fmla="*/ 146 h 149"/>
                <a:gd name="T22" fmla="*/ 3 w 153"/>
                <a:gd name="T23" fmla="*/ 149 h 149"/>
                <a:gd name="T24" fmla="*/ 134 w 153"/>
                <a:gd name="T25" fmla="*/ 149 h 149"/>
                <a:gd name="T26" fmla="*/ 137 w 153"/>
                <a:gd name="T27" fmla="*/ 146 h 149"/>
                <a:gd name="T28" fmla="*/ 137 w 153"/>
                <a:gd name="T29" fmla="*/ 73 h 149"/>
                <a:gd name="T30" fmla="*/ 134 w 153"/>
                <a:gd name="T31" fmla="*/ 70 h 149"/>
                <a:gd name="T32" fmla="*/ 134 w 153"/>
                <a:gd name="T33" fmla="*/ 8 h 149"/>
                <a:gd name="T34" fmla="*/ 117 w 153"/>
                <a:gd name="T35" fmla="*/ 0 h 149"/>
                <a:gd name="T36" fmla="*/ 108 w 153"/>
                <a:gd name="T37" fmla="*/ 5 h 149"/>
                <a:gd name="T38" fmla="*/ 108 w 153"/>
                <a:gd name="T39" fmla="*/ 6 h 149"/>
                <a:gd name="T40" fmla="*/ 105 w 153"/>
                <a:gd name="T41" fmla="*/ 10 h 149"/>
                <a:gd name="T42" fmla="*/ 68 w 153"/>
                <a:gd name="T43" fmla="*/ 64 h 149"/>
                <a:gd name="T44" fmla="*/ 67 w 153"/>
                <a:gd name="T45" fmla="*/ 65 h 149"/>
                <a:gd name="T46" fmla="*/ 65 w 153"/>
                <a:gd name="T47" fmla="*/ 100 h 149"/>
                <a:gd name="T48" fmla="*/ 67 w 153"/>
                <a:gd name="T49" fmla="*/ 103 h 149"/>
                <a:gd name="T50" fmla="*/ 68 w 153"/>
                <a:gd name="T51" fmla="*/ 103 h 149"/>
                <a:gd name="T52" fmla="*/ 69 w 153"/>
                <a:gd name="T53" fmla="*/ 103 h 149"/>
                <a:gd name="T54" fmla="*/ 104 w 153"/>
                <a:gd name="T55" fmla="*/ 91 h 149"/>
                <a:gd name="T56" fmla="*/ 105 w 153"/>
                <a:gd name="T57" fmla="*/ 90 h 149"/>
                <a:gd name="T58" fmla="*/ 141 w 153"/>
                <a:gd name="T59" fmla="*/ 39 h 149"/>
                <a:gd name="T60" fmla="*/ 142 w 153"/>
                <a:gd name="T61" fmla="*/ 36 h 149"/>
                <a:gd name="T62" fmla="*/ 146 w 153"/>
                <a:gd name="T63" fmla="*/ 32 h 149"/>
                <a:gd name="T64" fmla="*/ 146 w 153"/>
                <a:gd name="T65" fmla="*/ 31 h 149"/>
                <a:gd name="T66" fmla="*/ 134 w 153"/>
                <a:gd name="T67" fmla="*/ 8 h 149"/>
                <a:gd name="T68" fmla="*/ 72 w 153"/>
                <a:gd name="T69" fmla="*/ 96 h 149"/>
                <a:gd name="T70" fmla="*/ 73 w 153"/>
                <a:gd name="T71" fmla="*/ 69 h 149"/>
                <a:gd name="T72" fmla="*/ 79 w 153"/>
                <a:gd name="T73" fmla="*/ 74 h 149"/>
                <a:gd name="T74" fmla="*/ 81 w 153"/>
                <a:gd name="T75" fmla="*/ 76 h 149"/>
                <a:gd name="T76" fmla="*/ 89 w 153"/>
                <a:gd name="T77" fmla="*/ 82 h 149"/>
                <a:gd name="T78" fmla="*/ 91 w 153"/>
                <a:gd name="T79" fmla="*/ 84 h 149"/>
                <a:gd name="T80" fmla="*/ 97 w 153"/>
                <a:gd name="T81" fmla="*/ 87 h 149"/>
                <a:gd name="T82" fmla="*/ 72 w 153"/>
                <a:gd name="T83" fmla="*/ 96 h 149"/>
                <a:gd name="T84" fmla="*/ 102 w 153"/>
                <a:gd name="T85" fmla="*/ 84 h 149"/>
                <a:gd name="T86" fmla="*/ 94 w 153"/>
                <a:gd name="T87" fmla="*/ 78 h 149"/>
                <a:gd name="T88" fmla="*/ 84 w 153"/>
                <a:gd name="T89" fmla="*/ 71 h 149"/>
                <a:gd name="T90" fmla="*/ 75 w 153"/>
                <a:gd name="T91" fmla="*/ 63 h 149"/>
                <a:gd name="T92" fmla="*/ 108 w 153"/>
                <a:gd name="T93" fmla="*/ 16 h 149"/>
                <a:gd name="T94" fmla="*/ 108 w 153"/>
                <a:gd name="T95" fmla="*/ 15 h 149"/>
                <a:gd name="T96" fmla="*/ 124 w 153"/>
                <a:gd name="T97" fmla="*/ 22 h 149"/>
                <a:gd name="T98" fmla="*/ 136 w 153"/>
                <a:gd name="T99" fmla="*/ 34 h 149"/>
                <a:gd name="T100" fmla="*/ 102 w 153"/>
                <a:gd name="T101" fmla="*/ 84 h 149"/>
                <a:gd name="T102" fmla="*/ 141 w 153"/>
                <a:gd name="T103" fmla="*/ 28 h 149"/>
                <a:gd name="T104" fmla="*/ 141 w 153"/>
                <a:gd name="T105" fmla="*/ 28 h 149"/>
                <a:gd name="T106" fmla="*/ 140 w 153"/>
                <a:gd name="T107" fmla="*/ 29 h 149"/>
                <a:gd name="T108" fmla="*/ 128 w 153"/>
                <a:gd name="T109" fmla="*/ 17 h 149"/>
                <a:gd name="T110" fmla="*/ 112 w 153"/>
                <a:gd name="T111" fmla="*/ 10 h 149"/>
                <a:gd name="T112" fmla="*/ 112 w 153"/>
                <a:gd name="T113" fmla="*/ 10 h 149"/>
                <a:gd name="T114" fmla="*/ 113 w 153"/>
                <a:gd name="T115" fmla="*/ 9 h 149"/>
                <a:gd name="T116" fmla="*/ 117 w 153"/>
                <a:gd name="T117" fmla="*/ 6 h 149"/>
                <a:gd name="T118" fmla="*/ 130 w 153"/>
                <a:gd name="T119" fmla="*/ 13 h 149"/>
                <a:gd name="T120" fmla="*/ 141 w 153"/>
                <a:gd name="T121" fmla="*/ 2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3" h="149">
                  <a:moveTo>
                    <a:pt x="134" y="70"/>
                  </a:moveTo>
                  <a:cubicBezTo>
                    <a:pt x="133" y="70"/>
                    <a:pt x="131" y="72"/>
                    <a:pt x="131" y="73"/>
                  </a:cubicBezTo>
                  <a:cubicBezTo>
                    <a:pt x="131" y="143"/>
                    <a:pt x="131" y="143"/>
                    <a:pt x="131" y="143"/>
                  </a:cubicBezTo>
                  <a:cubicBezTo>
                    <a:pt x="6" y="143"/>
                    <a:pt x="6" y="143"/>
                    <a:pt x="6" y="143"/>
                  </a:cubicBezTo>
                  <a:cubicBezTo>
                    <a:pt x="6" y="18"/>
                    <a:pt x="6" y="18"/>
                    <a:pt x="6" y="18"/>
                  </a:cubicBezTo>
                  <a:cubicBezTo>
                    <a:pt x="85" y="18"/>
                    <a:pt x="85" y="18"/>
                    <a:pt x="85" y="18"/>
                  </a:cubicBezTo>
                  <a:cubicBezTo>
                    <a:pt x="86" y="18"/>
                    <a:pt x="88" y="16"/>
                    <a:pt x="88" y="15"/>
                  </a:cubicBezTo>
                  <a:cubicBezTo>
                    <a:pt x="88" y="13"/>
                    <a:pt x="86" y="12"/>
                    <a:pt x="85" y="12"/>
                  </a:cubicBezTo>
                  <a:cubicBezTo>
                    <a:pt x="3" y="12"/>
                    <a:pt x="3" y="12"/>
                    <a:pt x="3" y="12"/>
                  </a:cubicBezTo>
                  <a:cubicBezTo>
                    <a:pt x="2" y="12"/>
                    <a:pt x="0" y="13"/>
                    <a:pt x="0" y="15"/>
                  </a:cubicBezTo>
                  <a:cubicBezTo>
                    <a:pt x="0" y="146"/>
                    <a:pt x="0" y="146"/>
                    <a:pt x="0" y="146"/>
                  </a:cubicBezTo>
                  <a:cubicBezTo>
                    <a:pt x="0" y="148"/>
                    <a:pt x="2" y="149"/>
                    <a:pt x="3" y="149"/>
                  </a:cubicBezTo>
                  <a:cubicBezTo>
                    <a:pt x="134" y="149"/>
                    <a:pt x="134" y="149"/>
                    <a:pt x="134" y="149"/>
                  </a:cubicBezTo>
                  <a:cubicBezTo>
                    <a:pt x="136" y="149"/>
                    <a:pt x="137" y="148"/>
                    <a:pt x="137" y="146"/>
                  </a:cubicBezTo>
                  <a:cubicBezTo>
                    <a:pt x="137" y="73"/>
                    <a:pt x="137" y="73"/>
                    <a:pt x="137" y="73"/>
                  </a:cubicBezTo>
                  <a:cubicBezTo>
                    <a:pt x="137" y="72"/>
                    <a:pt x="136" y="70"/>
                    <a:pt x="134" y="70"/>
                  </a:cubicBezTo>
                  <a:close/>
                  <a:moveTo>
                    <a:pt x="134" y="8"/>
                  </a:moveTo>
                  <a:cubicBezTo>
                    <a:pt x="127" y="3"/>
                    <a:pt x="121" y="0"/>
                    <a:pt x="117" y="0"/>
                  </a:cubicBezTo>
                  <a:cubicBezTo>
                    <a:pt x="114" y="0"/>
                    <a:pt x="111" y="2"/>
                    <a:pt x="108" y="5"/>
                  </a:cubicBezTo>
                  <a:cubicBezTo>
                    <a:pt x="108" y="6"/>
                    <a:pt x="108" y="6"/>
                    <a:pt x="108" y="6"/>
                  </a:cubicBezTo>
                  <a:cubicBezTo>
                    <a:pt x="107" y="7"/>
                    <a:pt x="106" y="9"/>
                    <a:pt x="105" y="10"/>
                  </a:cubicBezTo>
                  <a:cubicBezTo>
                    <a:pt x="68" y="64"/>
                    <a:pt x="68" y="64"/>
                    <a:pt x="68" y="64"/>
                  </a:cubicBezTo>
                  <a:cubicBezTo>
                    <a:pt x="67" y="64"/>
                    <a:pt x="67" y="65"/>
                    <a:pt x="67" y="65"/>
                  </a:cubicBezTo>
                  <a:cubicBezTo>
                    <a:pt x="65" y="100"/>
                    <a:pt x="65" y="100"/>
                    <a:pt x="65" y="100"/>
                  </a:cubicBezTo>
                  <a:cubicBezTo>
                    <a:pt x="65" y="101"/>
                    <a:pt x="66" y="102"/>
                    <a:pt x="67" y="103"/>
                  </a:cubicBezTo>
                  <a:cubicBezTo>
                    <a:pt x="67" y="103"/>
                    <a:pt x="68" y="103"/>
                    <a:pt x="68" y="103"/>
                  </a:cubicBezTo>
                  <a:cubicBezTo>
                    <a:pt x="69" y="103"/>
                    <a:pt x="69" y="103"/>
                    <a:pt x="69" y="103"/>
                  </a:cubicBezTo>
                  <a:cubicBezTo>
                    <a:pt x="104" y="91"/>
                    <a:pt x="104" y="91"/>
                    <a:pt x="104" y="91"/>
                  </a:cubicBezTo>
                  <a:cubicBezTo>
                    <a:pt x="104" y="91"/>
                    <a:pt x="105" y="91"/>
                    <a:pt x="105" y="90"/>
                  </a:cubicBezTo>
                  <a:cubicBezTo>
                    <a:pt x="141" y="39"/>
                    <a:pt x="141" y="39"/>
                    <a:pt x="141" y="39"/>
                  </a:cubicBezTo>
                  <a:cubicBezTo>
                    <a:pt x="142" y="36"/>
                    <a:pt x="142" y="36"/>
                    <a:pt x="142" y="36"/>
                  </a:cubicBezTo>
                  <a:cubicBezTo>
                    <a:pt x="144" y="34"/>
                    <a:pt x="145" y="33"/>
                    <a:pt x="146" y="32"/>
                  </a:cubicBezTo>
                  <a:cubicBezTo>
                    <a:pt x="146" y="31"/>
                    <a:pt x="146" y="31"/>
                    <a:pt x="146" y="31"/>
                  </a:cubicBezTo>
                  <a:cubicBezTo>
                    <a:pt x="153" y="22"/>
                    <a:pt x="144" y="14"/>
                    <a:pt x="134" y="8"/>
                  </a:cubicBezTo>
                  <a:close/>
                  <a:moveTo>
                    <a:pt x="72" y="96"/>
                  </a:moveTo>
                  <a:cubicBezTo>
                    <a:pt x="73" y="69"/>
                    <a:pt x="73" y="69"/>
                    <a:pt x="73" y="69"/>
                  </a:cubicBezTo>
                  <a:cubicBezTo>
                    <a:pt x="75" y="70"/>
                    <a:pt x="78" y="72"/>
                    <a:pt x="79" y="74"/>
                  </a:cubicBezTo>
                  <a:cubicBezTo>
                    <a:pt x="79" y="75"/>
                    <a:pt x="80" y="76"/>
                    <a:pt x="81" y="76"/>
                  </a:cubicBezTo>
                  <a:cubicBezTo>
                    <a:pt x="81" y="76"/>
                    <a:pt x="87" y="77"/>
                    <a:pt x="89" y="82"/>
                  </a:cubicBezTo>
                  <a:cubicBezTo>
                    <a:pt x="89" y="83"/>
                    <a:pt x="90" y="84"/>
                    <a:pt x="91" y="84"/>
                  </a:cubicBezTo>
                  <a:cubicBezTo>
                    <a:pt x="91" y="84"/>
                    <a:pt x="94" y="84"/>
                    <a:pt x="97" y="87"/>
                  </a:cubicBezTo>
                  <a:lnTo>
                    <a:pt x="72" y="96"/>
                  </a:lnTo>
                  <a:close/>
                  <a:moveTo>
                    <a:pt x="102" y="84"/>
                  </a:moveTo>
                  <a:cubicBezTo>
                    <a:pt x="99" y="80"/>
                    <a:pt x="96" y="79"/>
                    <a:pt x="94" y="78"/>
                  </a:cubicBezTo>
                  <a:cubicBezTo>
                    <a:pt x="91" y="74"/>
                    <a:pt x="86" y="72"/>
                    <a:pt x="84" y="71"/>
                  </a:cubicBezTo>
                  <a:cubicBezTo>
                    <a:pt x="82" y="67"/>
                    <a:pt x="78" y="65"/>
                    <a:pt x="75" y="63"/>
                  </a:cubicBezTo>
                  <a:cubicBezTo>
                    <a:pt x="108" y="16"/>
                    <a:pt x="108" y="16"/>
                    <a:pt x="108" y="16"/>
                  </a:cubicBezTo>
                  <a:cubicBezTo>
                    <a:pt x="108" y="15"/>
                    <a:pt x="108" y="15"/>
                    <a:pt x="108" y="15"/>
                  </a:cubicBezTo>
                  <a:cubicBezTo>
                    <a:pt x="113" y="16"/>
                    <a:pt x="119" y="18"/>
                    <a:pt x="124" y="22"/>
                  </a:cubicBezTo>
                  <a:cubicBezTo>
                    <a:pt x="130" y="26"/>
                    <a:pt x="134" y="31"/>
                    <a:pt x="136" y="34"/>
                  </a:cubicBezTo>
                  <a:lnTo>
                    <a:pt x="102" y="84"/>
                  </a:lnTo>
                  <a:close/>
                  <a:moveTo>
                    <a:pt x="141" y="28"/>
                  </a:moveTo>
                  <a:cubicBezTo>
                    <a:pt x="141" y="28"/>
                    <a:pt x="141" y="28"/>
                    <a:pt x="141" y="28"/>
                  </a:cubicBezTo>
                  <a:cubicBezTo>
                    <a:pt x="140" y="29"/>
                    <a:pt x="140" y="29"/>
                    <a:pt x="140" y="29"/>
                  </a:cubicBezTo>
                  <a:cubicBezTo>
                    <a:pt x="137" y="25"/>
                    <a:pt x="133" y="21"/>
                    <a:pt x="128" y="17"/>
                  </a:cubicBezTo>
                  <a:cubicBezTo>
                    <a:pt x="122" y="14"/>
                    <a:pt x="117" y="11"/>
                    <a:pt x="112" y="10"/>
                  </a:cubicBezTo>
                  <a:cubicBezTo>
                    <a:pt x="112" y="10"/>
                    <a:pt x="112" y="10"/>
                    <a:pt x="112" y="10"/>
                  </a:cubicBezTo>
                  <a:cubicBezTo>
                    <a:pt x="113" y="9"/>
                    <a:pt x="113" y="9"/>
                    <a:pt x="113" y="9"/>
                  </a:cubicBezTo>
                  <a:cubicBezTo>
                    <a:pt x="114" y="7"/>
                    <a:pt x="116" y="6"/>
                    <a:pt x="117" y="6"/>
                  </a:cubicBezTo>
                  <a:cubicBezTo>
                    <a:pt x="120" y="6"/>
                    <a:pt x="124" y="8"/>
                    <a:pt x="130" y="13"/>
                  </a:cubicBezTo>
                  <a:cubicBezTo>
                    <a:pt x="144" y="22"/>
                    <a:pt x="143" y="25"/>
                    <a:pt x="141" y="28"/>
                  </a:cubicBezTo>
                  <a:close/>
                </a:path>
              </a:pathLst>
            </a:custGeom>
            <a:solidFill>
              <a:schemeClr val="accent3"/>
            </a:solidFill>
            <a:ln>
              <a:noFill/>
            </a:ln>
            <a:extLst/>
          </p:spPr>
          <p:txBody>
            <a:bodyPr vert="horz" wrap="square" lIns="121861" tIns="60931" rIns="121861" bIns="60931" numCol="1" anchor="t" anchorCtr="0" compatLnSpc="1">
              <a:prstTxWarp prst="textNoShape">
                <a:avLst/>
              </a:prstTxWarp>
            </a:bodyPr>
            <a:lstStyle/>
            <a:p>
              <a:endParaRPr lang="zh-CN" altLang="en-US" sz="2399">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15" name="组合 9"/>
          <p:cNvGrpSpPr/>
          <p:nvPr/>
        </p:nvGrpSpPr>
        <p:grpSpPr>
          <a:xfrm>
            <a:off x="6024333" y="2374408"/>
            <a:ext cx="1371408" cy="1371593"/>
            <a:chOff x="6024309" y="2374221"/>
            <a:chExt cx="1371831" cy="1371831"/>
          </a:xfrm>
        </p:grpSpPr>
        <p:grpSp>
          <p:nvGrpSpPr>
            <p:cNvPr id="16" name="组合 63"/>
            <p:cNvGrpSpPr/>
            <p:nvPr/>
          </p:nvGrpSpPr>
          <p:grpSpPr>
            <a:xfrm flipH="1" flipV="1">
              <a:off x="6024309" y="2374221"/>
              <a:ext cx="1371831" cy="1371831"/>
              <a:chOff x="4277955" y="3767258"/>
              <a:chExt cx="1371831" cy="1371831"/>
            </a:xfrm>
          </p:grpSpPr>
          <p:sp>
            <p:nvSpPr>
              <p:cNvPr id="65" name="泪滴形 64"/>
              <p:cNvSpPr/>
              <p:nvPr/>
            </p:nvSpPr>
            <p:spPr>
              <a:xfrm>
                <a:off x="4277955" y="3767258"/>
                <a:ext cx="1371831" cy="1371831"/>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66" name="椭圆 65"/>
              <p:cNvSpPr>
                <a:spLocks noChangeAspect="1"/>
              </p:cNvSpPr>
              <p:nvPr/>
            </p:nvSpPr>
            <p:spPr>
              <a:xfrm>
                <a:off x="4423870" y="3913173"/>
                <a:ext cx="1080000" cy="10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74" name="Freeform 155"/>
            <p:cNvSpPr>
              <a:spLocks noEditPoints="1"/>
            </p:cNvSpPr>
            <p:nvPr/>
          </p:nvSpPr>
          <p:spPr bwMode="auto">
            <a:xfrm>
              <a:off x="6441896" y="2844717"/>
              <a:ext cx="536655" cy="511244"/>
            </a:xfrm>
            <a:custGeom>
              <a:avLst/>
              <a:gdLst>
                <a:gd name="T0" fmla="*/ 106 w 152"/>
                <a:gd name="T1" fmla="*/ 49 h 145"/>
                <a:gd name="T2" fmla="*/ 99 w 152"/>
                <a:gd name="T3" fmla="*/ 56 h 145"/>
                <a:gd name="T4" fmla="*/ 106 w 152"/>
                <a:gd name="T5" fmla="*/ 63 h 145"/>
                <a:gd name="T6" fmla="*/ 113 w 152"/>
                <a:gd name="T7" fmla="*/ 56 h 145"/>
                <a:gd name="T8" fmla="*/ 106 w 152"/>
                <a:gd name="T9" fmla="*/ 49 h 145"/>
                <a:gd name="T10" fmla="*/ 105 w 152"/>
                <a:gd name="T11" fmla="*/ 56 h 145"/>
                <a:gd name="T12" fmla="*/ 106 w 152"/>
                <a:gd name="T13" fmla="*/ 55 h 145"/>
                <a:gd name="T14" fmla="*/ 107 w 152"/>
                <a:gd name="T15" fmla="*/ 56 h 145"/>
                <a:gd name="T16" fmla="*/ 105 w 152"/>
                <a:gd name="T17" fmla="*/ 56 h 145"/>
                <a:gd name="T18" fmla="*/ 46 w 152"/>
                <a:gd name="T19" fmla="*/ 49 h 145"/>
                <a:gd name="T20" fmla="*/ 39 w 152"/>
                <a:gd name="T21" fmla="*/ 56 h 145"/>
                <a:gd name="T22" fmla="*/ 46 w 152"/>
                <a:gd name="T23" fmla="*/ 63 h 145"/>
                <a:gd name="T24" fmla="*/ 53 w 152"/>
                <a:gd name="T25" fmla="*/ 56 h 145"/>
                <a:gd name="T26" fmla="*/ 46 w 152"/>
                <a:gd name="T27" fmla="*/ 49 h 145"/>
                <a:gd name="T28" fmla="*/ 45 w 152"/>
                <a:gd name="T29" fmla="*/ 56 h 145"/>
                <a:gd name="T30" fmla="*/ 46 w 152"/>
                <a:gd name="T31" fmla="*/ 55 h 145"/>
                <a:gd name="T32" fmla="*/ 47 w 152"/>
                <a:gd name="T33" fmla="*/ 56 h 145"/>
                <a:gd name="T34" fmla="*/ 45 w 152"/>
                <a:gd name="T35" fmla="*/ 56 h 145"/>
                <a:gd name="T36" fmla="*/ 141 w 152"/>
                <a:gd name="T37" fmla="*/ 0 h 145"/>
                <a:gd name="T38" fmla="*/ 11 w 152"/>
                <a:gd name="T39" fmla="*/ 0 h 145"/>
                <a:gd name="T40" fmla="*/ 0 w 152"/>
                <a:gd name="T41" fmla="*/ 11 h 145"/>
                <a:gd name="T42" fmla="*/ 0 w 152"/>
                <a:gd name="T43" fmla="*/ 99 h 145"/>
                <a:gd name="T44" fmla="*/ 11 w 152"/>
                <a:gd name="T45" fmla="*/ 110 h 145"/>
                <a:gd name="T46" fmla="*/ 53 w 152"/>
                <a:gd name="T47" fmla="*/ 110 h 145"/>
                <a:gd name="T48" fmla="*/ 74 w 152"/>
                <a:gd name="T49" fmla="*/ 143 h 145"/>
                <a:gd name="T50" fmla="*/ 76 w 152"/>
                <a:gd name="T51" fmla="*/ 145 h 145"/>
                <a:gd name="T52" fmla="*/ 79 w 152"/>
                <a:gd name="T53" fmla="*/ 143 h 145"/>
                <a:gd name="T54" fmla="*/ 100 w 152"/>
                <a:gd name="T55" fmla="*/ 110 h 145"/>
                <a:gd name="T56" fmla="*/ 141 w 152"/>
                <a:gd name="T57" fmla="*/ 110 h 145"/>
                <a:gd name="T58" fmla="*/ 152 w 152"/>
                <a:gd name="T59" fmla="*/ 99 h 145"/>
                <a:gd name="T60" fmla="*/ 152 w 152"/>
                <a:gd name="T61" fmla="*/ 11 h 145"/>
                <a:gd name="T62" fmla="*/ 141 w 152"/>
                <a:gd name="T63" fmla="*/ 0 h 145"/>
                <a:gd name="T64" fmla="*/ 146 w 152"/>
                <a:gd name="T65" fmla="*/ 99 h 145"/>
                <a:gd name="T66" fmla="*/ 141 w 152"/>
                <a:gd name="T67" fmla="*/ 104 h 145"/>
                <a:gd name="T68" fmla="*/ 98 w 152"/>
                <a:gd name="T69" fmla="*/ 104 h 145"/>
                <a:gd name="T70" fmla="*/ 97 w 152"/>
                <a:gd name="T71" fmla="*/ 104 h 145"/>
                <a:gd name="T72" fmla="*/ 97 w 152"/>
                <a:gd name="T73" fmla="*/ 104 h 145"/>
                <a:gd name="T74" fmla="*/ 97 w 152"/>
                <a:gd name="T75" fmla="*/ 104 h 145"/>
                <a:gd name="T76" fmla="*/ 95 w 152"/>
                <a:gd name="T77" fmla="*/ 105 h 145"/>
                <a:gd name="T78" fmla="*/ 76 w 152"/>
                <a:gd name="T79" fmla="*/ 136 h 145"/>
                <a:gd name="T80" fmla="*/ 57 w 152"/>
                <a:gd name="T81" fmla="*/ 105 h 145"/>
                <a:gd name="T82" fmla="*/ 55 w 152"/>
                <a:gd name="T83" fmla="*/ 104 h 145"/>
                <a:gd name="T84" fmla="*/ 55 w 152"/>
                <a:gd name="T85" fmla="*/ 104 h 145"/>
                <a:gd name="T86" fmla="*/ 55 w 152"/>
                <a:gd name="T87" fmla="*/ 104 h 145"/>
                <a:gd name="T88" fmla="*/ 54 w 152"/>
                <a:gd name="T89" fmla="*/ 104 h 145"/>
                <a:gd name="T90" fmla="*/ 11 w 152"/>
                <a:gd name="T91" fmla="*/ 104 h 145"/>
                <a:gd name="T92" fmla="*/ 6 w 152"/>
                <a:gd name="T93" fmla="*/ 99 h 145"/>
                <a:gd name="T94" fmla="*/ 6 w 152"/>
                <a:gd name="T95" fmla="*/ 11 h 145"/>
                <a:gd name="T96" fmla="*/ 11 w 152"/>
                <a:gd name="T97" fmla="*/ 6 h 145"/>
                <a:gd name="T98" fmla="*/ 141 w 152"/>
                <a:gd name="T99" fmla="*/ 6 h 145"/>
                <a:gd name="T100" fmla="*/ 146 w 152"/>
                <a:gd name="T101" fmla="*/ 11 h 145"/>
                <a:gd name="T102" fmla="*/ 146 w 152"/>
                <a:gd name="T103" fmla="*/ 99 h 145"/>
                <a:gd name="T104" fmla="*/ 76 w 152"/>
                <a:gd name="T105" fmla="*/ 49 h 145"/>
                <a:gd name="T106" fmla="*/ 69 w 152"/>
                <a:gd name="T107" fmla="*/ 56 h 145"/>
                <a:gd name="T108" fmla="*/ 76 w 152"/>
                <a:gd name="T109" fmla="*/ 63 h 145"/>
                <a:gd name="T110" fmla="*/ 83 w 152"/>
                <a:gd name="T111" fmla="*/ 56 h 145"/>
                <a:gd name="T112" fmla="*/ 76 w 152"/>
                <a:gd name="T113" fmla="*/ 49 h 145"/>
                <a:gd name="T114" fmla="*/ 75 w 152"/>
                <a:gd name="T115" fmla="*/ 56 h 145"/>
                <a:gd name="T116" fmla="*/ 76 w 152"/>
                <a:gd name="T117" fmla="*/ 55 h 145"/>
                <a:gd name="T118" fmla="*/ 77 w 152"/>
                <a:gd name="T119" fmla="*/ 56 h 145"/>
                <a:gd name="T120" fmla="*/ 75 w 152"/>
                <a:gd name="T121" fmla="*/ 56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2" h="145">
                  <a:moveTo>
                    <a:pt x="106" y="49"/>
                  </a:moveTo>
                  <a:cubicBezTo>
                    <a:pt x="102" y="49"/>
                    <a:pt x="99" y="53"/>
                    <a:pt x="99" y="56"/>
                  </a:cubicBezTo>
                  <a:cubicBezTo>
                    <a:pt x="99" y="60"/>
                    <a:pt x="102" y="63"/>
                    <a:pt x="106" y="63"/>
                  </a:cubicBezTo>
                  <a:cubicBezTo>
                    <a:pt x="109" y="63"/>
                    <a:pt x="113" y="60"/>
                    <a:pt x="113" y="56"/>
                  </a:cubicBezTo>
                  <a:cubicBezTo>
                    <a:pt x="113" y="53"/>
                    <a:pt x="109" y="49"/>
                    <a:pt x="106" y="49"/>
                  </a:cubicBezTo>
                  <a:close/>
                  <a:moveTo>
                    <a:pt x="105" y="56"/>
                  </a:moveTo>
                  <a:cubicBezTo>
                    <a:pt x="105" y="56"/>
                    <a:pt x="105" y="55"/>
                    <a:pt x="106" y="55"/>
                  </a:cubicBezTo>
                  <a:cubicBezTo>
                    <a:pt x="106" y="55"/>
                    <a:pt x="107" y="56"/>
                    <a:pt x="107" y="56"/>
                  </a:cubicBezTo>
                  <a:cubicBezTo>
                    <a:pt x="107" y="57"/>
                    <a:pt x="105" y="57"/>
                    <a:pt x="105" y="56"/>
                  </a:cubicBezTo>
                  <a:close/>
                  <a:moveTo>
                    <a:pt x="46" y="49"/>
                  </a:moveTo>
                  <a:cubicBezTo>
                    <a:pt x="42" y="49"/>
                    <a:pt x="39" y="53"/>
                    <a:pt x="39" y="56"/>
                  </a:cubicBezTo>
                  <a:cubicBezTo>
                    <a:pt x="39" y="60"/>
                    <a:pt x="42" y="63"/>
                    <a:pt x="46" y="63"/>
                  </a:cubicBezTo>
                  <a:cubicBezTo>
                    <a:pt x="50" y="63"/>
                    <a:pt x="53" y="60"/>
                    <a:pt x="53" y="56"/>
                  </a:cubicBezTo>
                  <a:cubicBezTo>
                    <a:pt x="53" y="53"/>
                    <a:pt x="50" y="49"/>
                    <a:pt x="46" y="49"/>
                  </a:cubicBezTo>
                  <a:close/>
                  <a:moveTo>
                    <a:pt x="45" y="56"/>
                  </a:moveTo>
                  <a:cubicBezTo>
                    <a:pt x="45" y="56"/>
                    <a:pt x="46" y="55"/>
                    <a:pt x="46" y="55"/>
                  </a:cubicBezTo>
                  <a:cubicBezTo>
                    <a:pt x="47" y="55"/>
                    <a:pt x="47" y="56"/>
                    <a:pt x="47" y="56"/>
                  </a:cubicBezTo>
                  <a:cubicBezTo>
                    <a:pt x="47" y="57"/>
                    <a:pt x="45" y="57"/>
                    <a:pt x="45" y="56"/>
                  </a:cubicBezTo>
                  <a:close/>
                  <a:moveTo>
                    <a:pt x="141" y="0"/>
                  </a:moveTo>
                  <a:cubicBezTo>
                    <a:pt x="11" y="0"/>
                    <a:pt x="11" y="0"/>
                    <a:pt x="11" y="0"/>
                  </a:cubicBezTo>
                  <a:cubicBezTo>
                    <a:pt x="5" y="0"/>
                    <a:pt x="0" y="5"/>
                    <a:pt x="0" y="11"/>
                  </a:cubicBezTo>
                  <a:cubicBezTo>
                    <a:pt x="0" y="99"/>
                    <a:pt x="0" y="99"/>
                    <a:pt x="0" y="99"/>
                  </a:cubicBezTo>
                  <a:cubicBezTo>
                    <a:pt x="0" y="105"/>
                    <a:pt x="5" y="110"/>
                    <a:pt x="11" y="110"/>
                  </a:cubicBezTo>
                  <a:cubicBezTo>
                    <a:pt x="53" y="110"/>
                    <a:pt x="53" y="110"/>
                    <a:pt x="53" y="110"/>
                  </a:cubicBezTo>
                  <a:cubicBezTo>
                    <a:pt x="74" y="143"/>
                    <a:pt x="74" y="143"/>
                    <a:pt x="74" y="143"/>
                  </a:cubicBezTo>
                  <a:cubicBezTo>
                    <a:pt x="74" y="144"/>
                    <a:pt x="75" y="145"/>
                    <a:pt x="76" y="145"/>
                  </a:cubicBezTo>
                  <a:cubicBezTo>
                    <a:pt x="77" y="145"/>
                    <a:pt x="78" y="144"/>
                    <a:pt x="79" y="143"/>
                  </a:cubicBezTo>
                  <a:cubicBezTo>
                    <a:pt x="100" y="110"/>
                    <a:pt x="100" y="110"/>
                    <a:pt x="100" y="110"/>
                  </a:cubicBezTo>
                  <a:cubicBezTo>
                    <a:pt x="141" y="110"/>
                    <a:pt x="141" y="110"/>
                    <a:pt x="141" y="110"/>
                  </a:cubicBezTo>
                  <a:cubicBezTo>
                    <a:pt x="147" y="110"/>
                    <a:pt x="152" y="105"/>
                    <a:pt x="152" y="99"/>
                  </a:cubicBezTo>
                  <a:cubicBezTo>
                    <a:pt x="152" y="11"/>
                    <a:pt x="152" y="11"/>
                    <a:pt x="152" y="11"/>
                  </a:cubicBezTo>
                  <a:cubicBezTo>
                    <a:pt x="152" y="5"/>
                    <a:pt x="147" y="0"/>
                    <a:pt x="141" y="0"/>
                  </a:cubicBezTo>
                  <a:close/>
                  <a:moveTo>
                    <a:pt x="146" y="99"/>
                  </a:moveTo>
                  <a:cubicBezTo>
                    <a:pt x="146" y="101"/>
                    <a:pt x="144" y="104"/>
                    <a:pt x="141" y="104"/>
                  </a:cubicBezTo>
                  <a:cubicBezTo>
                    <a:pt x="98" y="104"/>
                    <a:pt x="98" y="104"/>
                    <a:pt x="98" y="104"/>
                  </a:cubicBezTo>
                  <a:cubicBezTo>
                    <a:pt x="98" y="104"/>
                    <a:pt x="97" y="104"/>
                    <a:pt x="97" y="104"/>
                  </a:cubicBezTo>
                  <a:cubicBezTo>
                    <a:pt x="97" y="104"/>
                    <a:pt x="97" y="104"/>
                    <a:pt x="97" y="104"/>
                  </a:cubicBezTo>
                  <a:cubicBezTo>
                    <a:pt x="97" y="104"/>
                    <a:pt x="97" y="104"/>
                    <a:pt x="97" y="104"/>
                  </a:cubicBezTo>
                  <a:cubicBezTo>
                    <a:pt x="96" y="104"/>
                    <a:pt x="96" y="105"/>
                    <a:pt x="95" y="105"/>
                  </a:cubicBezTo>
                  <a:cubicBezTo>
                    <a:pt x="76" y="136"/>
                    <a:pt x="76" y="136"/>
                    <a:pt x="76" y="136"/>
                  </a:cubicBezTo>
                  <a:cubicBezTo>
                    <a:pt x="57" y="105"/>
                    <a:pt x="57" y="105"/>
                    <a:pt x="57" y="105"/>
                  </a:cubicBezTo>
                  <a:cubicBezTo>
                    <a:pt x="57" y="105"/>
                    <a:pt x="56" y="104"/>
                    <a:pt x="55" y="104"/>
                  </a:cubicBezTo>
                  <a:cubicBezTo>
                    <a:pt x="55" y="104"/>
                    <a:pt x="55" y="104"/>
                    <a:pt x="55" y="104"/>
                  </a:cubicBezTo>
                  <a:cubicBezTo>
                    <a:pt x="55" y="104"/>
                    <a:pt x="55" y="104"/>
                    <a:pt x="55" y="104"/>
                  </a:cubicBezTo>
                  <a:cubicBezTo>
                    <a:pt x="55" y="104"/>
                    <a:pt x="54" y="104"/>
                    <a:pt x="54" y="104"/>
                  </a:cubicBezTo>
                  <a:cubicBezTo>
                    <a:pt x="11" y="104"/>
                    <a:pt x="11" y="104"/>
                    <a:pt x="11" y="104"/>
                  </a:cubicBezTo>
                  <a:cubicBezTo>
                    <a:pt x="9" y="104"/>
                    <a:pt x="6" y="101"/>
                    <a:pt x="6" y="99"/>
                  </a:cubicBezTo>
                  <a:cubicBezTo>
                    <a:pt x="6" y="11"/>
                    <a:pt x="6" y="11"/>
                    <a:pt x="6" y="11"/>
                  </a:cubicBezTo>
                  <a:cubicBezTo>
                    <a:pt x="6" y="8"/>
                    <a:pt x="9" y="6"/>
                    <a:pt x="11" y="6"/>
                  </a:cubicBezTo>
                  <a:cubicBezTo>
                    <a:pt x="141" y="6"/>
                    <a:pt x="141" y="6"/>
                    <a:pt x="141" y="6"/>
                  </a:cubicBezTo>
                  <a:cubicBezTo>
                    <a:pt x="144" y="6"/>
                    <a:pt x="146" y="8"/>
                    <a:pt x="146" y="11"/>
                  </a:cubicBezTo>
                  <a:lnTo>
                    <a:pt x="146" y="99"/>
                  </a:lnTo>
                  <a:close/>
                  <a:moveTo>
                    <a:pt x="76" y="49"/>
                  </a:moveTo>
                  <a:cubicBezTo>
                    <a:pt x="72" y="49"/>
                    <a:pt x="69" y="53"/>
                    <a:pt x="69" y="56"/>
                  </a:cubicBezTo>
                  <a:cubicBezTo>
                    <a:pt x="69" y="60"/>
                    <a:pt x="72" y="63"/>
                    <a:pt x="76" y="63"/>
                  </a:cubicBezTo>
                  <a:cubicBezTo>
                    <a:pt x="80" y="63"/>
                    <a:pt x="83" y="60"/>
                    <a:pt x="83" y="56"/>
                  </a:cubicBezTo>
                  <a:cubicBezTo>
                    <a:pt x="83" y="53"/>
                    <a:pt x="80" y="49"/>
                    <a:pt x="76" y="49"/>
                  </a:cubicBezTo>
                  <a:close/>
                  <a:moveTo>
                    <a:pt x="75" y="56"/>
                  </a:moveTo>
                  <a:cubicBezTo>
                    <a:pt x="75" y="56"/>
                    <a:pt x="75" y="55"/>
                    <a:pt x="76" y="55"/>
                  </a:cubicBezTo>
                  <a:cubicBezTo>
                    <a:pt x="76" y="55"/>
                    <a:pt x="77" y="56"/>
                    <a:pt x="77" y="56"/>
                  </a:cubicBezTo>
                  <a:cubicBezTo>
                    <a:pt x="77" y="57"/>
                    <a:pt x="75" y="57"/>
                    <a:pt x="75" y="56"/>
                  </a:cubicBezTo>
                  <a:close/>
                </a:path>
              </a:pathLst>
            </a:custGeom>
            <a:solidFill>
              <a:schemeClr val="accent2"/>
            </a:solidFill>
            <a:ln>
              <a:noFill/>
            </a:ln>
            <a:extLst/>
          </p:spPr>
          <p:txBody>
            <a:bodyPr vert="horz" wrap="square" lIns="121861" tIns="60931" rIns="121861" bIns="60931" numCol="1" anchor="t" anchorCtr="0" compatLnSpc="1">
              <a:prstTxWarp prst="textNoShape">
                <a:avLst/>
              </a:prstTxWarp>
            </a:bodyPr>
            <a:lstStyle/>
            <a:p>
              <a:endParaRPr lang="zh-CN" altLang="en-US" sz="2399">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22" name="矩形 21"/>
          <p:cNvSpPr/>
          <p:nvPr/>
        </p:nvSpPr>
        <p:spPr>
          <a:xfrm>
            <a:off x="1419666" y="2309158"/>
            <a:ext cx="1005339" cy="338522"/>
          </a:xfrm>
          <a:prstGeom prst="rect">
            <a:avLst/>
          </a:prstGeom>
        </p:spPr>
        <p:txBody>
          <a:bodyPr wrap="none" lIns="91408" tIns="45704" rIns="91408" bIns="45704">
            <a:spAutoFit/>
          </a:bodyPr>
          <a:lstStyle/>
          <a:p>
            <a:r>
              <a:rPr lang="zh-CN" altLang="en-US" sz="16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海报宣传</a:t>
            </a:r>
          </a:p>
        </p:txBody>
      </p:sp>
      <p:sp>
        <p:nvSpPr>
          <p:cNvPr id="23" name="矩形 22"/>
          <p:cNvSpPr/>
          <p:nvPr/>
        </p:nvSpPr>
        <p:spPr>
          <a:xfrm>
            <a:off x="1419665" y="2846697"/>
            <a:ext cx="2646104" cy="549157"/>
          </a:xfrm>
          <a:prstGeom prst="rect">
            <a:avLst/>
          </a:prstGeom>
        </p:spPr>
        <p:txBody>
          <a:bodyPr wrap="square" lIns="91408" tIns="45704" rIns="91408" bIns="45704">
            <a:spAutoFit/>
          </a:bodyPr>
          <a:lstStyle/>
          <a:p>
            <a:pPr>
              <a:lnSpc>
                <a:spcPct val="130000"/>
              </a:lnSpc>
            </a:pPr>
            <a:r>
              <a:rPr lang="zh-CN" altLang="en-US" sz="1200"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此处添加详细文本描述建议与标题相关并符合整体语言风格。</a:t>
            </a:r>
          </a:p>
        </p:txBody>
      </p:sp>
      <p:sp>
        <p:nvSpPr>
          <p:cNvPr id="34" name="矩形 33"/>
          <p:cNvSpPr/>
          <p:nvPr/>
        </p:nvSpPr>
        <p:spPr>
          <a:xfrm>
            <a:off x="1419666" y="4341511"/>
            <a:ext cx="1005339" cy="338522"/>
          </a:xfrm>
          <a:prstGeom prst="rect">
            <a:avLst/>
          </a:prstGeom>
        </p:spPr>
        <p:txBody>
          <a:bodyPr wrap="none" lIns="91408" tIns="45704" rIns="91408" bIns="45704">
            <a:spAutoFit/>
          </a:bodyPr>
          <a:lstStyle/>
          <a:p>
            <a:r>
              <a:rPr lang="zh-CN" altLang="en-US" sz="16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传单派发</a:t>
            </a:r>
          </a:p>
        </p:txBody>
      </p:sp>
      <p:sp>
        <p:nvSpPr>
          <p:cNvPr id="36" name="矩形 35"/>
          <p:cNvSpPr/>
          <p:nvPr/>
        </p:nvSpPr>
        <p:spPr>
          <a:xfrm>
            <a:off x="7812212" y="2319791"/>
            <a:ext cx="1005339" cy="338522"/>
          </a:xfrm>
          <a:prstGeom prst="rect">
            <a:avLst/>
          </a:prstGeom>
        </p:spPr>
        <p:txBody>
          <a:bodyPr wrap="none" lIns="91408" tIns="45704" rIns="91408" bIns="45704">
            <a:spAutoFit/>
          </a:bodyPr>
          <a:lstStyle/>
          <a:p>
            <a:r>
              <a:rPr lang="zh-CN" altLang="en-US" sz="1600"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微信推广</a:t>
            </a:r>
          </a:p>
        </p:txBody>
      </p:sp>
      <p:sp>
        <p:nvSpPr>
          <p:cNvPr id="38" name="矩形 37"/>
          <p:cNvSpPr/>
          <p:nvPr/>
        </p:nvSpPr>
        <p:spPr>
          <a:xfrm>
            <a:off x="7812212" y="4341511"/>
            <a:ext cx="1005339" cy="338522"/>
          </a:xfrm>
          <a:prstGeom prst="rect">
            <a:avLst/>
          </a:prstGeom>
        </p:spPr>
        <p:txBody>
          <a:bodyPr wrap="none" lIns="91408" tIns="45704" rIns="91408" bIns="45704">
            <a:spAutoFit/>
          </a:bodyPr>
          <a:lstStyle/>
          <a:p>
            <a:r>
              <a:rPr lang="zh-CN" altLang="en-US" sz="16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短信群发</a:t>
            </a:r>
          </a:p>
        </p:txBody>
      </p:sp>
      <p:sp>
        <p:nvSpPr>
          <p:cNvPr id="67" name="矩形 66"/>
          <p:cNvSpPr/>
          <p:nvPr/>
        </p:nvSpPr>
        <p:spPr>
          <a:xfrm>
            <a:off x="1419665" y="4879049"/>
            <a:ext cx="2646104" cy="549157"/>
          </a:xfrm>
          <a:prstGeom prst="rect">
            <a:avLst/>
          </a:prstGeom>
        </p:spPr>
        <p:txBody>
          <a:bodyPr wrap="square" lIns="91408" tIns="45704" rIns="91408" bIns="45704">
            <a:spAutoFit/>
          </a:bodyPr>
          <a:lstStyle/>
          <a:p>
            <a:pPr>
              <a:lnSpc>
                <a:spcPct val="130000"/>
              </a:lnSpc>
            </a:pPr>
            <a:r>
              <a:rPr lang="zh-CN" altLang="en-US" sz="1200"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此处添加详细文本描述建议与标题相关并符合整体语言风格。</a:t>
            </a:r>
          </a:p>
        </p:txBody>
      </p:sp>
      <p:sp>
        <p:nvSpPr>
          <p:cNvPr id="68" name="矩形 67"/>
          <p:cNvSpPr/>
          <p:nvPr/>
        </p:nvSpPr>
        <p:spPr>
          <a:xfrm>
            <a:off x="7812212" y="2846697"/>
            <a:ext cx="2646104" cy="549157"/>
          </a:xfrm>
          <a:prstGeom prst="rect">
            <a:avLst/>
          </a:prstGeom>
        </p:spPr>
        <p:txBody>
          <a:bodyPr wrap="square" lIns="91408" tIns="45704" rIns="91408" bIns="45704">
            <a:spAutoFit/>
          </a:bodyPr>
          <a:lstStyle/>
          <a:p>
            <a:pPr>
              <a:lnSpc>
                <a:spcPct val="130000"/>
              </a:lnSpc>
            </a:pPr>
            <a:r>
              <a:rPr lang="zh-CN" altLang="en-US" sz="1200"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此处添加详细文本描述建议与标题相关并符合整体语言风格。</a:t>
            </a:r>
          </a:p>
        </p:txBody>
      </p:sp>
      <p:sp>
        <p:nvSpPr>
          <p:cNvPr id="70" name="矩形 69"/>
          <p:cNvSpPr/>
          <p:nvPr/>
        </p:nvSpPr>
        <p:spPr>
          <a:xfrm>
            <a:off x="7812212" y="4879049"/>
            <a:ext cx="2646104" cy="549157"/>
          </a:xfrm>
          <a:prstGeom prst="rect">
            <a:avLst/>
          </a:prstGeom>
        </p:spPr>
        <p:txBody>
          <a:bodyPr wrap="square" lIns="91408" tIns="45704" rIns="91408" bIns="45704">
            <a:spAutoFit/>
          </a:bodyPr>
          <a:lstStyle/>
          <a:p>
            <a:pPr>
              <a:lnSpc>
                <a:spcPct val="130000"/>
              </a:lnSpc>
            </a:pPr>
            <a:r>
              <a:rPr lang="zh-CN" altLang="en-US" sz="1200"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此处添加详细文本描述建议与标题相关并符合整体语言风格。</a:t>
            </a:r>
          </a:p>
        </p:txBody>
      </p:sp>
      <p:grpSp>
        <p:nvGrpSpPr>
          <p:cNvPr id="30" name="组合 29">
            <a:extLst>
              <a:ext uri="{FF2B5EF4-FFF2-40B4-BE49-F238E27FC236}">
                <a16:creationId xmlns:a16="http://schemas.microsoft.com/office/drawing/2014/main" id="{83AC5BA2-8EC8-4181-9FCB-F37CA1C45118}"/>
              </a:ext>
            </a:extLst>
          </p:cNvPr>
          <p:cNvGrpSpPr/>
          <p:nvPr/>
        </p:nvGrpSpPr>
        <p:grpSpPr>
          <a:xfrm>
            <a:off x="736313" y="640774"/>
            <a:ext cx="3354423" cy="740350"/>
            <a:chOff x="736313" y="640774"/>
            <a:chExt cx="3354423" cy="740350"/>
          </a:xfrm>
        </p:grpSpPr>
        <p:sp>
          <p:nvSpPr>
            <p:cNvPr id="31" name="L 形 30">
              <a:extLst>
                <a:ext uri="{FF2B5EF4-FFF2-40B4-BE49-F238E27FC236}">
                  <a16:creationId xmlns:a16="http://schemas.microsoft.com/office/drawing/2014/main" id="{8FFE6278-7413-4F0C-B4E6-9F2DCDD71652}"/>
                </a:ext>
              </a:extLst>
            </p:cNvPr>
            <p:cNvSpPr/>
            <p:nvPr/>
          </p:nvSpPr>
          <p:spPr>
            <a:xfrm rot="10800000" flipH="1">
              <a:off x="736313" y="640774"/>
              <a:ext cx="469900" cy="419100"/>
            </a:xfrm>
            <a:prstGeom prst="corne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2" name="文本框 31">
              <a:extLst>
                <a:ext uri="{FF2B5EF4-FFF2-40B4-BE49-F238E27FC236}">
                  <a16:creationId xmlns:a16="http://schemas.microsoft.com/office/drawing/2014/main" id="{478A596D-51BB-4C05-8A00-0B934164EFB7}"/>
                </a:ext>
              </a:extLst>
            </p:cNvPr>
            <p:cNvSpPr txBox="1"/>
            <p:nvPr/>
          </p:nvSpPr>
          <p:spPr>
            <a:xfrm>
              <a:off x="896017" y="857904"/>
              <a:ext cx="319471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点击添加标题文字</a:t>
              </a:r>
            </a:p>
          </p:txBody>
        </p:sp>
      </p:grpSp>
    </p:spTree>
    <p:extLst>
      <p:ext uri="{BB962C8B-B14F-4D97-AF65-F5344CB8AC3E}">
        <p14:creationId xmlns:p14="http://schemas.microsoft.com/office/powerpoint/2010/main" val="1157556339"/>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ppt_w</p:attrName>
                                        </p:attrNameLst>
                                      </p:cBhvr>
                                      <p:tavLst>
                                        <p:tav tm="0">
                                          <p:val>
                                            <p:fltVal val="0"/>
                                          </p:val>
                                        </p:tav>
                                        <p:tav tm="100000">
                                          <p:val>
                                            <p:strVal val="#ppt_w"/>
                                          </p:val>
                                        </p:tav>
                                      </p:tavLst>
                                    </p:anim>
                                    <p:anim calcmode="lin" valueType="num">
                                      <p:cBhvr>
                                        <p:cTn id="14" dur="500" fill="hold"/>
                                        <p:tgtEl>
                                          <p:spTgt spid="22"/>
                                        </p:tgtEl>
                                        <p:attrNameLst>
                                          <p:attrName>ppt_h</p:attrName>
                                        </p:attrNameLst>
                                      </p:cBhvr>
                                      <p:tavLst>
                                        <p:tav tm="0">
                                          <p:val>
                                            <p:fltVal val="0"/>
                                          </p:val>
                                        </p:tav>
                                        <p:tav tm="100000">
                                          <p:val>
                                            <p:strVal val="#ppt_h"/>
                                          </p:val>
                                        </p:tav>
                                      </p:tavLst>
                                    </p:anim>
                                    <p:animEffect transition="in" filter="fade">
                                      <p:cBhvr>
                                        <p:cTn id="15" dur="500"/>
                                        <p:tgtEl>
                                          <p:spTgt spid="2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Effect transition="in" filter="fade">
                                      <p:cBhvr>
                                        <p:cTn id="21" dur="500"/>
                                        <p:tgtEl>
                                          <p:spTgt spid="23"/>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p:cTn id="31" dur="500" fill="hold"/>
                                        <p:tgtEl>
                                          <p:spTgt spid="36"/>
                                        </p:tgtEl>
                                        <p:attrNameLst>
                                          <p:attrName>ppt_w</p:attrName>
                                        </p:attrNameLst>
                                      </p:cBhvr>
                                      <p:tavLst>
                                        <p:tav tm="0">
                                          <p:val>
                                            <p:fltVal val="0"/>
                                          </p:val>
                                        </p:tav>
                                        <p:tav tm="100000">
                                          <p:val>
                                            <p:strVal val="#ppt_w"/>
                                          </p:val>
                                        </p:tav>
                                      </p:tavLst>
                                    </p:anim>
                                    <p:anim calcmode="lin" valueType="num">
                                      <p:cBhvr>
                                        <p:cTn id="32" dur="500" fill="hold"/>
                                        <p:tgtEl>
                                          <p:spTgt spid="36"/>
                                        </p:tgtEl>
                                        <p:attrNameLst>
                                          <p:attrName>ppt_h</p:attrName>
                                        </p:attrNameLst>
                                      </p:cBhvr>
                                      <p:tavLst>
                                        <p:tav tm="0">
                                          <p:val>
                                            <p:fltVal val="0"/>
                                          </p:val>
                                        </p:tav>
                                        <p:tav tm="100000">
                                          <p:val>
                                            <p:strVal val="#ppt_h"/>
                                          </p:val>
                                        </p:tav>
                                      </p:tavLst>
                                    </p:anim>
                                    <p:animEffect transition="in" filter="fade">
                                      <p:cBhvr>
                                        <p:cTn id="33" dur="500"/>
                                        <p:tgtEl>
                                          <p:spTgt spid="36"/>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68"/>
                                        </p:tgtEl>
                                        <p:attrNameLst>
                                          <p:attrName>style.visibility</p:attrName>
                                        </p:attrNameLst>
                                      </p:cBhvr>
                                      <p:to>
                                        <p:strVal val="visible"/>
                                      </p:to>
                                    </p:set>
                                    <p:anim calcmode="lin" valueType="num">
                                      <p:cBhvr>
                                        <p:cTn id="37" dur="500" fill="hold"/>
                                        <p:tgtEl>
                                          <p:spTgt spid="68"/>
                                        </p:tgtEl>
                                        <p:attrNameLst>
                                          <p:attrName>ppt_w</p:attrName>
                                        </p:attrNameLst>
                                      </p:cBhvr>
                                      <p:tavLst>
                                        <p:tav tm="0">
                                          <p:val>
                                            <p:fltVal val="0"/>
                                          </p:val>
                                        </p:tav>
                                        <p:tav tm="100000">
                                          <p:val>
                                            <p:strVal val="#ppt_w"/>
                                          </p:val>
                                        </p:tav>
                                      </p:tavLst>
                                    </p:anim>
                                    <p:anim calcmode="lin" valueType="num">
                                      <p:cBhvr>
                                        <p:cTn id="38" dur="500" fill="hold"/>
                                        <p:tgtEl>
                                          <p:spTgt spid="68"/>
                                        </p:tgtEl>
                                        <p:attrNameLst>
                                          <p:attrName>ppt_h</p:attrName>
                                        </p:attrNameLst>
                                      </p:cBhvr>
                                      <p:tavLst>
                                        <p:tav tm="0">
                                          <p:val>
                                            <p:fltVal val="0"/>
                                          </p:val>
                                        </p:tav>
                                        <p:tav tm="100000">
                                          <p:val>
                                            <p:strVal val="#ppt_h"/>
                                          </p:val>
                                        </p:tav>
                                      </p:tavLst>
                                    </p:anim>
                                    <p:animEffect transition="in" filter="fade">
                                      <p:cBhvr>
                                        <p:cTn id="39" dur="500"/>
                                        <p:tgtEl>
                                          <p:spTgt spid="6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animEffect transition="in" filter="fade">
                                      <p:cBhvr>
                                        <p:cTn id="45" dur="500"/>
                                        <p:tgtEl>
                                          <p:spTgt spid="2"/>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p:cTn id="49" dur="500" fill="hold"/>
                                        <p:tgtEl>
                                          <p:spTgt spid="34"/>
                                        </p:tgtEl>
                                        <p:attrNameLst>
                                          <p:attrName>ppt_w</p:attrName>
                                        </p:attrNameLst>
                                      </p:cBhvr>
                                      <p:tavLst>
                                        <p:tav tm="0">
                                          <p:val>
                                            <p:fltVal val="0"/>
                                          </p:val>
                                        </p:tav>
                                        <p:tav tm="100000">
                                          <p:val>
                                            <p:strVal val="#ppt_w"/>
                                          </p:val>
                                        </p:tav>
                                      </p:tavLst>
                                    </p:anim>
                                    <p:anim calcmode="lin" valueType="num">
                                      <p:cBhvr>
                                        <p:cTn id="50" dur="500" fill="hold"/>
                                        <p:tgtEl>
                                          <p:spTgt spid="34"/>
                                        </p:tgtEl>
                                        <p:attrNameLst>
                                          <p:attrName>ppt_h</p:attrName>
                                        </p:attrNameLst>
                                      </p:cBhvr>
                                      <p:tavLst>
                                        <p:tav tm="0">
                                          <p:val>
                                            <p:fltVal val="0"/>
                                          </p:val>
                                        </p:tav>
                                        <p:tav tm="100000">
                                          <p:val>
                                            <p:strVal val="#ppt_h"/>
                                          </p:val>
                                        </p:tav>
                                      </p:tavLst>
                                    </p:anim>
                                    <p:animEffect transition="in" filter="fade">
                                      <p:cBhvr>
                                        <p:cTn id="51" dur="500"/>
                                        <p:tgtEl>
                                          <p:spTgt spid="34"/>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67"/>
                                        </p:tgtEl>
                                        <p:attrNameLst>
                                          <p:attrName>style.visibility</p:attrName>
                                        </p:attrNameLst>
                                      </p:cBhvr>
                                      <p:to>
                                        <p:strVal val="visible"/>
                                      </p:to>
                                    </p:set>
                                    <p:anim calcmode="lin" valueType="num">
                                      <p:cBhvr>
                                        <p:cTn id="55" dur="500" fill="hold"/>
                                        <p:tgtEl>
                                          <p:spTgt spid="67"/>
                                        </p:tgtEl>
                                        <p:attrNameLst>
                                          <p:attrName>ppt_w</p:attrName>
                                        </p:attrNameLst>
                                      </p:cBhvr>
                                      <p:tavLst>
                                        <p:tav tm="0">
                                          <p:val>
                                            <p:fltVal val="0"/>
                                          </p:val>
                                        </p:tav>
                                        <p:tav tm="100000">
                                          <p:val>
                                            <p:strVal val="#ppt_w"/>
                                          </p:val>
                                        </p:tav>
                                      </p:tavLst>
                                    </p:anim>
                                    <p:anim calcmode="lin" valueType="num">
                                      <p:cBhvr>
                                        <p:cTn id="56" dur="500" fill="hold"/>
                                        <p:tgtEl>
                                          <p:spTgt spid="67"/>
                                        </p:tgtEl>
                                        <p:attrNameLst>
                                          <p:attrName>ppt_h</p:attrName>
                                        </p:attrNameLst>
                                      </p:cBhvr>
                                      <p:tavLst>
                                        <p:tav tm="0">
                                          <p:val>
                                            <p:fltVal val="0"/>
                                          </p:val>
                                        </p:tav>
                                        <p:tav tm="100000">
                                          <p:val>
                                            <p:strVal val="#ppt_h"/>
                                          </p:val>
                                        </p:tav>
                                      </p:tavLst>
                                    </p:anim>
                                    <p:animEffect transition="in" filter="fade">
                                      <p:cBhvr>
                                        <p:cTn id="57" dur="500"/>
                                        <p:tgtEl>
                                          <p:spTgt spid="67"/>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38"/>
                                        </p:tgtEl>
                                        <p:attrNameLst>
                                          <p:attrName>style.visibility</p:attrName>
                                        </p:attrNameLst>
                                      </p:cBhvr>
                                      <p:to>
                                        <p:strVal val="visible"/>
                                      </p:to>
                                    </p:set>
                                    <p:anim calcmode="lin" valueType="num">
                                      <p:cBhvr>
                                        <p:cTn id="67" dur="500" fill="hold"/>
                                        <p:tgtEl>
                                          <p:spTgt spid="38"/>
                                        </p:tgtEl>
                                        <p:attrNameLst>
                                          <p:attrName>ppt_w</p:attrName>
                                        </p:attrNameLst>
                                      </p:cBhvr>
                                      <p:tavLst>
                                        <p:tav tm="0">
                                          <p:val>
                                            <p:fltVal val="0"/>
                                          </p:val>
                                        </p:tav>
                                        <p:tav tm="100000">
                                          <p:val>
                                            <p:strVal val="#ppt_w"/>
                                          </p:val>
                                        </p:tav>
                                      </p:tavLst>
                                    </p:anim>
                                    <p:anim calcmode="lin" valueType="num">
                                      <p:cBhvr>
                                        <p:cTn id="68" dur="500" fill="hold"/>
                                        <p:tgtEl>
                                          <p:spTgt spid="38"/>
                                        </p:tgtEl>
                                        <p:attrNameLst>
                                          <p:attrName>ppt_h</p:attrName>
                                        </p:attrNameLst>
                                      </p:cBhvr>
                                      <p:tavLst>
                                        <p:tav tm="0">
                                          <p:val>
                                            <p:fltVal val="0"/>
                                          </p:val>
                                        </p:tav>
                                        <p:tav tm="100000">
                                          <p:val>
                                            <p:strVal val="#ppt_h"/>
                                          </p:val>
                                        </p:tav>
                                      </p:tavLst>
                                    </p:anim>
                                    <p:animEffect transition="in" filter="fade">
                                      <p:cBhvr>
                                        <p:cTn id="69" dur="500"/>
                                        <p:tgtEl>
                                          <p:spTgt spid="38"/>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70"/>
                                        </p:tgtEl>
                                        <p:attrNameLst>
                                          <p:attrName>style.visibility</p:attrName>
                                        </p:attrNameLst>
                                      </p:cBhvr>
                                      <p:to>
                                        <p:strVal val="visible"/>
                                      </p:to>
                                    </p:set>
                                    <p:anim calcmode="lin" valueType="num">
                                      <p:cBhvr>
                                        <p:cTn id="73" dur="500" fill="hold"/>
                                        <p:tgtEl>
                                          <p:spTgt spid="70"/>
                                        </p:tgtEl>
                                        <p:attrNameLst>
                                          <p:attrName>ppt_w</p:attrName>
                                        </p:attrNameLst>
                                      </p:cBhvr>
                                      <p:tavLst>
                                        <p:tav tm="0">
                                          <p:val>
                                            <p:fltVal val="0"/>
                                          </p:val>
                                        </p:tav>
                                        <p:tav tm="100000">
                                          <p:val>
                                            <p:strVal val="#ppt_w"/>
                                          </p:val>
                                        </p:tav>
                                      </p:tavLst>
                                    </p:anim>
                                    <p:anim calcmode="lin" valueType="num">
                                      <p:cBhvr>
                                        <p:cTn id="74" dur="500" fill="hold"/>
                                        <p:tgtEl>
                                          <p:spTgt spid="70"/>
                                        </p:tgtEl>
                                        <p:attrNameLst>
                                          <p:attrName>ppt_h</p:attrName>
                                        </p:attrNameLst>
                                      </p:cBhvr>
                                      <p:tavLst>
                                        <p:tav tm="0">
                                          <p:val>
                                            <p:fltVal val="0"/>
                                          </p:val>
                                        </p:tav>
                                        <p:tav tm="100000">
                                          <p:val>
                                            <p:strVal val="#ppt_h"/>
                                          </p:val>
                                        </p:tav>
                                      </p:tavLst>
                                    </p:anim>
                                    <p:animEffect transition="in" filter="fade">
                                      <p:cBhvr>
                                        <p:cTn id="75"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34" grpId="0"/>
      <p:bldP spid="36" grpId="0"/>
      <p:bldP spid="38" grpId="0"/>
      <p:bldP spid="67" grpId="0"/>
      <p:bldP spid="68" grpId="0"/>
      <p:bldP spid="7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767156" y="1138562"/>
            <a:ext cx="1977901" cy="2711263"/>
            <a:chOff x="1325366" y="853920"/>
            <a:chExt cx="1483426" cy="2033447"/>
          </a:xfrm>
        </p:grpSpPr>
        <p:sp>
          <p:nvSpPr>
            <p:cNvPr id="4" name="Freeform: Shape 23"/>
            <p:cNvSpPr/>
            <p:nvPr/>
          </p:nvSpPr>
          <p:spPr>
            <a:xfrm>
              <a:off x="1760821" y="853920"/>
              <a:ext cx="1007430" cy="1318938"/>
            </a:xfrm>
            <a:custGeom>
              <a:avLst/>
              <a:gdLst>
                <a:gd name="connsiteX0" fmla="*/ 0 w 4921951"/>
                <a:gd name="connsiteY0" fmla="*/ 0 h 6443869"/>
                <a:gd name="connsiteX1" fmla="*/ 4174967 w 4921951"/>
                <a:gd name="connsiteY1" fmla="*/ 4208950 h 6443869"/>
                <a:gd name="connsiteX2" fmla="*/ 4921951 w 4921951"/>
                <a:gd name="connsiteY2" fmla="*/ 3467998 h 6443869"/>
                <a:gd name="connsiteX3" fmla="*/ 4909891 w 4921951"/>
                <a:gd name="connsiteY3" fmla="*/ 6443869 h 6443869"/>
                <a:gd name="connsiteX4" fmla="*/ 1934018 w 4921951"/>
                <a:gd name="connsiteY4" fmla="*/ 6431809 h 6443869"/>
                <a:gd name="connsiteX5" fmla="*/ 2681000 w 4921951"/>
                <a:gd name="connsiteY5" fmla="*/ 5690855 h 6443869"/>
                <a:gd name="connsiteX6" fmla="*/ 406015 w 4921951"/>
                <a:gd name="connsiteY6" fmla="*/ 3397353 h 6443869"/>
                <a:gd name="connsiteX7" fmla="*/ 411070 w 4921951"/>
                <a:gd name="connsiteY7" fmla="*/ 3397353 h 6443869"/>
                <a:gd name="connsiteX8" fmla="*/ 390662 w 4921951"/>
                <a:gd name="connsiteY8" fmla="*/ 3381875 h 6443869"/>
                <a:gd name="connsiteX9" fmla="*/ 238092 w 4921951"/>
                <a:gd name="connsiteY9" fmla="*/ 3228063 h 6443869"/>
                <a:gd name="connsiteX10" fmla="*/ 207074 w 4921951"/>
                <a:gd name="connsiteY10" fmla="*/ 3189933 h 6443869"/>
                <a:gd name="connsiteX11" fmla="*/ 6109 w 4921951"/>
                <a:gd name="connsiteY11" fmla="*/ 2680343 h 6443869"/>
                <a:gd name="connsiteX12" fmla="*/ 0 w 4921951"/>
                <a:gd name="connsiteY12" fmla="*/ 2569139 h 6443869"/>
                <a:gd name="connsiteX13" fmla="*/ 0 w 4921951"/>
                <a:gd name="connsiteY13" fmla="*/ 0 h 6443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21951" h="6443869">
                  <a:moveTo>
                    <a:pt x="0" y="0"/>
                  </a:moveTo>
                  <a:lnTo>
                    <a:pt x="4174967" y="4208950"/>
                  </a:lnTo>
                  <a:lnTo>
                    <a:pt x="4921951" y="3467998"/>
                  </a:lnTo>
                  <a:lnTo>
                    <a:pt x="4909891" y="6443869"/>
                  </a:lnTo>
                  <a:lnTo>
                    <a:pt x="1934018" y="6431809"/>
                  </a:lnTo>
                  <a:lnTo>
                    <a:pt x="2681000" y="5690855"/>
                  </a:lnTo>
                  <a:lnTo>
                    <a:pt x="406015" y="3397353"/>
                  </a:lnTo>
                  <a:lnTo>
                    <a:pt x="411070" y="3397353"/>
                  </a:lnTo>
                  <a:lnTo>
                    <a:pt x="390662" y="3381875"/>
                  </a:lnTo>
                  <a:lnTo>
                    <a:pt x="238092" y="3228063"/>
                  </a:lnTo>
                  <a:lnTo>
                    <a:pt x="207074" y="3189933"/>
                  </a:lnTo>
                  <a:cubicBezTo>
                    <a:pt x="98046" y="3041583"/>
                    <a:pt x="26822" y="2867826"/>
                    <a:pt x="6109" y="2680343"/>
                  </a:cubicBezTo>
                  <a:lnTo>
                    <a:pt x="0" y="2569139"/>
                  </a:lnTo>
                  <a:lnTo>
                    <a:pt x="0" y="0"/>
                  </a:ln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5" name="Group 14"/>
            <p:cNvGrpSpPr/>
            <p:nvPr/>
          </p:nvGrpSpPr>
          <p:grpSpPr>
            <a:xfrm>
              <a:off x="1325366" y="2347894"/>
              <a:ext cx="1483426" cy="539473"/>
              <a:chOff x="609599" y="3139323"/>
              <a:chExt cx="2407615" cy="835777"/>
            </a:xfrm>
          </p:grpSpPr>
          <p:sp>
            <p:nvSpPr>
              <p:cNvPr id="19" name="TextBox 15"/>
              <p:cNvSpPr txBox="1"/>
              <p:nvPr/>
            </p:nvSpPr>
            <p:spPr>
              <a:xfrm>
                <a:off x="609599" y="3385544"/>
                <a:ext cx="2407615" cy="589556"/>
              </a:xfrm>
              <a:prstGeom prst="rect">
                <a:avLst/>
              </a:prstGeom>
              <a:noFill/>
            </p:spPr>
            <p:txBody>
              <a:bodyPr wrap="square" lIns="96000" tIns="0" rIns="96000" bIns="0" anchor="ctr" anchorCtr="0">
                <a:normAutofit fontScale="85000" lnSpcReduction="20000"/>
              </a:bodyPr>
              <a:lstStyle/>
              <a:p>
                <a:pPr algn="r" defTabSz="1219110">
                  <a:lnSpc>
                    <a:spcPct val="120000"/>
                  </a:lnSpc>
                  <a:defRPr/>
                </a:pPr>
                <a:r>
                  <a:rPr lang="zh-CN" altLang="en-US" sz="1333"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a:t>
                </a:r>
                <a:br>
                  <a:rPr lang="zh-CN" altLang="en-US" sz="1333"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333"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sp>
            <p:nvSpPr>
              <p:cNvPr id="20" name="Rectangle 16"/>
              <p:cNvSpPr/>
              <p:nvPr/>
            </p:nvSpPr>
            <p:spPr>
              <a:xfrm>
                <a:off x="609599" y="3139323"/>
                <a:ext cx="2407615" cy="246221"/>
              </a:xfrm>
              <a:prstGeom prst="rect">
                <a:avLst/>
              </a:prstGeom>
            </p:spPr>
            <p:txBody>
              <a:bodyPr wrap="none" lIns="96000" tIns="0" rIns="96000" bIns="0">
                <a:normAutofit fontScale="77500" lnSpcReduction="20000"/>
              </a:bodyPr>
              <a:lstStyle/>
              <a:p>
                <a:pPr algn="r" defTabSz="1219110">
                  <a:defRPr/>
                </a:pPr>
                <a:r>
                  <a:rPr lang="zh-CN" altLang="en-US" sz="2133" b="1"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grpSp>
        <p:sp>
          <p:nvSpPr>
            <p:cNvPr id="15" name="Freeform: Shape 18"/>
            <p:cNvSpPr>
              <a:spLocks/>
            </p:cNvSpPr>
            <p:nvPr/>
          </p:nvSpPr>
          <p:spPr bwMode="auto">
            <a:xfrm>
              <a:off x="2460532" y="1832006"/>
              <a:ext cx="235144" cy="193268"/>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rgbClr val="FFFFFF"/>
            </a:solidFill>
            <a:ln>
              <a:noFill/>
            </a:ln>
            <a:extLst/>
          </p:spPr>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22" name="组合 21"/>
          <p:cNvGrpSpPr/>
          <p:nvPr/>
        </p:nvGrpSpPr>
        <p:grpSpPr>
          <a:xfrm>
            <a:off x="3993752" y="1907169"/>
            <a:ext cx="1977901" cy="2711263"/>
            <a:chOff x="2995313" y="1430375"/>
            <a:chExt cx="1483426" cy="2033447"/>
          </a:xfrm>
        </p:grpSpPr>
        <p:sp>
          <p:nvSpPr>
            <p:cNvPr id="6" name="Freeform: Shape 17"/>
            <p:cNvSpPr/>
            <p:nvPr/>
          </p:nvSpPr>
          <p:spPr>
            <a:xfrm>
              <a:off x="3430768" y="1430375"/>
              <a:ext cx="1007430" cy="1318938"/>
            </a:xfrm>
            <a:custGeom>
              <a:avLst/>
              <a:gdLst>
                <a:gd name="connsiteX0" fmla="*/ 0 w 4921951"/>
                <a:gd name="connsiteY0" fmla="*/ 0 h 6443869"/>
                <a:gd name="connsiteX1" fmla="*/ 4174967 w 4921951"/>
                <a:gd name="connsiteY1" fmla="*/ 4208950 h 6443869"/>
                <a:gd name="connsiteX2" fmla="*/ 4921951 w 4921951"/>
                <a:gd name="connsiteY2" fmla="*/ 3467998 h 6443869"/>
                <a:gd name="connsiteX3" fmla="*/ 4909891 w 4921951"/>
                <a:gd name="connsiteY3" fmla="*/ 6443869 h 6443869"/>
                <a:gd name="connsiteX4" fmla="*/ 1934018 w 4921951"/>
                <a:gd name="connsiteY4" fmla="*/ 6431809 h 6443869"/>
                <a:gd name="connsiteX5" fmla="*/ 2681000 w 4921951"/>
                <a:gd name="connsiteY5" fmla="*/ 5690855 h 6443869"/>
                <a:gd name="connsiteX6" fmla="*/ 406015 w 4921951"/>
                <a:gd name="connsiteY6" fmla="*/ 3397353 h 6443869"/>
                <a:gd name="connsiteX7" fmla="*/ 411070 w 4921951"/>
                <a:gd name="connsiteY7" fmla="*/ 3397353 h 6443869"/>
                <a:gd name="connsiteX8" fmla="*/ 390662 w 4921951"/>
                <a:gd name="connsiteY8" fmla="*/ 3381875 h 6443869"/>
                <a:gd name="connsiteX9" fmla="*/ 238092 w 4921951"/>
                <a:gd name="connsiteY9" fmla="*/ 3228063 h 6443869"/>
                <a:gd name="connsiteX10" fmla="*/ 207074 w 4921951"/>
                <a:gd name="connsiteY10" fmla="*/ 3189933 h 6443869"/>
                <a:gd name="connsiteX11" fmla="*/ 6109 w 4921951"/>
                <a:gd name="connsiteY11" fmla="*/ 2680343 h 6443869"/>
                <a:gd name="connsiteX12" fmla="*/ 0 w 4921951"/>
                <a:gd name="connsiteY12" fmla="*/ 2569139 h 6443869"/>
                <a:gd name="connsiteX13" fmla="*/ 0 w 4921951"/>
                <a:gd name="connsiteY13" fmla="*/ 0 h 6443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21951" h="6443869">
                  <a:moveTo>
                    <a:pt x="0" y="0"/>
                  </a:moveTo>
                  <a:lnTo>
                    <a:pt x="4174967" y="4208950"/>
                  </a:lnTo>
                  <a:lnTo>
                    <a:pt x="4921951" y="3467998"/>
                  </a:lnTo>
                  <a:lnTo>
                    <a:pt x="4909891" y="6443869"/>
                  </a:lnTo>
                  <a:lnTo>
                    <a:pt x="1934018" y="6431809"/>
                  </a:lnTo>
                  <a:lnTo>
                    <a:pt x="2681000" y="5690855"/>
                  </a:lnTo>
                  <a:lnTo>
                    <a:pt x="406015" y="3397353"/>
                  </a:lnTo>
                  <a:lnTo>
                    <a:pt x="411070" y="3397353"/>
                  </a:lnTo>
                  <a:lnTo>
                    <a:pt x="390662" y="3381875"/>
                  </a:lnTo>
                  <a:lnTo>
                    <a:pt x="238092" y="3228063"/>
                  </a:lnTo>
                  <a:lnTo>
                    <a:pt x="207074" y="3189933"/>
                  </a:lnTo>
                  <a:cubicBezTo>
                    <a:pt x="98046" y="3041583"/>
                    <a:pt x="26822" y="2867826"/>
                    <a:pt x="6109" y="2680343"/>
                  </a:cubicBezTo>
                  <a:lnTo>
                    <a:pt x="0" y="2569139"/>
                  </a:lnTo>
                  <a:lnTo>
                    <a:pt x="0" y="0"/>
                  </a:ln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7" name="TextBox 19"/>
            <p:cNvSpPr txBox="1"/>
            <p:nvPr/>
          </p:nvSpPr>
          <p:spPr>
            <a:xfrm>
              <a:off x="2995313" y="3083278"/>
              <a:ext cx="1483426" cy="380544"/>
            </a:xfrm>
            <a:prstGeom prst="rect">
              <a:avLst/>
            </a:prstGeom>
            <a:noFill/>
          </p:spPr>
          <p:txBody>
            <a:bodyPr wrap="square" lIns="96000" tIns="0" rIns="96000" bIns="0" anchor="ctr" anchorCtr="0">
              <a:normAutofit fontScale="85000" lnSpcReduction="20000"/>
            </a:bodyPr>
            <a:lstStyle/>
            <a:p>
              <a:pPr algn="r" defTabSz="1219110">
                <a:lnSpc>
                  <a:spcPct val="120000"/>
                </a:lnSpc>
                <a:defRPr/>
              </a:pPr>
              <a:r>
                <a:rPr lang="zh-CN" altLang="en-US" sz="13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a:t>
              </a:r>
              <a:br>
                <a:rPr lang="zh-CN" altLang="en-US" sz="13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3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sp>
          <p:nvSpPr>
            <p:cNvPr id="8" name="Rectangle 20"/>
            <p:cNvSpPr/>
            <p:nvPr/>
          </p:nvSpPr>
          <p:spPr>
            <a:xfrm>
              <a:off x="2995313" y="2924349"/>
              <a:ext cx="1483426" cy="158930"/>
            </a:xfrm>
            <a:prstGeom prst="rect">
              <a:avLst/>
            </a:prstGeom>
          </p:spPr>
          <p:txBody>
            <a:bodyPr wrap="none" lIns="96000" tIns="0" rIns="96000" bIns="0">
              <a:normAutofit fontScale="77500" lnSpcReduction="20000"/>
            </a:bodyPr>
            <a:lstStyle/>
            <a:p>
              <a:pPr algn="r" defTabSz="1219110">
                <a:defRPr/>
              </a:pPr>
              <a:r>
                <a:rPr lang="zh-CN" altLang="en-US" sz="2133" b="1">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sp>
          <p:nvSpPr>
            <p:cNvPr id="16" name="Freeform: Shape 22"/>
            <p:cNvSpPr>
              <a:spLocks/>
            </p:cNvSpPr>
            <p:nvPr/>
          </p:nvSpPr>
          <p:spPr bwMode="auto">
            <a:xfrm>
              <a:off x="4160910" y="2422703"/>
              <a:ext cx="128845" cy="231921"/>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rgbClr val="FFFFFF"/>
            </a:solidFill>
            <a:ln>
              <a:noFill/>
            </a:ln>
            <a:extLst/>
          </p:spPr>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23" name="组合 22"/>
          <p:cNvGrpSpPr/>
          <p:nvPr/>
        </p:nvGrpSpPr>
        <p:grpSpPr>
          <a:xfrm>
            <a:off x="6220348" y="2675772"/>
            <a:ext cx="1977901" cy="2711264"/>
            <a:chOff x="4665260" y="2006829"/>
            <a:chExt cx="1483426" cy="2033448"/>
          </a:xfrm>
        </p:grpSpPr>
        <p:sp>
          <p:nvSpPr>
            <p:cNvPr id="9" name="Freeform: Shape 26"/>
            <p:cNvSpPr/>
            <p:nvPr/>
          </p:nvSpPr>
          <p:spPr>
            <a:xfrm>
              <a:off x="5100715" y="2006829"/>
              <a:ext cx="1007430" cy="1318938"/>
            </a:xfrm>
            <a:custGeom>
              <a:avLst/>
              <a:gdLst>
                <a:gd name="connsiteX0" fmla="*/ 0 w 4921951"/>
                <a:gd name="connsiteY0" fmla="*/ 0 h 6443869"/>
                <a:gd name="connsiteX1" fmla="*/ 4174967 w 4921951"/>
                <a:gd name="connsiteY1" fmla="*/ 4208950 h 6443869"/>
                <a:gd name="connsiteX2" fmla="*/ 4921951 w 4921951"/>
                <a:gd name="connsiteY2" fmla="*/ 3467998 h 6443869"/>
                <a:gd name="connsiteX3" fmla="*/ 4909891 w 4921951"/>
                <a:gd name="connsiteY3" fmla="*/ 6443869 h 6443869"/>
                <a:gd name="connsiteX4" fmla="*/ 1934018 w 4921951"/>
                <a:gd name="connsiteY4" fmla="*/ 6431809 h 6443869"/>
                <a:gd name="connsiteX5" fmla="*/ 2681000 w 4921951"/>
                <a:gd name="connsiteY5" fmla="*/ 5690855 h 6443869"/>
                <a:gd name="connsiteX6" fmla="*/ 406015 w 4921951"/>
                <a:gd name="connsiteY6" fmla="*/ 3397353 h 6443869"/>
                <a:gd name="connsiteX7" fmla="*/ 411070 w 4921951"/>
                <a:gd name="connsiteY7" fmla="*/ 3397353 h 6443869"/>
                <a:gd name="connsiteX8" fmla="*/ 390662 w 4921951"/>
                <a:gd name="connsiteY8" fmla="*/ 3381875 h 6443869"/>
                <a:gd name="connsiteX9" fmla="*/ 238092 w 4921951"/>
                <a:gd name="connsiteY9" fmla="*/ 3228063 h 6443869"/>
                <a:gd name="connsiteX10" fmla="*/ 207074 w 4921951"/>
                <a:gd name="connsiteY10" fmla="*/ 3189933 h 6443869"/>
                <a:gd name="connsiteX11" fmla="*/ 6109 w 4921951"/>
                <a:gd name="connsiteY11" fmla="*/ 2680343 h 6443869"/>
                <a:gd name="connsiteX12" fmla="*/ 0 w 4921951"/>
                <a:gd name="connsiteY12" fmla="*/ 2569139 h 6443869"/>
                <a:gd name="connsiteX13" fmla="*/ 0 w 4921951"/>
                <a:gd name="connsiteY13" fmla="*/ 0 h 6443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21951" h="6443869">
                  <a:moveTo>
                    <a:pt x="0" y="0"/>
                  </a:moveTo>
                  <a:lnTo>
                    <a:pt x="4174967" y="4208950"/>
                  </a:lnTo>
                  <a:lnTo>
                    <a:pt x="4921951" y="3467998"/>
                  </a:lnTo>
                  <a:lnTo>
                    <a:pt x="4909891" y="6443869"/>
                  </a:lnTo>
                  <a:lnTo>
                    <a:pt x="1934018" y="6431809"/>
                  </a:lnTo>
                  <a:lnTo>
                    <a:pt x="2681000" y="5690855"/>
                  </a:lnTo>
                  <a:lnTo>
                    <a:pt x="406015" y="3397353"/>
                  </a:lnTo>
                  <a:lnTo>
                    <a:pt x="411070" y="3397353"/>
                  </a:lnTo>
                  <a:lnTo>
                    <a:pt x="390662" y="3381875"/>
                  </a:lnTo>
                  <a:lnTo>
                    <a:pt x="238092" y="3228063"/>
                  </a:lnTo>
                  <a:lnTo>
                    <a:pt x="207074" y="3189933"/>
                  </a:lnTo>
                  <a:cubicBezTo>
                    <a:pt x="98046" y="3041583"/>
                    <a:pt x="26822" y="2867826"/>
                    <a:pt x="6109" y="2680343"/>
                  </a:cubicBezTo>
                  <a:lnTo>
                    <a:pt x="0" y="2569139"/>
                  </a:lnTo>
                  <a:lnTo>
                    <a:pt x="0" y="0"/>
                  </a:lnTo>
                  <a:close/>
                </a:path>
              </a:pathLst>
            </a:cu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0" name="TextBox 32"/>
            <p:cNvSpPr txBox="1"/>
            <p:nvPr/>
          </p:nvSpPr>
          <p:spPr>
            <a:xfrm>
              <a:off x="4665260" y="3659733"/>
              <a:ext cx="1483426" cy="380544"/>
            </a:xfrm>
            <a:prstGeom prst="rect">
              <a:avLst/>
            </a:prstGeom>
            <a:noFill/>
          </p:spPr>
          <p:txBody>
            <a:bodyPr wrap="square" lIns="96000" tIns="0" rIns="96000" bIns="0" anchor="ctr" anchorCtr="0">
              <a:normAutofit fontScale="85000" lnSpcReduction="20000"/>
            </a:bodyPr>
            <a:lstStyle/>
            <a:p>
              <a:pPr algn="r" defTabSz="1219110">
                <a:lnSpc>
                  <a:spcPct val="120000"/>
                </a:lnSpc>
                <a:defRPr/>
              </a:pPr>
              <a:r>
                <a:rPr lang="zh-CN" altLang="en-US" sz="13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a:t>
              </a:r>
              <a:br>
                <a:rPr lang="zh-CN" altLang="en-US" sz="13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3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sp>
          <p:nvSpPr>
            <p:cNvPr id="11" name="Rectangle 33"/>
            <p:cNvSpPr/>
            <p:nvPr/>
          </p:nvSpPr>
          <p:spPr>
            <a:xfrm>
              <a:off x="4665260" y="3500803"/>
              <a:ext cx="1483426" cy="158930"/>
            </a:xfrm>
            <a:prstGeom prst="rect">
              <a:avLst/>
            </a:prstGeom>
          </p:spPr>
          <p:txBody>
            <a:bodyPr wrap="none" lIns="96000" tIns="0" rIns="96000" bIns="0">
              <a:normAutofit fontScale="77500" lnSpcReduction="20000"/>
            </a:bodyPr>
            <a:lstStyle/>
            <a:p>
              <a:pPr algn="r" defTabSz="1219110">
                <a:defRPr/>
              </a:pPr>
              <a:r>
                <a:rPr lang="zh-CN" altLang="en-US" sz="2133" b="1">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sp>
          <p:nvSpPr>
            <p:cNvPr id="17" name="Freeform: Shape 24"/>
            <p:cNvSpPr>
              <a:spLocks/>
            </p:cNvSpPr>
            <p:nvPr/>
          </p:nvSpPr>
          <p:spPr bwMode="auto">
            <a:xfrm>
              <a:off x="5774725" y="2980937"/>
              <a:ext cx="250687" cy="241570"/>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rgbClr val="FFFFFF"/>
            </a:solidFill>
            <a:ln>
              <a:noFill/>
            </a:ln>
            <a:extLst/>
          </p:spPr>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24" name="组合 23"/>
          <p:cNvGrpSpPr/>
          <p:nvPr/>
        </p:nvGrpSpPr>
        <p:grpSpPr>
          <a:xfrm>
            <a:off x="8446944" y="3444382"/>
            <a:ext cx="1977901" cy="2711263"/>
            <a:chOff x="6335208" y="2583285"/>
            <a:chExt cx="1483426" cy="2033447"/>
          </a:xfrm>
        </p:grpSpPr>
        <p:sp>
          <p:nvSpPr>
            <p:cNvPr id="12" name="Freeform: Shape 38"/>
            <p:cNvSpPr/>
            <p:nvPr/>
          </p:nvSpPr>
          <p:spPr>
            <a:xfrm>
              <a:off x="6770662" y="2583285"/>
              <a:ext cx="1007430" cy="1318938"/>
            </a:xfrm>
            <a:custGeom>
              <a:avLst/>
              <a:gdLst>
                <a:gd name="connsiteX0" fmla="*/ 0 w 4921951"/>
                <a:gd name="connsiteY0" fmla="*/ 0 h 6443869"/>
                <a:gd name="connsiteX1" fmla="*/ 4174967 w 4921951"/>
                <a:gd name="connsiteY1" fmla="*/ 4208950 h 6443869"/>
                <a:gd name="connsiteX2" fmla="*/ 4921951 w 4921951"/>
                <a:gd name="connsiteY2" fmla="*/ 3467998 h 6443869"/>
                <a:gd name="connsiteX3" fmla="*/ 4909891 w 4921951"/>
                <a:gd name="connsiteY3" fmla="*/ 6443869 h 6443869"/>
                <a:gd name="connsiteX4" fmla="*/ 1934018 w 4921951"/>
                <a:gd name="connsiteY4" fmla="*/ 6431809 h 6443869"/>
                <a:gd name="connsiteX5" fmla="*/ 2681000 w 4921951"/>
                <a:gd name="connsiteY5" fmla="*/ 5690855 h 6443869"/>
                <a:gd name="connsiteX6" fmla="*/ 406015 w 4921951"/>
                <a:gd name="connsiteY6" fmla="*/ 3397353 h 6443869"/>
                <a:gd name="connsiteX7" fmla="*/ 411070 w 4921951"/>
                <a:gd name="connsiteY7" fmla="*/ 3397353 h 6443869"/>
                <a:gd name="connsiteX8" fmla="*/ 390662 w 4921951"/>
                <a:gd name="connsiteY8" fmla="*/ 3381875 h 6443869"/>
                <a:gd name="connsiteX9" fmla="*/ 238092 w 4921951"/>
                <a:gd name="connsiteY9" fmla="*/ 3228063 h 6443869"/>
                <a:gd name="connsiteX10" fmla="*/ 207074 w 4921951"/>
                <a:gd name="connsiteY10" fmla="*/ 3189933 h 6443869"/>
                <a:gd name="connsiteX11" fmla="*/ 6109 w 4921951"/>
                <a:gd name="connsiteY11" fmla="*/ 2680343 h 6443869"/>
                <a:gd name="connsiteX12" fmla="*/ 0 w 4921951"/>
                <a:gd name="connsiteY12" fmla="*/ 2569139 h 6443869"/>
                <a:gd name="connsiteX13" fmla="*/ 0 w 4921951"/>
                <a:gd name="connsiteY13" fmla="*/ 0 h 6443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21951" h="6443869">
                  <a:moveTo>
                    <a:pt x="0" y="0"/>
                  </a:moveTo>
                  <a:lnTo>
                    <a:pt x="4174967" y="4208950"/>
                  </a:lnTo>
                  <a:lnTo>
                    <a:pt x="4921951" y="3467998"/>
                  </a:lnTo>
                  <a:lnTo>
                    <a:pt x="4909891" y="6443869"/>
                  </a:lnTo>
                  <a:lnTo>
                    <a:pt x="1934018" y="6431809"/>
                  </a:lnTo>
                  <a:lnTo>
                    <a:pt x="2681000" y="5690855"/>
                  </a:lnTo>
                  <a:lnTo>
                    <a:pt x="406015" y="3397353"/>
                  </a:lnTo>
                  <a:lnTo>
                    <a:pt x="411070" y="3397353"/>
                  </a:lnTo>
                  <a:lnTo>
                    <a:pt x="390662" y="3381875"/>
                  </a:lnTo>
                  <a:lnTo>
                    <a:pt x="238092" y="3228063"/>
                  </a:lnTo>
                  <a:lnTo>
                    <a:pt x="207074" y="3189933"/>
                  </a:lnTo>
                  <a:cubicBezTo>
                    <a:pt x="98046" y="3041583"/>
                    <a:pt x="26822" y="2867826"/>
                    <a:pt x="6109" y="2680343"/>
                  </a:cubicBezTo>
                  <a:lnTo>
                    <a:pt x="0" y="2569139"/>
                  </a:lnTo>
                  <a:lnTo>
                    <a:pt x="0" y="0"/>
                  </a:lnTo>
                  <a:close/>
                </a:path>
              </a:pathLst>
            </a:cu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3" name="TextBox 40"/>
            <p:cNvSpPr txBox="1"/>
            <p:nvPr/>
          </p:nvSpPr>
          <p:spPr>
            <a:xfrm>
              <a:off x="6335208" y="4236188"/>
              <a:ext cx="1483426" cy="380544"/>
            </a:xfrm>
            <a:prstGeom prst="rect">
              <a:avLst/>
            </a:prstGeom>
            <a:noFill/>
          </p:spPr>
          <p:txBody>
            <a:bodyPr wrap="square" lIns="96000" tIns="0" rIns="96000" bIns="0" anchor="ctr" anchorCtr="0">
              <a:normAutofit fontScale="85000" lnSpcReduction="20000"/>
            </a:bodyPr>
            <a:lstStyle/>
            <a:p>
              <a:pPr algn="r" defTabSz="1219110">
                <a:lnSpc>
                  <a:spcPct val="120000"/>
                </a:lnSpc>
                <a:defRPr/>
              </a:pPr>
              <a:r>
                <a:rPr lang="zh-CN" altLang="en-US" sz="13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a:t>
              </a:r>
              <a:br>
                <a:rPr lang="zh-CN" altLang="en-US" sz="13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3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sp>
          <p:nvSpPr>
            <p:cNvPr id="14" name="Rectangle 41"/>
            <p:cNvSpPr/>
            <p:nvPr/>
          </p:nvSpPr>
          <p:spPr>
            <a:xfrm>
              <a:off x="6335208" y="4077259"/>
              <a:ext cx="1483426" cy="158930"/>
            </a:xfrm>
            <a:prstGeom prst="rect">
              <a:avLst/>
            </a:prstGeom>
          </p:spPr>
          <p:txBody>
            <a:bodyPr wrap="none" lIns="96000" tIns="0" rIns="96000" bIns="0">
              <a:normAutofit fontScale="77500" lnSpcReduction="20000"/>
            </a:bodyPr>
            <a:lstStyle/>
            <a:p>
              <a:pPr algn="r" defTabSz="1219110">
                <a:defRPr/>
              </a:pPr>
              <a:r>
                <a:rPr lang="zh-CN" altLang="en-US" sz="2133" b="1">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sp>
          <p:nvSpPr>
            <p:cNvPr id="18" name="Freeform: Shape 25"/>
            <p:cNvSpPr>
              <a:spLocks/>
            </p:cNvSpPr>
            <p:nvPr/>
          </p:nvSpPr>
          <p:spPr bwMode="auto">
            <a:xfrm>
              <a:off x="7448853" y="3554194"/>
              <a:ext cx="211470" cy="211077"/>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rgbClr val="FFFFFF"/>
            </a:solidFill>
            <a:ln>
              <a:noFill/>
            </a:ln>
            <a:extLst/>
          </p:spPr>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25" name="组合 24">
            <a:extLst>
              <a:ext uri="{FF2B5EF4-FFF2-40B4-BE49-F238E27FC236}">
                <a16:creationId xmlns:a16="http://schemas.microsoft.com/office/drawing/2014/main" id="{5325787C-99AE-4287-8C51-889DF4E5EE22}"/>
              </a:ext>
            </a:extLst>
          </p:cNvPr>
          <p:cNvGrpSpPr/>
          <p:nvPr/>
        </p:nvGrpSpPr>
        <p:grpSpPr>
          <a:xfrm>
            <a:off x="736313" y="640774"/>
            <a:ext cx="3354423" cy="740350"/>
            <a:chOff x="736313" y="640774"/>
            <a:chExt cx="3354423" cy="740350"/>
          </a:xfrm>
        </p:grpSpPr>
        <p:sp>
          <p:nvSpPr>
            <p:cNvPr id="26" name="L 形 25">
              <a:extLst>
                <a:ext uri="{FF2B5EF4-FFF2-40B4-BE49-F238E27FC236}">
                  <a16:creationId xmlns:a16="http://schemas.microsoft.com/office/drawing/2014/main" id="{FDA8CBFD-738D-44CE-89D5-785A069D2E02}"/>
                </a:ext>
              </a:extLst>
            </p:cNvPr>
            <p:cNvSpPr/>
            <p:nvPr/>
          </p:nvSpPr>
          <p:spPr>
            <a:xfrm rot="10800000" flipH="1">
              <a:off x="736313" y="640774"/>
              <a:ext cx="469900" cy="419100"/>
            </a:xfrm>
            <a:prstGeom prst="corne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27" name="文本框 26">
              <a:extLst>
                <a:ext uri="{FF2B5EF4-FFF2-40B4-BE49-F238E27FC236}">
                  <a16:creationId xmlns:a16="http://schemas.microsoft.com/office/drawing/2014/main" id="{C84B54DF-CF89-4CFE-92F2-ABDFDE6C73DA}"/>
                </a:ext>
              </a:extLst>
            </p:cNvPr>
            <p:cNvSpPr txBox="1"/>
            <p:nvPr/>
          </p:nvSpPr>
          <p:spPr>
            <a:xfrm>
              <a:off x="896017" y="857904"/>
              <a:ext cx="319471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点击添加标题文字</a:t>
              </a:r>
            </a:p>
          </p:txBody>
        </p:sp>
      </p:grpSp>
    </p:spTree>
    <p:extLst>
      <p:ext uri="{BB962C8B-B14F-4D97-AF65-F5344CB8AC3E}">
        <p14:creationId xmlns:p14="http://schemas.microsoft.com/office/powerpoint/2010/main" val="2770706134"/>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500" fill="hold"/>
                                        <p:tgtEl>
                                          <p:spTgt spid="23"/>
                                        </p:tgtEl>
                                        <p:attrNameLst>
                                          <p:attrName>ppt_w</p:attrName>
                                        </p:attrNameLst>
                                      </p:cBhvr>
                                      <p:tavLst>
                                        <p:tav tm="0">
                                          <p:val>
                                            <p:fltVal val="0"/>
                                          </p:val>
                                        </p:tav>
                                        <p:tav tm="100000">
                                          <p:val>
                                            <p:strVal val="#ppt_w"/>
                                          </p:val>
                                        </p:tav>
                                      </p:tavLst>
                                    </p:anim>
                                    <p:anim calcmode="lin" valueType="num">
                                      <p:cBhvr>
                                        <p:cTn id="14" dur="500" fill="hold"/>
                                        <p:tgtEl>
                                          <p:spTgt spid="23"/>
                                        </p:tgtEl>
                                        <p:attrNameLst>
                                          <p:attrName>ppt_h</p:attrName>
                                        </p:attrNameLst>
                                      </p:cBhvr>
                                      <p:tavLst>
                                        <p:tav tm="0">
                                          <p:val>
                                            <p:fltVal val="0"/>
                                          </p:val>
                                        </p:tav>
                                        <p:tav tm="100000">
                                          <p:val>
                                            <p:strVal val="#ppt_h"/>
                                          </p:val>
                                        </p:tav>
                                      </p:tavLst>
                                    </p:anim>
                                    <p:animEffect transition="in" filter="fade">
                                      <p:cBhvr>
                                        <p:cTn id="15" dur="500"/>
                                        <p:tgtEl>
                                          <p:spTgt spid="23"/>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32E45602-4952-4414-9CE6-16256A63C4A3}"/>
              </a:ext>
            </a:extLst>
          </p:cNvPr>
          <p:cNvGrpSpPr/>
          <p:nvPr/>
        </p:nvGrpSpPr>
        <p:grpSpPr>
          <a:xfrm>
            <a:off x="1375853" y="2316248"/>
            <a:ext cx="475180" cy="2761581"/>
            <a:chOff x="827369" y="1468176"/>
            <a:chExt cx="463550" cy="2693988"/>
          </a:xfrm>
        </p:grpSpPr>
        <p:sp>
          <p:nvSpPr>
            <p:cNvPr id="8" name="Oval 109">
              <a:extLst>
                <a:ext uri="{FF2B5EF4-FFF2-40B4-BE49-F238E27FC236}">
                  <a16:creationId xmlns:a16="http://schemas.microsoft.com/office/drawing/2014/main" id="{511A6688-4823-4600-BF6A-AC5614652A13}"/>
                </a:ext>
              </a:extLst>
            </p:cNvPr>
            <p:cNvSpPr>
              <a:spLocks noChangeArrowheads="1"/>
            </p:cNvSpPr>
            <p:nvPr/>
          </p:nvSpPr>
          <p:spPr bwMode="auto">
            <a:xfrm>
              <a:off x="951194" y="1468176"/>
              <a:ext cx="179388" cy="184150"/>
            </a:xfrm>
            <a:prstGeom prst="ellipse">
              <a:avLst/>
            </a:prstGeom>
            <a:solidFill>
              <a:srgbClr val="FFC000"/>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914377">
                <a:lnSpc>
                  <a:spcPct val="100000"/>
                </a:lnSpc>
                <a:spcBef>
                  <a:spcPct val="0"/>
                </a:spcBef>
                <a:buNone/>
              </a:pPr>
              <a:endParaRPr lang="zh-CN" altLang="zh-CN" sz="2365">
                <a:solidFill>
                  <a:prstClr val="black"/>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9" name="Freeform 110">
              <a:extLst>
                <a:ext uri="{FF2B5EF4-FFF2-40B4-BE49-F238E27FC236}">
                  <a16:creationId xmlns:a16="http://schemas.microsoft.com/office/drawing/2014/main" id="{5944DC6B-670D-42F3-9235-95DF62AD4F6D}"/>
                </a:ext>
              </a:extLst>
            </p:cNvPr>
            <p:cNvSpPr>
              <a:spLocks noChangeArrowheads="1"/>
            </p:cNvSpPr>
            <p:nvPr/>
          </p:nvSpPr>
          <p:spPr bwMode="auto">
            <a:xfrm>
              <a:off x="827369" y="1669789"/>
              <a:ext cx="427038" cy="830262"/>
            </a:xfrm>
            <a:custGeom>
              <a:avLst/>
              <a:gdLst>
                <a:gd name="T0" fmla="*/ 2147483646 w 87"/>
                <a:gd name="T1" fmla="*/ 2147483646 h 168"/>
                <a:gd name="T2" fmla="*/ 2147483646 w 87"/>
                <a:gd name="T3" fmla="*/ 0 h 168"/>
                <a:gd name="T4" fmla="*/ 2147483646 w 87"/>
                <a:gd name="T5" fmla="*/ 0 h 168"/>
                <a:gd name="T6" fmla="*/ 2147483646 w 87"/>
                <a:gd name="T7" fmla="*/ 0 h 168"/>
                <a:gd name="T8" fmla="*/ 2147483646 w 87"/>
                <a:gd name="T9" fmla="*/ 0 h 168"/>
                <a:gd name="T10" fmla="*/ 0 w 87"/>
                <a:gd name="T11" fmla="*/ 2147483646 h 168"/>
                <a:gd name="T12" fmla="*/ 0 w 87"/>
                <a:gd name="T13" fmla="*/ 2147483646 h 168"/>
                <a:gd name="T14" fmla="*/ 0 w 87"/>
                <a:gd name="T15" fmla="*/ 2147483646 h 168"/>
                <a:gd name="T16" fmla="*/ 2147483646 w 87"/>
                <a:gd name="T17" fmla="*/ 2147483646 h 168"/>
                <a:gd name="T18" fmla="*/ 2147483646 w 87"/>
                <a:gd name="T19" fmla="*/ 2147483646 h 168"/>
                <a:gd name="T20" fmla="*/ 2147483646 w 87"/>
                <a:gd name="T21" fmla="*/ 2147483646 h 168"/>
                <a:gd name="T22" fmla="*/ 2147483646 w 87"/>
                <a:gd name="T23" fmla="*/ 2147483646 h 168"/>
                <a:gd name="T24" fmla="*/ 2147483646 w 87"/>
                <a:gd name="T25" fmla="*/ 2147483646 h 168"/>
                <a:gd name="T26" fmla="*/ 2147483646 w 87"/>
                <a:gd name="T27" fmla="*/ 2147483646 h 168"/>
                <a:gd name="T28" fmla="*/ 2147483646 w 87"/>
                <a:gd name="T29" fmla="*/ 2147483646 h 168"/>
                <a:gd name="T30" fmla="*/ 2147483646 w 87"/>
                <a:gd name="T31" fmla="*/ 2147483646 h 168"/>
                <a:gd name="T32" fmla="*/ 2147483646 w 87"/>
                <a:gd name="T33" fmla="*/ 2147483646 h 168"/>
                <a:gd name="T34" fmla="*/ 2147483646 w 87"/>
                <a:gd name="T35" fmla="*/ 2147483646 h 168"/>
                <a:gd name="T36" fmla="*/ 2147483646 w 87"/>
                <a:gd name="T37" fmla="*/ 2147483646 h 168"/>
                <a:gd name="T38" fmla="*/ 2147483646 w 87"/>
                <a:gd name="T39" fmla="*/ 2147483646 h 168"/>
                <a:gd name="T40" fmla="*/ 2147483646 w 87"/>
                <a:gd name="T41" fmla="*/ 2147483646 h 168"/>
                <a:gd name="T42" fmla="*/ 2147483646 w 87"/>
                <a:gd name="T43" fmla="*/ 2147483646 h 168"/>
                <a:gd name="T44" fmla="*/ 2147483646 w 87"/>
                <a:gd name="T45" fmla="*/ 2147483646 h 168"/>
                <a:gd name="T46" fmla="*/ 2147483646 w 87"/>
                <a:gd name="T47" fmla="*/ 2147483646 h 168"/>
                <a:gd name="T48" fmla="*/ 2147483646 w 87"/>
                <a:gd name="T49" fmla="*/ 2147483646 h 168"/>
                <a:gd name="T50" fmla="*/ 2147483646 w 87"/>
                <a:gd name="T51" fmla="*/ 2147483646 h 168"/>
                <a:gd name="T52" fmla="*/ 2147483646 w 87"/>
                <a:gd name="T53" fmla="*/ 2147483646 h 168"/>
                <a:gd name="T54" fmla="*/ 2147483646 w 87"/>
                <a:gd name="T55" fmla="*/ 2147483646 h 168"/>
                <a:gd name="T56" fmla="*/ 2147483646 w 87"/>
                <a:gd name="T57" fmla="*/ 2147483646 h 168"/>
                <a:gd name="T58" fmla="*/ 2147483646 w 87"/>
                <a:gd name="T59" fmla="*/ 2147483646 h 168"/>
                <a:gd name="T60" fmla="*/ 2147483646 w 87"/>
                <a:gd name="T61" fmla="*/ 2147483646 h 168"/>
                <a:gd name="T62" fmla="*/ 2147483646 w 87"/>
                <a:gd name="T63" fmla="*/ 2147483646 h 168"/>
                <a:gd name="T64" fmla="*/ 2147483646 w 87"/>
                <a:gd name="T65" fmla="*/ 2147483646 h 168"/>
                <a:gd name="T66" fmla="*/ 2147483646 w 87"/>
                <a:gd name="T67" fmla="*/ 2147483646 h 168"/>
                <a:gd name="T68" fmla="*/ 2147483646 w 87"/>
                <a:gd name="T69" fmla="*/ 2147483646 h 1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7"/>
                <a:gd name="T106" fmla="*/ 0 h 168"/>
                <a:gd name="T107" fmla="*/ 87 w 87"/>
                <a:gd name="T108" fmla="*/ 168 h 1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7" h="168">
                  <a:moveTo>
                    <a:pt x="87" y="25"/>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5"/>
                  </a:cubicBezTo>
                  <a:cubicBezTo>
                    <a:pt x="0" y="25"/>
                    <a:pt x="0" y="25"/>
                    <a:pt x="0" y="25"/>
                  </a:cubicBezTo>
                  <a:cubicBezTo>
                    <a:pt x="0" y="73"/>
                    <a:pt x="0" y="73"/>
                    <a:pt x="0" y="73"/>
                  </a:cubicBezTo>
                  <a:cubicBezTo>
                    <a:pt x="0" y="78"/>
                    <a:pt x="4" y="81"/>
                    <a:pt x="8" y="81"/>
                  </a:cubicBezTo>
                  <a:cubicBezTo>
                    <a:pt x="13" y="81"/>
                    <a:pt x="16" y="78"/>
                    <a:pt x="16" y="73"/>
                  </a:cubicBezTo>
                  <a:cubicBezTo>
                    <a:pt x="16" y="45"/>
                    <a:pt x="16" y="45"/>
                    <a:pt x="16" y="45"/>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5"/>
                    <a:pt x="71" y="45"/>
                    <a:pt x="71" y="45"/>
                  </a:cubicBezTo>
                  <a:cubicBezTo>
                    <a:pt x="71" y="73"/>
                    <a:pt x="71" y="73"/>
                    <a:pt x="71" y="73"/>
                  </a:cubicBezTo>
                  <a:cubicBezTo>
                    <a:pt x="71" y="78"/>
                    <a:pt x="74" y="81"/>
                    <a:pt x="79" y="81"/>
                  </a:cubicBezTo>
                  <a:cubicBezTo>
                    <a:pt x="83" y="81"/>
                    <a:pt x="87" y="78"/>
                    <a:pt x="87" y="73"/>
                  </a:cubicBezTo>
                  <a:cubicBezTo>
                    <a:pt x="87" y="25"/>
                    <a:pt x="87" y="25"/>
                    <a:pt x="87" y="25"/>
                  </a:cubicBezTo>
                  <a:cubicBezTo>
                    <a:pt x="87" y="25"/>
                    <a:pt x="87" y="25"/>
                    <a:pt x="87" y="25"/>
                  </a:cubicBezTo>
                  <a:close/>
                </a:path>
              </a:pathLst>
            </a:custGeom>
            <a:solidFill>
              <a:srgbClr val="FFC00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defTabSz="914377"/>
              <a:endParaRPr lang="zh-CN" altLang="en-US" sz="2365">
                <a:solidFill>
                  <a:prstClr val="black"/>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0" name="Oval 111">
              <a:extLst>
                <a:ext uri="{FF2B5EF4-FFF2-40B4-BE49-F238E27FC236}">
                  <a16:creationId xmlns:a16="http://schemas.microsoft.com/office/drawing/2014/main" id="{EEB313C7-F302-4F61-BAAD-08675FB90485}"/>
                </a:ext>
              </a:extLst>
            </p:cNvPr>
            <p:cNvSpPr>
              <a:spLocks noChangeArrowheads="1"/>
            </p:cNvSpPr>
            <p:nvPr/>
          </p:nvSpPr>
          <p:spPr bwMode="auto">
            <a:xfrm>
              <a:off x="951194" y="1468176"/>
              <a:ext cx="179388" cy="184150"/>
            </a:xfrm>
            <a:prstGeom prst="ellipse">
              <a:avLst/>
            </a:prstGeom>
            <a:solidFill>
              <a:schemeClr val="accent2"/>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914377">
                <a:lnSpc>
                  <a:spcPct val="100000"/>
                </a:lnSpc>
                <a:spcBef>
                  <a:spcPct val="0"/>
                </a:spcBef>
                <a:buNone/>
              </a:pPr>
              <a:endParaRPr lang="zh-CN" altLang="zh-CN" sz="2365">
                <a:solidFill>
                  <a:prstClr val="black"/>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1" name="Freeform 112">
              <a:extLst>
                <a:ext uri="{FF2B5EF4-FFF2-40B4-BE49-F238E27FC236}">
                  <a16:creationId xmlns:a16="http://schemas.microsoft.com/office/drawing/2014/main" id="{632F57DA-3B91-4DB8-8C6F-96545088A2EE}"/>
                </a:ext>
              </a:extLst>
            </p:cNvPr>
            <p:cNvSpPr>
              <a:spLocks noChangeArrowheads="1"/>
            </p:cNvSpPr>
            <p:nvPr/>
          </p:nvSpPr>
          <p:spPr bwMode="auto">
            <a:xfrm>
              <a:off x="827369" y="1669789"/>
              <a:ext cx="427038" cy="830262"/>
            </a:xfrm>
            <a:custGeom>
              <a:avLst/>
              <a:gdLst>
                <a:gd name="T0" fmla="*/ 2147483646 w 87"/>
                <a:gd name="T1" fmla="*/ 2147483646 h 168"/>
                <a:gd name="T2" fmla="*/ 2147483646 w 87"/>
                <a:gd name="T3" fmla="*/ 0 h 168"/>
                <a:gd name="T4" fmla="*/ 2147483646 w 87"/>
                <a:gd name="T5" fmla="*/ 0 h 168"/>
                <a:gd name="T6" fmla="*/ 2147483646 w 87"/>
                <a:gd name="T7" fmla="*/ 0 h 168"/>
                <a:gd name="T8" fmla="*/ 2147483646 w 87"/>
                <a:gd name="T9" fmla="*/ 0 h 168"/>
                <a:gd name="T10" fmla="*/ 0 w 87"/>
                <a:gd name="T11" fmla="*/ 2147483646 h 168"/>
                <a:gd name="T12" fmla="*/ 0 w 87"/>
                <a:gd name="T13" fmla="*/ 2147483646 h 168"/>
                <a:gd name="T14" fmla="*/ 0 w 87"/>
                <a:gd name="T15" fmla="*/ 2147483646 h 168"/>
                <a:gd name="T16" fmla="*/ 2147483646 w 87"/>
                <a:gd name="T17" fmla="*/ 2147483646 h 168"/>
                <a:gd name="T18" fmla="*/ 2147483646 w 87"/>
                <a:gd name="T19" fmla="*/ 2147483646 h 168"/>
                <a:gd name="T20" fmla="*/ 2147483646 w 87"/>
                <a:gd name="T21" fmla="*/ 2147483646 h 168"/>
                <a:gd name="T22" fmla="*/ 2147483646 w 87"/>
                <a:gd name="T23" fmla="*/ 2147483646 h 168"/>
                <a:gd name="T24" fmla="*/ 2147483646 w 87"/>
                <a:gd name="T25" fmla="*/ 2147483646 h 168"/>
                <a:gd name="T26" fmla="*/ 2147483646 w 87"/>
                <a:gd name="T27" fmla="*/ 2147483646 h 168"/>
                <a:gd name="T28" fmla="*/ 2147483646 w 87"/>
                <a:gd name="T29" fmla="*/ 2147483646 h 168"/>
                <a:gd name="T30" fmla="*/ 2147483646 w 87"/>
                <a:gd name="T31" fmla="*/ 2147483646 h 168"/>
                <a:gd name="T32" fmla="*/ 2147483646 w 87"/>
                <a:gd name="T33" fmla="*/ 2147483646 h 168"/>
                <a:gd name="T34" fmla="*/ 2147483646 w 87"/>
                <a:gd name="T35" fmla="*/ 2147483646 h 168"/>
                <a:gd name="T36" fmla="*/ 2147483646 w 87"/>
                <a:gd name="T37" fmla="*/ 2147483646 h 168"/>
                <a:gd name="T38" fmla="*/ 2147483646 w 87"/>
                <a:gd name="T39" fmla="*/ 2147483646 h 168"/>
                <a:gd name="T40" fmla="*/ 2147483646 w 87"/>
                <a:gd name="T41" fmla="*/ 2147483646 h 168"/>
                <a:gd name="T42" fmla="*/ 2147483646 w 87"/>
                <a:gd name="T43" fmla="*/ 2147483646 h 168"/>
                <a:gd name="T44" fmla="*/ 2147483646 w 87"/>
                <a:gd name="T45" fmla="*/ 2147483646 h 168"/>
                <a:gd name="T46" fmla="*/ 2147483646 w 87"/>
                <a:gd name="T47" fmla="*/ 2147483646 h 168"/>
                <a:gd name="T48" fmla="*/ 2147483646 w 87"/>
                <a:gd name="T49" fmla="*/ 2147483646 h 168"/>
                <a:gd name="T50" fmla="*/ 2147483646 w 87"/>
                <a:gd name="T51" fmla="*/ 2147483646 h 168"/>
                <a:gd name="T52" fmla="*/ 2147483646 w 87"/>
                <a:gd name="T53" fmla="*/ 2147483646 h 168"/>
                <a:gd name="T54" fmla="*/ 2147483646 w 87"/>
                <a:gd name="T55" fmla="*/ 2147483646 h 168"/>
                <a:gd name="T56" fmla="*/ 2147483646 w 87"/>
                <a:gd name="T57" fmla="*/ 2147483646 h 168"/>
                <a:gd name="T58" fmla="*/ 2147483646 w 87"/>
                <a:gd name="T59" fmla="*/ 2147483646 h 168"/>
                <a:gd name="T60" fmla="*/ 2147483646 w 87"/>
                <a:gd name="T61" fmla="*/ 2147483646 h 168"/>
                <a:gd name="T62" fmla="*/ 2147483646 w 87"/>
                <a:gd name="T63" fmla="*/ 2147483646 h 168"/>
                <a:gd name="T64" fmla="*/ 2147483646 w 87"/>
                <a:gd name="T65" fmla="*/ 2147483646 h 168"/>
                <a:gd name="T66" fmla="*/ 2147483646 w 87"/>
                <a:gd name="T67" fmla="*/ 2147483646 h 168"/>
                <a:gd name="T68" fmla="*/ 2147483646 w 87"/>
                <a:gd name="T69" fmla="*/ 2147483646 h 1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7"/>
                <a:gd name="T106" fmla="*/ 0 h 168"/>
                <a:gd name="T107" fmla="*/ 87 w 87"/>
                <a:gd name="T108" fmla="*/ 168 h 1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7" h="168">
                  <a:moveTo>
                    <a:pt x="87" y="25"/>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5"/>
                  </a:cubicBezTo>
                  <a:cubicBezTo>
                    <a:pt x="0" y="25"/>
                    <a:pt x="0" y="25"/>
                    <a:pt x="0" y="25"/>
                  </a:cubicBezTo>
                  <a:cubicBezTo>
                    <a:pt x="0" y="73"/>
                    <a:pt x="0" y="73"/>
                    <a:pt x="0" y="73"/>
                  </a:cubicBezTo>
                  <a:cubicBezTo>
                    <a:pt x="0" y="78"/>
                    <a:pt x="4" y="81"/>
                    <a:pt x="8" y="81"/>
                  </a:cubicBezTo>
                  <a:cubicBezTo>
                    <a:pt x="13" y="81"/>
                    <a:pt x="16" y="78"/>
                    <a:pt x="16" y="73"/>
                  </a:cubicBezTo>
                  <a:cubicBezTo>
                    <a:pt x="16" y="45"/>
                    <a:pt x="16" y="45"/>
                    <a:pt x="16" y="45"/>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5"/>
                    <a:pt x="71" y="45"/>
                    <a:pt x="71" y="45"/>
                  </a:cubicBezTo>
                  <a:cubicBezTo>
                    <a:pt x="71" y="73"/>
                    <a:pt x="71" y="73"/>
                    <a:pt x="71" y="73"/>
                  </a:cubicBezTo>
                  <a:cubicBezTo>
                    <a:pt x="71" y="78"/>
                    <a:pt x="74" y="81"/>
                    <a:pt x="79" y="81"/>
                  </a:cubicBezTo>
                  <a:cubicBezTo>
                    <a:pt x="83" y="81"/>
                    <a:pt x="87" y="78"/>
                    <a:pt x="87" y="73"/>
                  </a:cubicBezTo>
                  <a:cubicBezTo>
                    <a:pt x="87" y="25"/>
                    <a:pt x="87" y="25"/>
                    <a:pt x="87" y="25"/>
                  </a:cubicBezTo>
                  <a:cubicBezTo>
                    <a:pt x="87" y="25"/>
                    <a:pt x="87" y="25"/>
                    <a:pt x="87" y="25"/>
                  </a:cubicBezTo>
                  <a:close/>
                </a:path>
              </a:pathLst>
            </a:custGeom>
            <a:solidFill>
              <a:schemeClr val="accent2"/>
            </a:solidFill>
            <a:ln>
              <a:noFill/>
            </a:ln>
          </p:spPr>
          <p:txBody>
            <a:bodyPr/>
            <a:lstStyle/>
            <a:p>
              <a:pPr defTabSz="914377"/>
              <a:endParaRPr lang="zh-CN" altLang="en-US" sz="2365" dirty="0">
                <a:solidFill>
                  <a:prstClr val="black"/>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2" name="Oval 5">
              <a:extLst>
                <a:ext uri="{FF2B5EF4-FFF2-40B4-BE49-F238E27FC236}">
                  <a16:creationId xmlns:a16="http://schemas.microsoft.com/office/drawing/2014/main" id="{E411E6B8-1C2C-4A21-A892-E9242C7F6D69}"/>
                </a:ext>
              </a:extLst>
            </p:cNvPr>
            <p:cNvSpPr>
              <a:spLocks noChangeArrowheads="1"/>
            </p:cNvSpPr>
            <p:nvPr/>
          </p:nvSpPr>
          <p:spPr bwMode="auto">
            <a:xfrm>
              <a:off x="970244" y="3122351"/>
              <a:ext cx="179388" cy="180975"/>
            </a:xfrm>
            <a:prstGeom prst="ellipse">
              <a:avLst/>
            </a:prstGeom>
            <a:solidFill>
              <a:schemeClr val="accent3"/>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914377">
                <a:lnSpc>
                  <a:spcPct val="100000"/>
                </a:lnSpc>
                <a:spcBef>
                  <a:spcPct val="0"/>
                </a:spcBef>
                <a:buNone/>
              </a:pPr>
              <a:endParaRPr lang="zh-CN" altLang="zh-CN" sz="2365">
                <a:solidFill>
                  <a:prstClr val="black"/>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3" name="Freeform 6">
              <a:extLst>
                <a:ext uri="{FF2B5EF4-FFF2-40B4-BE49-F238E27FC236}">
                  <a16:creationId xmlns:a16="http://schemas.microsoft.com/office/drawing/2014/main" id="{3FC0A6A6-8CB7-4DE1-8442-B306398B8B54}"/>
                </a:ext>
              </a:extLst>
            </p:cNvPr>
            <p:cNvSpPr>
              <a:spLocks noChangeArrowheads="1"/>
            </p:cNvSpPr>
            <p:nvPr/>
          </p:nvSpPr>
          <p:spPr bwMode="auto">
            <a:xfrm>
              <a:off x="827369" y="3323964"/>
              <a:ext cx="463550" cy="838200"/>
            </a:xfrm>
            <a:custGeom>
              <a:avLst/>
              <a:gdLst>
                <a:gd name="T0" fmla="*/ 2147483646 w 95"/>
                <a:gd name="T1" fmla="*/ 2147483646 h 166"/>
                <a:gd name="T2" fmla="*/ 2147483646 w 95"/>
                <a:gd name="T3" fmla="*/ 2147483646 h 166"/>
                <a:gd name="T4" fmla="*/ 2147483646 w 95"/>
                <a:gd name="T5" fmla="*/ 2147483646 h 166"/>
                <a:gd name="T6" fmla="*/ 2147483646 w 95"/>
                <a:gd name="T7" fmla="*/ 0 h 166"/>
                <a:gd name="T8" fmla="*/ 2147483646 w 95"/>
                <a:gd name="T9" fmla="*/ 0 h 166"/>
                <a:gd name="T10" fmla="*/ 2147483646 w 95"/>
                <a:gd name="T11" fmla="*/ 0 h 166"/>
                <a:gd name="T12" fmla="*/ 2147483646 w 95"/>
                <a:gd name="T13" fmla="*/ 0 h 166"/>
                <a:gd name="T14" fmla="*/ 2147483646 w 95"/>
                <a:gd name="T15" fmla="*/ 2147483646 h 166"/>
                <a:gd name="T16" fmla="*/ 2147483646 w 95"/>
                <a:gd name="T17" fmla="*/ 2147483646 h 166"/>
                <a:gd name="T18" fmla="*/ 2147483646 w 95"/>
                <a:gd name="T19" fmla="*/ 2147483646 h 166"/>
                <a:gd name="T20" fmla="*/ 2147483646 w 95"/>
                <a:gd name="T21" fmla="*/ 2147483646 h 166"/>
                <a:gd name="T22" fmla="*/ 2147483646 w 95"/>
                <a:gd name="T23" fmla="*/ 2147483646 h 166"/>
                <a:gd name="T24" fmla="*/ 2147483646 w 95"/>
                <a:gd name="T25" fmla="*/ 2147483646 h 166"/>
                <a:gd name="T26" fmla="*/ 2147483646 w 95"/>
                <a:gd name="T27" fmla="*/ 2147483646 h 166"/>
                <a:gd name="T28" fmla="*/ 2147483646 w 95"/>
                <a:gd name="T29" fmla="*/ 2147483646 h 166"/>
                <a:gd name="T30" fmla="*/ 2147483646 w 95"/>
                <a:gd name="T31" fmla="*/ 2147483646 h 166"/>
                <a:gd name="T32" fmla="*/ 2147483646 w 95"/>
                <a:gd name="T33" fmla="*/ 2147483646 h 166"/>
                <a:gd name="T34" fmla="*/ 2147483646 w 95"/>
                <a:gd name="T35" fmla="*/ 2147483646 h 166"/>
                <a:gd name="T36" fmla="*/ 2147483646 w 95"/>
                <a:gd name="T37" fmla="*/ 2147483646 h 166"/>
                <a:gd name="T38" fmla="*/ 2147483646 w 95"/>
                <a:gd name="T39" fmla="*/ 2147483646 h 166"/>
                <a:gd name="T40" fmla="*/ 2147483646 w 95"/>
                <a:gd name="T41" fmla="*/ 2147483646 h 166"/>
                <a:gd name="T42" fmla="*/ 2147483646 w 95"/>
                <a:gd name="T43" fmla="*/ 2147483646 h 166"/>
                <a:gd name="T44" fmla="*/ 2147483646 w 95"/>
                <a:gd name="T45" fmla="*/ 2147483646 h 166"/>
                <a:gd name="T46" fmla="*/ 2147483646 w 95"/>
                <a:gd name="T47" fmla="*/ 2147483646 h 166"/>
                <a:gd name="T48" fmla="*/ 2147483646 w 95"/>
                <a:gd name="T49" fmla="*/ 2147483646 h 166"/>
                <a:gd name="T50" fmla="*/ 2147483646 w 95"/>
                <a:gd name="T51" fmla="*/ 2147483646 h 166"/>
                <a:gd name="T52" fmla="*/ 2147483646 w 95"/>
                <a:gd name="T53" fmla="*/ 2147483646 h 166"/>
                <a:gd name="T54" fmla="*/ 2147483646 w 95"/>
                <a:gd name="T55" fmla="*/ 2147483646 h 166"/>
                <a:gd name="T56" fmla="*/ 2147483646 w 95"/>
                <a:gd name="T57" fmla="*/ 2147483646 h 166"/>
                <a:gd name="T58" fmla="*/ 2147483646 w 95"/>
                <a:gd name="T59" fmla="*/ 2147483646 h 166"/>
                <a:gd name="T60" fmla="*/ 2147483646 w 95"/>
                <a:gd name="T61" fmla="*/ 2147483646 h 16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5"/>
                <a:gd name="T94" fmla="*/ 0 h 166"/>
                <a:gd name="T95" fmla="*/ 95 w 95"/>
                <a:gd name="T96" fmla="*/ 166 h 16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5" h="166">
                  <a:moveTo>
                    <a:pt x="94" y="63"/>
                  </a:moveTo>
                  <a:cubicBezTo>
                    <a:pt x="80" y="18"/>
                    <a:pt x="80" y="18"/>
                    <a:pt x="80" y="18"/>
                  </a:cubicBezTo>
                  <a:cubicBezTo>
                    <a:pt x="80" y="18"/>
                    <a:pt x="79" y="18"/>
                    <a:pt x="79" y="18"/>
                  </a:cubicBezTo>
                  <a:cubicBezTo>
                    <a:pt x="74" y="3"/>
                    <a:pt x="61" y="0"/>
                    <a:pt x="56" y="0"/>
                  </a:cubicBezTo>
                  <a:cubicBezTo>
                    <a:pt x="52" y="0"/>
                    <a:pt x="53" y="0"/>
                    <a:pt x="49" y="0"/>
                  </a:cubicBezTo>
                  <a:cubicBezTo>
                    <a:pt x="48" y="0"/>
                    <a:pt x="47" y="0"/>
                    <a:pt x="46" y="0"/>
                  </a:cubicBezTo>
                  <a:cubicBezTo>
                    <a:pt x="42" y="0"/>
                    <a:pt x="43" y="0"/>
                    <a:pt x="39" y="0"/>
                  </a:cubicBezTo>
                  <a:cubicBezTo>
                    <a:pt x="34" y="0"/>
                    <a:pt x="21" y="3"/>
                    <a:pt x="16" y="18"/>
                  </a:cubicBezTo>
                  <a:cubicBezTo>
                    <a:pt x="16" y="18"/>
                    <a:pt x="15" y="18"/>
                    <a:pt x="15" y="18"/>
                  </a:cubicBezTo>
                  <a:cubicBezTo>
                    <a:pt x="1" y="63"/>
                    <a:pt x="1" y="63"/>
                    <a:pt x="1" y="63"/>
                  </a:cubicBezTo>
                  <a:cubicBezTo>
                    <a:pt x="0" y="67"/>
                    <a:pt x="2" y="71"/>
                    <a:pt x="5" y="73"/>
                  </a:cubicBezTo>
                  <a:cubicBezTo>
                    <a:pt x="9" y="74"/>
                    <a:pt x="13" y="72"/>
                    <a:pt x="15" y="68"/>
                  </a:cubicBezTo>
                  <a:cubicBezTo>
                    <a:pt x="28" y="25"/>
                    <a:pt x="28" y="25"/>
                    <a:pt x="28" y="25"/>
                  </a:cubicBezTo>
                  <a:cubicBezTo>
                    <a:pt x="32" y="25"/>
                    <a:pt x="32" y="25"/>
                    <a:pt x="32" y="25"/>
                  </a:cubicBezTo>
                  <a:cubicBezTo>
                    <a:pt x="8" y="99"/>
                    <a:pt x="8" y="99"/>
                    <a:pt x="8" y="99"/>
                  </a:cubicBezTo>
                  <a:cubicBezTo>
                    <a:pt x="27" y="99"/>
                    <a:pt x="27" y="99"/>
                    <a:pt x="27" y="99"/>
                  </a:cubicBezTo>
                  <a:cubicBezTo>
                    <a:pt x="27" y="158"/>
                    <a:pt x="27" y="158"/>
                    <a:pt x="27" y="158"/>
                  </a:cubicBezTo>
                  <a:cubicBezTo>
                    <a:pt x="27" y="163"/>
                    <a:pt x="31" y="166"/>
                    <a:pt x="36" y="166"/>
                  </a:cubicBezTo>
                  <a:cubicBezTo>
                    <a:pt x="41" y="166"/>
                    <a:pt x="44" y="163"/>
                    <a:pt x="44" y="158"/>
                  </a:cubicBezTo>
                  <a:cubicBezTo>
                    <a:pt x="44" y="99"/>
                    <a:pt x="44" y="99"/>
                    <a:pt x="44" y="99"/>
                  </a:cubicBezTo>
                  <a:cubicBezTo>
                    <a:pt x="51" y="99"/>
                    <a:pt x="51" y="99"/>
                    <a:pt x="51" y="99"/>
                  </a:cubicBezTo>
                  <a:cubicBezTo>
                    <a:pt x="51" y="158"/>
                    <a:pt x="51" y="158"/>
                    <a:pt x="51" y="158"/>
                  </a:cubicBezTo>
                  <a:cubicBezTo>
                    <a:pt x="51" y="163"/>
                    <a:pt x="54" y="166"/>
                    <a:pt x="59" y="166"/>
                  </a:cubicBezTo>
                  <a:cubicBezTo>
                    <a:pt x="64" y="166"/>
                    <a:pt x="68" y="163"/>
                    <a:pt x="68" y="158"/>
                  </a:cubicBezTo>
                  <a:cubicBezTo>
                    <a:pt x="68" y="99"/>
                    <a:pt x="68" y="99"/>
                    <a:pt x="68" y="99"/>
                  </a:cubicBezTo>
                  <a:cubicBezTo>
                    <a:pt x="87" y="99"/>
                    <a:pt x="87" y="99"/>
                    <a:pt x="87" y="99"/>
                  </a:cubicBezTo>
                  <a:cubicBezTo>
                    <a:pt x="63" y="25"/>
                    <a:pt x="63" y="25"/>
                    <a:pt x="63" y="25"/>
                  </a:cubicBezTo>
                  <a:cubicBezTo>
                    <a:pt x="67" y="25"/>
                    <a:pt x="67" y="25"/>
                    <a:pt x="67" y="25"/>
                  </a:cubicBezTo>
                  <a:cubicBezTo>
                    <a:pt x="80" y="68"/>
                    <a:pt x="80" y="68"/>
                    <a:pt x="80" y="68"/>
                  </a:cubicBezTo>
                  <a:cubicBezTo>
                    <a:pt x="82" y="72"/>
                    <a:pt x="86" y="74"/>
                    <a:pt x="90" y="73"/>
                  </a:cubicBezTo>
                  <a:cubicBezTo>
                    <a:pt x="93" y="71"/>
                    <a:pt x="95" y="67"/>
                    <a:pt x="94" y="63"/>
                  </a:cubicBezTo>
                  <a:close/>
                </a:path>
              </a:pathLst>
            </a:custGeom>
            <a:solidFill>
              <a:schemeClr val="accent3"/>
            </a:solidFill>
            <a:ln>
              <a:noFill/>
            </a:ln>
          </p:spPr>
          <p:txBody>
            <a:bodyPr/>
            <a:lstStyle/>
            <a:p>
              <a:pPr defTabSz="914377"/>
              <a:endParaRPr lang="zh-CN" altLang="en-US" sz="2365">
                <a:solidFill>
                  <a:prstClr val="black"/>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2" name="组合 1">
            <a:extLst>
              <a:ext uri="{FF2B5EF4-FFF2-40B4-BE49-F238E27FC236}">
                <a16:creationId xmlns:a16="http://schemas.microsoft.com/office/drawing/2014/main" id="{B118D67A-EAD5-4305-B4E4-2A326D3EC1AF}"/>
              </a:ext>
            </a:extLst>
          </p:cNvPr>
          <p:cNvGrpSpPr/>
          <p:nvPr/>
        </p:nvGrpSpPr>
        <p:grpSpPr>
          <a:xfrm>
            <a:off x="2238751" y="1749943"/>
            <a:ext cx="9514483" cy="1277508"/>
            <a:chOff x="1679063" y="1312457"/>
            <a:chExt cx="7135862" cy="958131"/>
          </a:xfrm>
        </p:grpSpPr>
        <p:sp>
          <p:nvSpPr>
            <p:cNvPr id="5" name="矩形 1">
              <a:extLst>
                <a:ext uri="{FF2B5EF4-FFF2-40B4-BE49-F238E27FC236}">
                  <a16:creationId xmlns:a16="http://schemas.microsoft.com/office/drawing/2014/main" id="{2EA82DF4-1FEB-4B02-9705-5C602442D495}"/>
                </a:ext>
              </a:extLst>
            </p:cNvPr>
            <p:cNvSpPr>
              <a:spLocks noChangeArrowheads="1"/>
            </p:cNvSpPr>
            <p:nvPr/>
          </p:nvSpPr>
          <p:spPr bwMode="auto">
            <a:xfrm>
              <a:off x="1727057" y="1708414"/>
              <a:ext cx="2525156" cy="538740"/>
            </a:xfrm>
            <a:prstGeom prst="rect">
              <a:avLst/>
            </a:prstGeom>
            <a:solidFill>
              <a:schemeClr val="accent2"/>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914377">
                <a:lnSpc>
                  <a:spcPct val="100000"/>
                </a:lnSpc>
                <a:spcBef>
                  <a:spcPct val="0"/>
                </a:spcBef>
                <a:buNone/>
              </a:pPr>
              <a:endParaRPr lang="zh-CN" altLang="zh-CN" sz="2365" dirty="0">
                <a:solidFill>
                  <a:srgbClr val="FFFFFF"/>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4" name="文本框 76">
              <a:extLst>
                <a:ext uri="{FF2B5EF4-FFF2-40B4-BE49-F238E27FC236}">
                  <a16:creationId xmlns:a16="http://schemas.microsoft.com/office/drawing/2014/main" id="{620049D0-FBC9-4F6A-963C-4667A6F40822}"/>
                </a:ext>
              </a:extLst>
            </p:cNvPr>
            <p:cNvSpPr>
              <a:spLocks noChangeArrowheads="1"/>
            </p:cNvSpPr>
            <p:nvPr/>
          </p:nvSpPr>
          <p:spPr bwMode="auto">
            <a:xfrm>
              <a:off x="1850354" y="1706564"/>
              <a:ext cx="905536" cy="49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914377">
                <a:lnSpc>
                  <a:spcPct val="100000"/>
                </a:lnSpc>
                <a:spcBef>
                  <a:spcPct val="0"/>
                </a:spcBef>
                <a:buNone/>
              </a:pPr>
              <a:r>
                <a:rPr lang="en-US" altLang="zh-CN" sz="3679" b="1" dirty="0">
                  <a:solidFill>
                    <a:prstClr val="white"/>
                  </a:solidFill>
                  <a:latin typeface="Source Han Serif SC" panose="02020400000000000000" pitchFamily="18" charset="-122"/>
                  <a:ea typeface="Source Han Serif SC" panose="02020400000000000000" pitchFamily="18" charset="-122"/>
                  <a:sym typeface="Source Han Serif SC" panose="02020400000000000000" pitchFamily="18" charset="-122"/>
                </a:rPr>
                <a:t>48%</a:t>
              </a:r>
              <a:endParaRPr lang="zh-CN" altLang="en-US" sz="3679" b="1" dirty="0">
                <a:solidFill>
                  <a:prstClr val="white"/>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6" name="直接连接符 78">
              <a:extLst>
                <a:ext uri="{FF2B5EF4-FFF2-40B4-BE49-F238E27FC236}">
                  <a16:creationId xmlns:a16="http://schemas.microsoft.com/office/drawing/2014/main" id="{1A3C974D-759E-4088-BFB2-CFE4CEA78A2A}"/>
                </a:ext>
              </a:extLst>
            </p:cNvPr>
            <p:cNvSpPr>
              <a:spLocks noChangeShapeType="1"/>
            </p:cNvSpPr>
            <p:nvPr/>
          </p:nvSpPr>
          <p:spPr bwMode="auto">
            <a:xfrm>
              <a:off x="4703682" y="2270588"/>
              <a:ext cx="4111243" cy="0"/>
            </a:xfrm>
            <a:prstGeom prst="line">
              <a:avLst/>
            </a:prstGeom>
            <a:noFill/>
            <a:ln w="6350">
              <a:solidFill>
                <a:srgbClr val="7F7F7F"/>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sz="2365">
                <a:solidFill>
                  <a:prstClr val="black"/>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8" name="TextBox 22">
              <a:extLst>
                <a:ext uri="{FF2B5EF4-FFF2-40B4-BE49-F238E27FC236}">
                  <a16:creationId xmlns:a16="http://schemas.microsoft.com/office/drawing/2014/main" id="{704BE738-406F-44AB-901C-84CE3E58AF4B}"/>
                </a:ext>
              </a:extLst>
            </p:cNvPr>
            <p:cNvSpPr txBox="1"/>
            <p:nvPr/>
          </p:nvSpPr>
          <p:spPr>
            <a:xfrm>
              <a:off x="4914841" y="1650964"/>
              <a:ext cx="3683375" cy="422904"/>
            </a:xfrm>
            <a:prstGeom prst="rect">
              <a:avLst/>
            </a:prstGeom>
            <a:noFill/>
          </p:spPr>
          <p:txBody>
            <a:bodyPr wrap="square" rtlCol="0">
              <a:spAutoFit/>
            </a:bodyPr>
            <a:lstStyle/>
            <a:p>
              <a:pPr defTabSz="913742">
                <a:lnSpc>
                  <a:spcPct val="120000"/>
                </a:lnSpc>
                <a:spcBef>
                  <a:spcPct val="0"/>
                </a:spcBef>
                <a:defRPr/>
              </a:pPr>
              <a:r>
                <a:rPr lang="zh-CN" altLang="en-US" sz="1333" dirty="0">
                  <a:solidFill>
                    <a:srgbClr val="E7E6E6">
                      <a:lumMod val="10000"/>
                    </a:srgbClr>
                  </a:solidFill>
                  <a:latin typeface="Source Han Serif SC" panose="02020400000000000000" pitchFamily="18" charset="-122"/>
                  <a:ea typeface="Source Han Serif SC" panose="02020400000000000000" pitchFamily="18" charset="-122"/>
                  <a:sym typeface="Source Han Serif SC" panose="02020400000000000000" pitchFamily="18" charset="-122"/>
                </a:rPr>
                <a:t>输入替换内容输入替换内容输入替换内容输入替换内容输入替换内容输入替换内容</a:t>
              </a:r>
            </a:p>
          </p:txBody>
        </p:sp>
        <p:sp>
          <p:nvSpPr>
            <p:cNvPr id="19" name="TextBox 25">
              <a:extLst>
                <a:ext uri="{FF2B5EF4-FFF2-40B4-BE49-F238E27FC236}">
                  <a16:creationId xmlns:a16="http://schemas.microsoft.com/office/drawing/2014/main" id="{3DA5A0BF-C45A-47AE-9891-75450DEFD4EB}"/>
                </a:ext>
              </a:extLst>
            </p:cNvPr>
            <p:cNvSpPr txBox="1"/>
            <p:nvPr/>
          </p:nvSpPr>
          <p:spPr>
            <a:xfrm>
              <a:off x="1679063" y="1312457"/>
              <a:ext cx="3644989" cy="311961"/>
            </a:xfrm>
            <a:prstGeom prst="rect">
              <a:avLst/>
            </a:prstGeom>
            <a:noFill/>
          </p:spPr>
          <p:txBody>
            <a:bodyPr wrap="none" rtlCol="0">
              <a:spAutoFit/>
            </a:bodyPr>
            <a:lstStyle/>
            <a:p>
              <a:pPr defTabSz="914377"/>
              <a:r>
                <a:rPr lang="en-US" sz="2103" b="1" spc="395" dirty="0">
                  <a:solidFill>
                    <a:prstClr val="black">
                      <a:lumMod val="95000"/>
                      <a:lumOff val="5000"/>
                    </a:prstClr>
                  </a:solidFill>
                  <a:latin typeface="Source Han Serif SC" panose="02020400000000000000" pitchFamily="18" charset="-122"/>
                  <a:ea typeface="Source Han Serif SC" panose="02020400000000000000" pitchFamily="18" charset="-122"/>
                  <a:cs typeface="Montserrat Semi" charset="0"/>
                  <a:sym typeface="Source Han Serif SC" panose="02020400000000000000" pitchFamily="18" charset="-122"/>
                </a:rPr>
                <a:t>WRITE YOUR TITLE HERE</a:t>
              </a:r>
            </a:p>
          </p:txBody>
        </p:sp>
      </p:grpSp>
      <p:grpSp>
        <p:nvGrpSpPr>
          <p:cNvPr id="3" name="组合 2">
            <a:extLst>
              <a:ext uri="{FF2B5EF4-FFF2-40B4-BE49-F238E27FC236}">
                <a16:creationId xmlns:a16="http://schemas.microsoft.com/office/drawing/2014/main" id="{2358557A-3A28-4212-997F-4D7A37D26106}"/>
              </a:ext>
            </a:extLst>
          </p:cNvPr>
          <p:cNvGrpSpPr/>
          <p:nvPr/>
        </p:nvGrpSpPr>
        <p:grpSpPr>
          <a:xfrm>
            <a:off x="2238751" y="3976820"/>
            <a:ext cx="9620935" cy="1187170"/>
            <a:chOff x="1679063" y="2982614"/>
            <a:chExt cx="7215701" cy="890377"/>
          </a:xfrm>
        </p:grpSpPr>
        <p:sp>
          <p:nvSpPr>
            <p:cNvPr id="6" name="矩形 63">
              <a:extLst>
                <a:ext uri="{FF2B5EF4-FFF2-40B4-BE49-F238E27FC236}">
                  <a16:creationId xmlns:a16="http://schemas.microsoft.com/office/drawing/2014/main" id="{B49C3937-2BA7-4091-B365-9A42E3841E50}"/>
                </a:ext>
              </a:extLst>
            </p:cNvPr>
            <p:cNvSpPr>
              <a:spLocks noChangeArrowheads="1"/>
            </p:cNvSpPr>
            <p:nvPr/>
          </p:nvSpPr>
          <p:spPr bwMode="auto">
            <a:xfrm>
              <a:off x="1727057" y="3344880"/>
              <a:ext cx="3244385" cy="528111"/>
            </a:xfrm>
            <a:prstGeom prst="rect">
              <a:avLst/>
            </a:prstGeom>
            <a:solidFill>
              <a:schemeClr val="accent1"/>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914377">
                <a:lnSpc>
                  <a:spcPct val="100000"/>
                </a:lnSpc>
                <a:spcBef>
                  <a:spcPct val="0"/>
                </a:spcBef>
                <a:buNone/>
              </a:pPr>
              <a:endParaRPr lang="zh-CN" altLang="zh-CN" sz="2365">
                <a:solidFill>
                  <a:srgbClr val="FFFFFF"/>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5" name="文本框 77">
              <a:extLst>
                <a:ext uri="{FF2B5EF4-FFF2-40B4-BE49-F238E27FC236}">
                  <a16:creationId xmlns:a16="http://schemas.microsoft.com/office/drawing/2014/main" id="{6C99289A-6B3D-4B7B-A472-CB9E7B689366}"/>
                </a:ext>
              </a:extLst>
            </p:cNvPr>
            <p:cNvSpPr>
              <a:spLocks noChangeArrowheads="1"/>
            </p:cNvSpPr>
            <p:nvPr/>
          </p:nvSpPr>
          <p:spPr bwMode="auto">
            <a:xfrm>
              <a:off x="1784652" y="3292790"/>
              <a:ext cx="905536" cy="49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914377">
                <a:lnSpc>
                  <a:spcPct val="100000"/>
                </a:lnSpc>
                <a:spcBef>
                  <a:spcPct val="0"/>
                </a:spcBef>
                <a:buNone/>
              </a:pPr>
              <a:r>
                <a:rPr lang="en-US" altLang="zh-CN" sz="3679" b="1">
                  <a:solidFill>
                    <a:prstClr val="white"/>
                  </a:solidFill>
                  <a:latin typeface="Source Han Serif SC" panose="02020400000000000000" pitchFamily="18" charset="-122"/>
                  <a:ea typeface="Source Han Serif SC" panose="02020400000000000000" pitchFamily="18" charset="-122"/>
                  <a:sym typeface="Source Han Serif SC" panose="02020400000000000000" pitchFamily="18" charset="-122"/>
                </a:rPr>
                <a:t>52%</a:t>
              </a:r>
              <a:endParaRPr lang="zh-CN" altLang="en-US" sz="3679" b="1">
                <a:solidFill>
                  <a:prstClr val="white"/>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7" name="直接连接符 79">
              <a:extLst>
                <a:ext uri="{FF2B5EF4-FFF2-40B4-BE49-F238E27FC236}">
                  <a16:creationId xmlns:a16="http://schemas.microsoft.com/office/drawing/2014/main" id="{28D727F4-6F4D-4D6B-B7C8-76AD9803749B}"/>
                </a:ext>
              </a:extLst>
            </p:cNvPr>
            <p:cNvSpPr>
              <a:spLocks noChangeShapeType="1"/>
            </p:cNvSpPr>
            <p:nvPr/>
          </p:nvSpPr>
          <p:spPr bwMode="auto">
            <a:xfrm>
              <a:off x="5496793" y="3872990"/>
              <a:ext cx="3226886" cy="0"/>
            </a:xfrm>
            <a:prstGeom prst="line">
              <a:avLst/>
            </a:prstGeom>
            <a:noFill/>
            <a:ln w="6350">
              <a:solidFill>
                <a:srgbClr val="7F7F7F"/>
              </a:solidFill>
              <a:bevel/>
              <a:headEnd/>
              <a:tailEnd/>
            </a:ln>
            <a:extLst>
              <a:ext uri="{909E8E84-426E-40DD-AFC4-6F175D3DCCD1}">
                <a14:hiddenFill xmlns:a14="http://schemas.microsoft.com/office/drawing/2010/main">
                  <a:noFill/>
                </a14:hiddenFill>
              </a:ext>
            </a:extLst>
          </p:spPr>
          <p:txBody>
            <a:bodyPr/>
            <a:lstStyle/>
            <a:p>
              <a:pPr defTabSz="914377"/>
              <a:endParaRPr lang="zh-CN" altLang="en-US" sz="2365">
                <a:solidFill>
                  <a:prstClr val="black"/>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0" name="TextBox 22">
              <a:extLst>
                <a:ext uri="{FF2B5EF4-FFF2-40B4-BE49-F238E27FC236}">
                  <a16:creationId xmlns:a16="http://schemas.microsoft.com/office/drawing/2014/main" id="{6DCA1A4D-DD59-41F6-BD3E-69B6B9B582BA}"/>
                </a:ext>
              </a:extLst>
            </p:cNvPr>
            <p:cNvSpPr txBox="1"/>
            <p:nvPr/>
          </p:nvSpPr>
          <p:spPr>
            <a:xfrm>
              <a:off x="5496792" y="3275440"/>
              <a:ext cx="3397972" cy="422904"/>
            </a:xfrm>
            <a:prstGeom prst="rect">
              <a:avLst/>
            </a:prstGeom>
            <a:noFill/>
          </p:spPr>
          <p:txBody>
            <a:bodyPr wrap="square" rtlCol="0">
              <a:spAutoFit/>
            </a:bodyPr>
            <a:lstStyle/>
            <a:p>
              <a:pPr defTabSz="913742">
                <a:lnSpc>
                  <a:spcPct val="120000"/>
                </a:lnSpc>
                <a:spcBef>
                  <a:spcPct val="0"/>
                </a:spcBef>
                <a:defRPr/>
              </a:pPr>
              <a:r>
                <a:rPr lang="zh-CN" altLang="en-US" sz="1333" dirty="0">
                  <a:solidFill>
                    <a:srgbClr val="E7E6E6">
                      <a:lumMod val="10000"/>
                    </a:srgbClr>
                  </a:solidFill>
                  <a:latin typeface="Source Han Serif SC" panose="02020400000000000000" pitchFamily="18" charset="-122"/>
                  <a:ea typeface="Source Han Serif SC" panose="02020400000000000000" pitchFamily="18" charset="-122"/>
                  <a:sym typeface="Source Han Serif SC" panose="02020400000000000000" pitchFamily="18" charset="-122"/>
                </a:rPr>
                <a:t>输入替换内容输入替换内容输入替换内容输入替换内容输入替换内容输入替换内容</a:t>
              </a:r>
            </a:p>
          </p:txBody>
        </p:sp>
        <p:sp>
          <p:nvSpPr>
            <p:cNvPr id="21" name="TextBox 25">
              <a:extLst>
                <a:ext uri="{FF2B5EF4-FFF2-40B4-BE49-F238E27FC236}">
                  <a16:creationId xmlns:a16="http://schemas.microsoft.com/office/drawing/2014/main" id="{37CFF84B-20C2-458F-93FF-C6584DD3D26D}"/>
                </a:ext>
              </a:extLst>
            </p:cNvPr>
            <p:cNvSpPr txBox="1"/>
            <p:nvPr/>
          </p:nvSpPr>
          <p:spPr>
            <a:xfrm>
              <a:off x="1679063" y="2982614"/>
              <a:ext cx="3644989" cy="311961"/>
            </a:xfrm>
            <a:prstGeom prst="rect">
              <a:avLst/>
            </a:prstGeom>
            <a:noFill/>
          </p:spPr>
          <p:txBody>
            <a:bodyPr wrap="none" rtlCol="0">
              <a:spAutoFit/>
            </a:bodyPr>
            <a:lstStyle/>
            <a:p>
              <a:pPr defTabSz="914377"/>
              <a:r>
                <a:rPr lang="en-US" sz="2103" b="1" spc="395" dirty="0">
                  <a:solidFill>
                    <a:prstClr val="black">
                      <a:lumMod val="95000"/>
                      <a:lumOff val="5000"/>
                    </a:prstClr>
                  </a:solidFill>
                  <a:latin typeface="Source Han Serif SC" panose="02020400000000000000" pitchFamily="18" charset="-122"/>
                  <a:ea typeface="Source Han Serif SC" panose="02020400000000000000" pitchFamily="18" charset="-122"/>
                  <a:cs typeface="Montserrat Semi" charset="0"/>
                  <a:sym typeface="Source Han Serif SC" panose="02020400000000000000" pitchFamily="18" charset="-122"/>
                </a:rPr>
                <a:t>WRITE YOUR TITLE HERE</a:t>
              </a:r>
            </a:p>
          </p:txBody>
        </p:sp>
      </p:grpSp>
      <p:grpSp>
        <p:nvGrpSpPr>
          <p:cNvPr id="22" name="组合 21">
            <a:extLst>
              <a:ext uri="{FF2B5EF4-FFF2-40B4-BE49-F238E27FC236}">
                <a16:creationId xmlns:a16="http://schemas.microsoft.com/office/drawing/2014/main" id="{00418347-0C82-4AA0-AB80-A7D958642C25}"/>
              </a:ext>
            </a:extLst>
          </p:cNvPr>
          <p:cNvGrpSpPr/>
          <p:nvPr/>
        </p:nvGrpSpPr>
        <p:grpSpPr>
          <a:xfrm>
            <a:off x="736313" y="640774"/>
            <a:ext cx="3354423" cy="740350"/>
            <a:chOff x="736313" y="640774"/>
            <a:chExt cx="3354423" cy="740350"/>
          </a:xfrm>
        </p:grpSpPr>
        <p:sp>
          <p:nvSpPr>
            <p:cNvPr id="23" name="L 形 22">
              <a:extLst>
                <a:ext uri="{FF2B5EF4-FFF2-40B4-BE49-F238E27FC236}">
                  <a16:creationId xmlns:a16="http://schemas.microsoft.com/office/drawing/2014/main" id="{9A4F7EB0-5ADC-4992-96CD-807610CC04F3}"/>
                </a:ext>
              </a:extLst>
            </p:cNvPr>
            <p:cNvSpPr/>
            <p:nvPr/>
          </p:nvSpPr>
          <p:spPr>
            <a:xfrm rot="10800000" flipH="1">
              <a:off x="736313" y="640774"/>
              <a:ext cx="469900" cy="419100"/>
            </a:xfrm>
            <a:prstGeom prst="corne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24" name="文本框 23">
              <a:extLst>
                <a:ext uri="{FF2B5EF4-FFF2-40B4-BE49-F238E27FC236}">
                  <a16:creationId xmlns:a16="http://schemas.microsoft.com/office/drawing/2014/main" id="{0185B76A-8E53-4504-A6F6-B6285C322F88}"/>
                </a:ext>
              </a:extLst>
            </p:cNvPr>
            <p:cNvSpPr txBox="1"/>
            <p:nvPr/>
          </p:nvSpPr>
          <p:spPr>
            <a:xfrm>
              <a:off x="896017" y="857904"/>
              <a:ext cx="319471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点击添加标题文字</a:t>
              </a:r>
            </a:p>
          </p:txBody>
        </p:sp>
      </p:grpSp>
    </p:spTree>
    <p:extLst>
      <p:ext uri="{BB962C8B-B14F-4D97-AF65-F5344CB8AC3E}">
        <p14:creationId xmlns:p14="http://schemas.microsoft.com/office/powerpoint/2010/main" val="1394572913"/>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537405F-5412-4A45-B049-78FA36238C73}"/>
              </a:ext>
            </a:extLst>
          </p:cNvPr>
          <p:cNvSpPr/>
          <p:nvPr/>
        </p:nvSpPr>
        <p:spPr>
          <a:xfrm>
            <a:off x="4656667" y="1614947"/>
            <a:ext cx="6570133" cy="42514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 name="矩形 4">
            <a:extLst>
              <a:ext uri="{FF2B5EF4-FFF2-40B4-BE49-F238E27FC236}">
                <a16:creationId xmlns:a16="http://schemas.microsoft.com/office/drawing/2014/main" id="{25C1B14F-B447-46B7-AD60-4887F40AA5A0}"/>
              </a:ext>
            </a:extLst>
          </p:cNvPr>
          <p:cNvSpPr/>
          <p:nvPr/>
        </p:nvSpPr>
        <p:spPr>
          <a:xfrm>
            <a:off x="1134053" y="1614947"/>
            <a:ext cx="3216314" cy="217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74" b="0" i="0" u="none" strike="noStrike" kern="1200" cap="none" spc="0" normalizeH="0" baseline="0" noProof="0" dirty="0">
              <a:ln>
                <a:noFill/>
              </a:ln>
              <a:solidFill>
                <a:prstClr val="white"/>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6" name="Text Placeholder 2">
            <a:extLst>
              <a:ext uri="{FF2B5EF4-FFF2-40B4-BE49-F238E27FC236}">
                <a16:creationId xmlns:a16="http://schemas.microsoft.com/office/drawing/2014/main" id="{4CE27E35-12B0-4F62-A288-0F8480D82511}"/>
              </a:ext>
            </a:extLst>
          </p:cNvPr>
          <p:cNvSpPr txBox="1">
            <a:spLocks/>
          </p:cNvSpPr>
          <p:nvPr/>
        </p:nvSpPr>
        <p:spPr>
          <a:xfrm>
            <a:off x="1472260" y="2029903"/>
            <a:ext cx="2533843" cy="1360997"/>
          </a:xfrm>
          <a:prstGeom prst="rect">
            <a:avLst/>
          </a:prstGeom>
        </p:spPr>
        <p:txBody>
          <a:bodyPr/>
          <a:lstStyle>
            <a:lvl1pPr marL="0" indent="0" algn="ctr" defTabSz="914400" rtl="0" eaLnBrk="1" latinLnBrk="0" hangingPunct="1">
              <a:lnSpc>
                <a:spcPct val="60000"/>
              </a:lnSpc>
              <a:spcBef>
                <a:spcPts val="1000"/>
              </a:spcBef>
              <a:buFont typeface="Arial" panose="020B0604020202020204" pitchFamily="34" charset="0"/>
              <a:buNone/>
              <a:defRPr sz="1800" b="0" i="0" kern="1200">
                <a:solidFill>
                  <a:schemeClr val="tx1"/>
                </a:solidFill>
                <a:latin typeface="SF UI Display Thin" charset="0"/>
                <a:ea typeface="SF UI Display Thin" charset="0"/>
                <a:cs typeface="SF UI Display Thi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ts val="1780"/>
              </a:lnSpc>
              <a:spcBef>
                <a:spcPts val="4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chemeClr val="bg1"/>
                </a:solidFill>
                <a:effectLst/>
                <a:uLnTx/>
                <a:uFillTx/>
                <a:latin typeface="Source Han Serif SC" panose="02020400000000000000" pitchFamily="18" charset="-122"/>
                <a:ea typeface="Source Han Serif SC" panose="02020400000000000000" pitchFamily="18" charset="-122"/>
                <a:cs typeface="Roboto Condensed Light" charset="0"/>
                <a:sym typeface="Source Han Serif SC" panose="02020400000000000000" pitchFamily="18" charset="-122"/>
              </a:rPr>
              <a:t>Value Type</a:t>
            </a:r>
          </a:p>
          <a:p>
            <a:pPr marL="0" marR="0" lvl="0" indent="0" algn="ctr" defTabSz="914400" rtl="0" eaLnBrk="1" fontAlgn="auto" latinLnBrk="0" hangingPunct="1">
              <a:lnSpc>
                <a:spcPts val="2460"/>
              </a:lnSpc>
              <a:spcBef>
                <a:spcPts val="1000"/>
              </a:spcBef>
              <a:spcAft>
                <a:spcPts val="0"/>
              </a:spcAft>
              <a:buClrTx/>
              <a:buSzTx/>
              <a:buFont typeface="Arial" panose="020B0604020202020204" pitchFamily="34" charset="0"/>
              <a:buNone/>
              <a:tabLst/>
              <a:defRPr/>
            </a:pPr>
            <a:r>
              <a:rPr kumimoji="0" lang="zh-CN" altLang="en-US" sz="1400" b="0" i="0" u="none" strike="noStrike" kern="1200" cap="none" spc="0" normalizeH="0" baseline="0" noProof="0" dirty="0">
                <a:ln>
                  <a:noFill/>
                </a:ln>
                <a:solidFill>
                  <a:schemeClr val="bg1"/>
                </a:solidFill>
                <a:effectLst/>
                <a:uLnTx/>
                <a:uFillTx/>
                <a:latin typeface="Source Han Serif SC" panose="02020400000000000000" pitchFamily="18" charset="-122"/>
                <a:ea typeface="Source Han Serif SC" panose="02020400000000000000" pitchFamily="18" charset="-122"/>
                <a:cs typeface="Roboto Condensed Light" charset="0"/>
                <a:sym typeface="Source Han Serif SC" panose="02020400000000000000" pitchFamily="18" charset="-122"/>
              </a:rPr>
              <a:t>此处添加详细文本描述，建议与标题相关并符合整体语言风格，语言描述尽量</a:t>
            </a:r>
            <a:r>
              <a:rPr kumimoji="0" lang="en-US" altLang="zh-CN" sz="1400" b="0" i="0" u="none" strike="noStrike" kern="1200" cap="none" spc="0" normalizeH="0" baseline="0" noProof="0" dirty="0">
                <a:ln>
                  <a:noFill/>
                </a:ln>
                <a:solidFill>
                  <a:schemeClr val="bg1"/>
                </a:solidFill>
                <a:effectLst/>
                <a:uLnTx/>
                <a:uFillTx/>
                <a:latin typeface="Source Han Serif SC" panose="02020400000000000000" pitchFamily="18" charset="-122"/>
                <a:ea typeface="Source Han Serif SC" panose="02020400000000000000" pitchFamily="18" charset="-122"/>
                <a:cs typeface="Roboto Condensed Light" charset="0"/>
                <a:sym typeface="Source Han Serif SC" panose="02020400000000000000" pitchFamily="18" charset="-122"/>
              </a:rPr>
              <a:t>……</a:t>
            </a:r>
            <a:endParaRPr kumimoji="0" lang="en-US" sz="1400" b="0" i="0" u="none" strike="noStrike" kern="1200" cap="none" spc="0" normalizeH="0" baseline="0" noProof="0" dirty="0">
              <a:ln>
                <a:noFill/>
              </a:ln>
              <a:solidFill>
                <a:schemeClr val="bg1"/>
              </a:solidFill>
              <a:effectLst/>
              <a:uLnTx/>
              <a:uFillTx/>
              <a:latin typeface="Source Han Serif SC" panose="02020400000000000000" pitchFamily="18" charset="-122"/>
              <a:ea typeface="Source Han Serif SC" panose="02020400000000000000" pitchFamily="18" charset="-122"/>
              <a:cs typeface="Roboto Condensed Light" charset="0"/>
              <a:sym typeface="Source Han Serif SC" panose="02020400000000000000" pitchFamily="18" charset="-122"/>
            </a:endParaRPr>
          </a:p>
        </p:txBody>
      </p:sp>
      <p:sp>
        <p:nvSpPr>
          <p:cNvPr id="7" name="矩形 6">
            <a:extLst>
              <a:ext uri="{FF2B5EF4-FFF2-40B4-BE49-F238E27FC236}">
                <a16:creationId xmlns:a16="http://schemas.microsoft.com/office/drawing/2014/main" id="{05B7BB38-A363-4E75-9D74-1C698044E5DB}"/>
              </a:ext>
            </a:extLst>
          </p:cNvPr>
          <p:cNvSpPr/>
          <p:nvPr/>
        </p:nvSpPr>
        <p:spPr>
          <a:xfrm>
            <a:off x="1131025" y="3966633"/>
            <a:ext cx="3216314" cy="18997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8" name="组合 7">
            <a:extLst>
              <a:ext uri="{FF2B5EF4-FFF2-40B4-BE49-F238E27FC236}">
                <a16:creationId xmlns:a16="http://schemas.microsoft.com/office/drawing/2014/main" id="{7DC67223-4E01-4FEE-BE56-C1C6C130632A}"/>
              </a:ext>
            </a:extLst>
          </p:cNvPr>
          <p:cNvGrpSpPr/>
          <p:nvPr/>
        </p:nvGrpSpPr>
        <p:grpSpPr>
          <a:xfrm>
            <a:off x="736313" y="640774"/>
            <a:ext cx="3354423" cy="740350"/>
            <a:chOff x="736313" y="640774"/>
            <a:chExt cx="3354423" cy="740350"/>
          </a:xfrm>
        </p:grpSpPr>
        <p:sp>
          <p:nvSpPr>
            <p:cNvPr id="9" name="L 形 8">
              <a:extLst>
                <a:ext uri="{FF2B5EF4-FFF2-40B4-BE49-F238E27FC236}">
                  <a16:creationId xmlns:a16="http://schemas.microsoft.com/office/drawing/2014/main" id="{F0743051-8AA3-4A6A-B06D-DB2E88337A10}"/>
                </a:ext>
              </a:extLst>
            </p:cNvPr>
            <p:cNvSpPr/>
            <p:nvPr/>
          </p:nvSpPr>
          <p:spPr>
            <a:xfrm rot="10800000" flipH="1">
              <a:off x="736313" y="640774"/>
              <a:ext cx="469900" cy="419100"/>
            </a:xfrm>
            <a:prstGeom prst="corne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10" name="文本框 9">
              <a:extLst>
                <a:ext uri="{FF2B5EF4-FFF2-40B4-BE49-F238E27FC236}">
                  <a16:creationId xmlns:a16="http://schemas.microsoft.com/office/drawing/2014/main" id="{E4CCDB55-85A5-4907-9304-73CEE304EF0C}"/>
                </a:ext>
              </a:extLst>
            </p:cNvPr>
            <p:cNvSpPr txBox="1"/>
            <p:nvPr/>
          </p:nvSpPr>
          <p:spPr>
            <a:xfrm>
              <a:off x="896017" y="857904"/>
              <a:ext cx="319471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点击添加标题文字</a:t>
              </a:r>
            </a:p>
          </p:txBody>
        </p:sp>
      </p:grpSp>
    </p:spTree>
    <p:extLst>
      <p:ext uri="{BB962C8B-B14F-4D97-AF65-F5344CB8AC3E}">
        <p14:creationId xmlns:p14="http://schemas.microsoft.com/office/powerpoint/2010/main" val="3602488727"/>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4707B4D6-5FF9-498F-BC08-59FA6B27F7F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5400000" flipH="1">
            <a:off x="2667000" y="-2667000"/>
            <a:ext cx="6858000" cy="12192000"/>
          </a:xfrm>
          <a:prstGeom prst="rect">
            <a:avLst/>
          </a:prstGeom>
        </p:spPr>
      </p:pic>
      <p:grpSp>
        <p:nvGrpSpPr>
          <p:cNvPr id="5" name="组合 4">
            <a:extLst>
              <a:ext uri="{FF2B5EF4-FFF2-40B4-BE49-F238E27FC236}">
                <a16:creationId xmlns:a16="http://schemas.microsoft.com/office/drawing/2014/main" id="{0EB0C9C1-BE0B-4710-9997-B2642BAD1AAF}"/>
              </a:ext>
            </a:extLst>
          </p:cNvPr>
          <p:cNvGrpSpPr/>
          <p:nvPr/>
        </p:nvGrpSpPr>
        <p:grpSpPr>
          <a:xfrm>
            <a:off x="723900" y="519927"/>
            <a:ext cx="10744200" cy="5753100"/>
            <a:chOff x="723900" y="519927"/>
            <a:chExt cx="10744200" cy="5753100"/>
          </a:xfrm>
        </p:grpSpPr>
        <p:sp>
          <p:nvSpPr>
            <p:cNvPr id="27" name="矩形 26">
              <a:extLst>
                <a:ext uri="{FF2B5EF4-FFF2-40B4-BE49-F238E27FC236}">
                  <a16:creationId xmlns:a16="http://schemas.microsoft.com/office/drawing/2014/main" id="{206FD834-76C5-40E6-B394-CD2CAD9E590A}"/>
                </a:ext>
              </a:extLst>
            </p:cNvPr>
            <p:cNvSpPr/>
            <p:nvPr/>
          </p:nvSpPr>
          <p:spPr>
            <a:xfrm>
              <a:off x="723900" y="519927"/>
              <a:ext cx="10744200" cy="5753100"/>
            </a:xfrm>
            <a:prstGeom prst="rect">
              <a:avLst/>
            </a:prstGeom>
            <a:solidFill>
              <a:schemeClr val="bg1">
                <a:alpha val="80000"/>
              </a:schemeClr>
            </a:solidFill>
            <a:ln w="79375" cap="rnd">
              <a:noFill/>
              <a:round/>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grpSp>
          <p:nvGrpSpPr>
            <p:cNvPr id="4" name="组合 3">
              <a:extLst>
                <a:ext uri="{FF2B5EF4-FFF2-40B4-BE49-F238E27FC236}">
                  <a16:creationId xmlns:a16="http://schemas.microsoft.com/office/drawing/2014/main" id="{14103492-5430-443D-9BDB-94155EB80F8B}"/>
                </a:ext>
              </a:extLst>
            </p:cNvPr>
            <p:cNvGrpSpPr/>
            <p:nvPr/>
          </p:nvGrpSpPr>
          <p:grpSpPr>
            <a:xfrm>
              <a:off x="3917531" y="4712842"/>
              <a:ext cx="4356936" cy="354017"/>
              <a:chOff x="4039587" y="5003788"/>
              <a:chExt cx="4356936" cy="354017"/>
            </a:xfrm>
          </p:grpSpPr>
          <p:cxnSp>
            <p:nvCxnSpPr>
              <p:cNvPr id="10" name="直接连接符 9">
                <a:extLst>
                  <a:ext uri="{FF2B5EF4-FFF2-40B4-BE49-F238E27FC236}">
                    <a16:creationId xmlns:a16="http://schemas.microsoft.com/office/drawing/2014/main" id="{421854AC-2F30-4C67-B650-BD99C252B7DC}"/>
                  </a:ext>
                </a:extLst>
              </p:cNvPr>
              <p:cNvCxnSpPr/>
              <p:nvPr/>
            </p:nvCxnSpPr>
            <p:spPr>
              <a:xfrm>
                <a:off x="4039587" y="5003788"/>
                <a:ext cx="0" cy="318619"/>
              </a:xfrm>
              <a:prstGeom prst="line">
                <a:avLst/>
              </a:prstGeom>
              <a:ln>
                <a:solidFill>
                  <a:srgbClr val="072D52"/>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3A6B7D00-A9AF-403A-8B35-1EE0BA95DCA5}"/>
                  </a:ext>
                </a:extLst>
              </p:cNvPr>
              <p:cNvCxnSpPr/>
              <p:nvPr/>
            </p:nvCxnSpPr>
            <p:spPr>
              <a:xfrm>
                <a:off x="5119707" y="5003788"/>
                <a:ext cx="0" cy="318619"/>
              </a:xfrm>
              <a:prstGeom prst="line">
                <a:avLst/>
              </a:prstGeom>
              <a:ln>
                <a:solidFill>
                  <a:srgbClr val="072D5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B0442C3D-8D6F-4EB8-A388-E2AF89770669}"/>
                  </a:ext>
                </a:extLst>
              </p:cNvPr>
              <p:cNvCxnSpPr/>
              <p:nvPr/>
            </p:nvCxnSpPr>
            <p:spPr>
              <a:xfrm>
                <a:off x="6232704" y="5003788"/>
                <a:ext cx="0" cy="318619"/>
              </a:xfrm>
              <a:prstGeom prst="line">
                <a:avLst/>
              </a:prstGeom>
              <a:ln>
                <a:solidFill>
                  <a:srgbClr val="072D52"/>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D59B5A0-1B8C-42E9-9FA5-34F0E61A5E2F}"/>
                  </a:ext>
                </a:extLst>
              </p:cNvPr>
              <p:cNvCxnSpPr/>
              <p:nvPr/>
            </p:nvCxnSpPr>
            <p:spPr>
              <a:xfrm>
                <a:off x="7354664" y="5003788"/>
                <a:ext cx="0" cy="318619"/>
              </a:xfrm>
              <a:prstGeom prst="line">
                <a:avLst/>
              </a:prstGeom>
              <a:ln>
                <a:solidFill>
                  <a:srgbClr val="072D52"/>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22ECA38-31A7-44B2-A549-4685E3C90B19}"/>
                  </a:ext>
                </a:extLst>
              </p:cNvPr>
              <p:cNvCxnSpPr/>
              <p:nvPr/>
            </p:nvCxnSpPr>
            <p:spPr>
              <a:xfrm>
                <a:off x="8360067" y="5008984"/>
                <a:ext cx="0" cy="313422"/>
              </a:xfrm>
              <a:prstGeom prst="line">
                <a:avLst/>
              </a:prstGeom>
              <a:ln>
                <a:solidFill>
                  <a:srgbClr val="072D52"/>
                </a:solidFill>
              </a:ln>
            </p:spPr>
            <p:style>
              <a:lnRef idx="1">
                <a:schemeClr val="accent1"/>
              </a:lnRef>
              <a:fillRef idx="0">
                <a:schemeClr val="accent1"/>
              </a:fillRef>
              <a:effectRef idx="0">
                <a:schemeClr val="accent1"/>
              </a:effectRef>
              <a:fontRef idx="minor">
                <a:schemeClr val="tx1"/>
              </a:fontRef>
            </p:style>
          </p:cxnSp>
          <p:sp>
            <p:nvSpPr>
              <p:cNvPr id="16" name="TextBox 20">
                <a:extLst>
                  <a:ext uri="{FF2B5EF4-FFF2-40B4-BE49-F238E27FC236}">
                    <a16:creationId xmlns:a16="http://schemas.microsoft.com/office/drawing/2014/main" id="{9906F111-E417-468F-BD68-88AF6C835E7D}"/>
                  </a:ext>
                </a:extLst>
              </p:cNvPr>
              <p:cNvSpPr txBox="1"/>
              <p:nvPr/>
            </p:nvSpPr>
            <p:spPr>
              <a:xfrm>
                <a:off x="4069768" y="5019251"/>
                <a:ext cx="100540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工作总结</a:t>
                </a:r>
              </a:p>
            </p:txBody>
          </p:sp>
          <p:sp>
            <p:nvSpPr>
              <p:cNvPr id="17" name="TextBox 21">
                <a:extLst>
                  <a:ext uri="{FF2B5EF4-FFF2-40B4-BE49-F238E27FC236}">
                    <a16:creationId xmlns:a16="http://schemas.microsoft.com/office/drawing/2014/main" id="{D64B56C1-5ECF-4CB2-B0BA-083FF2B2E0BD}"/>
                  </a:ext>
                </a:extLst>
              </p:cNvPr>
              <p:cNvSpPr txBox="1"/>
              <p:nvPr/>
            </p:nvSpPr>
            <p:spPr>
              <a:xfrm>
                <a:off x="5176887" y="5019251"/>
                <a:ext cx="10054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商务报告</a:t>
                </a:r>
              </a:p>
            </p:txBody>
          </p:sp>
          <p:sp>
            <p:nvSpPr>
              <p:cNvPr id="18" name="TextBox 22">
                <a:extLst>
                  <a:ext uri="{FF2B5EF4-FFF2-40B4-BE49-F238E27FC236}">
                    <a16:creationId xmlns:a16="http://schemas.microsoft.com/office/drawing/2014/main" id="{B1D48A7A-720B-4811-93F9-0DBBB2A2AB0D}"/>
                  </a:ext>
                </a:extLst>
              </p:cNvPr>
              <p:cNvSpPr txBox="1"/>
              <p:nvPr/>
            </p:nvSpPr>
            <p:spPr>
              <a:xfrm>
                <a:off x="6284006" y="5019251"/>
                <a:ext cx="10054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项目汇报</a:t>
                </a:r>
              </a:p>
            </p:txBody>
          </p:sp>
          <p:sp>
            <p:nvSpPr>
              <p:cNvPr id="19" name="TextBox 23">
                <a:extLst>
                  <a:ext uri="{FF2B5EF4-FFF2-40B4-BE49-F238E27FC236}">
                    <a16:creationId xmlns:a16="http://schemas.microsoft.com/office/drawing/2014/main" id="{54D2450B-884A-4EC3-BB53-20057EE80E79}"/>
                  </a:ext>
                </a:extLst>
              </p:cNvPr>
              <p:cNvSpPr txBox="1"/>
              <p:nvPr/>
            </p:nvSpPr>
            <p:spPr>
              <a:xfrm>
                <a:off x="7391124" y="5019251"/>
                <a:ext cx="100539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商务展示</a:t>
                </a:r>
              </a:p>
            </p:txBody>
          </p:sp>
        </p:grpSp>
        <p:sp>
          <p:nvSpPr>
            <p:cNvPr id="20" name="Rectangle 7">
              <a:extLst>
                <a:ext uri="{FF2B5EF4-FFF2-40B4-BE49-F238E27FC236}">
                  <a16:creationId xmlns:a16="http://schemas.microsoft.com/office/drawing/2014/main" id="{B1463638-2C9F-4DDA-8516-0234A0F5739D}"/>
                </a:ext>
              </a:extLst>
            </p:cNvPr>
            <p:cNvSpPr/>
            <p:nvPr/>
          </p:nvSpPr>
          <p:spPr>
            <a:xfrm>
              <a:off x="1961855" y="2521317"/>
              <a:ext cx="8268289" cy="83099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defRPr/>
              </a:pPr>
              <a:r>
                <a:rPr lang="zh-CN" altLang="en-US" sz="5400" b="1" dirty="0">
                  <a:solidFill>
                    <a:srgbClr val="072D52"/>
                  </a:solidFill>
                  <a:latin typeface="Source Han Serif SC" panose="02020400000000000000" pitchFamily="18" charset="-122"/>
                  <a:ea typeface="Source Han Serif SC" panose="02020400000000000000" pitchFamily="18" charset="-122"/>
                  <a:sym typeface="Source Han Serif SC" panose="02020400000000000000" pitchFamily="18" charset="-122"/>
                </a:rPr>
                <a:t>课程开发实务</a:t>
              </a:r>
              <a:r>
                <a:rPr lang="en-US" altLang="zh-CN" sz="5400" b="1" dirty="0">
                  <a:solidFill>
                    <a:srgbClr val="072D52"/>
                  </a:solidFill>
                  <a:latin typeface="Source Han Serif SC" panose="02020400000000000000" pitchFamily="18" charset="-122"/>
                  <a:ea typeface="Source Han Serif SC" panose="02020400000000000000" pitchFamily="18" charset="-122"/>
                  <a:sym typeface="Source Han Serif SC" panose="02020400000000000000" pitchFamily="18" charset="-122"/>
                </a:rPr>
                <a:t>——</a:t>
              </a:r>
              <a:r>
                <a:rPr lang="zh-CN" altLang="en-US" sz="5400" b="1" dirty="0">
                  <a:solidFill>
                    <a:srgbClr val="072D52"/>
                  </a:solidFill>
                  <a:latin typeface="Source Han Serif SC" panose="02020400000000000000" pitchFamily="18" charset="-122"/>
                  <a:ea typeface="Source Han Serif SC" panose="02020400000000000000" pitchFamily="18" charset="-122"/>
                  <a:sym typeface="Source Han Serif SC" panose="02020400000000000000" pitchFamily="18" charset="-122"/>
                </a:rPr>
                <a:t>布衣公子</a:t>
              </a:r>
              <a:endParaRPr kumimoji="0" lang="zh-CN" altLang="zh-CN" sz="54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2" name="组合 1">
              <a:extLst>
                <a:ext uri="{FF2B5EF4-FFF2-40B4-BE49-F238E27FC236}">
                  <a16:creationId xmlns:a16="http://schemas.microsoft.com/office/drawing/2014/main" id="{9E2462DF-19D3-4456-BE59-238A8160514B}"/>
                </a:ext>
              </a:extLst>
            </p:cNvPr>
            <p:cNvGrpSpPr/>
            <p:nvPr/>
          </p:nvGrpSpPr>
          <p:grpSpPr>
            <a:xfrm>
              <a:off x="3023446" y="3616594"/>
              <a:ext cx="6145107" cy="478607"/>
              <a:chOff x="3023446" y="3907540"/>
              <a:chExt cx="6145107" cy="478607"/>
            </a:xfrm>
          </p:grpSpPr>
          <p:grpSp>
            <p:nvGrpSpPr>
              <p:cNvPr id="23" name="Group 10">
                <a:extLst>
                  <a:ext uri="{FF2B5EF4-FFF2-40B4-BE49-F238E27FC236}">
                    <a16:creationId xmlns:a16="http://schemas.microsoft.com/office/drawing/2014/main" id="{8A0133BF-007B-458B-B087-FE8DFFA11026}"/>
                  </a:ext>
                </a:extLst>
              </p:cNvPr>
              <p:cNvGrpSpPr/>
              <p:nvPr/>
            </p:nvGrpSpPr>
            <p:grpSpPr>
              <a:xfrm>
                <a:off x="3023446" y="3907540"/>
                <a:ext cx="6145107" cy="0"/>
                <a:chOff x="0" y="0"/>
                <a:chExt cx="3072" cy="0"/>
              </a:xfrm>
            </p:grpSpPr>
            <p:sp>
              <p:nvSpPr>
                <p:cNvPr id="24" name="Line 11">
                  <a:extLst>
                    <a:ext uri="{FF2B5EF4-FFF2-40B4-BE49-F238E27FC236}">
                      <a16:creationId xmlns:a16="http://schemas.microsoft.com/office/drawing/2014/main" id="{350187AF-F090-4851-81D1-7ED014DB6BD2}"/>
                    </a:ext>
                  </a:extLst>
                </p:cNvPr>
                <p:cNvSpPr/>
                <p:nvPr/>
              </p:nvSpPr>
              <p:spPr>
                <a:xfrm rot="-10800000" flipV="1">
                  <a:off x="1767" y="0"/>
                  <a:ext cx="1305" cy="0"/>
                </a:xfrm>
                <a:prstGeom prst="line">
                  <a:avLst/>
                </a:prstGeom>
                <a:ln w="6350" cap="flat" cmpd="sng">
                  <a:solidFill>
                    <a:srgbClr val="072D52"/>
                  </a:solidFill>
                  <a:prstDash val="soli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5" name="Line 12">
                  <a:extLst>
                    <a:ext uri="{FF2B5EF4-FFF2-40B4-BE49-F238E27FC236}">
                      <a16:creationId xmlns:a16="http://schemas.microsoft.com/office/drawing/2014/main" id="{6E4BDAC8-A69D-4EC2-A3D5-815098904391}"/>
                    </a:ext>
                  </a:extLst>
                </p:cNvPr>
                <p:cNvSpPr/>
                <p:nvPr/>
              </p:nvSpPr>
              <p:spPr>
                <a:xfrm rot="-10800000" flipV="1">
                  <a:off x="0" y="0"/>
                  <a:ext cx="1305" cy="0"/>
                </a:xfrm>
                <a:prstGeom prst="line">
                  <a:avLst/>
                </a:prstGeom>
                <a:ln w="6350" cap="flat" cmpd="sng">
                  <a:solidFill>
                    <a:srgbClr val="072D52"/>
                  </a:solidFill>
                  <a:prstDash val="soli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26" name="Freeform 15">
                <a:extLst>
                  <a:ext uri="{FF2B5EF4-FFF2-40B4-BE49-F238E27FC236}">
                    <a16:creationId xmlns:a16="http://schemas.microsoft.com/office/drawing/2014/main" id="{E6449A57-030A-44C3-9CC7-28B5BBC5B725}"/>
                  </a:ext>
                </a:extLst>
              </p:cNvPr>
              <p:cNvSpPr/>
              <p:nvPr/>
            </p:nvSpPr>
            <p:spPr>
              <a:xfrm rot="10800000">
                <a:off x="5633915" y="3910061"/>
                <a:ext cx="924167" cy="476086"/>
              </a:xfrm>
              <a:custGeom>
                <a:avLst/>
                <a:gdLst/>
                <a:ahLst/>
                <a:cxnLst>
                  <a:cxn ang="0">
                    <a:pos x="0" y="2147483646"/>
                  </a:cxn>
                  <a:cxn ang="0">
                    <a:pos x="2147483646" y="0"/>
                  </a:cxn>
                  <a:cxn ang="0">
                    <a:pos x="2147483646" y="2147483646"/>
                  </a:cxn>
                </a:cxnLst>
                <a:rect l="0" t="0" r="0" b="0"/>
                <a:pathLst>
                  <a:path w="1463" h="730">
                    <a:moveTo>
                      <a:pt x="0" y="730"/>
                    </a:moveTo>
                    <a:lnTo>
                      <a:pt x="733" y="0"/>
                    </a:lnTo>
                    <a:lnTo>
                      <a:pt x="1463" y="730"/>
                    </a:lnTo>
                  </a:path>
                </a:pathLst>
              </a:custGeom>
              <a:noFill/>
              <a:ln w="9525" cap="flat" cmpd="sng">
                <a:solidFill>
                  <a:srgbClr val="072D52"/>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268"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11" name="文本框 10">
              <a:extLst>
                <a:ext uri="{FF2B5EF4-FFF2-40B4-BE49-F238E27FC236}">
                  <a16:creationId xmlns:a16="http://schemas.microsoft.com/office/drawing/2014/main" id="{24EE0DCB-7AA5-45B6-9139-F4190E49691B}"/>
                </a:ext>
              </a:extLst>
            </p:cNvPr>
            <p:cNvSpPr txBox="1"/>
            <p:nvPr/>
          </p:nvSpPr>
          <p:spPr>
            <a:xfrm>
              <a:off x="4112242" y="1516858"/>
              <a:ext cx="3996811" cy="1107996"/>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6600" b="1" dirty="0">
                  <a:solidFill>
                    <a:srgbClr val="072D52"/>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谢谢观看</a:t>
              </a:r>
              <a:endParaRPr kumimoji="0" lang="en-US" altLang="zh-CN" sz="6600" b="1"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 name="文本框 2">
              <a:extLst>
                <a:ext uri="{FF2B5EF4-FFF2-40B4-BE49-F238E27FC236}">
                  <a16:creationId xmlns:a16="http://schemas.microsoft.com/office/drawing/2014/main" id="{DACABF18-4B69-4D39-91A4-D016017F8E90}"/>
                </a:ext>
              </a:extLst>
            </p:cNvPr>
            <p:cNvSpPr txBox="1"/>
            <p:nvPr/>
          </p:nvSpPr>
          <p:spPr>
            <a:xfrm>
              <a:off x="3759013" y="4253236"/>
              <a:ext cx="481612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ATMOSPHERE PPT TEMPLATE</a:t>
              </a:r>
              <a:endParaRPr kumimoji="0" lang="zh-CN" altLang="en-US" sz="24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Tree>
    <p:extLst>
      <p:ext uri="{BB962C8B-B14F-4D97-AF65-F5344CB8AC3E}">
        <p14:creationId xmlns:p14="http://schemas.microsoft.com/office/powerpoint/2010/main" val="2966434666"/>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a:xfrm>
            <a:off x="1537855" y="360218"/>
            <a:ext cx="8985289" cy="5538557"/>
          </a:xfrm>
        </p:spPr>
        <p:txBody>
          <a:bodyPr anchor="t">
            <a:normAutofit fontScale="92500" lnSpcReduction="20000"/>
          </a:bodyPr>
          <a:lstStyle/>
          <a:p>
            <a:pPr>
              <a:spcBef>
                <a:spcPts val="1440"/>
              </a:spcBef>
            </a:pPr>
            <a:r>
              <a:rPr lang="en-US" altLang="zh-CN" sz="5200" dirty="0" err="1">
                <a:latin typeface="思源黑体 Bold" panose="020B0800000000000000" pitchFamily="34" charset="-122"/>
                <a:ea typeface="思源黑体 Bold" panose="020B0800000000000000" pitchFamily="34" charset="-122"/>
                <a:cs typeface="+mn-ea"/>
                <a:sym typeface="Source Han Sans CN"/>
              </a:rPr>
              <a:t>版权声明</a:t>
            </a:r>
            <a:endParaRPr lang="en-US" altLang="zh-CN" sz="5200" dirty="0">
              <a:latin typeface="思源黑体 Bold" panose="020B0800000000000000" pitchFamily="34" charset="-122"/>
              <a:ea typeface="思源黑体 Bold" panose="020B0800000000000000" pitchFamily="34" charset="-122"/>
              <a:cs typeface="+mn-ea"/>
              <a:sym typeface="Source Han Sans CN"/>
            </a:endParaRPr>
          </a:p>
          <a:p>
            <a:pPr algn="l">
              <a:spcBef>
                <a:spcPts val="1440"/>
              </a:spcBef>
            </a:pPr>
            <a:endParaRPr lang="en-US" altLang="zh-CN" sz="1600" dirty="0">
              <a:latin typeface="思源黑体 Bold" panose="020B0800000000000000" pitchFamily="34" charset="-122"/>
              <a:ea typeface="思源黑体 Bold" panose="020B0800000000000000" pitchFamily="34" charset="-122"/>
              <a:cs typeface="+mn-ea"/>
              <a:sym typeface="Source Han Sans CN"/>
            </a:endParaRPr>
          </a:p>
          <a:p>
            <a:pPr>
              <a:spcBef>
                <a:spcPts val="1440"/>
              </a:spcBef>
            </a:pPr>
            <a:r>
              <a:rPr lang="en-US" altLang="zh-CN" sz="3100" dirty="0" err="1">
                <a:latin typeface="思源黑体 Bold" panose="020B0800000000000000" pitchFamily="34" charset="-122"/>
                <a:ea typeface="思源黑体 Bold" panose="020B0800000000000000" pitchFamily="34" charset="-122"/>
                <a:cs typeface="+mn-ea"/>
                <a:sym typeface="Source Han Sans CN"/>
              </a:rPr>
              <a:t>感谢您支持原创设计事业，支持设计版权产品</a:t>
            </a:r>
            <a:r>
              <a:rPr lang="en-US" altLang="zh-CN" sz="3100" dirty="0">
                <a:latin typeface="思源黑体 Bold" panose="020B0800000000000000" pitchFamily="34" charset="-122"/>
                <a:ea typeface="思源黑体 Bold" panose="020B0800000000000000" pitchFamily="34" charset="-122"/>
                <a:cs typeface="+mn-ea"/>
                <a:sym typeface="Source Han Sans CN"/>
              </a:rPr>
              <a:t>！</a:t>
            </a:r>
          </a:p>
          <a:p>
            <a:pPr algn="l">
              <a:spcBef>
                <a:spcPts val="1440"/>
              </a:spcBef>
            </a:pPr>
            <a:endParaRPr lang="en-US" dirty="0">
              <a:solidFill>
                <a:schemeClr val="tx1"/>
              </a:solidFill>
              <a:latin typeface="思源黑体 Bold" panose="020B0800000000000000" pitchFamily="34" charset="-122"/>
              <a:ea typeface="思源黑体 Bold" panose="020B0800000000000000" pitchFamily="34" charset="-122"/>
              <a:cs typeface="+mn-ea"/>
              <a:sym typeface="Source Han Sans CN"/>
            </a:endParaRPr>
          </a:p>
          <a:p>
            <a:pPr algn="l">
              <a:spcBef>
                <a:spcPts val="1440"/>
              </a:spcBef>
            </a:pPr>
            <a:r>
              <a:rPr lang="en-US" dirty="0" err="1">
                <a:solidFill>
                  <a:schemeClr val="tx1"/>
                </a:solidFill>
                <a:latin typeface="思源黑体 Bold" panose="020B0800000000000000" pitchFamily="34" charset="-122"/>
                <a:ea typeface="思源黑体 Bold" panose="020B0800000000000000" pitchFamily="34" charset="-122"/>
                <a:cs typeface="+mn-ea"/>
                <a:sym typeface="Source Han Sans CN"/>
              </a:rPr>
              <a:t>感谢您下载千图网</a:t>
            </a:r>
            <a:r>
              <a:rPr lang="zh-CN" altLang="en-US" sz="1400" dirty="0">
                <a:solidFill>
                  <a:schemeClr val="tx1"/>
                </a:solidFill>
                <a:latin typeface="思源黑体 Bold" panose="020B0800000000000000" pitchFamily="34" charset="-122"/>
                <a:ea typeface="思源黑体 Bold" panose="020B0800000000000000" pitchFamily="34" charset="-122"/>
                <a:cs typeface="+mn-ea"/>
                <a:sym typeface="Source Han Sans CN"/>
              </a:rPr>
              <a:t>原创</a:t>
            </a:r>
            <a:r>
              <a:rPr lang="en-US" altLang="zh-CN" sz="1400" dirty="0">
                <a:solidFill>
                  <a:schemeClr val="tx1"/>
                </a:solidFill>
                <a:latin typeface="思源黑体 Bold" panose="020B0800000000000000" pitchFamily="34" charset="-122"/>
                <a:ea typeface="思源黑体 Bold" panose="020B0800000000000000" pitchFamily="34" charset="-122"/>
                <a:cs typeface="+mn-ea"/>
                <a:sym typeface="Source Han Sans CN"/>
              </a:rPr>
              <a:t>PPT</a:t>
            </a:r>
            <a:r>
              <a:rPr lang="zh-CN" altLang="en-US" sz="1400" dirty="0">
                <a:solidFill>
                  <a:schemeClr val="tx1"/>
                </a:solidFill>
                <a:latin typeface="思源黑体 Bold" panose="020B0800000000000000" pitchFamily="34" charset="-122"/>
                <a:ea typeface="思源黑体 Bold" panose="020B0800000000000000" pitchFamily="34" charset="-122"/>
                <a:cs typeface="+mn-ea"/>
                <a:sym typeface="Source Han Sans CN"/>
              </a:rPr>
              <a:t>模板。</a:t>
            </a:r>
            <a:r>
              <a:rPr lang="en-US" sz="1400" dirty="0" err="1">
                <a:solidFill>
                  <a:schemeClr val="tx1"/>
                </a:solidFill>
                <a:latin typeface="思源黑体 Bold" panose="020B0800000000000000" pitchFamily="34" charset="-122"/>
                <a:ea typeface="思源黑体 Bold" panose="020B0800000000000000" pitchFamily="34" charset="-122"/>
                <a:cs typeface="+mn-ea"/>
                <a:sym typeface="Source Han Sans CN"/>
              </a:rPr>
              <a:t>为了您和千图网以及原创作者的利益，请勿复制、传播、销售，否则将承担法律责任</a:t>
            </a:r>
            <a:r>
              <a:rPr lang="en-US" sz="1400" dirty="0">
                <a:solidFill>
                  <a:schemeClr val="tx1"/>
                </a:solidFill>
                <a:latin typeface="思源黑体 Bold" panose="020B0800000000000000" pitchFamily="34" charset="-122"/>
                <a:ea typeface="思源黑体 Bold" panose="020B0800000000000000" pitchFamily="34" charset="-122"/>
                <a:cs typeface="+mn-ea"/>
                <a:sym typeface="Source Han Sans CN"/>
              </a:rPr>
              <a:t>！</a:t>
            </a:r>
          </a:p>
          <a:p>
            <a:pPr algn="l">
              <a:spcBef>
                <a:spcPts val="1440"/>
              </a:spcBef>
            </a:pPr>
            <a:r>
              <a:rPr lang="en-US" sz="1400" dirty="0" err="1">
                <a:solidFill>
                  <a:schemeClr val="tx1"/>
                </a:solidFill>
                <a:latin typeface="思源黑体 Bold" panose="020B0800000000000000" pitchFamily="34" charset="-122"/>
                <a:ea typeface="思源黑体 Bold" panose="020B0800000000000000" pitchFamily="34" charset="-122"/>
                <a:cs typeface="+mn-ea"/>
                <a:sym typeface="Source Han Sans CN"/>
              </a:rPr>
              <a:t>千图网将对作品进行维权，按照传播下载次数的十倍进行索取赔偿</a:t>
            </a:r>
            <a:r>
              <a:rPr lang="zh-CN" altLang="en-US" sz="1400" dirty="0">
                <a:solidFill>
                  <a:schemeClr val="tx1"/>
                </a:solidFill>
                <a:latin typeface="思源黑体 Bold" panose="020B0800000000000000" pitchFamily="34" charset="-122"/>
                <a:ea typeface="思源黑体 Bold" panose="020B0800000000000000" pitchFamily="34" charset="-122"/>
                <a:cs typeface="+mn-ea"/>
                <a:sym typeface="Source Han Sans CN"/>
              </a:rPr>
              <a:t>金</a:t>
            </a:r>
            <a:r>
              <a:rPr lang="en-US" sz="1400" dirty="0">
                <a:solidFill>
                  <a:schemeClr val="tx1"/>
                </a:solidFill>
                <a:latin typeface="思源黑体 Bold" panose="020B0800000000000000" pitchFamily="34" charset="-122"/>
                <a:ea typeface="思源黑体 Bold" panose="020B0800000000000000" pitchFamily="34" charset="-122"/>
                <a:cs typeface="+mn-ea"/>
                <a:sym typeface="Source Han Sans CN"/>
              </a:rPr>
              <a:t>！</a:t>
            </a:r>
          </a:p>
          <a:p>
            <a:pPr algn="l">
              <a:spcBef>
                <a:spcPts val="1440"/>
              </a:spcBef>
            </a:pPr>
            <a:r>
              <a:rPr lang="en-US" sz="1400" dirty="0">
                <a:solidFill>
                  <a:schemeClr val="tx1"/>
                </a:solidFill>
                <a:latin typeface="思源黑体 Bold" panose="020B0800000000000000" pitchFamily="34" charset="-122"/>
                <a:ea typeface="思源黑体 Bold" panose="020B0800000000000000" pitchFamily="34" charset="-122"/>
                <a:cs typeface="+mn-ea"/>
                <a:sym typeface="Source Han Sans CN"/>
              </a:rPr>
              <a:t>1、千图网网站出售的PPT模版是免版税类（RF：Royalty-free）正版受《中华人民共和国著作法》和《世界版权公约》的保护，作品的所有权、版权和著作权归千图网所有，您下载的是PPT模版素材使用权。</a:t>
            </a:r>
          </a:p>
          <a:p>
            <a:pPr algn="l">
              <a:spcBef>
                <a:spcPts val="1440"/>
              </a:spcBef>
            </a:pPr>
            <a:r>
              <a:rPr lang="en-US" sz="1400" dirty="0">
                <a:solidFill>
                  <a:schemeClr val="tx1"/>
                </a:solidFill>
                <a:latin typeface="思源黑体 Bold" panose="020B0800000000000000" pitchFamily="34" charset="-122"/>
                <a:ea typeface="思源黑体 Bold" panose="020B0800000000000000" pitchFamily="34" charset="-122"/>
                <a:cs typeface="+mn-ea"/>
                <a:sym typeface="Source Han Sans CN"/>
              </a:rPr>
              <a:t>2、不得将千图网的PPT模版、PPT素材，本身用于再出售，或者出租、出借、转让、分销、发布或者作为礼物供他人使用，不得转授权、出卖、转让本协议或本协议中的权利。</a:t>
            </a:r>
          </a:p>
          <a:p>
            <a:pPr algn="l">
              <a:spcBef>
                <a:spcPts val="1440"/>
              </a:spcBef>
            </a:pPr>
            <a:r>
              <a:rPr lang="en-US" sz="1400" dirty="0">
                <a:solidFill>
                  <a:schemeClr val="tx1"/>
                </a:solidFill>
                <a:latin typeface="思源黑体 Bold" panose="020B0800000000000000" pitchFamily="34" charset="-122"/>
                <a:ea typeface="思源黑体 Bold" panose="020B0800000000000000" pitchFamily="34" charset="-122"/>
                <a:cs typeface="+mn-ea"/>
                <a:sym typeface="Source Han Sans CN"/>
              </a:rPr>
              <a:t>3、禁止把作品纳入商标或服务标记。</a:t>
            </a:r>
          </a:p>
          <a:p>
            <a:pPr algn="l">
              <a:spcBef>
                <a:spcPts val="1440"/>
              </a:spcBef>
            </a:pPr>
            <a:r>
              <a:rPr lang="en-US" sz="1400" dirty="0">
                <a:solidFill>
                  <a:schemeClr val="tx1"/>
                </a:solidFill>
                <a:latin typeface="思源黑体 Bold" panose="020B0800000000000000" pitchFamily="34" charset="-122"/>
                <a:ea typeface="思源黑体 Bold" panose="020B0800000000000000" pitchFamily="34" charset="-122"/>
                <a:cs typeface="+mn-ea"/>
                <a:sym typeface="Source Han Sans CN"/>
              </a:rPr>
              <a:t>4、禁止用户用下载格式在网上传播作品。或者作品可以让第三方单</a:t>
            </a:r>
            <a:r>
              <a:rPr lang="en-US" dirty="0">
                <a:solidFill>
                  <a:schemeClr val="tx1"/>
                </a:solidFill>
                <a:latin typeface="思源黑体 Bold" panose="020B0800000000000000" pitchFamily="34" charset="-122"/>
                <a:ea typeface="思源黑体 Bold" panose="020B0800000000000000" pitchFamily="34" charset="-122"/>
                <a:cs typeface="+mn-ea"/>
                <a:sym typeface="Source Han Sans CN"/>
              </a:rPr>
              <a:t>独付费或共享免费下载、或通过转移电话服务系统传播。</a:t>
            </a:r>
          </a:p>
        </p:txBody>
      </p:sp>
    </p:spTree>
    <p:extLst>
      <p:ext uri="{BB962C8B-B14F-4D97-AF65-F5344CB8AC3E}">
        <p14:creationId xmlns:p14="http://schemas.microsoft.com/office/powerpoint/2010/main" val="196122886"/>
      </p:ext>
    </p:extLst>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ACB246E5-FD1B-48FE-9009-4BC428877D4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5400000" flipH="1">
            <a:off x="2667000" y="-2667000"/>
            <a:ext cx="6858000" cy="12192000"/>
          </a:xfrm>
          <a:prstGeom prst="rect">
            <a:avLst/>
          </a:prstGeom>
        </p:spPr>
      </p:pic>
      <p:grpSp>
        <p:nvGrpSpPr>
          <p:cNvPr id="3" name="组合 2">
            <a:extLst>
              <a:ext uri="{FF2B5EF4-FFF2-40B4-BE49-F238E27FC236}">
                <a16:creationId xmlns:a16="http://schemas.microsoft.com/office/drawing/2014/main" id="{351A6DA8-A7D8-4B1A-89A0-8B9F09A5580F}"/>
              </a:ext>
            </a:extLst>
          </p:cNvPr>
          <p:cNvGrpSpPr/>
          <p:nvPr/>
        </p:nvGrpSpPr>
        <p:grpSpPr>
          <a:xfrm>
            <a:off x="485775" y="456565"/>
            <a:ext cx="11216640" cy="5944235"/>
            <a:chOff x="485775" y="456565"/>
            <a:chExt cx="11216640" cy="5944235"/>
          </a:xfrm>
        </p:grpSpPr>
        <p:sp>
          <p:nvSpPr>
            <p:cNvPr id="2" name="矩形 1"/>
            <p:cNvSpPr/>
            <p:nvPr/>
          </p:nvSpPr>
          <p:spPr>
            <a:xfrm>
              <a:off x="490220" y="456565"/>
              <a:ext cx="11212195" cy="5944235"/>
            </a:xfrm>
            <a:prstGeom prst="rect">
              <a:avLst/>
            </a:prstGeom>
            <a:solidFill>
              <a:schemeClr val="bg1">
                <a:alpha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5" name="组合 4"/>
            <p:cNvGrpSpPr/>
            <p:nvPr/>
          </p:nvGrpSpPr>
          <p:grpSpPr>
            <a:xfrm>
              <a:off x="411035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072D5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072D52"/>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485775"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072D52"/>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488" y="7413"/>
                <a:ext cx="7551" cy="9"/>
              </a:xfrm>
              <a:prstGeom prst="line">
                <a:avLst/>
              </a:prstGeom>
              <a:ln w="28575">
                <a:solidFill>
                  <a:srgbClr val="072D52"/>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1876425" y="2644775"/>
              <a:ext cx="1513205" cy="156845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96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01</a:t>
              </a:r>
            </a:p>
          </p:txBody>
        </p:sp>
        <p:sp>
          <p:nvSpPr>
            <p:cNvPr id="14" name="文本框 13"/>
            <p:cNvSpPr txBox="1"/>
            <p:nvPr/>
          </p:nvSpPr>
          <p:spPr>
            <a:xfrm>
              <a:off x="4110356" y="2760980"/>
              <a:ext cx="3621940" cy="460375"/>
            </a:xfrm>
            <a:prstGeom prst="rect">
              <a:avLst/>
            </a:prstGeom>
            <a:noFill/>
          </p:spPr>
          <p:txBody>
            <a:bodyPr wrap="square" rtlCol="0">
              <a:spAutoFit/>
            </a:bodyPr>
            <a:lstStyle/>
            <a:p>
              <a:pPr lvl="0" algn="dist">
                <a:defRPr/>
              </a:pPr>
              <a:r>
                <a:rPr lang="zh-CN" altLang="en-US" sz="2400" dirty="0">
                  <a:solidFill>
                    <a:srgbClr val="072D52"/>
                  </a:solidFill>
                  <a:latin typeface="Source Han Serif SC" panose="02020400000000000000" pitchFamily="18" charset="-122"/>
                  <a:ea typeface="Source Han Serif SC" panose="02020400000000000000" pitchFamily="18" charset="-122"/>
                  <a:sym typeface="Source Han Serif SC" panose="02020400000000000000" pitchFamily="18" charset="-122"/>
                </a:rPr>
                <a:t>年度工作概述</a:t>
              </a:r>
            </a:p>
          </p:txBody>
        </p:sp>
        <p:sp>
          <p:nvSpPr>
            <p:cNvPr id="359" name="矩形 358"/>
            <p:cNvSpPr/>
            <p:nvPr/>
          </p:nvSpPr>
          <p:spPr>
            <a:xfrm>
              <a:off x="4110355" y="3336290"/>
              <a:ext cx="5001260" cy="613694"/>
            </a:xfrm>
            <a:prstGeom prst="rect">
              <a:avLst/>
            </a:prstGeom>
          </p:spPr>
          <p:txBody>
            <a:bodyPr wrap="square">
              <a:spAutoFit/>
            </a:bodyPr>
            <a:lstStyle/>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sz="12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cs typeface="Arial" panose="020B0604020202020204" pitchFamily="34" charset="0"/>
                  <a:sym typeface="Source Han Serif SC" panose="02020400000000000000" pitchFamily="18" charset="-122"/>
                </a:rPr>
                <a:t>For our ever-lasting friendship, send sincere blessings and warm greetings to my friends whom I miss so much.</a:t>
              </a:r>
              <a:endParaRPr kumimoji="0" lang="zh-CN" altLang="en-US" sz="1200" b="0" i="0" u="none" strike="noStrike" kern="1200" cap="none" spc="30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cs typeface="Arial" panose="020B0604020202020204" pitchFamily="34" charset="0"/>
                <a:sym typeface="Source Han Serif SC" panose="02020400000000000000" pitchFamily="18"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7CFB6196-5D17-4549-AB72-5F9D69968FA2}"/>
              </a:ext>
            </a:extLst>
          </p:cNvPr>
          <p:cNvGrpSpPr/>
          <p:nvPr/>
        </p:nvGrpSpPr>
        <p:grpSpPr>
          <a:xfrm rot="5400000">
            <a:off x="4152000" y="1615010"/>
            <a:ext cx="3888000" cy="3858818"/>
            <a:chOff x="4678325" y="1615010"/>
            <a:chExt cx="3888000" cy="3858818"/>
          </a:xfrm>
          <a:solidFill>
            <a:schemeClr val="accent1"/>
          </a:solidFill>
        </p:grpSpPr>
        <p:sp>
          <p:nvSpPr>
            <p:cNvPr id="110" name="任意多边形: 形状 109">
              <a:extLst>
                <a:ext uri="{FF2B5EF4-FFF2-40B4-BE49-F238E27FC236}">
                  <a16:creationId xmlns:a16="http://schemas.microsoft.com/office/drawing/2014/main" id="{5505E606-5ADD-41EF-B20B-77636922BEB1}"/>
                </a:ext>
              </a:extLst>
            </p:cNvPr>
            <p:cNvSpPr/>
            <p:nvPr/>
          </p:nvSpPr>
          <p:spPr>
            <a:xfrm>
              <a:off x="5706500" y="1615010"/>
              <a:ext cx="1831650" cy="227705"/>
            </a:xfrm>
            <a:custGeom>
              <a:avLst/>
              <a:gdLst>
                <a:gd name="connsiteX0" fmla="*/ 915825 w 1831650"/>
                <a:gd name="connsiteY0" fmla="*/ 0 h 227705"/>
                <a:gd name="connsiteX1" fmla="*/ 1672518 w 1831650"/>
                <a:gd name="connsiteY1" fmla="*/ 151623 h 227705"/>
                <a:gd name="connsiteX2" fmla="*/ 1831650 w 1831650"/>
                <a:gd name="connsiteY2" fmla="*/ 227705 h 227705"/>
                <a:gd name="connsiteX3" fmla="*/ 0 w 1831650"/>
                <a:gd name="connsiteY3" fmla="*/ 227705 h 227705"/>
                <a:gd name="connsiteX4" fmla="*/ 159132 w 1831650"/>
                <a:gd name="connsiteY4" fmla="*/ 151623 h 227705"/>
                <a:gd name="connsiteX5" fmla="*/ 915825 w 1831650"/>
                <a:gd name="connsiteY5" fmla="*/ 0 h 22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650" h="227705">
                  <a:moveTo>
                    <a:pt x="915825" y="0"/>
                  </a:moveTo>
                  <a:cubicBezTo>
                    <a:pt x="1184236" y="0"/>
                    <a:pt x="1439941" y="53989"/>
                    <a:pt x="1672518" y="151623"/>
                  </a:cubicBezTo>
                  <a:lnTo>
                    <a:pt x="1831650" y="227705"/>
                  </a:lnTo>
                  <a:lnTo>
                    <a:pt x="0" y="227705"/>
                  </a:lnTo>
                  <a:lnTo>
                    <a:pt x="159132" y="151623"/>
                  </a:lnTo>
                  <a:cubicBezTo>
                    <a:pt x="391709" y="53989"/>
                    <a:pt x="647415" y="0"/>
                    <a:pt x="91582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07" name="任意多边形: 形状 106">
              <a:extLst>
                <a:ext uri="{FF2B5EF4-FFF2-40B4-BE49-F238E27FC236}">
                  <a16:creationId xmlns:a16="http://schemas.microsoft.com/office/drawing/2014/main" id="{C46F26B5-042C-4F22-B18D-4BDC08655AA2}"/>
                </a:ext>
              </a:extLst>
            </p:cNvPr>
            <p:cNvSpPr/>
            <p:nvPr/>
          </p:nvSpPr>
          <p:spPr>
            <a:xfrm>
              <a:off x="5131802" y="1989291"/>
              <a:ext cx="2981046" cy="317402"/>
            </a:xfrm>
            <a:custGeom>
              <a:avLst/>
              <a:gdLst>
                <a:gd name="connsiteX0" fmla="*/ 343292 w 2981046"/>
                <a:gd name="connsiteY0" fmla="*/ 0 h 317402"/>
                <a:gd name="connsiteX1" fmla="*/ 2637754 w 2981046"/>
                <a:gd name="connsiteY1" fmla="*/ 0 h 317402"/>
                <a:gd name="connsiteX2" fmla="*/ 2727088 w 2981046"/>
                <a:gd name="connsiteY2" fmla="*/ 66301 h 317402"/>
                <a:gd name="connsiteX3" fmla="*/ 2865139 w 2981046"/>
                <a:gd name="connsiteY3" fmla="*/ 190829 h 317402"/>
                <a:gd name="connsiteX4" fmla="*/ 2981046 w 2981046"/>
                <a:gd name="connsiteY4" fmla="*/ 317402 h 317402"/>
                <a:gd name="connsiteX5" fmla="*/ 0 w 2981046"/>
                <a:gd name="connsiteY5" fmla="*/ 317402 h 317402"/>
                <a:gd name="connsiteX6" fmla="*/ 115907 w 2981046"/>
                <a:gd name="connsiteY6" fmla="*/ 190829 h 317402"/>
                <a:gd name="connsiteX7" fmla="*/ 253958 w 2981046"/>
                <a:gd name="connsiteY7" fmla="*/ 66301 h 317402"/>
                <a:gd name="connsiteX8" fmla="*/ 343292 w 2981046"/>
                <a:gd name="connsiteY8" fmla="*/ 0 h 31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81046" h="317402">
                  <a:moveTo>
                    <a:pt x="343292" y="0"/>
                  </a:moveTo>
                  <a:lnTo>
                    <a:pt x="2637754" y="0"/>
                  </a:lnTo>
                  <a:lnTo>
                    <a:pt x="2727088" y="66301"/>
                  </a:lnTo>
                  <a:cubicBezTo>
                    <a:pt x="2775093" y="105622"/>
                    <a:pt x="2821165" y="147185"/>
                    <a:pt x="2865139" y="190829"/>
                  </a:cubicBezTo>
                  <a:lnTo>
                    <a:pt x="2981046" y="317402"/>
                  </a:lnTo>
                  <a:lnTo>
                    <a:pt x="0" y="317402"/>
                  </a:lnTo>
                  <a:lnTo>
                    <a:pt x="115907" y="190829"/>
                  </a:lnTo>
                  <a:cubicBezTo>
                    <a:pt x="159882" y="147185"/>
                    <a:pt x="205953" y="105622"/>
                    <a:pt x="253958" y="66301"/>
                  </a:cubicBezTo>
                  <a:lnTo>
                    <a:pt x="34329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04" name="任意多边形: 形状 103">
              <a:extLst>
                <a:ext uri="{FF2B5EF4-FFF2-40B4-BE49-F238E27FC236}">
                  <a16:creationId xmlns:a16="http://schemas.microsoft.com/office/drawing/2014/main" id="{7A39CDA0-AAFF-44D6-B217-49FE79DCCD85}"/>
                </a:ext>
              </a:extLst>
            </p:cNvPr>
            <p:cNvSpPr/>
            <p:nvPr/>
          </p:nvSpPr>
          <p:spPr>
            <a:xfrm>
              <a:off x="4842128" y="2453270"/>
              <a:ext cx="3560394" cy="317402"/>
            </a:xfrm>
            <a:custGeom>
              <a:avLst/>
              <a:gdLst>
                <a:gd name="connsiteX0" fmla="*/ 177543 w 3560394"/>
                <a:gd name="connsiteY0" fmla="*/ 0 h 317402"/>
                <a:gd name="connsiteX1" fmla="*/ 3382852 w 3560394"/>
                <a:gd name="connsiteY1" fmla="*/ 0 h 317402"/>
                <a:gd name="connsiteX2" fmla="*/ 3392192 w 3560394"/>
                <a:gd name="connsiteY2" fmla="*/ 12397 h 317402"/>
                <a:gd name="connsiteX3" fmla="*/ 3489567 w 3560394"/>
                <a:gd name="connsiteY3" fmla="*/ 171477 h 317402"/>
                <a:gd name="connsiteX4" fmla="*/ 3560394 w 3560394"/>
                <a:gd name="connsiteY4" fmla="*/ 317402 h 317402"/>
                <a:gd name="connsiteX5" fmla="*/ 0 w 3560394"/>
                <a:gd name="connsiteY5" fmla="*/ 317402 h 317402"/>
                <a:gd name="connsiteX6" fmla="*/ 70827 w 3560394"/>
                <a:gd name="connsiteY6" fmla="*/ 171477 h 317402"/>
                <a:gd name="connsiteX7" fmla="*/ 168202 w 3560394"/>
                <a:gd name="connsiteY7" fmla="*/ 12397 h 317402"/>
                <a:gd name="connsiteX8" fmla="*/ 177543 w 3560394"/>
                <a:gd name="connsiteY8" fmla="*/ 0 h 31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60394" h="317402">
                  <a:moveTo>
                    <a:pt x="177543" y="0"/>
                  </a:moveTo>
                  <a:lnTo>
                    <a:pt x="3382852" y="0"/>
                  </a:lnTo>
                  <a:lnTo>
                    <a:pt x="3392192" y="12397"/>
                  </a:lnTo>
                  <a:cubicBezTo>
                    <a:pt x="3427128" y="63720"/>
                    <a:pt x="3459640" y="116800"/>
                    <a:pt x="3489567" y="171477"/>
                  </a:cubicBezTo>
                  <a:lnTo>
                    <a:pt x="3560394" y="317402"/>
                  </a:lnTo>
                  <a:lnTo>
                    <a:pt x="0" y="317402"/>
                  </a:lnTo>
                  <a:lnTo>
                    <a:pt x="70827" y="171477"/>
                  </a:lnTo>
                  <a:cubicBezTo>
                    <a:pt x="100754" y="116800"/>
                    <a:pt x="133267" y="63720"/>
                    <a:pt x="168202" y="12397"/>
                  </a:cubicBezTo>
                  <a:lnTo>
                    <a:pt x="17754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01" name="任意多边形: 形状 100">
              <a:extLst>
                <a:ext uri="{FF2B5EF4-FFF2-40B4-BE49-F238E27FC236}">
                  <a16:creationId xmlns:a16="http://schemas.microsoft.com/office/drawing/2014/main" id="{2F4BFA1D-6B47-4496-9579-EE6B02DC4CCD}"/>
                </a:ext>
              </a:extLst>
            </p:cNvPr>
            <p:cNvSpPr/>
            <p:nvPr/>
          </p:nvSpPr>
          <p:spPr>
            <a:xfrm>
              <a:off x="4705662" y="2917249"/>
              <a:ext cx="3833329" cy="317402"/>
            </a:xfrm>
            <a:custGeom>
              <a:avLst/>
              <a:gdLst>
                <a:gd name="connsiteX0" fmla="*/ 79763 w 3833329"/>
                <a:gd name="connsiteY0" fmla="*/ 0 h 317402"/>
                <a:gd name="connsiteX1" fmla="*/ 3753565 w 3833329"/>
                <a:gd name="connsiteY1" fmla="*/ 0 h 317402"/>
                <a:gd name="connsiteX2" fmla="*/ 3773266 w 3833329"/>
                <a:gd name="connsiteY2" fmla="*/ 53422 h 317402"/>
                <a:gd name="connsiteX3" fmla="*/ 3821169 w 3833329"/>
                <a:gd name="connsiteY3" fmla="*/ 238326 h 317402"/>
                <a:gd name="connsiteX4" fmla="*/ 3833329 w 3833329"/>
                <a:gd name="connsiteY4" fmla="*/ 317402 h 317402"/>
                <a:gd name="connsiteX5" fmla="*/ 0 w 3833329"/>
                <a:gd name="connsiteY5" fmla="*/ 317402 h 317402"/>
                <a:gd name="connsiteX6" fmla="*/ 12159 w 3833329"/>
                <a:gd name="connsiteY6" fmla="*/ 238326 h 317402"/>
                <a:gd name="connsiteX7" fmla="*/ 60062 w 3833329"/>
                <a:gd name="connsiteY7" fmla="*/ 53422 h 317402"/>
                <a:gd name="connsiteX8" fmla="*/ 79763 w 3833329"/>
                <a:gd name="connsiteY8" fmla="*/ 0 h 31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3329" h="317402">
                  <a:moveTo>
                    <a:pt x="79763" y="0"/>
                  </a:moveTo>
                  <a:lnTo>
                    <a:pt x="3753565" y="0"/>
                  </a:lnTo>
                  <a:lnTo>
                    <a:pt x="3773266" y="53422"/>
                  </a:lnTo>
                  <a:cubicBezTo>
                    <a:pt x="3792199" y="113837"/>
                    <a:pt x="3808221" y="175526"/>
                    <a:pt x="3821169" y="238326"/>
                  </a:cubicBezTo>
                  <a:lnTo>
                    <a:pt x="3833329" y="317402"/>
                  </a:lnTo>
                  <a:lnTo>
                    <a:pt x="0" y="317402"/>
                  </a:lnTo>
                  <a:lnTo>
                    <a:pt x="12159" y="238326"/>
                  </a:lnTo>
                  <a:cubicBezTo>
                    <a:pt x="25107" y="175526"/>
                    <a:pt x="41129" y="113837"/>
                    <a:pt x="60062" y="53422"/>
                  </a:cubicBezTo>
                  <a:lnTo>
                    <a:pt x="7976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98" name="任意多边形: 形状 97">
              <a:extLst>
                <a:ext uri="{FF2B5EF4-FFF2-40B4-BE49-F238E27FC236}">
                  <a16:creationId xmlns:a16="http://schemas.microsoft.com/office/drawing/2014/main" id="{F29E2F66-BAAF-4FEA-BAE3-456847A47451}"/>
                </a:ext>
              </a:extLst>
            </p:cNvPr>
            <p:cNvSpPr/>
            <p:nvPr/>
          </p:nvSpPr>
          <p:spPr>
            <a:xfrm>
              <a:off x="4678325" y="3381228"/>
              <a:ext cx="3888000" cy="317402"/>
            </a:xfrm>
            <a:custGeom>
              <a:avLst/>
              <a:gdLst>
                <a:gd name="connsiteX0" fmla="*/ 8303 w 3888000"/>
                <a:gd name="connsiteY0" fmla="*/ 0 h 317402"/>
                <a:gd name="connsiteX1" fmla="*/ 3879697 w 3888000"/>
                <a:gd name="connsiteY1" fmla="*/ 0 h 317402"/>
                <a:gd name="connsiteX2" fmla="*/ 3888000 w 3888000"/>
                <a:gd name="connsiteY2" fmla="*/ 163190 h 317402"/>
                <a:gd name="connsiteX3" fmla="*/ 3880154 w 3888000"/>
                <a:gd name="connsiteY3" fmla="*/ 317402 h 317402"/>
                <a:gd name="connsiteX4" fmla="*/ 7846 w 3888000"/>
                <a:gd name="connsiteY4" fmla="*/ 317402 h 317402"/>
                <a:gd name="connsiteX5" fmla="*/ 0 w 3888000"/>
                <a:gd name="connsiteY5" fmla="*/ 163190 h 317402"/>
                <a:gd name="connsiteX6" fmla="*/ 8303 w 3888000"/>
                <a:gd name="connsiteY6" fmla="*/ 0 h 31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88000" h="317402">
                  <a:moveTo>
                    <a:pt x="8303" y="0"/>
                  </a:moveTo>
                  <a:lnTo>
                    <a:pt x="3879697" y="0"/>
                  </a:lnTo>
                  <a:lnTo>
                    <a:pt x="3888000" y="163190"/>
                  </a:lnTo>
                  <a:lnTo>
                    <a:pt x="3880154" y="317402"/>
                  </a:lnTo>
                  <a:lnTo>
                    <a:pt x="7846" y="317402"/>
                  </a:lnTo>
                  <a:lnTo>
                    <a:pt x="0" y="163190"/>
                  </a:lnTo>
                  <a:lnTo>
                    <a:pt x="830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95" name="任意多边形: 形状 94">
              <a:extLst>
                <a:ext uri="{FF2B5EF4-FFF2-40B4-BE49-F238E27FC236}">
                  <a16:creationId xmlns:a16="http://schemas.microsoft.com/office/drawing/2014/main" id="{4E96BE05-34FE-448F-A539-B583296D3122}"/>
                </a:ext>
              </a:extLst>
            </p:cNvPr>
            <p:cNvSpPr/>
            <p:nvPr/>
          </p:nvSpPr>
          <p:spPr>
            <a:xfrm>
              <a:off x="4704280" y="3845207"/>
              <a:ext cx="3836090" cy="317402"/>
            </a:xfrm>
            <a:custGeom>
              <a:avLst/>
              <a:gdLst>
                <a:gd name="connsiteX0" fmla="*/ 0 w 3836090"/>
                <a:gd name="connsiteY0" fmla="*/ 0 h 317402"/>
                <a:gd name="connsiteX1" fmla="*/ 3836090 w 3836090"/>
                <a:gd name="connsiteY1" fmla="*/ 0 h 317402"/>
                <a:gd name="connsiteX2" fmla="*/ 3822550 w 3836090"/>
                <a:gd name="connsiteY2" fmla="*/ 88054 h 317402"/>
                <a:gd name="connsiteX3" fmla="*/ 3774647 w 3836090"/>
                <a:gd name="connsiteY3" fmla="*/ 272958 h 317402"/>
                <a:gd name="connsiteX4" fmla="*/ 3758257 w 3836090"/>
                <a:gd name="connsiteY4" fmla="*/ 317402 h 317402"/>
                <a:gd name="connsiteX5" fmla="*/ 77833 w 3836090"/>
                <a:gd name="connsiteY5" fmla="*/ 317402 h 317402"/>
                <a:gd name="connsiteX6" fmla="*/ 61443 w 3836090"/>
                <a:gd name="connsiteY6" fmla="*/ 272958 h 317402"/>
                <a:gd name="connsiteX7" fmla="*/ 13540 w 3836090"/>
                <a:gd name="connsiteY7" fmla="*/ 88054 h 317402"/>
                <a:gd name="connsiteX8" fmla="*/ 0 w 3836090"/>
                <a:gd name="connsiteY8" fmla="*/ 0 h 31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6090" h="317402">
                  <a:moveTo>
                    <a:pt x="0" y="0"/>
                  </a:moveTo>
                  <a:lnTo>
                    <a:pt x="3836090" y="0"/>
                  </a:lnTo>
                  <a:lnTo>
                    <a:pt x="3822550" y="88054"/>
                  </a:lnTo>
                  <a:cubicBezTo>
                    <a:pt x="3809602" y="150854"/>
                    <a:pt x="3793580" y="212543"/>
                    <a:pt x="3774647" y="272958"/>
                  </a:cubicBezTo>
                  <a:lnTo>
                    <a:pt x="3758257" y="317402"/>
                  </a:lnTo>
                  <a:lnTo>
                    <a:pt x="77833" y="317402"/>
                  </a:lnTo>
                  <a:lnTo>
                    <a:pt x="61443" y="272958"/>
                  </a:lnTo>
                  <a:cubicBezTo>
                    <a:pt x="42510" y="212543"/>
                    <a:pt x="26488" y="150854"/>
                    <a:pt x="13540" y="88054"/>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92" name="任意多边形: 形状 91">
              <a:extLst>
                <a:ext uri="{FF2B5EF4-FFF2-40B4-BE49-F238E27FC236}">
                  <a16:creationId xmlns:a16="http://schemas.microsoft.com/office/drawing/2014/main" id="{C1E533D7-6FBA-4374-98EA-8C46C402CC1F}"/>
                </a:ext>
              </a:extLst>
            </p:cNvPr>
            <p:cNvSpPr/>
            <p:nvPr/>
          </p:nvSpPr>
          <p:spPr>
            <a:xfrm>
              <a:off x="4837770" y="4309186"/>
              <a:ext cx="3569110" cy="317402"/>
            </a:xfrm>
            <a:custGeom>
              <a:avLst/>
              <a:gdLst>
                <a:gd name="connsiteX0" fmla="*/ 0 w 3569110"/>
                <a:gd name="connsiteY0" fmla="*/ 0 h 317402"/>
                <a:gd name="connsiteX1" fmla="*/ 3569110 w 3569110"/>
                <a:gd name="connsiteY1" fmla="*/ 0 h 317402"/>
                <a:gd name="connsiteX2" fmla="*/ 3493925 w 3569110"/>
                <a:gd name="connsiteY2" fmla="*/ 154903 h 317402"/>
                <a:gd name="connsiteX3" fmla="*/ 3396550 w 3569110"/>
                <a:gd name="connsiteY3" fmla="*/ 313983 h 317402"/>
                <a:gd name="connsiteX4" fmla="*/ 3393974 w 3569110"/>
                <a:gd name="connsiteY4" fmla="*/ 317402 h 317402"/>
                <a:gd name="connsiteX5" fmla="*/ 175136 w 3569110"/>
                <a:gd name="connsiteY5" fmla="*/ 317402 h 317402"/>
                <a:gd name="connsiteX6" fmla="*/ 172560 w 3569110"/>
                <a:gd name="connsiteY6" fmla="*/ 313983 h 317402"/>
                <a:gd name="connsiteX7" fmla="*/ 75185 w 3569110"/>
                <a:gd name="connsiteY7" fmla="*/ 154903 h 317402"/>
                <a:gd name="connsiteX8" fmla="*/ 0 w 3569110"/>
                <a:gd name="connsiteY8" fmla="*/ 0 h 31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69110" h="317402">
                  <a:moveTo>
                    <a:pt x="0" y="0"/>
                  </a:moveTo>
                  <a:lnTo>
                    <a:pt x="3569110" y="0"/>
                  </a:lnTo>
                  <a:lnTo>
                    <a:pt x="3493925" y="154903"/>
                  </a:lnTo>
                  <a:cubicBezTo>
                    <a:pt x="3463998" y="209580"/>
                    <a:pt x="3431486" y="262660"/>
                    <a:pt x="3396550" y="313983"/>
                  </a:cubicBezTo>
                  <a:lnTo>
                    <a:pt x="3393974" y="317402"/>
                  </a:lnTo>
                  <a:lnTo>
                    <a:pt x="175136" y="317402"/>
                  </a:lnTo>
                  <a:lnTo>
                    <a:pt x="172560" y="313983"/>
                  </a:lnTo>
                  <a:cubicBezTo>
                    <a:pt x="137625" y="262660"/>
                    <a:pt x="105112" y="209580"/>
                    <a:pt x="75185" y="154903"/>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89" name="任意多边形: 形状 88">
              <a:extLst>
                <a:ext uri="{FF2B5EF4-FFF2-40B4-BE49-F238E27FC236}">
                  <a16:creationId xmlns:a16="http://schemas.microsoft.com/office/drawing/2014/main" id="{3CEBDE00-9AB5-4A86-A565-8E86D309AE33}"/>
                </a:ext>
              </a:extLst>
            </p:cNvPr>
            <p:cNvSpPr/>
            <p:nvPr/>
          </p:nvSpPr>
          <p:spPr>
            <a:xfrm>
              <a:off x="5123582" y="4773165"/>
              <a:ext cx="2997489" cy="317400"/>
            </a:xfrm>
            <a:custGeom>
              <a:avLst/>
              <a:gdLst>
                <a:gd name="connsiteX0" fmla="*/ 0 w 2997489"/>
                <a:gd name="connsiteY0" fmla="*/ 0 h 317400"/>
                <a:gd name="connsiteX1" fmla="*/ 2997489 w 2997489"/>
                <a:gd name="connsiteY1" fmla="*/ 0 h 317400"/>
                <a:gd name="connsiteX2" fmla="*/ 2873360 w 2997489"/>
                <a:gd name="connsiteY2" fmla="*/ 135551 h 317400"/>
                <a:gd name="connsiteX3" fmla="*/ 2735309 w 2997489"/>
                <a:gd name="connsiteY3" fmla="*/ 260079 h 317400"/>
                <a:gd name="connsiteX4" fmla="*/ 2658075 w 2997489"/>
                <a:gd name="connsiteY4" fmla="*/ 317400 h 317400"/>
                <a:gd name="connsiteX5" fmla="*/ 339414 w 2997489"/>
                <a:gd name="connsiteY5" fmla="*/ 317400 h 317400"/>
                <a:gd name="connsiteX6" fmla="*/ 262179 w 2997489"/>
                <a:gd name="connsiteY6" fmla="*/ 260079 h 317400"/>
                <a:gd name="connsiteX7" fmla="*/ 124128 w 2997489"/>
                <a:gd name="connsiteY7" fmla="*/ 135551 h 317400"/>
                <a:gd name="connsiteX8" fmla="*/ 0 w 2997489"/>
                <a:gd name="connsiteY8" fmla="*/ 0 h 31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7489" h="317400">
                  <a:moveTo>
                    <a:pt x="0" y="0"/>
                  </a:moveTo>
                  <a:lnTo>
                    <a:pt x="2997489" y="0"/>
                  </a:lnTo>
                  <a:lnTo>
                    <a:pt x="2873360" y="135551"/>
                  </a:lnTo>
                  <a:cubicBezTo>
                    <a:pt x="2829386" y="179196"/>
                    <a:pt x="2783314" y="220759"/>
                    <a:pt x="2735309" y="260079"/>
                  </a:cubicBezTo>
                  <a:lnTo>
                    <a:pt x="2658075" y="317400"/>
                  </a:lnTo>
                  <a:lnTo>
                    <a:pt x="339414" y="317400"/>
                  </a:lnTo>
                  <a:lnTo>
                    <a:pt x="262179" y="260079"/>
                  </a:lnTo>
                  <a:cubicBezTo>
                    <a:pt x="214174" y="220759"/>
                    <a:pt x="168103" y="179196"/>
                    <a:pt x="124128" y="135551"/>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86" name="任意多边形: 形状 85">
              <a:extLst>
                <a:ext uri="{FF2B5EF4-FFF2-40B4-BE49-F238E27FC236}">
                  <a16:creationId xmlns:a16="http://schemas.microsoft.com/office/drawing/2014/main" id="{DCFF3B3F-3ADD-43E8-A803-668988E637C5}"/>
                </a:ext>
              </a:extLst>
            </p:cNvPr>
            <p:cNvSpPr/>
            <p:nvPr/>
          </p:nvSpPr>
          <p:spPr>
            <a:xfrm>
              <a:off x="5689370" y="5237143"/>
              <a:ext cx="1865910" cy="236685"/>
            </a:xfrm>
            <a:custGeom>
              <a:avLst/>
              <a:gdLst>
                <a:gd name="connsiteX0" fmla="*/ 0 w 1865910"/>
                <a:gd name="connsiteY0" fmla="*/ 0 h 236685"/>
                <a:gd name="connsiteX1" fmla="*/ 1865910 w 1865910"/>
                <a:gd name="connsiteY1" fmla="*/ 0 h 236685"/>
                <a:gd name="connsiteX2" fmla="*/ 1859581 w 1865910"/>
                <a:gd name="connsiteY2" fmla="*/ 3816 h 236685"/>
                <a:gd name="connsiteX3" fmla="*/ 932955 w 1865910"/>
                <a:gd name="connsiteY3" fmla="*/ 236685 h 236685"/>
                <a:gd name="connsiteX4" fmla="*/ 6329 w 1865910"/>
                <a:gd name="connsiteY4" fmla="*/ 3816 h 236685"/>
                <a:gd name="connsiteX5" fmla="*/ 0 w 1865910"/>
                <a:gd name="connsiteY5" fmla="*/ 0 h 236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5910" h="236685">
                  <a:moveTo>
                    <a:pt x="0" y="0"/>
                  </a:moveTo>
                  <a:lnTo>
                    <a:pt x="1865910" y="0"/>
                  </a:lnTo>
                  <a:lnTo>
                    <a:pt x="1859581" y="3816"/>
                  </a:lnTo>
                  <a:cubicBezTo>
                    <a:pt x="1584130" y="152327"/>
                    <a:pt x="1268468" y="236685"/>
                    <a:pt x="932955" y="236685"/>
                  </a:cubicBezTo>
                  <a:cubicBezTo>
                    <a:pt x="597442" y="236685"/>
                    <a:pt x="281781" y="152327"/>
                    <a:pt x="6329" y="3816"/>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2" name="椭圆 1">
            <a:extLst>
              <a:ext uri="{FF2B5EF4-FFF2-40B4-BE49-F238E27FC236}">
                <a16:creationId xmlns:a16="http://schemas.microsoft.com/office/drawing/2014/main" id="{5ECF8A81-224E-423D-A080-F84DE92B2AAE}"/>
              </a:ext>
            </a:extLst>
          </p:cNvPr>
          <p:cNvSpPr/>
          <p:nvPr/>
        </p:nvSpPr>
        <p:spPr>
          <a:xfrm>
            <a:off x="933076" y="2374671"/>
            <a:ext cx="2108659" cy="210865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3" name="椭圆 42">
            <a:extLst>
              <a:ext uri="{FF2B5EF4-FFF2-40B4-BE49-F238E27FC236}">
                <a16:creationId xmlns:a16="http://schemas.microsoft.com/office/drawing/2014/main" id="{AB10E17C-7533-4600-9242-C49827CF8055}"/>
              </a:ext>
            </a:extLst>
          </p:cNvPr>
          <p:cNvSpPr/>
          <p:nvPr/>
        </p:nvSpPr>
        <p:spPr>
          <a:xfrm>
            <a:off x="9041491" y="2374671"/>
            <a:ext cx="2108659" cy="210865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2" name="文本框 31">
            <a:extLst>
              <a:ext uri="{FF2B5EF4-FFF2-40B4-BE49-F238E27FC236}">
                <a16:creationId xmlns:a16="http://schemas.microsoft.com/office/drawing/2014/main" id="{62B458EA-E63A-4B63-999E-036BEAF9043D}"/>
              </a:ext>
            </a:extLst>
          </p:cNvPr>
          <p:cNvSpPr txBox="1"/>
          <p:nvPr/>
        </p:nvSpPr>
        <p:spPr>
          <a:xfrm>
            <a:off x="1090380" y="4855486"/>
            <a:ext cx="2069797" cy="37535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39" b="1" i="0" u="none" strike="noStrike" kern="1200" cap="none" spc="0" normalizeH="0" baseline="0" noProof="0" dirty="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此处输入标题文字</a:t>
            </a:r>
          </a:p>
        </p:txBody>
      </p:sp>
      <p:sp>
        <p:nvSpPr>
          <p:cNvPr id="33" name="文本框 32">
            <a:extLst>
              <a:ext uri="{FF2B5EF4-FFF2-40B4-BE49-F238E27FC236}">
                <a16:creationId xmlns:a16="http://schemas.microsoft.com/office/drawing/2014/main" id="{F2132F51-34FA-4602-B950-C1506F90E03B}"/>
              </a:ext>
            </a:extLst>
          </p:cNvPr>
          <p:cNvSpPr txBox="1"/>
          <p:nvPr/>
        </p:nvSpPr>
        <p:spPr>
          <a:xfrm>
            <a:off x="355037" y="5326196"/>
            <a:ext cx="3562641" cy="70480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单击输入相关内容单击输入相关内容单击输入相关内容单击输入相关内容单击</a:t>
            </a:r>
            <a:endParaRPr kumimoji="0" lang="en-US" altLang="zh-CN" sz="1400" b="0" i="0" u="none" strike="noStrike" kern="1200" cap="none" spc="0" normalizeH="0" baseline="0" noProof="0" dirty="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4" name="文本框 33">
            <a:extLst>
              <a:ext uri="{FF2B5EF4-FFF2-40B4-BE49-F238E27FC236}">
                <a16:creationId xmlns:a16="http://schemas.microsoft.com/office/drawing/2014/main" id="{E2202093-25C1-4055-A872-F409CD6B2B5D}"/>
              </a:ext>
            </a:extLst>
          </p:cNvPr>
          <p:cNvSpPr txBox="1"/>
          <p:nvPr/>
        </p:nvSpPr>
        <p:spPr>
          <a:xfrm>
            <a:off x="5013831" y="5655645"/>
            <a:ext cx="2069797" cy="37535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39" b="1" i="0" u="none" strike="noStrike" kern="1200" cap="none" spc="0" normalizeH="0" baseline="0" noProof="0" dirty="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此处输入标题文字</a:t>
            </a:r>
          </a:p>
        </p:txBody>
      </p:sp>
      <p:sp>
        <p:nvSpPr>
          <p:cNvPr id="35" name="文本框 34">
            <a:extLst>
              <a:ext uri="{FF2B5EF4-FFF2-40B4-BE49-F238E27FC236}">
                <a16:creationId xmlns:a16="http://schemas.microsoft.com/office/drawing/2014/main" id="{4A61881F-BC24-4869-9DC5-CE8B0F081FA1}"/>
              </a:ext>
            </a:extLst>
          </p:cNvPr>
          <p:cNvSpPr txBox="1"/>
          <p:nvPr/>
        </p:nvSpPr>
        <p:spPr>
          <a:xfrm>
            <a:off x="4278488" y="6126355"/>
            <a:ext cx="3562641" cy="70480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单击输入相关内容单击输入相关内容单击输入相关内容单击输入相关内容单击</a:t>
            </a:r>
            <a:endParaRPr kumimoji="0" lang="en-US" altLang="zh-CN" sz="1400" b="0" i="0" u="none" strike="noStrike" kern="1200" cap="none" spc="0" normalizeH="0" baseline="0" noProof="0" dirty="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6" name="文本框 35">
            <a:extLst>
              <a:ext uri="{FF2B5EF4-FFF2-40B4-BE49-F238E27FC236}">
                <a16:creationId xmlns:a16="http://schemas.microsoft.com/office/drawing/2014/main" id="{D4377B88-562A-4F04-A368-22D97D988754}"/>
              </a:ext>
            </a:extLst>
          </p:cNvPr>
          <p:cNvSpPr txBox="1"/>
          <p:nvPr/>
        </p:nvSpPr>
        <p:spPr>
          <a:xfrm>
            <a:off x="9107739" y="4667807"/>
            <a:ext cx="2069797" cy="37535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39" b="1" i="0" u="none" strike="noStrike" kern="1200" cap="none" spc="0" normalizeH="0" baseline="0" noProof="0" dirty="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此处输入标题文字</a:t>
            </a:r>
          </a:p>
        </p:txBody>
      </p:sp>
      <p:sp>
        <p:nvSpPr>
          <p:cNvPr id="37" name="文本框 36">
            <a:extLst>
              <a:ext uri="{FF2B5EF4-FFF2-40B4-BE49-F238E27FC236}">
                <a16:creationId xmlns:a16="http://schemas.microsoft.com/office/drawing/2014/main" id="{5F6692EA-1500-4BC4-A3D0-E1EC4ABFE761}"/>
              </a:ext>
            </a:extLst>
          </p:cNvPr>
          <p:cNvSpPr txBox="1"/>
          <p:nvPr/>
        </p:nvSpPr>
        <p:spPr>
          <a:xfrm>
            <a:off x="8372396" y="5138517"/>
            <a:ext cx="3562641" cy="70480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单击输入相关内容单击输入相关内容单击输入相关内容单击输入相关内容单击</a:t>
            </a:r>
            <a:endParaRPr kumimoji="0" lang="en-US" altLang="zh-CN" sz="1400" b="0" i="0" u="none" strike="noStrike" kern="1200" cap="none" spc="0" normalizeH="0" baseline="0" noProof="0" dirty="0">
              <a:ln>
                <a:noFill/>
              </a:ln>
              <a:solidFill>
                <a:schemeClr val="accent1"/>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cxnSp>
        <p:nvCxnSpPr>
          <p:cNvPr id="38" name="直接连接符 37">
            <a:extLst>
              <a:ext uri="{FF2B5EF4-FFF2-40B4-BE49-F238E27FC236}">
                <a16:creationId xmlns:a16="http://schemas.microsoft.com/office/drawing/2014/main" id="{6D0BCA4A-4434-4BFC-B6E6-51AF774FBFF9}"/>
              </a:ext>
            </a:extLst>
          </p:cNvPr>
          <p:cNvCxnSpPr>
            <a:cxnSpLocks/>
          </p:cNvCxnSpPr>
          <p:nvPr/>
        </p:nvCxnSpPr>
        <p:spPr>
          <a:xfrm>
            <a:off x="8247390" y="3429000"/>
            <a:ext cx="609227" cy="0"/>
          </a:xfrm>
          <a:prstGeom prst="line">
            <a:avLst/>
          </a:prstGeom>
          <a:ln w="127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223E769C-636C-4BFE-A7EE-31EDB34657CF}"/>
              </a:ext>
            </a:extLst>
          </p:cNvPr>
          <p:cNvCxnSpPr>
            <a:cxnSpLocks/>
          </p:cNvCxnSpPr>
          <p:nvPr/>
        </p:nvCxnSpPr>
        <p:spPr>
          <a:xfrm>
            <a:off x="3264681" y="3429000"/>
            <a:ext cx="609227" cy="0"/>
          </a:xfrm>
          <a:prstGeom prst="line">
            <a:avLst/>
          </a:prstGeom>
          <a:ln w="127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E46D01B4-234E-466F-8F3E-B918878D4D0E}"/>
              </a:ext>
            </a:extLst>
          </p:cNvPr>
          <p:cNvGrpSpPr/>
          <p:nvPr/>
        </p:nvGrpSpPr>
        <p:grpSpPr>
          <a:xfrm>
            <a:off x="736313" y="640774"/>
            <a:ext cx="3354423" cy="740350"/>
            <a:chOff x="736313" y="640774"/>
            <a:chExt cx="3354423" cy="740350"/>
          </a:xfrm>
        </p:grpSpPr>
        <p:sp>
          <p:nvSpPr>
            <p:cNvPr id="23" name="L 形 22">
              <a:extLst>
                <a:ext uri="{FF2B5EF4-FFF2-40B4-BE49-F238E27FC236}">
                  <a16:creationId xmlns:a16="http://schemas.microsoft.com/office/drawing/2014/main" id="{E97970D1-876A-4978-8B2B-FA8462318DC2}"/>
                </a:ext>
              </a:extLst>
            </p:cNvPr>
            <p:cNvSpPr/>
            <p:nvPr/>
          </p:nvSpPr>
          <p:spPr>
            <a:xfrm rot="10800000" flipH="1">
              <a:off x="736313" y="640774"/>
              <a:ext cx="469900" cy="419100"/>
            </a:xfrm>
            <a:prstGeom prst="corne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24" name="文本框 23">
              <a:extLst>
                <a:ext uri="{FF2B5EF4-FFF2-40B4-BE49-F238E27FC236}">
                  <a16:creationId xmlns:a16="http://schemas.microsoft.com/office/drawing/2014/main" id="{FEBC1B81-8D6C-489A-81E5-553466E577D2}"/>
                </a:ext>
              </a:extLst>
            </p:cNvPr>
            <p:cNvSpPr txBox="1"/>
            <p:nvPr/>
          </p:nvSpPr>
          <p:spPr>
            <a:xfrm>
              <a:off x="896017" y="857904"/>
              <a:ext cx="319471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点击添加标题文字</a:t>
              </a:r>
            </a:p>
          </p:txBody>
        </p:sp>
      </p:grpSp>
    </p:spTree>
    <p:extLst>
      <p:ext uri="{BB962C8B-B14F-4D97-AF65-F5344CB8AC3E}">
        <p14:creationId xmlns:p14="http://schemas.microsoft.com/office/powerpoint/2010/main" val="1765651825"/>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同心圆 6"/>
          <p:cNvSpPr/>
          <p:nvPr/>
        </p:nvSpPr>
        <p:spPr>
          <a:xfrm>
            <a:off x="1227463" y="2239814"/>
            <a:ext cx="1724828" cy="1725361"/>
          </a:xfrm>
          <a:prstGeom prst="donut">
            <a:avLst>
              <a:gd name="adj" fmla="val 2746"/>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sz="2133">
              <a:solidFill>
                <a:prstClr val="black">
                  <a:lumMod val="75000"/>
                  <a:lumOff val="25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8" name="空心弧 7"/>
          <p:cNvSpPr/>
          <p:nvPr/>
        </p:nvSpPr>
        <p:spPr>
          <a:xfrm rot="8777615">
            <a:off x="1368532" y="2380925"/>
            <a:ext cx="1442691" cy="1443136"/>
          </a:xfrm>
          <a:prstGeom prst="blockArc">
            <a:avLst>
              <a:gd name="adj1" fmla="val 11374976"/>
              <a:gd name="adj2" fmla="val 217926"/>
              <a:gd name="adj3" fmla="val 201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sz="2133">
              <a:solidFill>
                <a:prstClr val="black">
                  <a:lumMod val="75000"/>
                  <a:lumOff val="25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9" name="TextBox 8"/>
          <p:cNvSpPr txBox="1"/>
          <p:nvPr/>
        </p:nvSpPr>
        <p:spPr>
          <a:xfrm>
            <a:off x="1672445" y="2871908"/>
            <a:ext cx="979115" cy="379656"/>
          </a:xfrm>
          <a:prstGeom prst="rect">
            <a:avLst/>
          </a:prstGeom>
          <a:noFill/>
        </p:spPr>
        <p:txBody>
          <a:bodyPr wrap="square" rtlCol="0">
            <a:spAutoFit/>
          </a:bodyPr>
          <a:lstStyle/>
          <a:p>
            <a:pPr algn="ctr" defTabSz="914377">
              <a:defRPr/>
            </a:pPr>
            <a:r>
              <a:rPr lang="en-US" altLang="zh-CN" sz="1867" dirty="0">
                <a:solidFill>
                  <a:prstClr val="black">
                    <a:lumMod val="75000"/>
                    <a:lumOff val="25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rPr>
              <a:t>55%</a:t>
            </a:r>
            <a:endParaRPr lang="zh-CN" altLang="en-US" sz="1867" dirty="0">
              <a:solidFill>
                <a:prstClr val="black">
                  <a:lumMod val="75000"/>
                  <a:lumOff val="25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0" name="同心圆 9"/>
          <p:cNvSpPr/>
          <p:nvPr/>
        </p:nvSpPr>
        <p:spPr>
          <a:xfrm>
            <a:off x="3898214" y="2239814"/>
            <a:ext cx="1724828" cy="1725361"/>
          </a:xfrm>
          <a:prstGeom prst="donut">
            <a:avLst>
              <a:gd name="adj" fmla="val 274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sz="2133">
              <a:solidFill>
                <a:prstClr val="black">
                  <a:lumMod val="75000"/>
                  <a:lumOff val="25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1" name="空心弧 10"/>
          <p:cNvSpPr/>
          <p:nvPr/>
        </p:nvSpPr>
        <p:spPr>
          <a:xfrm rot="8640000">
            <a:off x="4039281" y="2380925"/>
            <a:ext cx="1442691" cy="1443136"/>
          </a:xfrm>
          <a:prstGeom prst="blockArc">
            <a:avLst>
              <a:gd name="adj1" fmla="val 10440261"/>
              <a:gd name="adj2" fmla="val 217926"/>
              <a:gd name="adj3" fmla="val 201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sz="2133">
              <a:solidFill>
                <a:prstClr val="black">
                  <a:lumMod val="75000"/>
                  <a:lumOff val="25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2" name="TextBox 11"/>
          <p:cNvSpPr txBox="1"/>
          <p:nvPr/>
        </p:nvSpPr>
        <p:spPr>
          <a:xfrm>
            <a:off x="4344485" y="2871908"/>
            <a:ext cx="979115" cy="379656"/>
          </a:xfrm>
          <a:prstGeom prst="rect">
            <a:avLst/>
          </a:prstGeom>
          <a:noFill/>
        </p:spPr>
        <p:txBody>
          <a:bodyPr wrap="square" rtlCol="0">
            <a:spAutoFit/>
          </a:bodyPr>
          <a:lstStyle/>
          <a:p>
            <a:pPr algn="ctr" defTabSz="914377">
              <a:defRPr/>
            </a:pPr>
            <a:r>
              <a:rPr lang="en-US" altLang="zh-CN" sz="1867" dirty="0">
                <a:solidFill>
                  <a:prstClr val="black">
                    <a:lumMod val="75000"/>
                    <a:lumOff val="25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rPr>
              <a:t>60%</a:t>
            </a:r>
            <a:endParaRPr lang="zh-CN" altLang="en-US" sz="1867" dirty="0">
              <a:solidFill>
                <a:prstClr val="black">
                  <a:lumMod val="75000"/>
                  <a:lumOff val="25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3" name="同心圆 12"/>
          <p:cNvSpPr/>
          <p:nvPr/>
        </p:nvSpPr>
        <p:spPr>
          <a:xfrm>
            <a:off x="6568962" y="2239814"/>
            <a:ext cx="1724828" cy="1725361"/>
          </a:xfrm>
          <a:prstGeom prst="donut">
            <a:avLst>
              <a:gd name="adj" fmla="val 2746"/>
            </a:avLst>
          </a:prstGeom>
          <a:solidFill>
            <a:srgbClr val="0070C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sz="2133">
              <a:solidFill>
                <a:prstClr val="black">
                  <a:lumMod val="75000"/>
                  <a:lumOff val="25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4" name="空心弧 13"/>
          <p:cNvSpPr/>
          <p:nvPr/>
        </p:nvSpPr>
        <p:spPr>
          <a:xfrm rot="10920000">
            <a:off x="6710029" y="2380925"/>
            <a:ext cx="1442691" cy="1443136"/>
          </a:xfrm>
          <a:prstGeom prst="blockArc">
            <a:avLst>
              <a:gd name="adj1" fmla="val 6913946"/>
              <a:gd name="adj2" fmla="val 217926"/>
              <a:gd name="adj3" fmla="val 201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sz="2133">
              <a:solidFill>
                <a:prstClr val="black">
                  <a:lumMod val="75000"/>
                  <a:lumOff val="25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5" name="TextBox 14"/>
          <p:cNvSpPr txBox="1"/>
          <p:nvPr/>
        </p:nvSpPr>
        <p:spPr>
          <a:xfrm>
            <a:off x="7030852" y="2856272"/>
            <a:ext cx="979115" cy="379656"/>
          </a:xfrm>
          <a:prstGeom prst="rect">
            <a:avLst/>
          </a:prstGeom>
          <a:noFill/>
        </p:spPr>
        <p:txBody>
          <a:bodyPr wrap="square" rtlCol="0">
            <a:spAutoFit/>
          </a:bodyPr>
          <a:lstStyle/>
          <a:p>
            <a:pPr algn="ctr" defTabSz="914377">
              <a:defRPr/>
            </a:pPr>
            <a:r>
              <a:rPr lang="en-US" altLang="zh-CN" sz="1867" dirty="0">
                <a:solidFill>
                  <a:prstClr val="black">
                    <a:lumMod val="75000"/>
                    <a:lumOff val="25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rPr>
              <a:t>80%</a:t>
            </a:r>
            <a:endParaRPr lang="zh-CN" altLang="en-US" sz="1867" dirty="0">
              <a:solidFill>
                <a:prstClr val="black">
                  <a:lumMod val="75000"/>
                  <a:lumOff val="25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6" name="同心圆 15"/>
          <p:cNvSpPr/>
          <p:nvPr/>
        </p:nvSpPr>
        <p:spPr>
          <a:xfrm>
            <a:off x="9239711" y="2239814"/>
            <a:ext cx="1724828" cy="1725361"/>
          </a:xfrm>
          <a:prstGeom prst="donut">
            <a:avLst>
              <a:gd name="adj" fmla="val 2746"/>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sz="2133">
              <a:solidFill>
                <a:prstClr val="black">
                  <a:lumMod val="75000"/>
                  <a:lumOff val="25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7" name="空心弧 16"/>
          <p:cNvSpPr/>
          <p:nvPr/>
        </p:nvSpPr>
        <p:spPr>
          <a:xfrm rot="10920000">
            <a:off x="9380781" y="2380925"/>
            <a:ext cx="1442691" cy="1443136"/>
          </a:xfrm>
          <a:prstGeom prst="blockArc">
            <a:avLst>
              <a:gd name="adj1" fmla="val 2275529"/>
              <a:gd name="adj2" fmla="val 217926"/>
              <a:gd name="adj3" fmla="val 201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sz="2133">
              <a:solidFill>
                <a:prstClr val="black">
                  <a:lumMod val="75000"/>
                  <a:lumOff val="25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8" name="TextBox 17"/>
          <p:cNvSpPr txBox="1"/>
          <p:nvPr/>
        </p:nvSpPr>
        <p:spPr>
          <a:xfrm>
            <a:off x="9568379" y="2856272"/>
            <a:ext cx="1171077" cy="379656"/>
          </a:xfrm>
          <a:prstGeom prst="rect">
            <a:avLst/>
          </a:prstGeom>
          <a:noFill/>
        </p:spPr>
        <p:txBody>
          <a:bodyPr wrap="square" rtlCol="0">
            <a:spAutoFit/>
          </a:bodyPr>
          <a:lstStyle/>
          <a:p>
            <a:pPr algn="ctr" defTabSz="914377">
              <a:defRPr/>
            </a:pPr>
            <a:r>
              <a:rPr lang="en-US" altLang="zh-CN" sz="1867" dirty="0">
                <a:solidFill>
                  <a:prstClr val="black">
                    <a:lumMod val="75000"/>
                    <a:lumOff val="25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rPr>
              <a:t>90%</a:t>
            </a:r>
            <a:endParaRPr lang="zh-CN" altLang="en-US" sz="1867" dirty="0">
              <a:solidFill>
                <a:prstClr val="black">
                  <a:lumMod val="75000"/>
                  <a:lumOff val="25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9" name="文本框 17"/>
          <p:cNvSpPr txBox="1"/>
          <p:nvPr/>
        </p:nvSpPr>
        <p:spPr>
          <a:xfrm>
            <a:off x="867204" y="4263857"/>
            <a:ext cx="2445347" cy="912602"/>
          </a:xfrm>
          <a:prstGeom prst="rect">
            <a:avLst/>
          </a:prstGeom>
          <a:noFill/>
        </p:spPr>
        <p:txBody>
          <a:bodyPr wrap="square" lIns="134345" tIns="67173" rIns="134345" bIns="67173">
            <a:spAutoFit/>
          </a:bodyPr>
          <a:lstStyle/>
          <a:p>
            <a:pPr algn="ctr" defTabSz="914377">
              <a:lnSpc>
                <a:spcPct val="130000"/>
              </a:lnSpc>
              <a:defRPr/>
            </a:pPr>
            <a:r>
              <a:rPr lang="zh-CN" altLang="en-US" sz="1600" dirty="0">
                <a:solidFill>
                  <a:prstClr val="black">
                    <a:lumMod val="75000"/>
                    <a:lumOff val="25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rPr>
              <a:t>输入小标题</a:t>
            </a:r>
            <a:endParaRPr lang="en-US" altLang="zh-CN" sz="1600" dirty="0">
              <a:solidFill>
                <a:prstClr val="black">
                  <a:lumMod val="75000"/>
                  <a:lumOff val="25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pPr algn="ctr" defTabSz="914377">
              <a:lnSpc>
                <a:spcPct val="130000"/>
              </a:lnSpc>
              <a:defRPr/>
            </a:pPr>
            <a:r>
              <a:rPr lang="zh-CN" altLang="en-US" sz="1200" dirty="0">
                <a:solidFill>
                  <a:prstClr val="black">
                    <a:lumMod val="50000"/>
                    <a:lumOff val="50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rPr>
              <a:t>添加适当的文字，一页的文字最好不要超</a:t>
            </a:r>
            <a:r>
              <a:rPr lang="en-US" altLang="zh-CN" sz="1200" dirty="0">
                <a:solidFill>
                  <a:prstClr val="black">
                    <a:lumMod val="50000"/>
                    <a:lumOff val="50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rPr>
              <a:t>200,</a:t>
            </a:r>
            <a:r>
              <a:rPr lang="zh-CN" altLang="en-US" sz="1200" dirty="0">
                <a:solidFill>
                  <a:prstClr val="black">
                    <a:lumMod val="50000"/>
                    <a:lumOff val="50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rPr>
              <a:t>添加适当的文字</a:t>
            </a:r>
            <a:endParaRPr lang="en-US" altLang="zh-CN" sz="1200" dirty="0">
              <a:solidFill>
                <a:prstClr val="black">
                  <a:lumMod val="50000"/>
                  <a:lumOff val="50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0" name="文本框 17"/>
          <p:cNvSpPr txBox="1"/>
          <p:nvPr/>
        </p:nvSpPr>
        <p:spPr>
          <a:xfrm>
            <a:off x="3537953" y="4263857"/>
            <a:ext cx="2445347" cy="912602"/>
          </a:xfrm>
          <a:prstGeom prst="rect">
            <a:avLst/>
          </a:prstGeom>
          <a:noFill/>
        </p:spPr>
        <p:txBody>
          <a:bodyPr wrap="square" lIns="134345" tIns="67173" rIns="134345" bIns="67173">
            <a:spAutoFit/>
          </a:bodyPr>
          <a:lstStyle/>
          <a:p>
            <a:pPr algn="ctr" defTabSz="914377">
              <a:lnSpc>
                <a:spcPct val="130000"/>
              </a:lnSpc>
              <a:defRPr/>
            </a:pPr>
            <a:r>
              <a:rPr lang="zh-CN" altLang="en-US" sz="1600" dirty="0">
                <a:solidFill>
                  <a:prstClr val="black">
                    <a:lumMod val="75000"/>
                    <a:lumOff val="25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rPr>
              <a:t>输入小标题</a:t>
            </a:r>
            <a:endParaRPr lang="en-US" altLang="zh-CN" sz="1600" dirty="0">
              <a:solidFill>
                <a:prstClr val="black">
                  <a:lumMod val="75000"/>
                  <a:lumOff val="25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pPr algn="ctr" defTabSz="914377">
              <a:lnSpc>
                <a:spcPct val="130000"/>
              </a:lnSpc>
              <a:defRPr/>
            </a:pPr>
            <a:r>
              <a:rPr lang="zh-CN" altLang="en-US" sz="1200" dirty="0">
                <a:solidFill>
                  <a:prstClr val="black">
                    <a:lumMod val="50000"/>
                    <a:lumOff val="50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rPr>
              <a:t>添加适当的文字，一页的文字最好不要超</a:t>
            </a:r>
            <a:r>
              <a:rPr lang="en-US" altLang="zh-CN" sz="1200" dirty="0">
                <a:solidFill>
                  <a:prstClr val="black">
                    <a:lumMod val="50000"/>
                    <a:lumOff val="50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rPr>
              <a:t>200,</a:t>
            </a:r>
            <a:r>
              <a:rPr lang="zh-CN" altLang="en-US" sz="1200" dirty="0">
                <a:solidFill>
                  <a:prstClr val="black">
                    <a:lumMod val="50000"/>
                    <a:lumOff val="50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rPr>
              <a:t>添加适当的文字</a:t>
            </a:r>
            <a:endParaRPr lang="en-US" altLang="zh-CN" sz="1200" dirty="0">
              <a:solidFill>
                <a:prstClr val="black">
                  <a:lumMod val="50000"/>
                  <a:lumOff val="50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1" name="文本框 17"/>
          <p:cNvSpPr txBox="1"/>
          <p:nvPr/>
        </p:nvSpPr>
        <p:spPr>
          <a:xfrm>
            <a:off x="6208701" y="4263857"/>
            <a:ext cx="2445347" cy="912602"/>
          </a:xfrm>
          <a:prstGeom prst="rect">
            <a:avLst/>
          </a:prstGeom>
          <a:noFill/>
        </p:spPr>
        <p:txBody>
          <a:bodyPr wrap="square" lIns="134345" tIns="67173" rIns="134345" bIns="67173">
            <a:spAutoFit/>
          </a:bodyPr>
          <a:lstStyle/>
          <a:p>
            <a:pPr algn="ctr" defTabSz="914377">
              <a:lnSpc>
                <a:spcPct val="130000"/>
              </a:lnSpc>
              <a:defRPr/>
            </a:pPr>
            <a:r>
              <a:rPr lang="zh-CN" altLang="en-US" sz="1600" dirty="0">
                <a:solidFill>
                  <a:prstClr val="black">
                    <a:lumMod val="75000"/>
                    <a:lumOff val="25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rPr>
              <a:t>输入小标题</a:t>
            </a:r>
            <a:endParaRPr lang="en-US" altLang="zh-CN" sz="1600" dirty="0">
              <a:solidFill>
                <a:prstClr val="black">
                  <a:lumMod val="75000"/>
                  <a:lumOff val="25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pPr algn="ctr" defTabSz="914377">
              <a:lnSpc>
                <a:spcPct val="130000"/>
              </a:lnSpc>
              <a:defRPr/>
            </a:pPr>
            <a:r>
              <a:rPr lang="zh-CN" altLang="en-US" sz="1200" dirty="0">
                <a:solidFill>
                  <a:prstClr val="black">
                    <a:lumMod val="50000"/>
                    <a:lumOff val="50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rPr>
              <a:t>添加适当的文字，一页的文字最好不要超</a:t>
            </a:r>
            <a:r>
              <a:rPr lang="en-US" altLang="zh-CN" sz="1200" dirty="0">
                <a:solidFill>
                  <a:prstClr val="black">
                    <a:lumMod val="50000"/>
                    <a:lumOff val="50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rPr>
              <a:t>200,</a:t>
            </a:r>
            <a:r>
              <a:rPr lang="zh-CN" altLang="en-US" sz="1200" dirty="0">
                <a:solidFill>
                  <a:prstClr val="black">
                    <a:lumMod val="50000"/>
                    <a:lumOff val="50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rPr>
              <a:t>添加适当的文字</a:t>
            </a:r>
            <a:endParaRPr lang="en-US" altLang="zh-CN" sz="1200" dirty="0">
              <a:solidFill>
                <a:prstClr val="black">
                  <a:lumMod val="50000"/>
                  <a:lumOff val="50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2" name="文本框 17"/>
          <p:cNvSpPr txBox="1"/>
          <p:nvPr/>
        </p:nvSpPr>
        <p:spPr>
          <a:xfrm>
            <a:off x="8931241" y="4263857"/>
            <a:ext cx="2445347" cy="912602"/>
          </a:xfrm>
          <a:prstGeom prst="rect">
            <a:avLst/>
          </a:prstGeom>
          <a:noFill/>
        </p:spPr>
        <p:txBody>
          <a:bodyPr wrap="square" lIns="134345" tIns="67173" rIns="134345" bIns="67173">
            <a:spAutoFit/>
          </a:bodyPr>
          <a:lstStyle/>
          <a:p>
            <a:pPr algn="ctr" defTabSz="914377">
              <a:lnSpc>
                <a:spcPct val="130000"/>
              </a:lnSpc>
              <a:defRPr/>
            </a:pPr>
            <a:r>
              <a:rPr lang="zh-CN" altLang="en-US" sz="1600" dirty="0">
                <a:solidFill>
                  <a:prstClr val="black">
                    <a:lumMod val="75000"/>
                    <a:lumOff val="25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rPr>
              <a:t>输入小标题</a:t>
            </a:r>
            <a:endParaRPr lang="en-US" altLang="zh-CN" sz="1600" dirty="0">
              <a:solidFill>
                <a:prstClr val="black">
                  <a:lumMod val="75000"/>
                  <a:lumOff val="25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pPr algn="ctr" defTabSz="914377">
              <a:lnSpc>
                <a:spcPct val="130000"/>
              </a:lnSpc>
              <a:defRPr/>
            </a:pPr>
            <a:r>
              <a:rPr lang="zh-CN" altLang="en-US" sz="1200" dirty="0">
                <a:solidFill>
                  <a:prstClr val="black">
                    <a:lumMod val="50000"/>
                    <a:lumOff val="50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rPr>
              <a:t>添加适当的文字，一页的文字最好不要超</a:t>
            </a:r>
            <a:r>
              <a:rPr lang="en-US" altLang="zh-CN" sz="1200" dirty="0">
                <a:solidFill>
                  <a:prstClr val="black">
                    <a:lumMod val="50000"/>
                    <a:lumOff val="50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rPr>
              <a:t>200,</a:t>
            </a:r>
            <a:r>
              <a:rPr lang="zh-CN" altLang="en-US" sz="1200" dirty="0">
                <a:solidFill>
                  <a:prstClr val="black">
                    <a:lumMod val="50000"/>
                    <a:lumOff val="50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rPr>
              <a:t>添加适当的文字</a:t>
            </a:r>
            <a:endParaRPr lang="en-US" altLang="zh-CN" sz="1200" dirty="0">
              <a:solidFill>
                <a:prstClr val="black">
                  <a:lumMod val="50000"/>
                  <a:lumOff val="50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2" name="组合 1">
            <a:extLst>
              <a:ext uri="{FF2B5EF4-FFF2-40B4-BE49-F238E27FC236}">
                <a16:creationId xmlns:a16="http://schemas.microsoft.com/office/drawing/2014/main" id="{55B94068-783C-4838-9B24-9EA7E9D2F40D}"/>
              </a:ext>
            </a:extLst>
          </p:cNvPr>
          <p:cNvGrpSpPr/>
          <p:nvPr/>
        </p:nvGrpSpPr>
        <p:grpSpPr>
          <a:xfrm>
            <a:off x="736313" y="640774"/>
            <a:ext cx="3354423" cy="740350"/>
            <a:chOff x="736313" y="640774"/>
            <a:chExt cx="3354423" cy="740350"/>
          </a:xfrm>
        </p:grpSpPr>
        <p:sp>
          <p:nvSpPr>
            <p:cNvPr id="23" name="L 形 22">
              <a:extLst>
                <a:ext uri="{FF2B5EF4-FFF2-40B4-BE49-F238E27FC236}">
                  <a16:creationId xmlns:a16="http://schemas.microsoft.com/office/drawing/2014/main" id="{3D4D7241-21F0-45E2-8486-D83F45440CC1}"/>
                </a:ext>
              </a:extLst>
            </p:cNvPr>
            <p:cNvSpPr/>
            <p:nvPr/>
          </p:nvSpPr>
          <p:spPr>
            <a:xfrm rot="10800000" flipH="1">
              <a:off x="736313" y="640774"/>
              <a:ext cx="469900" cy="419100"/>
            </a:xfrm>
            <a:prstGeom prst="corne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24" name="文本框 23">
              <a:extLst>
                <a:ext uri="{FF2B5EF4-FFF2-40B4-BE49-F238E27FC236}">
                  <a16:creationId xmlns:a16="http://schemas.microsoft.com/office/drawing/2014/main" id="{21EE3B42-693B-41A6-B849-2691B47111A7}"/>
                </a:ext>
              </a:extLst>
            </p:cNvPr>
            <p:cNvSpPr txBox="1"/>
            <p:nvPr/>
          </p:nvSpPr>
          <p:spPr>
            <a:xfrm>
              <a:off x="896017" y="857904"/>
              <a:ext cx="319471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点击添加标题文字</a:t>
              </a:r>
            </a:p>
          </p:txBody>
        </p:sp>
      </p:grpSp>
    </p:spTree>
    <p:extLst>
      <p:ext uri="{BB962C8B-B14F-4D97-AF65-F5344CB8AC3E}">
        <p14:creationId xmlns:p14="http://schemas.microsoft.com/office/powerpoint/2010/main" val="1504525388"/>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randombar(horizontal)">
                                      <p:cBhvr>
                                        <p:cTn id="35" dur="500"/>
                                        <p:tgtEl>
                                          <p:spTgt spid="20"/>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randombar(horizontal)">
                                      <p:cBhvr>
                                        <p:cTn id="39" dur="500"/>
                                        <p:tgtEl>
                                          <p:spTgt spid="13"/>
                                        </p:tgtEl>
                                      </p:cBhvr>
                                    </p:animEffect>
                                  </p:childTnLst>
                                </p:cTn>
                              </p:par>
                            </p:childTnLst>
                          </p:cTn>
                        </p:par>
                        <p:par>
                          <p:cTn id="40" fill="hold">
                            <p:stCondLst>
                              <p:cond delay="4500"/>
                            </p:stCondLst>
                            <p:childTnLst>
                              <p:par>
                                <p:cTn id="41" presetID="14" presetClass="entr" presetSubtype="1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childTnLst>
                          </p:cTn>
                        </p:par>
                        <p:par>
                          <p:cTn id="44" fill="hold">
                            <p:stCondLst>
                              <p:cond delay="5000"/>
                            </p:stCondLst>
                            <p:childTnLst>
                              <p:par>
                                <p:cTn id="45" presetID="14" presetClass="entr" presetSubtype="1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randombar(horizontal)">
                                      <p:cBhvr>
                                        <p:cTn id="47" dur="500"/>
                                        <p:tgtEl>
                                          <p:spTgt spid="15"/>
                                        </p:tgtEl>
                                      </p:cBhvr>
                                    </p:animEffect>
                                  </p:childTnLst>
                                </p:cTn>
                              </p:par>
                            </p:childTnLst>
                          </p:cTn>
                        </p:par>
                        <p:par>
                          <p:cTn id="48" fill="hold">
                            <p:stCondLst>
                              <p:cond delay="5500"/>
                            </p:stCondLst>
                            <p:childTnLst>
                              <p:par>
                                <p:cTn id="49" presetID="14" presetClass="entr" presetSubtype="10" fill="hold" grpId="0"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randombar(horizontal)">
                                      <p:cBhvr>
                                        <p:cTn id="51" dur="500"/>
                                        <p:tgtEl>
                                          <p:spTgt spid="21"/>
                                        </p:tgtEl>
                                      </p:cBhvr>
                                    </p:animEffect>
                                  </p:childTnLst>
                                </p:cTn>
                              </p:par>
                            </p:childTnLst>
                          </p:cTn>
                        </p:par>
                        <p:par>
                          <p:cTn id="52" fill="hold">
                            <p:stCondLst>
                              <p:cond delay="6000"/>
                            </p:stCondLst>
                            <p:childTnLst>
                              <p:par>
                                <p:cTn id="53" presetID="14" presetClass="entr" presetSubtype="10"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randombar(horizontal)">
                                      <p:cBhvr>
                                        <p:cTn id="55" dur="500"/>
                                        <p:tgtEl>
                                          <p:spTgt spid="16"/>
                                        </p:tgtEl>
                                      </p:cBhvr>
                                    </p:animEffect>
                                  </p:childTnLst>
                                </p:cTn>
                              </p:par>
                            </p:childTnLst>
                          </p:cTn>
                        </p:par>
                        <p:par>
                          <p:cTn id="56" fill="hold">
                            <p:stCondLst>
                              <p:cond delay="6500"/>
                            </p:stCondLst>
                            <p:childTnLst>
                              <p:par>
                                <p:cTn id="57" presetID="14" presetClass="entr" presetSubtype="10" fill="hold" grpId="0"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randombar(horizontal)">
                                      <p:cBhvr>
                                        <p:cTn id="59" dur="500"/>
                                        <p:tgtEl>
                                          <p:spTgt spid="17"/>
                                        </p:tgtEl>
                                      </p:cBhvr>
                                    </p:animEffect>
                                  </p:childTnLst>
                                </p:cTn>
                              </p:par>
                            </p:childTnLst>
                          </p:cTn>
                        </p:par>
                        <p:par>
                          <p:cTn id="60" fill="hold">
                            <p:stCondLst>
                              <p:cond delay="7000"/>
                            </p:stCondLst>
                            <p:childTnLst>
                              <p:par>
                                <p:cTn id="61" presetID="14" presetClass="entr" presetSubtype="1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randombar(horizontal)">
                                      <p:cBhvr>
                                        <p:cTn id="63" dur="500"/>
                                        <p:tgtEl>
                                          <p:spTgt spid="18"/>
                                        </p:tgtEl>
                                      </p:cBhvr>
                                    </p:animEffect>
                                  </p:childTnLst>
                                </p:cTn>
                              </p:par>
                            </p:childTnLst>
                          </p:cTn>
                        </p:par>
                        <p:par>
                          <p:cTn id="64" fill="hold">
                            <p:stCondLst>
                              <p:cond delay="7500"/>
                            </p:stCondLst>
                            <p:childTnLst>
                              <p:par>
                                <p:cTn id="65" presetID="14" presetClass="entr" presetSubtype="10"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randombar(horizontal)">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P spid="11" grpId="0" animBg="1"/>
      <p:bldP spid="12" grpId="0"/>
      <p:bldP spid="13" grpId="0" animBg="1"/>
      <p:bldP spid="14" grpId="0" animBg="1"/>
      <p:bldP spid="15" grpId="0"/>
      <p:bldP spid="16" grpId="0" animBg="1"/>
      <p:bldP spid="17" grpId="0" animBg="1"/>
      <p:bldP spid="18" grpId="0"/>
      <p:bldP spid="19" grpId="0"/>
      <p:bldP spid="20"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1e5a6afa-4f01-421b-bbf9-69e326c7f728"/>
          <p:cNvGrpSpPr>
            <a:grpSpLocks noChangeAspect="1"/>
          </p:cNvGrpSpPr>
          <p:nvPr/>
        </p:nvGrpSpPr>
        <p:grpSpPr>
          <a:xfrm>
            <a:off x="2315580" y="1448781"/>
            <a:ext cx="7560840" cy="4914547"/>
            <a:chOff x="2315580" y="971727"/>
            <a:chExt cx="7560840" cy="4914546"/>
          </a:xfrm>
        </p:grpSpPr>
        <p:sp>
          <p:nvSpPr>
            <p:cNvPr id="4" name="矩形: 圆角 3"/>
            <p:cNvSpPr/>
            <p:nvPr/>
          </p:nvSpPr>
          <p:spPr bwMode="auto">
            <a:xfrm>
              <a:off x="2315580" y="971727"/>
              <a:ext cx="3528392" cy="4914546"/>
            </a:xfrm>
            <a:prstGeom prst="roundRect">
              <a:avLst>
                <a:gd name="adj" fmla="val 9498"/>
              </a:avLst>
            </a:prstGeom>
            <a:solidFill>
              <a:schemeClr val="accent1"/>
            </a:solidFill>
            <a:ln w="19050">
              <a:noFill/>
              <a:round/>
              <a:headEnd/>
              <a:tailEnd/>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 name="矩形: 圆角 4"/>
            <p:cNvSpPr/>
            <p:nvPr/>
          </p:nvSpPr>
          <p:spPr bwMode="auto">
            <a:xfrm>
              <a:off x="6348028" y="971727"/>
              <a:ext cx="3528392" cy="4914546"/>
            </a:xfrm>
            <a:prstGeom prst="roundRect">
              <a:avLst>
                <a:gd name="adj" fmla="val 9498"/>
              </a:avLst>
            </a:prstGeom>
            <a:solidFill>
              <a:schemeClr val="accent2"/>
            </a:solidFill>
            <a:ln w="19050">
              <a:noFill/>
              <a:round/>
              <a:headEnd/>
              <a:tailEnd/>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6" name="矩形: 圆角 5"/>
            <p:cNvSpPr/>
            <p:nvPr/>
          </p:nvSpPr>
          <p:spPr bwMode="auto">
            <a:xfrm>
              <a:off x="5375920" y="1448780"/>
              <a:ext cx="1440160" cy="324036"/>
            </a:xfrm>
            <a:prstGeom prst="roundRect">
              <a:avLst>
                <a:gd name="adj" fmla="val 50000"/>
              </a:avLst>
            </a:prstGeom>
            <a:solidFill>
              <a:schemeClr val="bg1">
                <a:lumMod val="95000"/>
              </a:schemeClr>
            </a:solidFill>
            <a:ln w="19050">
              <a:noFill/>
              <a:round/>
              <a:headEnd/>
              <a:tailEnd/>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7" name="矩形: 圆角 6"/>
            <p:cNvSpPr/>
            <p:nvPr/>
          </p:nvSpPr>
          <p:spPr bwMode="auto">
            <a:xfrm>
              <a:off x="5375920" y="2660915"/>
              <a:ext cx="1440160" cy="324036"/>
            </a:xfrm>
            <a:prstGeom prst="roundRect">
              <a:avLst>
                <a:gd name="adj" fmla="val 50000"/>
              </a:avLst>
            </a:prstGeom>
            <a:solidFill>
              <a:schemeClr val="bg1">
                <a:lumMod val="95000"/>
              </a:schemeClr>
            </a:solidFill>
            <a:ln w="19050">
              <a:noFill/>
              <a:round/>
              <a:headEnd/>
              <a:tailEnd/>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8" name="矩形: 圆角 7"/>
            <p:cNvSpPr/>
            <p:nvPr/>
          </p:nvSpPr>
          <p:spPr bwMode="auto">
            <a:xfrm>
              <a:off x="5375920" y="3873050"/>
              <a:ext cx="1440160" cy="324036"/>
            </a:xfrm>
            <a:prstGeom prst="roundRect">
              <a:avLst>
                <a:gd name="adj" fmla="val 50000"/>
              </a:avLst>
            </a:prstGeom>
            <a:solidFill>
              <a:schemeClr val="bg1">
                <a:lumMod val="95000"/>
              </a:schemeClr>
            </a:solidFill>
            <a:ln w="19050">
              <a:noFill/>
              <a:round/>
              <a:headEnd/>
              <a:tailEnd/>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9" name="矩形: 圆角 8"/>
            <p:cNvSpPr/>
            <p:nvPr/>
          </p:nvSpPr>
          <p:spPr bwMode="auto">
            <a:xfrm>
              <a:off x="5375920" y="5085184"/>
              <a:ext cx="1440160" cy="324036"/>
            </a:xfrm>
            <a:prstGeom prst="roundRect">
              <a:avLst>
                <a:gd name="adj" fmla="val 50000"/>
              </a:avLst>
            </a:prstGeom>
            <a:solidFill>
              <a:schemeClr val="bg1">
                <a:lumMod val="95000"/>
              </a:schemeClr>
            </a:solidFill>
            <a:ln w="19050">
              <a:noFill/>
              <a:round/>
              <a:headEnd/>
              <a:tailEnd/>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0" name="椭圆 9"/>
            <p:cNvSpPr/>
            <p:nvPr/>
          </p:nvSpPr>
          <p:spPr bwMode="auto">
            <a:xfrm>
              <a:off x="5428805" y="2695798"/>
              <a:ext cx="254270" cy="254270"/>
            </a:xfrm>
            <a:prstGeom prst="ellipse">
              <a:avLst/>
            </a:prstGeom>
            <a:solidFill>
              <a:schemeClr val="accent2"/>
            </a:solidFill>
            <a:ln w="19050">
              <a:noFill/>
              <a:round/>
              <a:headEnd/>
              <a:tailEnd/>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1" name="椭圆 10"/>
            <p:cNvSpPr/>
            <p:nvPr/>
          </p:nvSpPr>
          <p:spPr bwMode="auto">
            <a:xfrm>
              <a:off x="5428805" y="1483663"/>
              <a:ext cx="254270" cy="254270"/>
            </a:xfrm>
            <a:prstGeom prst="ellipse">
              <a:avLst/>
            </a:prstGeom>
            <a:solidFill>
              <a:schemeClr val="accent2"/>
            </a:solidFill>
            <a:ln w="19050">
              <a:noFill/>
              <a:round/>
              <a:headEnd/>
              <a:tailEnd/>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2" name="椭圆 11"/>
            <p:cNvSpPr/>
            <p:nvPr/>
          </p:nvSpPr>
          <p:spPr bwMode="auto">
            <a:xfrm>
              <a:off x="5428805" y="3907933"/>
              <a:ext cx="254270" cy="254270"/>
            </a:xfrm>
            <a:prstGeom prst="ellipse">
              <a:avLst/>
            </a:prstGeom>
            <a:solidFill>
              <a:schemeClr val="accent2"/>
            </a:solidFill>
            <a:ln w="19050">
              <a:noFill/>
              <a:round/>
              <a:headEnd/>
              <a:tailEnd/>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3" name="椭圆 12"/>
            <p:cNvSpPr/>
            <p:nvPr/>
          </p:nvSpPr>
          <p:spPr bwMode="auto">
            <a:xfrm>
              <a:off x="5428805" y="5114179"/>
              <a:ext cx="254270" cy="254270"/>
            </a:xfrm>
            <a:prstGeom prst="ellipse">
              <a:avLst/>
            </a:prstGeom>
            <a:solidFill>
              <a:schemeClr val="accent2"/>
            </a:solidFill>
            <a:ln w="19050">
              <a:noFill/>
              <a:round/>
              <a:headEnd/>
              <a:tailEnd/>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4" name="椭圆 13"/>
            <p:cNvSpPr/>
            <p:nvPr/>
          </p:nvSpPr>
          <p:spPr bwMode="auto">
            <a:xfrm>
              <a:off x="6515124" y="2695798"/>
              <a:ext cx="254270" cy="254270"/>
            </a:xfrm>
            <a:prstGeom prst="ellipse">
              <a:avLst/>
            </a:prstGeom>
            <a:solidFill>
              <a:schemeClr val="accent1"/>
            </a:solidFill>
            <a:ln w="19050">
              <a:noFill/>
              <a:round/>
              <a:headEnd/>
              <a:tailEnd/>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5" name="椭圆 14"/>
            <p:cNvSpPr/>
            <p:nvPr/>
          </p:nvSpPr>
          <p:spPr bwMode="auto">
            <a:xfrm>
              <a:off x="6515124" y="1483663"/>
              <a:ext cx="254270" cy="254270"/>
            </a:xfrm>
            <a:prstGeom prst="ellipse">
              <a:avLst/>
            </a:prstGeom>
            <a:solidFill>
              <a:schemeClr val="accent1"/>
            </a:solidFill>
            <a:ln w="19050">
              <a:noFill/>
              <a:round/>
              <a:headEnd/>
              <a:tailEnd/>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6" name="椭圆 15"/>
            <p:cNvSpPr/>
            <p:nvPr/>
          </p:nvSpPr>
          <p:spPr bwMode="auto">
            <a:xfrm>
              <a:off x="6515124" y="3907933"/>
              <a:ext cx="254270" cy="254270"/>
            </a:xfrm>
            <a:prstGeom prst="ellipse">
              <a:avLst/>
            </a:prstGeom>
            <a:solidFill>
              <a:schemeClr val="accent1"/>
            </a:solidFill>
            <a:ln w="19050">
              <a:noFill/>
              <a:round/>
              <a:headEnd/>
              <a:tailEnd/>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7" name="椭圆 16"/>
            <p:cNvSpPr/>
            <p:nvPr/>
          </p:nvSpPr>
          <p:spPr bwMode="auto">
            <a:xfrm>
              <a:off x="6515124" y="5114179"/>
              <a:ext cx="254270" cy="254270"/>
            </a:xfrm>
            <a:prstGeom prst="ellipse">
              <a:avLst/>
            </a:prstGeom>
            <a:solidFill>
              <a:schemeClr val="accent1"/>
            </a:solidFill>
            <a:ln w="19050">
              <a:noFill/>
              <a:round/>
              <a:headEnd/>
              <a:tailEnd/>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8" name="矩形: 圆角 17"/>
            <p:cNvSpPr/>
            <p:nvPr/>
          </p:nvSpPr>
          <p:spPr bwMode="auto">
            <a:xfrm>
              <a:off x="2730747" y="1300263"/>
              <a:ext cx="2484276" cy="621069"/>
            </a:xfrm>
            <a:prstGeom prst="roundRect">
              <a:avLst/>
            </a:prstGeom>
            <a:solidFill>
              <a:schemeClr val="bg1"/>
            </a:solidFill>
            <a:ln w="19050">
              <a:noFill/>
              <a:round/>
              <a:headEnd/>
              <a:tailEnd/>
            </a:ln>
          </p:spPr>
          <p:txBody>
            <a:bodyPr vert="horz" wrap="none" lIns="121920" tIns="60960" rIns="121920" bIns="60960" anchor="ctr" anchorCtr="1" compatLnSpc="1">
              <a:prstTxWarp prst="textNoShape">
                <a:avLst/>
              </a:prstTxWarp>
              <a:normAutofit/>
            </a:bodyPr>
            <a:lstStyle/>
            <a:p>
              <a:pPr algn="ctr"/>
              <a:r>
                <a:rPr lang="zh-CN" altLang="en-US" sz="1867" b="1" dirty="0">
                  <a:solidFill>
                    <a:schemeClr val="accent1"/>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sp>
          <p:nvSpPr>
            <p:cNvPr id="19" name="矩形: 圆角 18"/>
            <p:cNvSpPr/>
            <p:nvPr/>
          </p:nvSpPr>
          <p:spPr bwMode="auto">
            <a:xfrm>
              <a:off x="6976977" y="1300263"/>
              <a:ext cx="2484276" cy="621069"/>
            </a:xfrm>
            <a:prstGeom prst="roundRect">
              <a:avLst/>
            </a:prstGeom>
            <a:solidFill>
              <a:schemeClr val="bg1"/>
            </a:solidFill>
            <a:ln w="19050">
              <a:noFill/>
              <a:round/>
              <a:headEnd/>
              <a:tailEnd/>
            </a:ln>
          </p:spPr>
          <p:txBody>
            <a:bodyPr vert="horz" wrap="none" lIns="121920" tIns="60960" rIns="121920" bIns="60960" anchor="ctr" anchorCtr="1" compatLnSpc="1">
              <a:prstTxWarp prst="textNoShape">
                <a:avLst/>
              </a:prstTxWarp>
              <a:normAutofit/>
            </a:bodyPr>
            <a:lstStyle/>
            <a:p>
              <a:pPr algn="ctr"/>
              <a:r>
                <a:rPr lang="zh-CN" altLang="en-US" sz="1867" b="1">
                  <a:solidFill>
                    <a:schemeClr val="accent1"/>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sp>
          <p:nvSpPr>
            <p:cNvPr id="20" name="文本框 23"/>
            <p:cNvSpPr txBox="1"/>
            <p:nvPr/>
          </p:nvSpPr>
          <p:spPr>
            <a:xfrm>
              <a:off x="2729474" y="2332144"/>
              <a:ext cx="418704" cy="490789"/>
            </a:xfrm>
            <a:prstGeom prst="rect">
              <a:avLst/>
            </a:prstGeom>
            <a:noFill/>
          </p:spPr>
          <p:txBody>
            <a:bodyPr wrap="none" anchor="ctr">
              <a:normAutofit fontScale="47500" lnSpcReduction="20000"/>
            </a:bodyPr>
            <a:lstStyle/>
            <a:p>
              <a:pPr algn="ctr"/>
              <a:r>
                <a:rPr lang="en-US" altLang="zh-CN" sz="640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1</a:t>
              </a:r>
            </a:p>
          </p:txBody>
        </p:sp>
        <p:sp>
          <p:nvSpPr>
            <p:cNvPr id="21" name="文本框 24"/>
            <p:cNvSpPr txBox="1"/>
            <p:nvPr/>
          </p:nvSpPr>
          <p:spPr>
            <a:xfrm>
              <a:off x="2729474" y="3393026"/>
              <a:ext cx="418704" cy="490789"/>
            </a:xfrm>
            <a:prstGeom prst="rect">
              <a:avLst/>
            </a:prstGeom>
            <a:noFill/>
          </p:spPr>
          <p:txBody>
            <a:bodyPr wrap="none" anchor="ctr">
              <a:normAutofit fontScale="47500" lnSpcReduction="20000"/>
            </a:bodyPr>
            <a:lstStyle/>
            <a:p>
              <a:pPr algn="ctr"/>
              <a:r>
                <a:rPr lang="en-US" altLang="zh-CN" sz="640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2</a:t>
              </a:r>
            </a:p>
          </p:txBody>
        </p:sp>
        <p:sp>
          <p:nvSpPr>
            <p:cNvPr id="22" name="文本框 25"/>
            <p:cNvSpPr txBox="1"/>
            <p:nvPr/>
          </p:nvSpPr>
          <p:spPr>
            <a:xfrm>
              <a:off x="2729474" y="4453908"/>
              <a:ext cx="418704" cy="490789"/>
            </a:xfrm>
            <a:prstGeom prst="rect">
              <a:avLst/>
            </a:prstGeom>
            <a:noFill/>
          </p:spPr>
          <p:txBody>
            <a:bodyPr wrap="none" anchor="ctr">
              <a:normAutofit fontScale="47500" lnSpcReduction="20000"/>
            </a:bodyPr>
            <a:lstStyle/>
            <a:p>
              <a:pPr algn="ctr"/>
              <a:r>
                <a:rPr lang="en-US" altLang="zh-CN" sz="640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3</a:t>
              </a:r>
            </a:p>
          </p:txBody>
        </p:sp>
        <p:sp>
          <p:nvSpPr>
            <p:cNvPr id="23" name="文本框 26"/>
            <p:cNvSpPr txBox="1"/>
            <p:nvPr/>
          </p:nvSpPr>
          <p:spPr>
            <a:xfrm>
              <a:off x="6976977" y="2332144"/>
              <a:ext cx="418704" cy="490789"/>
            </a:xfrm>
            <a:prstGeom prst="rect">
              <a:avLst/>
            </a:prstGeom>
            <a:noFill/>
          </p:spPr>
          <p:txBody>
            <a:bodyPr wrap="none" anchor="ctr">
              <a:normAutofit fontScale="47500" lnSpcReduction="20000"/>
            </a:bodyPr>
            <a:lstStyle/>
            <a:p>
              <a:pPr algn="ctr"/>
              <a:r>
                <a:rPr lang="en-US" altLang="zh-CN" sz="640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1</a:t>
              </a:r>
            </a:p>
          </p:txBody>
        </p:sp>
        <p:sp>
          <p:nvSpPr>
            <p:cNvPr id="24" name="文本框 27"/>
            <p:cNvSpPr txBox="1"/>
            <p:nvPr/>
          </p:nvSpPr>
          <p:spPr>
            <a:xfrm>
              <a:off x="6976977" y="3393026"/>
              <a:ext cx="418704" cy="490789"/>
            </a:xfrm>
            <a:prstGeom prst="rect">
              <a:avLst/>
            </a:prstGeom>
            <a:noFill/>
          </p:spPr>
          <p:txBody>
            <a:bodyPr wrap="none" anchor="ctr">
              <a:normAutofit fontScale="47500" lnSpcReduction="20000"/>
            </a:bodyPr>
            <a:lstStyle/>
            <a:p>
              <a:pPr algn="ctr"/>
              <a:r>
                <a:rPr lang="en-US" altLang="zh-CN" sz="640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2</a:t>
              </a:r>
            </a:p>
          </p:txBody>
        </p:sp>
        <p:sp>
          <p:nvSpPr>
            <p:cNvPr id="25" name="文本框 28"/>
            <p:cNvSpPr txBox="1"/>
            <p:nvPr/>
          </p:nvSpPr>
          <p:spPr>
            <a:xfrm>
              <a:off x="6976977" y="4453908"/>
              <a:ext cx="418704" cy="490789"/>
            </a:xfrm>
            <a:prstGeom prst="rect">
              <a:avLst/>
            </a:prstGeom>
            <a:noFill/>
          </p:spPr>
          <p:txBody>
            <a:bodyPr wrap="none" anchor="ctr">
              <a:normAutofit fontScale="47500" lnSpcReduction="20000"/>
            </a:bodyPr>
            <a:lstStyle/>
            <a:p>
              <a:pPr algn="ctr"/>
              <a:r>
                <a:rPr lang="en-US" altLang="zh-CN" sz="640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3</a:t>
              </a:r>
            </a:p>
          </p:txBody>
        </p:sp>
        <p:sp>
          <p:nvSpPr>
            <p:cNvPr id="26" name="文本框 29"/>
            <p:cNvSpPr txBox="1"/>
            <p:nvPr/>
          </p:nvSpPr>
          <p:spPr>
            <a:xfrm>
              <a:off x="3148178" y="2346705"/>
              <a:ext cx="2179364" cy="461665"/>
            </a:xfrm>
            <a:prstGeom prst="rect">
              <a:avLst/>
            </a:prstGeom>
            <a:noFill/>
          </p:spPr>
          <p:txBody>
            <a:bodyPr wrap="square">
              <a:normAutofit fontScale="77500" lnSpcReduction="20000"/>
            </a:bodyPr>
            <a:lstStyle/>
            <a:p>
              <a:pPr>
                <a:lnSpc>
                  <a:spcPct val="120000"/>
                </a:lnSpc>
              </a:pPr>
              <a:r>
                <a:rPr lang="zh-CN" altLang="en-US" sz="1333">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a:t>
              </a:r>
              <a:br>
                <a:rPr lang="zh-CN" altLang="en-US" sz="1333">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333">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sp>
          <p:nvSpPr>
            <p:cNvPr id="27" name="文本框 30"/>
            <p:cNvSpPr txBox="1"/>
            <p:nvPr/>
          </p:nvSpPr>
          <p:spPr>
            <a:xfrm>
              <a:off x="3148178" y="3404634"/>
              <a:ext cx="2179364" cy="461665"/>
            </a:xfrm>
            <a:prstGeom prst="rect">
              <a:avLst/>
            </a:prstGeom>
            <a:noFill/>
          </p:spPr>
          <p:txBody>
            <a:bodyPr wrap="square">
              <a:normAutofit fontScale="77500" lnSpcReduction="20000"/>
            </a:bodyPr>
            <a:lstStyle/>
            <a:p>
              <a:pPr>
                <a:lnSpc>
                  <a:spcPct val="120000"/>
                </a:lnSpc>
              </a:pPr>
              <a:r>
                <a:rPr lang="zh-CN" altLang="en-US" sz="1333">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a:t>
              </a:r>
              <a:br>
                <a:rPr lang="zh-CN" altLang="en-US" sz="1333">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333">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sp>
          <p:nvSpPr>
            <p:cNvPr id="28" name="文本框 31"/>
            <p:cNvSpPr txBox="1"/>
            <p:nvPr/>
          </p:nvSpPr>
          <p:spPr>
            <a:xfrm>
              <a:off x="3148178" y="4462563"/>
              <a:ext cx="2179364" cy="461665"/>
            </a:xfrm>
            <a:prstGeom prst="rect">
              <a:avLst/>
            </a:prstGeom>
            <a:noFill/>
          </p:spPr>
          <p:txBody>
            <a:bodyPr wrap="square">
              <a:normAutofit fontScale="77500" lnSpcReduction="20000"/>
            </a:bodyPr>
            <a:lstStyle/>
            <a:p>
              <a:pPr>
                <a:lnSpc>
                  <a:spcPct val="120000"/>
                </a:lnSpc>
              </a:pPr>
              <a:r>
                <a:rPr lang="zh-CN" altLang="en-US" sz="1333">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a:t>
              </a:r>
              <a:br>
                <a:rPr lang="zh-CN" altLang="en-US" sz="1333">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333">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sp>
          <p:nvSpPr>
            <p:cNvPr id="29" name="文本框 32"/>
            <p:cNvSpPr txBox="1"/>
            <p:nvPr/>
          </p:nvSpPr>
          <p:spPr>
            <a:xfrm>
              <a:off x="7395681" y="2346705"/>
              <a:ext cx="2179364" cy="461665"/>
            </a:xfrm>
            <a:prstGeom prst="rect">
              <a:avLst/>
            </a:prstGeom>
            <a:noFill/>
          </p:spPr>
          <p:txBody>
            <a:bodyPr wrap="square">
              <a:normAutofit fontScale="77500" lnSpcReduction="20000"/>
            </a:bodyPr>
            <a:lstStyle/>
            <a:p>
              <a:pPr>
                <a:lnSpc>
                  <a:spcPct val="120000"/>
                </a:lnSpc>
              </a:pPr>
              <a:r>
                <a:rPr lang="zh-CN" altLang="en-US" sz="1333">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a:t>
              </a:r>
              <a:br>
                <a:rPr lang="zh-CN" altLang="en-US" sz="1333">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333">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sp>
          <p:nvSpPr>
            <p:cNvPr id="30" name="文本框 33"/>
            <p:cNvSpPr txBox="1"/>
            <p:nvPr/>
          </p:nvSpPr>
          <p:spPr>
            <a:xfrm>
              <a:off x="7395681" y="3404634"/>
              <a:ext cx="2179364" cy="461665"/>
            </a:xfrm>
            <a:prstGeom prst="rect">
              <a:avLst/>
            </a:prstGeom>
            <a:noFill/>
          </p:spPr>
          <p:txBody>
            <a:bodyPr wrap="square">
              <a:normAutofit fontScale="77500" lnSpcReduction="20000"/>
            </a:bodyPr>
            <a:lstStyle/>
            <a:p>
              <a:pPr>
                <a:lnSpc>
                  <a:spcPct val="120000"/>
                </a:lnSpc>
              </a:pPr>
              <a:r>
                <a:rPr lang="zh-CN" altLang="en-US" sz="1333">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a:t>
              </a:r>
              <a:br>
                <a:rPr lang="zh-CN" altLang="en-US" sz="1333">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333">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sp>
          <p:nvSpPr>
            <p:cNvPr id="31" name="文本框 34"/>
            <p:cNvSpPr txBox="1"/>
            <p:nvPr/>
          </p:nvSpPr>
          <p:spPr>
            <a:xfrm>
              <a:off x="7395681" y="4462563"/>
              <a:ext cx="2179364" cy="461665"/>
            </a:xfrm>
            <a:prstGeom prst="rect">
              <a:avLst/>
            </a:prstGeom>
            <a:noFill/>
          </p:spPr>
          <p:txBody>
            <a:bodyPr wrap="square">
              <a:normAutofit fontScale="77500" lnSpcReduction="20000"/>
            </a:bodyPr>
            <a:lstStyle/>
            <a:p>
              <a:pPr>
                <a:lnSpc>
                  <a:spcPct val="120000"/>
                </a:lnSpc>
              </a:pPr>
              <a:r>
                <a:rPr lang="zh-CN" altLang="en-US" sz="1333">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a:t>
              </a:r>
              <a:br>
                <a:rPr lang="zh-CN" altLang="en-US" sz="1333">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333">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grpSp>
      <p:grpSp>
        <p:nvGrpSpPr>
          <p:cNvPr id="32" name="组合 31">
            <a:extLst>
              <a:ext uri="{FF2B5EF4-FFF2-40B4-BE49-F238E27FC236}">
                <a16:creationId xmlns:a16="http://schemas.microsoft.com/office/drawing/2014/main" id="{C4CA8350-7E2D-4CB5-B088-3AD23C8E5CF0}"/>
              </a:ext>
            </a:extLst>
          </p:cNvPr>
          <p:cNvGrpSpPr/>
          <p:nvPr/>
        </p:nvGrpSpPr>
        <p:grpSpPr>
          <a:xfrm>
            <a:off x="736313" y="640774"/>
            <a:ext cx="3354423" cy="740350"/>
            <a:chOff x="736313" y="640774"/>
            <a:chExt cx="3354423" cy="740350"/>
          </a:xfrm>
        </p:grpSpPr>
        <p:sp>
          <p:nvSpPr>
            <p:cNvPr id="33" name="L 形 32">
              <a:extLst>
                <a:ext uri="{FF2B5EF4-FFF2-40B4-BE49-F238E27FC236}">
                  <a16:creationId xmlns:a16="http://schemas.microsoft.com/office/drawing/2014/main" id="{D2EC7131-56A9-45FE-8620-A0CA03F0D967}"/>
                </a:ext>
              </a:extLst>
            </p:cNvPr>
            <p:cNvSpPr/>
            <p:nvPr/>
          </p:nvSpPr>
          <p:spPr>
            <a:xfrm rot="10800000" flipH="1">
              <a:off x="736313" y="640774"/>
              <a:ext cx="469900" cy="419100"/>
            </a:xfrm>
            <a:prstGeom prst="corne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4" name="文本框 33">
              <a:extLst>
                <a:ext uri="{FF2B5EF4-FFF2-40B4-BE49-F238E27FC236}">
                  <a16:creationId xmlns:a16="http://schemas.microsoft.com/office/drawing/2014/main" id="{287778A8-98B4-4B22-9DF3-C1E913356091}"/>
                </a:ext>
              </a:extLst>
            </p:cNvPr>
            <p:cNvSpPr txBox="1"/>
            <p:nvPr/>
          </p:nvSpPr>
          <p:spPr>
            <a:xfrm>
              <a:off x="896017" y="857904"/>
              <a:ext cx="319471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点击添加标题文字</a:t>
              </a:r>
            </a:p>
          </p:txBody>
        </p:sp>
      </p:grpSp>
    </p:spTree>
    <p:extLst>
      <p:ext uri="{BB962C8B-B14F-4D97-AF65-F5344CB8AC3E}">
        <p14:creationId xmlns:p14="http://schemas.microsoft.com/office/powerpoint/2010/main" val="4223508745"/>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36595" y="2132869"/>
            <a:ext cx="1571845" cy="1545057"/>
            <a:chOff x="1077445" y="1599650"/>
            <a:chExt cx="1178884" cy="1158793"/>
          </a:xfrm>
        </p:grpSpPr>
        <p:sp>
          <p:nvSpPr>
            <p:cNvPr id="21" name="Rectangle: Rounded Corners 2"/>
            <p:cNvSpPr/>
            <p:nvPr/>
          </p:nvSpPr>
          <p:spPr>
            <a:xfrm rot="2702816">
              <a:off x="1077445" y="1599650"/>
              <a:ext cx="1158793" cy="1158793"/>
            </a:xfrm>
            <a:prstGeom prst="roundRect">
              <a:avLst/>
            </a:prstGeom>
            <a:no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7" name="Freeform: Shape 8"/>
            <p:cNvSpPr/>
            <p:nvPr/>
          </p:nvSpPr>
          <p:spPr>
            <a:xfrm rot="2702816">
              <a:off x="1142491" y="1664699"/>
              <a:ext cx="1028701" cy="1028701"/>
            </a:xfrm>
            <a:custGeom>
              <a:avLst/>
              <a:gdLst>
                <a:gd name="connsiteX0" fmla="*/ 66957 w 1371601"/>
                <a:gd name="connsiteY0" fmla="*/ 66957 h 1371601"/>
                <a:gd name="connsiteX1" fmla="*/ 228605 w 1371601"/>
                <a:gd name="connsiteY1" fmla="*/ 0 h 1371601"/>
                <a:gd name="connsiteX2" fmla="*/ 1142995 w 1371601"/>
                <a:gd name="connsiteY2" fmla="*/ 0 h 1371601"/>
                <a:gd name="connsiteX3" fmla="*/ 1371601 w 1371601"/>
                <a:gd name="connsiteY3" fmla="*/ 228605 h 1371601"/>
                <a:gd name="connsiteX4" fmla="*/ 1371601 w 1371601"/>
                <a:gd name="connsiteY4" fmla="*/ 1142995 h 1371601"/>
                <a:gd name="connsiteX5" fmla="*/ 1142995 w 1371601"/>
                <a:gd name="connsiteY5" fmla="*/ 1371601 h 1371601"/>
                <a:gd name="connsiteX6" fmla="*/ 228605 w 1371601"/>
                <a:gd name="connsiteY6" fmla="*/ 1371600 h 1371601"/>
                <a:gd name="connsiteX7" fmla="*/ 182533 w 1371601"/>
                <a:gd name="connsiteY7" fmla="*/ 1366956 h 1371601"/>
                <a:gd name="connsiteX8" fmla="*/ 160847 w 1371601"/>
                <a:gd name="connsiteY8" fmla="*/ 1360224 h 1371601"/>
                <a:gd name="connsiteX9" fmla="*/ 707768 w 1371601"/>
                <a:gd name="connsiteY9" fmla="*/ 812406 h 1371601"/>
                <a:gd name="connsiteX10" fmla="*/ 782073 w 1371601"/>
                <a:gd name="connsiteY10" fmla="*/ 886588 h 1371601"/>
                <a:gd name="connsiteX11" fmla="*/ 781829 w 1371601"/>
                <a:gd name="connsiteY11" fmla="*/ 589614 h 1371601"/>
                <a:gd name="connsiteX12" fmla="*/ 484854 w 1371601"/>
                <a:gd name="connsiteY12" fmla="*/ 589857 h 1371601"/>
                <a:gd name="connsiteX13" fmla="*/ 559160 w 1371601"/>
                <a:gd name="connsiteY13" fmla="*/ 664040 h 1371601"/>
                <a:gd name="connsiteX14" fmla="*/ 11843 w 1371601"/>
                <a:gd name="connsiteY14" fmla="*/ 1212254 h 1371601"/>
                <a:gd name="connsiteX15" fmla="*/ 4645 w 1371601"/>
                <a:gd name="connsiteY15" fmla="*/ 1189067 h 1371601"/>
                <a:gd name="connsiteX16" fmla="*/ 0 w 1371601"/>
                <a:gd name="connsiteY16" fmla="*/ 1142995 h 1371601"/>
                <a:gd name="connsiteX17" fmla="*/ 0 w 1371601"/>
                <a:gd name="connsiteY17" fmla="*/ 228604 h 1371601"/>
                <a:gd name="connsiteX18" fmla="*/ 66957 w 1371601"/>
                <a:gd name="connsiteY18" fmla="*/ 66957 h 1371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71601" h="1371601">
                  <a:moveTo>
                    <a:pt x="66957" y="66957"/>
                  </a:moveTo>
                  <a:cubicBezTo>
                    <a:pt x="108326" y="25588"/>
                    <a:pt x="165477" y="0"/>
                    <a:pt x="228605" y="0"/>
                  </a:cubicBezTo>
                  <a:lnTo>
                    <a:pt x="1142995" y="0"/>
                  </a:lnTo>
                  <a:cubicBezTo>
                    <a:pt x="1269250" y="0"/>
                    <a:pt x="1371600" y="102351"/>
                    <a:pt x="1371601" y="228605"/>
                  </a:cubicBezTo>
                  <a:lnTo>
                    <a:pt x="1371601" y="1142995"/>
                  </a:lnTo>
                  <a:cubicBezTo>
                    <a:pt x="1371600" y="1269250"/>
                    <a:pt x="1269250" y="1371600"/>
                    <a:pt x="1142995" y="1371601"/>
                  </a:cubicBezTo>
                  <a:lnTo>
                    <a:pt x="228605" y="1371600"/>
                  </a:lnTo>
                  <a:cubicBezTo>
                    <a:pt x="212823" y="1371599"/>
                    <a:pt x="197416" y="1370001"/>
                    <a:pt x="182533" y="1366956"/>
                  </a:cubicBezTo>
                  <a:lnTo>
                    <a:pt x="160847" y="1360224"/>
                  </a:lnTo>
                  <a:lnTo>
                    <a:pt x="707768" y="812406"/>
                  </a:lnTo>
                  <a:lnTo>
                    <a:pt x="782073" y="886588"/>
                  </a:lnTo>
                  <a:lnTo>
                    <a:pt x="781829" y="589614"/>
                  </a:lnTo>
                  <a:lnTo>
                    <a:pt x="484854" y="589857"/>
                  </a:lnTo>
                  <a:lnTo>
                    <a:pt x="559160" y="664040"/>
                  </a:lnTo>
                  <a:lnTo>
                    <a:pt x="11843" y="1212254"/>
                  </a:lnTo>
                  <a:lnTo>
                    <a:pt x="4645" y="1189067"/>
                  </a:lnTo>
                  <a:cubicBezTo>
                    <a:pt x="1599" y="1174185"/>
                    <a:pt x="0" y="1158777"/>
                    <a:pt x="0" y="1142995"/>
                  </a:cubicBezTo>
                  <a:lnTo>
                    <a:pt x="0" y="228604"/>
                  </a:lnTo>
                  <a:cubicBezTo>
                    <a:pt x="0" y="165477"/>
                    <a:pt x="25588" y="108326"/>
                    <a:pt x="66957" y="6695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8" name="TextBox 9"/>
            <p:cNvSpPr txBox="1"/>
            <p:nvPr/>
          </p:nvSpPr>
          <p:spPr>
            <a:xfrm>
              <a:off x="1860547" y="2005924"/>
              <a:ext cx="395782" cy="346249"/>
            </a:xfrm>
            <a:prstGeom prst="rect">
              <a:avLst/>
            </a:prstGeom>
            <a:noFill/>
          </p:spPr>
          <p:txBody>
            <a:bodyPr wrap="none">
              <a:normAutofit fontScale="85000" lnSpcReduction="20000"/>
            </a:bodyPr>
            <a:lstStyle/>
            <a:p>
              <a:r>
                <a:rPr lang="en-US" sz="3200" b="1">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01</a:t>
              </a:r>
            </a:p>
          </p:txBody>
        </p:sp>
      </p:grpSp>
      <p:grpSp>
        <p:nvGrpSpPr>
          <p:cNvPr id="38" name="组合 37"/>
          <p:cNvGrpSpPr/>
          <p:nvPr/>
        </p:nvGrpSpPr>
        <p:grpSpPr>
          <a:xfrm>
            <a:off x="3376331" y="2132868"/>
            <a:ext cx="1571847" cy="1545057"/>
            <a:chOff x="2532247" y="1599649"/>
            <a:chExt cx="1178885" cy="1158793"/>
          </a:xfrm>
        </p:grpSpPr>
        <p:sp>
          <p:nvSpPr>
            <p:cNvPr id="22" name="Rectangle: Rounded Corners 3"/>
            <p:cNvSpPr/>
            <p:nvPr/>
          </p:nvSpPr>
          <p:spPr>
            <a:xfrm rot="2702816">
              <a:off x="2532247" y="1599649"/>
              <a:ext cx="1158793" cy="1158793"/>
            </a:xfrm>
            <a:prstGeom prst="roundRect">
              <a:avLst/>
            </a:prstGeom>
            <a:no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9" name="Freeform: Shape 10"/>
            <p:cNvSpPr/>
            <p:nvPr/>
          </p:nvSpPr>
          <p:spPr>
            <a:xfrm rot="2702816">
              <a:off x="2597294" y="1664700"/>
              <a:ext cx="1028701" cy="1028701"/>
            </a:xfrm>
            <a:custGeom>
              <a:avLst/>
              <a:gdLst>
                <a:gd name="connsiteX0" fmla="*/ 66957 w 1371601"/>
                <a:gd name="connsiteY0" fmla="*/ 66957 h 1371601"/>
                <a:gd name="connsiteX1" fmla="*/ 228605 w 1371601"/>
                <a:gd name="connsiteY1" fmla="*/ 0 h 1371601"/>
                <a:gd name="connsiteX2" fmla="*/ 1142995 w 1371601"/>
                <a:gd name="connsiteY2" fmla="*/ 0 h 1371601"/>
                <a:gd name="connsiteX3" fmla="*/ 1371601 w 1371601"/>
                <a:gd name="connsiteY3" fmla="*/ 228605 h 1371601"/>
                <a:gd name="connsiteX4" fmla="*/ 1371601 w 1371601"/>
                <a:gd name="connsiteY4" fmla="*/ 1142995 h 1371601"/>
                <a:gd name="connsiteX5" fmla="*/ 1142995 w 1371601"/>
                <a:gd name="connsiteY5" fmla="*/ 1371601 h 1371601"/>
                <a:gd name="connsiteX6" fmla="*/ 228605 w 1371601"/>
                <a:gd name="connsiteY6" fmla="*/ 1371600 h 1371601"/>
                <a:gd name="connsiteX7" fmla="*/ 182533 w 1371601"/>
                <a:gd name="connsiteY7" fmla="*/ 1366956 h 1371601"/>
                <a:gd name="connsiteX8" fmla="*/ 160847 w 1371601"/>
                <a:gd name="connsiteY8" fmla="*/ 1360224 h 1371601"/>
                <a:gd name="connsiteX9" fmla="*/ 707768 w 1371601"/>
                <a:gd name="connsiteY9" fmla="*/ 812406 h 1371601"/>
                <a:gd name="connsiteX10" fmla="*/ 782073 w 1371601"/>
                <a:gd name="connsiteY10" fmla="*/ 886588 h 1371601"/>
                <a:gd name="connsiteX11" fmla="*/ 781829 w 1371601"/>
                <a:gd name="connsiteY11" fmla="*/ 589614 h 1371601"/>
                <a:gd name="connsiteX12" fmla="*/ 484854 w 1371601"/>
                <a:gd name="connsiteY12" fmla="*/ 589857 h 1371601"/>
                <a:gd name="connsiteX13" fmla="*/ 559160 w 1371601"/>
                <a:gd name="connsiteY13" fmla="*/ 664040 h 1371601"/>
                <a:gd name="connsiteX14" fmla="*/ 11843 w 1371601"/>
                <a:gd name="connsiteY14" fmla="*/ 1212254 h 1371601"/>
                <a:gd name="connsiteX15" fmla="*/ 4645 w 1371601"/>
                <a:gd name="connsiteY15" fmla="*/ 1189067 h 1371601"/>
                <a:gd name="connsiteX16" fmla="*/ 0 w 1371601"/>
                <a:gd name="connsiteY16" fmla="*/ 1142995 h 1371601"/>
                <a:gd name="connsiteX17" fmla="*/ 0 w 1371601"/>
                <a:gd name="connsiteY17" fmla="*/ 228604 h 1371601"/>
                <a:gd name="connsiteX18" fmla="*/ 66957 w 1371601"/>
                <a:gd name="connsiteY18" fmla="*/ 66957 h 1371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71601" h="1371601">
                  <a:moveTo>
                    <a:pt x="66957" y="66957"/>
                  </a:moveTo>
                  <a:cubicBezTo>
                    <a:pt x="108326" y="25588"/>
                    <a:pt x="165477" y="0"/>
                    <a:pt x="228605" y="0"/>
                  </a:cubicBezTo>
                  <a:lnTo>
                    <a:pt x="1142995" y="0"/>
                  </a:lnTo>
                  <a:cubicBezTo>
                    <a:pt x="1269250" y="0"/>
                    <a:pt x="1371600" y="102351"/>
                    <a:pt x="1371601" y="228605"/>
                  </a:cubicBezTo>
                  <a:lnTo>
                    <a:pt x="1371601" y="1142995"/>
                  </a:lnTo>
                  <a:cubicBezTo>
                    <a:pt x="1371600" y="1269250"/>
                    <a:pt x="1269250" y="1371600"/>
                    <a:pt x="1142995" y="1371601"/>
                  </a:cubicBezTo>
                  <a:lnTo>
                    <a:pt x="228605" y="1371600"/>
                  </a:lnTo>
                  <a:cubicBezTo>
                    <a:pt x="212823" y="1371599"/>
                    <a:pt x="197416" y="1370001"/>
                    <a:pt x="182533" y="1366956"/>
                  </a:cubicBezTo>
                  <a:lnTo>
                    <a:pt x="160847" y="1360224"/>
                  </a:lnTo>
                  <a:lnTo>
                    <a:pt x="707768" y="812406"/>
                  </a:lnTo>
                  <a:lnTo>
                    <a:pt x="782073" y="886588"/>
                  </a:lnTo>
                  <a:lnTo>
                    <a:pt x="781829" y="589614"/>
                  </a:lnTo>
                  <a:lnTo>
                    <a:pt x="484854" y="589857"/>
                  </a:lnTo>
                  <a:lnTo>
                    <a:pt x="559160" y="664040"/>
                  </a:lnTo>
                  <a:lnTo>
                    <a:pt x="11843" y="1212254"/>
                  </a:lnTo>
                  <a:lnTo>
                    <a:pt x="4645" y="1189067"/>
                  </a:lnTo>
                  <a:cubicBezTo>
                    <a:pt x="1599" y="1174185"/>
                    <a:pt x="0" y="1158777"/>
                    <a:pt x="0" y="1142995"/>
                  </a:cubicBezTo>
                  <a:lnTo>
                    <a:pt x="0" y="228604"/>
                  </a:lnTo>
                  <a:cubicBezTo>
                    <a:pt x="0" y="165477"/>
                    <a:pt x="25588" y="108326"/>
                    <a:pt x="66957" y="669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0" name="TextBox 11"/>
            <p:cNvSpPr txBox="1"/>
            <p:nvPr/>
          </p:nvSpPr>
          <p:spPr>
            <a:xfrm>
              <a:off x="3315350" y="2005925"/>
              <a:ext cx="395782" cy="346249"/>
            </a:xfrm>
            <a:prstGeom prst="rect">
              <a:avLst/>
            </a:prstGeom>
            <a:noFill/>
          </p:spPr>
          <p:txBody>
            <a:bodyPr wrap="none">
              <a:normAutofit fontScale="85000" lnSpcReduction="20000"/>
            </a:bodyPr>
            <a:lstStyle/>
            <a:p>
              <a:r>
                <a:rPr lang="en-US" sz="3200" b="1">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02</a:t>
              </a:r>
            </a:p>
          </p:txBody>
        </p:sp>
      </p:grpSp>
      <p:grpSp>
        <p:nvGrpSpPr>
          <p:cNvPr id="39" name="组合 38"/>
          <p:cNvGrpSpPr/>
          <p:nvPr/>
        </p:nvGrpSpPr>
        <p:grpSpPr>
          <a:xfrm>
            <a:off x="5316069" y="2132866"/>
            <a:ext cx="1571847" cy="1545057"/>
            <a:chOff x="3987050" y="1599648"/>
            <a:chExt cx="1178885" cy="1158793"/>
          </a:xfrm>
        </p:grpSpPr>
        <p:sp>
          <p:nvSpPr>
            <p:cNvPr id="23" name="Rectangle: Rounded Corners 4"/>
            <p:cNvSpPr/>
            <p:nvPr/>
          </p:nvSpPr>
          <p:spPr>
            <a:xfrm rot="2702816">
              <a:off x="3987050" y="1599648"/>
              <a:ext cx="1158793" cy="1158793"/>
            </a:xfrm>
            <a:prstGeom prst="roundRect">
              <a:avLst/>
            </a:prstGeom>
            <a:no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1" name="Freeform: Shape 12"/>
            <p:cNvSpPr/>
            <p:nvPr/>
          </p:nvSpPr>
          <p:spPr>
            <a:xfrm rot="2702816">
              <a:off x="4052097" y="1664699"/>
              <a:ext cx="1028701" cy="1028701"/>
            </a:xfrm>
            <a:custGeom>
              <a:avLst/>
              <a:gdLst>
                <a:gd name="connsiteX0" fmla="*/ 66957 w 1371601"/>
                <a:gd name="connsiteY0" fmla="*/ 66957 h 1371601"/>
                <a:gd name="connsiteX1" fmla="*/ 228605 w 1371601"/>
                <a:gd name="connsiteY1" fmla="*/ 0 h 1371601"/>
                <a:gd name="connsiteX2" fmla="*/ 1142995 w 1371601"/>
                <a:gd name="connsiteY2" fmla="*/ 0 h 1371601"/>
                <a:gd name="connsiteX3" fmla="*/ 1371601 w 1371601"/>
                <a:gd name="connsiteY3" fmla="*/ 228605 h 1371601"/>
                <a:gd name="connsiteX4" fmla="*/ 1371601 w 1371601"/>
                <a:gd name="connsiteY4" fmla="*/ 1142995 h 1371601"/>
                <a:gd name="connsiteX5" fmla="*/ 1142995 w 1371601"/>
                <a:gd name="connsiteY5" fmla="*/ 1371601 h 1371601"/>
                <a:gd name="connsiteX6" fmla="*/ 228605 w 1371601"/>
                <a:gd name="connsiteY6" fmla="*/ 1371600 h 1371601"/>
                <a:gd name="connsiteX7" fmla="*/ 182533 w 1371601"/>
                <a:gd name="connsiteY7" fmla="*/ 1366956 h 1371601"/>
                <a:gd name="connsiteX8" fmla="*/ 160847 w 1371601"/>
                <a:gd name="connsiteY8" fmla="*/ 1360224 h 1371601"/>
                <a:gd name="connsiteX9" fmla="*/ 707768 w 1371601"/>
                <a:gd name="connsiteY9" fmla="*/ 812406 h 1371601"/>
                <a:gd name="connsiteX10" fmla="*/ 782073 w 1371601"/>
                <a:gd name="connsiteY10" fmla="*/ 886588 h 1371601"/>
                <a:gd name="connsiteX11" fmla="*/ 781829 w 1371601"/>
                <a:gd name="connsiteY11" fmla="*/ 589614 h 1371601"/>
                <a:gd name="connsiteX12" fmla="*/ 484854 w 1371601"/>
                <a:gd name="connsiteY12" fmla="*/ 589857 h 1371601"/>
                <a:gd name="connsiteX13" fmla="*/ 559160 w 1371601"/>
                <a:gd name="connsiteY13" fmla="*/ 664040 h 1371601"/>
                <a:gd name="connsiteX14" fmla="*/ 11843 w 1371601"/>
                <a:gd name="connsiteY14" fmla="*/ 1212254 h 1371601"/>
                <a:gd name="connsiteX15" fmla="*/ 4645 w 1371601"/>
                <a:gd name="connsiteY15" fmla="*/ 1189067 h 1371601"/>
                <a:gd name="connsiteX16" fmla="*/ 0 w 1371601"/>
                <a:gd name="connsiteY16" fmla="*/ 1142995 h 1371601"/>
                <a:gd name="connsiteX17" fmla="*/ 0 w 1371601"/>
                <a:gd name="connsiteY17" fmla="*/ 228604 h 1371601"/>
                <a:gd name="connsiteX18" fmla="*/ 66957 w 1371601"/>
                <a:gd name="connsiteY18" fmla="*/ 66957 h 1371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71601" h="1371601">
                  <a:moveTo>
                    <a:pt x="66957" y="66957"/>
                  </a:moveTo>
                  <a:cubicBezTo>
                    <a:pt x="108326" y="25588"/>
                    <a:pt x="165477" y="0"/>
                    <a:pt x="228605" y="0"/>
                  </a:cubicBezTo>
                  <a:lnTo>
                    <a:pt x="1142995" y="0"/>
                  </a:lnTo>
                  <a:cubicBezTo>
                    <a:pt x="1269250" y="0"/>
                    <a:pt x="1371600" y="102351"/>
                    <a:pt x="1371601" y="228605"/>
                  </a:cubicBezTo>
                  <a:lnTo>
                    <a:pt x="1371601" y="1142995"/>
                  </a:lnTo>
                  <a:cubicBezTo>
                    <a:pt x="1371600" y="1269250"/>
                    <a:pt x="1269250" y="1371600"/>
                    <a:pt x="1142995" y="1371601"/>
                  </a:cubicBezTo>
                  <a:lnTo>
                    <a:pt x="228605" y="1371600"/>
                  </a:lnTo>
                  <a:cubicBezTo>
                    <a:pt x="212823" y="1371599"/>
                    <a:pt x="197416" y="1370001"/>
                    <a:pt x="182533" y="1366956"/>
                  </a:cubicBezTo>
                  <a:lnTo>
                    <a:pt x="160847" y="1360224"/>
                  </a:lnTo>
                  <a:lnTo>
                    <a:pt x="707768" y="812406"/>
                  </a:lnTo>
                  <a:lnTo>
                    <a:pt x="782073" y="886588"/>
                  </a:lnTo>
                  <a:lnTo>
                    <a:pt x="781829" y="589614"/>
                  </a:lnTo>
                  <a:lnTo>
                    <a:pt x="484854" y="589857"/>
                  </a:lnTo>
                  <a:lnTo>
                    <a:pt x="559160" y="664040"/>
                  </a:lnTo>
                  <a:lnTo>
                    <a:pt x="11843" y="1212254"/>
                  </a:lnTo>
                  <a:lnTo>
                    <a:pt x="4645" y="1189067"/>
                  </a:lnTo>
                  <a:cubicBezTo>
                    <a:pt x="1599" y="1174185"/>
                    <a:pt x="0" y="1158777"/>
                    <a:pt x="0" y="1142995"/>
                  </a:cubicBezTo>
                  <a:lnTo>
                    <a:pt x="0" y="228604"/>
                  </a:lnTo>
                  <a:cubicBezTo>
                    <a:pt x="0" y="165477"/>
                    <a:pt x="25588" y="108326"/>
                    <a:pt x="66957" y="6695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2" name="TextBox 13"/>
            <p:cNvSpPr txBox="1"/>
            <p:nvPr/>
          </p:nvSpPr>
          <p:spPr>
            <a:xfrm>
              <a:off x="4770153" y="2005924"/>
              <a:ext cx="395782" cy="346249"/>
            </a:xfrm>
            <a:prstGeom prst="rect">
              <a:avLst/>
            </a:prstGeom>
            <a:noFill/>
          </p:spPr>
          <p:txBody>
            <a:bodyPr wrap="none">
              <a:normAutofit fontScale="85000" lnSpcReduction="20000"/>
            </a:bodyPr>
            <a:lstStyle/>
            <a:p>
              <a:r>
                <a:rPr lang="en-US" sz="3200" b="1">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03</a:t>
              </a:r>
            </a:p>
          </p:txBody>
        </p:sp>
      </p:grpSp>
      <p:grpSp>
        <p:nvGrpSpPr>
          <p:cNvPr id="40" name="组合 39"/>
          <p:cNvGrpSpPr/>
          <p:nvPr/>
        </p:nvGrpSpPr>
        <p:grpSpPr>
          <a:xfrm>
            <a:off x="7255803" y="2132864"/>
            <a:ext cx="1571848" cy="1545057"/>
            <a:chOff x="5441852" y="1599646"/>
            <a:chExt cx="1178886" cy="1158793"/>
          </a:xfrm>
        </p:grpSpPr>
        <p:sp>
          <p:nvSpPr>
            <p:cNvPr id="24" name="Rectangle: Rounded Corners 5"/>
            <p:cNvSpPr/>
            <p:nvPr/>
          </p:nvSpPr>
          <p:spPr>
            <a:xfrm rot="2702816">
              <a:off x="5441852" y="1599646"/>
              <a:ext cx="1158793" cy="1158793"/>
            </a:xfrm>
            <a:prstGeom prst="roundRect">
              <a:avLst/>
            </a:prstGeom>
            <a:no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3" name="Freeform: Shape 14"/>
            <p:cNvSpPr/>
            <p:nvPr/>
          </p:nvSpPr>
          <p:spPr>
            <a:xfrm rot="2702816">
              <a:off x="5506900" y="1664697"/>
              <a:ext cx="1028701" cy="1028701"/>
            </a:xfrm>
            <a:custGeom>
              <a:avLst/>
              <a:gdLst>
                <a:gd name="connsiteX0" fmla="*/ 66957 w 1371601"/>
                <a:gd name="connsiteY0" fmla="*/ 66957 h 1371601"/>
                <a:gd name="connsiteX1" fmla="*/ 228605 w 1371601"/>
                <a:gd name="connsiteY1" fmla="*/ 0 h 1371601"/>
                <a:gd name="connsiteX2" fmla="*/ 1142995 w 1371601"/>
                <a:gd name="connsiteY2" fmla="*/ 0 h 1371601"/>
                <a:gd name="connsiteX3" fmla="*/ 1371601 w 1371601"/>
                <a:gd name="connsiteY3" fmla="*/ 228605 h 1371601"/>
                <a:gd name="connsiteX4" fmla="*/ 1371601 w 1371601"/>
                <a:gd name="connsiteY4" fmla="*/ 1142995 h 1371601"/>
                <a:gd name="connsiteX5" fmla="*/ 1142995 w 1371601"/>
                <a:gd name="connsiteY5" fmla="*/ 1371601 h 1371601"/>
                <a:gd name="connsiteX6" fmla="*/ 228605 w 1371601"/>
                <a:gd name="connsiteY6" fmla="*/ 1371600 h 1371601"/>
                <a:gd name="connsiteX7" fmla="*/ 182533 w 1371601"/>
                <a:gd name="connsiteY7" fmla="*/ 1366956 h 1371601"/>
                <a:gd name="connsiteX8" fmla="*/ 160847 w 1371601"/>
                <a:gd name="connsiteY8" fmla="*/ 1360224 h 1371601"/>
                <a:gd name="connsiteX9" fmla="*/ 707768 w 1371601"/>
                <a:gd name="connsiteY9" fmla="*/ 812406 h 1371601"/>
                <a:gd name="connsiteX10" fmla="*/ 782073 w 1371601"/>
                <a:gd name="connsiteY10" fmla="*/ 886588 h 1371601"/>
                <a:gd name="connsiteX11" fmla="*/ 781829 w 1371601"/>
                <a:gd name="connsiteY11" fmla="*/ 589614 h 1371601"/>
                <a:gd name="connsiteX12" fmla="*/ 484854 w 1371601"/>
                <a:gd name="connsiteY12" fmla="*/ 589857 h 1371601"/>
                <a:gd name="connsiteX13" fmla="*/ 559160 w 1371601"/>
                <a:gd name="connsiteY13" fmla="*/ 664040 h 1371601"/>
                <a:gd name="connsiteX14" fmla="*/ 11843 w 1371601"/>
                <a:gd name="connsiteY14" fmla="*/ 1212254 h 1371601"/>
                <a:gd name="connsiteX15" fmla="*/ 4645 w 1371601"/>
                <a:gd name="connsiteY15" fmla="*/ 1189067 h 1371601"/>
                <a:gd name="connsiteX16" fmla="*/ 0 w 1371601"/>
                <a:gd name="connsiteY16" fmla="*/ 1142995 h 1371601"/>
                <a:gd name="connsiteX17" fmla="*/ 0 w 1371601"/>
                <a:gd name="connsiteY17" fmla="*/ 228604 h 1371601"/>
                <a:gd name="connsiteX18" fmla="*/ 66957 w 1371601"/>
                <a:gd name="connsiteY18" fmla="*/ 66957 h 1371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71601" h="1371601">
                  <a:moveTo>
                    <a:pt x="66957" y="66957"/>
                  </a:moveTo>
                  <a:cubicBezTo>
                    <a:pt x="108326" y="25588"/>
                    <a:pt x="165477" y="0"/>
                    <a:pt x="228605" y="0"/>
                  </a:cubicBezTo>
                  <a:lnTo>
                    <a:pt x="1142995" y="0"/>
                  </a:lnTo>
                  <a:cubicBezTo>
                    <a:pt x="1269250" y="0"/>
                    <a:pt x="1371600" y="102351"/>
                    <a:pt x="1371601" y="228605"/>
                  </a:cubicBezTo>
                  <a:lnTo>
                    <a:pt x="1371601" y="1142995"/>
                  </a:lnTo>
                  <a:cubicBezTo>
                    <a:pt x="1371600" y="1269250"/>
                    <a:pt x="1269250" y="1371600"/>
                    <a:pt x="1142995" y="1371601"/>
                  </a:cubicBezTo>
                  <a:lnTo>
                    <a:pt x="228605" y="1371600"/>
                  </a:lnTo>
                  <a:cubicBezTo>
                    <a:pt x="212823" y="1371599"/>
                    <a:pt x="197416" y="1370001"/>
                    <a:pt x="182533" y="1366956"/>
                  </a:cubicBezTo>
                  <a:lnTo>
                    <a:pt x="160847" y="1360224"/>
                  </a:lnTo>
                  <a:lnTo>
                    <a:pt x="707768" y="812406"/>
                  </a:lnTo>
                  <a:lnTo>
                    <a:pt x="782073" y="886588"/>
                  </a:lnTo>
                  <a:lnTo>
                    <a:pt x="781829" y="589614"/>
                  </a:lnTo>
                  <a:lnTo>
                    <a:pt x="484854" y="589857"/>
                  </a:lnTo>
                  <a:lnTo>
                    <a:pt x="559160" y="664040"/>
                  </a:lnTo>
                  <a:lnTo>
                    <a:pt x="11843" y="1212254"/>
                  </a:lnTo>
                  <a:lnTo>
                    <a:pt x="4645" y="1189067"/>
                  </a:lnTo>
                  <a:cubicBezTo>
                    <a:pt x="1599" y="1174185"/>
                    <a:pt x="0" y="1158777"/>
                    <a:pt x="0" y="1142995"/>
                  </a:cubicBezTo>
                  <a:lnTo>
                    <a:pt x="0" y="228604"/>
                  </a:lnTo>
                  <a:cubicBezTo>
                    <a:pt x="0" y="165477"/>
                    <a:pt x="25588" y="108326"/>
                    <a:pt x="66957" y="6695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4" name="TextBox 15"/>
            <p:cNvSpPr txBox="1"/>
            <p:nvPr/>
          </p:nvSpPr>
          <p:spPr>
            <a:xfrm>
              <a:off x="6224956" y="2005922"/>
              <a:ext cx="395782" cy="346249"/>
            </a:xfrm>
            <a:prstGeom prst="rect">
              <a:avLst/>
            </a:prstGeom>
            <a:noFill/>
          </p:spPr>
          <p:txBody>
            <a:bodyPr wrap="none">
              <a:normAutofit fontScale="85000" lnSpcReduction="20000"/>
            </a:bodyPr>
            <a:lstStyle/>
            <a:p>
              <a:r>
                <a:rPr lang="en-US" sz="3200" b="1">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04</a:t>
              </a:r>
            </a:p>
          </p:txBody>
        </p:sp>
      </p:grpSp>
      <p:grpSp>
        <p:nvGrpSpPr>
          <p:cNvPr id="41" name="组合 40"/>
          <p:cNvGrpSpPr/>
          <p:nvPr/>
        </p:nvGrpSpPr>
        <p:grpSpPr>
          <a:xfrm>
            <a:off x="9183561" y="2132858"/>
            <a:ext cx="1571848" cy="1545057"/>
            <a:chOff x="6887671" y="1599642"/>
            <a:chExt cx="1178886" cy="1158793"/>
          </a:xfrm>
        </p:grpSpPr>
        <p:sp>
          <p:nvSpPr>
            <p:cNvPr id="35" name="Freeform: Shape 16"/>
            <p:cNvSpPr/>
            <p:nvPr/>
          </p:nvSpPr>
          <p:spPr>
            <a:xfrm rot="2702816">
              <a:off x="6952719" y="1664693"/>
              <a:ext cx="1028701" cy="1028701"/>
            </a:xfrm>
            <a:custGeom>
              <a:avLst/>
              <a:gdLst>
                <a:gd name="connsiteX0" fmla="*/ 66957 w 1371601"/>
                <a:gd name="connsiteY0" fmla="*/ 66957 h 1371601"/>
                <a:gd name="connsiteX1" fmla="*/ 228605 w 1371601"/>
                <a:gd name="connsiteY1" fmla="*/ 0 h 1371601"/>
                <a:gd name="connsiteX2" fmla="*/ 1142995 w 1371601"/>
                <a:gd name="connsiteY2" fmla="*/ 0 h 1371601"/>
                <a:gd name="connsiteX3" fmla="*/ 1371601 w 1371601"/>
                <a:gd name="connsiteY3" fmla="*/ 228605 h 1371601"/>
                <a:gd name="connsiteX4" fmla="*/ 1371601 w 1371601"/>
                <a:gd name="connsiteY4" fmla="*/ 1142995 h 1371601"/>
                <a:gd name="connsiteX5" fmla="*/ 1142995 w 1371601"/>
                <a:gd name="connsiteY5" fmla="*/ 1371601 h 1371601"/>
                <a:gd name="connsiteX6" fmla="*/ 228605 w 1371601"/>
                <a:gd name="connsiteY6" fmla="*/ 1371600 h 1371601"/>
                <a:gd name="connsiteX7" fmla="*/ 182533 w 1371601"/>
                <a:gd name="connsiteY7" fmla="*/ 1366956 h 1371601"/>
                <a:gd name="connsiteX8" fmla="*/ 160847 w 1371601"/>
                <a:gd name="connsiteY8" fmla="*/ 1360224 h 1371601"/>
                <a:gd name="connsiteX9" fmla="*/ 707768 w 1371601"/>
                <a:gd name="connsiteY9" fmla="*/ 812406 h 1371601"/>
                <a:gd name="connsiteX10" fmla="*/ 782073 w 1371601"/>
                <a:gd name="connsiteY10" fmla="*/ 886588 h 1371601"/>
                <a:gd name="connsiteX11" fmla="*/ 781829 w 1371601"/>
                <a:gd name="connsiteY11" fmla="*/ 589614 h 1371601"/>
                <a:gd name="connsiteX12" fmla="*/ 484854 w 1371601"/>
                <a:gd name="connsiteY12" fmla="*/ 589857 h 1371601"/>
                <a:gd name="connsiteX13" fmla="*/ 559160 w 1371601"/>
                <a:gd name="connsiteY13" fmla="*/ 664040 h 1371601"/>
                <a:gd name="connsiteX14" fmla="*/ 11843 w 1371601"/>
                <a:gd name="connsiteY14" fmla="*/ 1212254 h 1371601"/>
                <a:gd name="connsiteX15" fmla="*/ 4645 w 1371601"/>
                <a:gd name="connsiteY15" fmla="*/ 1189067 h 1371601"/>
                <a:gd name="connsiteX16" fmla="*/ 0 w 1371601"/>
                <a:gd name="connsiteY16" fmla="*/ 1142995 h 1371601"/>
                <a:gd name="connsiteX17" fmla="*/ 0 w 1371601"/>
                <a:gd name="connsiteY17" fmla="*/ 228604 h 1371601"/>
                <a:gd name="connsiteX18" fmla="*/ 66957 w 1371601"/>
                <a:gd name="connsiteY18" fmla="*/ 66957 h 1371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71601" h="1371601">
                  <a:moveTo>
                    <a:pt x="66957" y="66957"/>
                  </a:moveTo>
                  <a:cubicBezTo>
                    <a:pt x="108326" y="25588"/>
                    <a:pt x="165477" y="0"/>
                    <a:pt x="228605" y="0"/>
                  </a:cubicBezTo>
                  <a:lnTo>
                    <a:pt x="1142995" y="0"/>
                  </a:lnTo>
                  <a:cubicBezTo>
                    <a:pt x="1269250" y="0"/>
                    <a:pt x="1371600" y="102351"/>
                    <a:pt x="1371601" y="228605"/>
                  </a:cubicBezTo>
                  <a:lnTo>
                    <a:pt x="1371601" y="1142995"/>
                  </a:lnTo>
                  <a:cubicBezTo>
                    <a:pt x="1371600" y="1269250"/>
                    <a:pt x="1269250" y="1371600"/>
                    <a:pt x="1142995" y="1371601"/>
                  </a:cubicBezTo>
                  <a:lnTo>
                    <a:pt x="228605" y="1371600"/>
                  </a:lnTo>
                  <a:cubicBezTo>
                    <a:pt x="212823" y="1371599"/>
                    <a:pt x="197416" y="1370001"/>
                    <a:pt x="182533" y="1366956"/>
                  </a:cubicBezTo>
                  <a:lnTo>
                    <a:pt x="160847" y="1360224"/>
                  </a:lnTo>
                  <a:lnTo>
                    <a:pt x="707768" y="812406"/>
                  </a:lnTo>
                  <a:lnTo>
                    <a:pt x="782073" y="886588"/>
                  </a:lnTo>
                  <a:lnTo>
                    <a:pt x="781829" y="589614"/>
                  </a:lnTo>
                  <a:lnTo>
                    <a:pt x="484854" y="589857"/>
                  </a:lnTo>
                  <a:lnTo>
                    <a:pt x="559160" y="664040"/>
                  </a:lnTo>
                  <a:lnTo>
                    <a:pt x="11843" y="1212254"/>
                  </a:lnTo>
                  <a:lnTo>
                    <a:pt x="4645" y="1189067"/>
                  </a:lnTo>
                  <a:cubicBezTo>
                    <a:pt x="1599" y="1174185"/>
                    <a:pt x="0" y="1158777"/>
                    <a:pt x="0" y="1142995"/>
                  </a:cubicBezTo>
                  <a:lnTo>
                    <a:pt x="0" y="228604"/>
                  </a:lnTo>
                  <a:cubicBezTo>
                    <a:pt x="0" y="165477"/>
                    <a:pt x="25588" y="108326"/>
                    <a:pt x="66957" y="6695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6" name="TextBox 17"/>
            <p:cNvSpPr txBox="1"/>
            <p:nvPr/>
          </p:nvSpPr>
          <p:spPr>
            <a:xfrm>
              <a:off x="7670775" y="2005918"/>
              <a:ext cx="395782" cy="346249"/>
            </a:xfrm>
            <a:prstGeom prst="rect">
              <a:avLst/>
            </a:prstGeom>
            <a:noFill/>
          </p:spPr>
          <p:txBody>
            <a:bodyPr wrap="none">
              <a:normAutofit fontScale="85000" lnSpcReduction="20000"/>
            </a:bodyPr>
            <a:lstStyle/>
            <a:p>
              <a:r>
                <a:rPr lang="en-US" sz="3200" b="1">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05</a:t>
              </a:r>
            </a:p>
          </p:txBody>
        </p:sp>
        <p:sp>
          <p:nvSpPr>
            <p:cNvPr id="26" name="Rectangle: Rounded Corners 7"/>
            <p:cNvSpPr/>
            <p:nvPr/>
          </p:nvSpPr>
          <p:spPr>
            <a:xfrm rot="2702816">
              <a:off x="6887671" y="1599642"/>
              <a:ext cx="1158793" cy="1158793"/>
            </a:xfrm>
            <a:prstGeom prst="roundRect">
              <a:avLst/>
            </a:prstGeom>
            <a:no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5" name="Group 18"/>
          <p:cNvGrpSpPr/>
          <p:nvPr/>
        </p:nvGrpSpPr>
        <p:grpSpPr>
          <a:xfrm>
            <a:off x="1099721" y="4091203"/>
            <a:ext cx="9992563" cy="857260"/>
            <a:chOff x="1395236" y="2161845"/>
            <a:chExt cx="11763384" cy="857260"/>
          </a:xfrm>
        </p:grpSpPr>
        <p:grpSp>
          <p:nvGrpSpPr>
            <p:cNvPr id="6" name="Group 19"/>
            <p:cNvGrpSpPr/>
            <p:nvPr/>
          </p:nvGrpSpPr>
          <p:grpSpPr>
            <a:xfrm>
              <a:off x="1395236" y="2161845"/>
              <a:ext cx="2315968" cy="857260"/>
              <a:chOff x="1681446" y="5001250"/>
              <a:chExt cx="2315968" cy="857260"/>
            </a:xfrm>
          </p:grpSpPr>
          <p:sp>
            <p:nvSpPr>
              <p:cNvPr id="19" name="TextBox 32"/>
              <p:cNvSpPr txBox="1">
                <a:spLocks/>
              </p:cNvSpPr>
              <p:nvPr/>
            </p:nvSpPr>
            <p:spPr bwMode="auto">
              <a:xfrm>
                <a:off x="1681446" y="5001250"/>
                <a:ext cx="2315968" cy="283030"/>
              </a:xfrm>
              <a:prstGeom prst="rect">
                <a:avLst/>
              </a:prstGeom>
              <a:noFill/>
              <a:ln w="9525">
                <a:noFill/>
                <a:miter lim="800000"/>
                <a:headEnd/>
                <a:tailEnd/>
              </a:ln>
            </p:spPr>
            <p:txBody>
              <a:bodyPr wrap="none" lIns="0" tIns="0" rIns="0" bIns="0" anchor="ctr" anchorCtr="1">
                <a:normAutofit/>
                <a:scene3d>
                  <a:camera prst="orthographicFront"/>
                  <a:lightRig rig="threePt" dir="t"/>
                </a:scene3d>
                <a:sp3d>
                  <a:bevelT w="0" h="0"/>
                </a:sp3d>
              </a:bodyPr>
              <a:lstStyle/>
              <a:p>
                <a:pPr marL="0" lvl="1" algn="ctr"/>
                <a:r>
                  <a:rPr lang="zh-CN" altLang="en-US" sz="1467" b="1">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sp>
            <p:nvSpPr>
              <p:cNvPr id="20" name="TextBox 33"/>
              <p:cNvSpPr txBox="1">
                <a:spLocks/>
              </p:cNvSpPr>
              <p:nvPr/>
            </p:nvSpPr>
            <p:spPr bwMode="auto">
              <a:xfrm>
                <a:off x="1681446" y="5284280"/>
                <a:ext cx="2315968" cy="574230"/>
              </a:xfrm>
              <a:prstGeom prst="rect">
                <a:avLst/>
              </a:prstGeom>
              <a:noFill/>
              <a:ln w="9525">
                <a:noFill/>
                <a:miter lim="800000"/>
                <a:headEnd/>
                <a:tailEnd/>
              </a:ln>
            </p:spPr>
            <p:txBody>
              <a:bodyPr wrap="square" lIns="0" tIns="0" rIns="0" bIns="0" anchor="ctr" anchorCtr="1">
                <a:noAutofit/>
                <a:scene3d>
                  <a:camera prst="orthographicFront"/>
                  <a:lightRig rig="threePt" dir="t"/>
                </a:scene3d>
                <a:sp3d>
                  <a:bevelT w="0" h="0"/>
                </a:sp3d>
              </a:bodyPr>
              <a:lstStyle/>
              <a:p>
                <a:pPr algn="ctr">
                  <a:lnSpc>
                    <a:spcPct val="120000"/>
                  </a:lnSpc>
                  <a:defRPr/>
                </a:pPr>
                <a:r>
                  <a:rPr lang="zh-CN" altLang="en-US" sz="933"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 </a:t>
                </a:r>
                <a:br>
                  <a:rPr lang="zh-CN" altLang="en-US" sz="933"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933"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grpSp>
        <p:grpSp>
          <p:nvGrpSpPr>
            <p:cNvPr id="7" name="Group 20"/>
            <p:cNvGrpSpPr/>
            <p:nvPr/>
          </p:nvGrpSpPr>
          <p:grpSpPr>
            <a:xfrm>
              <a:off x="3757090" y="2161845"/>
              <a:ext cx="2315968" cy="857260"/>
              <a:chOff x="1681446" y="5001250"/>
              <a:chExt cx="2315968" cy="857260"/>
            </a:xfrm>
          </p:grpSpPr>
          <p:sp>
            <p:nvSpPr>
              <p:cNvPr id="17" name="TextBox 30"/>
              <p:cNvSpPr txBox="1">
                <a:spLocks/>
              </p:cNvSpPr>
              <p:nvPr/>
            </p:nvSpPr>
            <p:spPr bwMode="auto">
              <a:xfrm>
                <a:off x="1681446" y="5001250"/>
                <a:ext cx="2315968" cy="283030"/>
              </a:xfrm>
              <a:prstGeom prst="rect">
                <a:avLst/>
              </a:prstGeom>
              <a:noFill/>
              <a:ln w="9525">
                <a:noFill/>
                <a:miter lim="800000"/>
                <a:headEnd/>
                <a:tailEnd/>
              </a:ln>
            </p:spPr>
            <p:txBody>
              <a:bodyPr wrap="none" lIns="0" tIns="0" rIns="0" bIns="0" anchor="ctr" anchorCtr="1">
                <a:normAutofit/>
                <a:scene3d>
                  <a:camera prst="orthographicFront"/>
                  <a:lightRig rig="threePt" dir="t"/>
                </a:scene3d>
                <a:sp3d>
                  <a:bevelT w="0" h="0"/>
                </a:sp3d>
              </a:bodyPr>
              <a:lstStyle/>
              <a:p>
                <a:pPr marL="0" lvl="1" algn="ctr"/>
                <a:r>
                  <a:rPr lang="zh-CN" altLang="en-US" sz="1467" b="1">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sp>
            <p:nvSpPr>
              <p:cNvPr id="18" name="TextBox 31"/>
              <p:cNvSpPr txBox="1">
                <a:spLocks/>
              </p:cNvSpPr>
              <p:nvPr/>
            </p:nvSpPr>
            <p:spPr bwMode="auto">
              <a:xfrm>
                <a:off x="1681446" y="5284280"/>
                <a:ext cx="2315968" cy="574230"/>
              </a:xfrm>
              <a:prstGeom prst="rect">
                <a:avLst/>
              </a:prstGeom>
              <a:noFill/>
              <a:ln w="9525">
                <a:noFill/>
                <a:miter lim="800000"/>
                <a:headEnd/>
                <a:tailEnd/>
              </a:ln>
            </p:spPr>
            <p:txBody>
              <a:bodyPr wrap="square" lIns="0" tIns="0" rIns="0" bIns="0" anchor="ctr" anchorCtr="1">
                <a:noAutofit/>
                <a:scene3d>
                  <a:camera prst="orthographicFront"/>
                  <a:lightRig rig="threePt" dir="t"/>
                </a:scene3d>
                <a:sp3d>
                  <a:bevelT w="0" h="0"/>
                </a:sp3d>
              </a:bodyPr>
              <a:lstStyle/>
              <a:p>
                <a:pPr algn="ctr">
                  <a:lnSpc>
                    <a:spcPct val="120000"/>
                  </a:lnSpc>
                  <a:defRPr/>
                </a:pPr>
                <a:r>
                  <a:rPr lang="zh-CN" altLang="en-US" sz="9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 </a:t>
                </a:r>
                <a:br>
                  <a:rPr lang="zh-CN" altLang="en-US" sz="9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9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grpSp>
        <p:grpSp>
          <p:nvGrpSpPr>
            <p:cNvPr id="8" name="Group 21"/>
            <p:cNvGrpSpPr/>
            <p:nvPr/>
          </p:nvGrpSpPr>
          <p:grpSpPr>
            <a:xfrm>
              <a:off x="6118944" y="2161845"/>
              <a:ext cx="2315968" cy="857260"/>
              <a:chOff x="1681446" y="5001250"/>
              <a:chExt cx="2315968" cy="857260"/>
            </a:xfrm>
          </p:grpSpPr>
          <p:sp>
            <p:nvSpPr>
              <p:cNvPr id="15" name="TextBox 28"/>
              <p:cNvSpPr txBox="1">
                <a:spLocks/>
              </p:cNvSpPr>
              <p:nvPr/>
            </p:nvSpPr>
            <p:spPr bwMode="auto">
              <a:xfrm>
                <a:off x="1681446" y="5001250"/>
                <a:ext cx="2315968" cy="283030"/>
              </a:xfrm>
              <a:prstGeom prst="rect">
                <a:avLst/>
              </a:prstGeom>
              <a:noFill/>
              <a:ln w="9525">
                <a:noFill/>
                <a:miter lim="800000"/>
                <a:headEnd/>
                <a:tailEnd/>
              </a:ln>
            </p:spPr>
            <p:txBody>
              <a:bodyPr wrap="none" lIns="0" tIns="0" rIns="0" bIns="0" anchor="ctr" anchorCtr="1">
                <a:normAutofit/>
                <a:scene3d>
                  <a:camera prst="orthographicFront"/>
                  <a:lightRig rig="threePt" dir="t"/>
                </a:scene3d>
                <a:sp3d>
                  <a:bevelT w="0" h="0"/>
                </a:sp3d>
              </a:bodyPr>
              <a:lstStyle/>
              <a:p>
                <a:pPr marL="0" lvl="1" algn="ctr"/>
                <a:r>
                  <a:rPr lang="zh-CN" altLang="en-US" sz="1467" b="1">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sp>
            <p:nvSpPr>
              <p:cNvPr id="16" name="TextBox 29"/>
              <p:cNvSpPr txBox="1">
                <a:spLocks/>
              </p:cNvSpPr>
              <p:nvPr/>
            </p:nvSpPr>
            <p:spPr bwMode="auto">
              <a:xfrm>
                <a:off x="1681446" y="5284280"/>
                <a:ext cx="2315968" cy="574230"/>
              </a:xfrm>
              <a:prstGeom prst="rect">
                <a:avLst/>
              </a:prstGeom>
              <a:noFill/>
              <a:ln w="9525">
                <a:noFill/>
                <a:miter lim="800000"/>
                <a:headEnd/>
                <a:tailEnd/>
              </a:ln>
            </p:spPr>
            <p:txBody>
              <a:bodyPr wrap="square" lIns="0" tIns="0" rIns="0" bIns="0" anchor="ctr" anchorCtr="1">
                <a:noAutofit/>
                <a:scene3d>
                  <a:camera prst="orthographicFront"/>
                  <a:lightRig rig="threePt" dir="t"/>
                </a:scene3d>
                <a:sp3d>
                  <a:bevelT w="0" h="0"/>
                </a:sp3d>
              </a:bodyPr>
              <a:lstStyle/>
              <a:p>
                <a:pPr algn="ctr">
                  <a:lnSpc>
                    <a:spcPct val="120000"/>
                  </a:lnSpc>
                  <a:defRPr/>
                </a:pPr>
                <a:r>
                  <a:rPr lang="zh-CN" altLang="en-US" sz="9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 </a:t>
                </a:r>
                <a:br>
                  <a:rPr lang="zh-CN" altLang="en-US" sz="9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9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grpSp>
        <p:grpSp>
          <p:nvGrpSpPr>
            <p:cNvPr id="9" name="Group 22"/>
            <p:cNvGrpSpPr/>
            <p:nvPr/>
          </p:nvGrpSpPr>
          <p:grpSpPr>
            <a:xfrm>
              <a:off x="8480797" y="2161845"/>
              <a:ext cx="2315969" cy="857260"/>
              <a:chOff x="1681445" y="5001250"/>
              <a:chExt cx="2315969" cy="857260"/>
            </a:xfrm>
          </p:grpSpPr>
          <p:sp>
            <p:nvSpPr>
              <p:cNvPr id="13" name="TextBox 26"/>
              <p:cNvSpPr txBox="1">
                <a:spLocks/>
              </p:cNvSpPr>
              <p:nvPr/>
            </p:nvSpPr>
            <p:spPr bwMode="auto">
              <a:xfrm>
                <a:off x="1681446" y="5001250"/>
                <a:ext cx="2315968" cy="283030"/>
              </a:xfrm>
              <a:prstGeom prst="rect">
                <a:avLst/>
              </a:prstGeom>
              <a:noFill/>
              <a:ln w="9525">
                <a:noFill/>
                <a:miter lim="800000"/>
                <a:headEnd/>
                <a:tailEnd/>
              </a:ln>
            </p:spPr>
            <p:txBody>
              <a:bodyPr wrap="none" lIns="0" tIns="0" rIns="0" bIns="0" anchor="ctr" anchorCtr="1">
                <a:normAutofit/>
                <a:scene3d>
                  <a:camera prst="orthographicFront"/>
                  <a:lightRig rig="threePt" dir="t"/>
                </a:scene3d>
                <a:sp3d>
                  <a:bevelT w="0" h="0"/>
                </a:sp3d>
              </a:bodyPr>
              <a:lstStyle/>
              <a:p>
                <a:pPr marL="0" lvl="1" algn="ctr"/>
                <a:r>
                  <a:rPr lang="zh-CN" altLang="en-US" sz="1467" b="1">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sp>
            <p:nvSpPr>
              <p:cNvPr id="14" name="TextBox 27"/>
              <p:cNvSpPr txBox="1">
                <a:spLocks/>
              </p:cNvSpPr>
              <p:nvPr/>
            </p:nvSpPr>
            <p:spPr bwMode="auto">
              <a:xfrm>
                <a:off x="1681445" y="5284280"/>
                <a:ext cx="2315968" cy="574230"/>
              </a:xfrm>
              <a:prstGeom prst="rect">
                <a:avLst/>
              </a:prstGeom>
              <a:noFill/>
              <a:ln w="9525">
                <a:noFill/>
                <a:miter lim="800000"/>
                <a:headEnd/>
                <a:tailEnd/>
              </a:ln>
            </p:spPr>
            <p:txBody>
              <a:bodyPr wrap="square" lIns="0" tIns="0" rIns="0" bIns="0" anchor="ctr" anchorCtr="1">
                <a:noAutofit/>
                <a:scene3d>
                  <a:camera prst="orthographicFront"/>
                  <a:lightRig rig="threePt" dir="t"/>
                </a:scene3d>
                <a:sp3d>
                  <a:bevelT w="0" h="0"/>
                </a:sp3d>
              </a:bodyPr>
              <a:lstStyle/>
              <a:p>
                <a:pPr algn="ctr">
                  <a:lnSpc>
                    <a:spcPct val="120000"/>
                  </a:lnSpc>
                  <a:defRPr/>
                </a:pPr>
                <a:r>
                  <a:rPr lang="zh-CN" altLang="en-US" sz="9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 </a:t>
                </a:r>
                <a:br>
                  <a:rPr lang="zh-CN" altLang="en-US" sz="9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9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grpSp>
        <p:grpSp>
          <p:nvGrpSpPr>
            <p:cNvPr id="10" name="Group 23"/>
            <p:cNvGrpSpPr/>
            <p:nvPr/>
          </p:nvGrpSpPr>
          <p:grpSpPr>
            <a:xfrm>
              <a:off x="10842652" y="2161845"/>
              <a:ext cx="2315968" cy="857260"/>
              <a:chOff x="1681446" y="5001250"/>
              <a:chExt cx="2315968" cy="857260"/>
            </a:xfrm>
          </p:grpSpPr>
          <p:sp>
            <p:nvSpPr>
              <p:cNvPr id="11" name="TextBox 24"/>
              <p:cNvSpPr txBox="1">
                <a:spLocks/>
              </p:cNvSpPr>
              <p:nvPr/>
            </p:nvSpPr>
            <p:spPr bwMode="auto">
              <a:xfrm>
                <a:off x="1681446" y="5001250"/>
                <a:ext cx="2315968" cy="283030"/>
              </a:xfrm>
              <a:prstGeom prst="rect">
                <a:avLst/>
              </a:prstGeom>
              <a:noFill/>
              <a:ln w="9525">
                <a:noFill/>
                <a:miter lim="800000"/>
                <a:headEnd/>
                <a:tailEnd/>
              </a:ln>
            </p:spPr>
            <p:txBody>
              <a:bodyPr wrap="none" lIns="0" tIns="0" rIns="0" bIns="0" anchor="ctr" anchorCtr="1">
                <a:normAutofit/>
                <a:scene3d>
                  <a:camera prst="orthographicFront"/>
                  <a:lightRig rig="threePt" dir="t"/>
                </a:scene3d>
                <a:sp3d>
                  <a:bevelT w="0" h="0"/>
                </a:sp3d>
              </a:bodyPr>
              <a:lstStyle/>
              <a:p>
                <a:pPr marL="0" lvl="1" algn="ctr"/>
                <a:r>
                  <a:rPr lang="zh-CN" altLang="en-US" sz="1467" b="1">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sp>
            <p:nvSpPr>
              <p:cNvPr id="12" name="TextBox 25"/>
              <p:cNvSpPr txBox="1">
                <a:spLocks/>
              </p:cNvSpPr>
              <p:nvPr/>
            </p:nvSpPr>
            <p:spPr bwMode="auto">
              <a:xfrm>
                <a:off x="1681446" y="5284280"/>
                <a:ext cx="2315968" cy="574230"/>
              </a:xfrm>
              <a:prstGeom prst="rect">
                <a:avLst/>
              </a:prstGeom>
              <a:noFill/>
              <a:ln w="9525">
                <a:noFill/>
                <a:miter lim="800000"/>
                <a:headEnd/>
                <a:tailEnd/>
              </a:ln>
            </p:spPr>
            <p:txBody>
              <a:bodyPr wrap="square" lIns="0" tIns="0" rIns="0" bIns="0" anchor="ctr" anchorCtr="1">
                <a:noAutofit/>
                <a:scene3d>
                  <a:camera prst="orthographicFront"/>
                  <a:lightRig rig="threePt" dir="t"/>
                </a:scene3d>
                <a:sp3d>
                  <a:bevelT w="0" h="0"/>
                </a:sp3d>
              </a:bodyPr>
              <a:lstStyle/>
              <a:p>
                <a:pPr algn="ctr">
                  <a:lnSpc>
                    <a:spcPct val="120000"/>
                  </a:lnSpc>
                  <a:defRPr/>
                </a:pPr>
                <a:r>
                  <a:rPr lang="zh-CN" altLang="en-US" sz="9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 </a:t>
                </a:r>
                <a:br>
                  <a:rPr lang="zh-CN" altLang="en-US" sz="9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9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grpSp>
      </p:grpSp>
      <p:grpSp>
        <p:nvGrpSpPr>
          <p:cNvPr id="42" name="组合 41">
            <a:extLst>
              <a:ext uri="{FF2B5EF4-FFF2-40B4-BE49-F238E27FC236}">
                <a16:creationId xmlns:a16="http://schemas.microsoft.com/office/drawing/2014/main" id="{B2A399DF-782D-4FEA-9468-41613915D730}"/>
              </a:ext>
            </a:extLst>
          </p:cNvPr>
          <p:cNvGrpSpPr/>
          <p:nvPr/>
        </p:nvGrpSpPr>
        <p:grpSpPr>
          <a:xfrm>
            <a:off x="736313" y="640774"/>
            <a:ext cx="3354423" cy="740350"/>
            <a:chOff x="736313" y="640774"/>
            <a:chExt cx="3354423" cy="740350"/>
          </a:xfrm>
        </p:grpSpPr>
        <p:sp>
          <p:nvSpPr>
            <p:cNvPr id="43" name="L 形 42">
              <a:extLst>
                <a:ext uri="{FF2B5EF4-FFF2-40B4-BE49-F238E27FC236}">
                  <a16:creationId xmlns:a16="http://schemas.microsoft.com/office/drawing/2014/main" id="{1C6E5A02-83CF-4F6F-BB29-C8233F763C60}"/>
                </a:ext>
              </a:extLst>
            </p:cNvPr>
            <p:cNvSpPr/>
            <p:nvPr/>
          </p:nvSpPr>
          <p:spPr>
            <a:xfrm rot="10800000" flipH="1">
              <a:off x="736313" y="640774"/>
              <a:ext cx="469900" cy="419100"/>
            </a:xfrm>
            <a:prstGeom prst="corne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4" name="文本框 43">
              <a:extLst>
                <a:ext uri="{FF2B5EF4-FFF2-40B4-BE49-F238E27FC236}">
                  <a16:creationId xmlns:a16="http://schemas.microsoft.com/office/drawing/2014/main" id="{B3F847F2-6ADC-4FD3-BDEB-94A42589DCCE}"/>
                </a:ext>
              </a:extLst>
            </p:cNvPr>
            <p:cNvSpPr txBox="1"/>
            <p:nvPr/>
          </p:nvSpPr>
          <p:spPr>
            <a:xfrm>
              <a:off x="896017" y="857904"/>
              <a:ext cx="319471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点击添加标题文字</a:t>
              </a:r>
            </a:p>
          </p:txBody>
        </p:sp>
      </p:grpSp>
    </p:spTree>
    <p:extLst>
      <p:ext uri="{BB962C8B-B14F-4D97-AF65-F5344CB8AC3E}">
        <p14:creationId xmlns:p14="http://schemas.microsoft.com/office/powerpoint/2010/main" val="2532879780"/>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randombar(horizontal)">
                                      <p:cBhvr>
                                        <p:cTn id="11" dur="500"/>
                                        <p:tgtEl>
                                          <p:spTgt spid="40"/>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randombar(horizontal)">
                                      <p:cBhvr>
                                        <p:cTn id="15" dur="500"/>
                                        <p:tgtEl>
                                          <p:spTgt spid="39"/>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randombar(horizontal)">
                                      <p:cBhvr>
                                        <p:cTn id="19" dur="500"/>
                                        <p:tgtEl>
                                          <p:spTgt spid="38"/>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ACB246E5-FD1B-48FE-9009-4BC428877D4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5400000" flipH="1">
            <a:off x="2667000" y="-2667000"/>
            <a:ext cx="6858000" cy="12192000"/>
          </a:xfrm>
          <a:prstGeom prst="rect">
            <a:avLst/>
          </a:prstGeom>
        </p:spPr>
      </p:pic>
      <p:grpSp>
        <p:nvGrpSpPr>
          <p:cNvPr id="3" name="组合 2">
            <a:extLst>
              <a:ext uri="{FF2B5EF4-FFF2-40B4-BE49-F238E27FC236}">
                <a16:creationId xmlns:a16="http://schemas.microsoft.com/office/drawing/2014/main" id="{351A6DA8-A7D8-4B1A-89A0-8B9F09A5580F}"/>
              </a:ext>
            </a:extLst>
          </p:cNvPr>
          <p:cNvGrpSpPr/>
          <p:nvPr/>
        </p:nvGrpSpPr>
        <p:grpSpPr>
          <a:xfrm>
            <a:off x="485775" y="456565"/>
            <a:ext cx="11216640" cy="5944235"/>
            <a:chOff x="485775" y="456565"/>
            <a:chExt cx="11216640" cy="5944235"/>
          </a:xfrm>
        </p:grpSpPr>
        <p:sp>
          <p:nvSpPr>
            <p:cNvPr id="2" name="矩形 1"/>
            <p:cNvSpPr/>
            <p:nvPr/>
          </p:nvSpPr>
          <p:spPr>
            <a:xfrm>
              <a:off x="490220" y="456565"/>
              <a:ext cx="11212195" cy="5944235"/>
            </a:xfrm>
            <a:prstGeom prst="rect">
              <a:avLst/>
            </a:prstGeom>
            <a:solidFill>
              <a:schemeClr val="bg1">
                <a:alpha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5" name="组合 4"/>
            <p:cNvGrpSpPr/>
            <p:nvPr/>
          </p:nvGrpSpPr>
          <p:grpSpPr>
            <a:xfrm>
              <a:off x="411035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072D5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072D52"/>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485775"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072D52"/>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488" y="7413"/>
                <a:ext cx="7551" cy="9"/>
              </a:xfrm>
              <a:prstGeom prst="line">
                <a:avLst/>
              </a:prstGeom>
              <a:ln w="28575">
                <a:solidFill>
                  <a:srgbClr val="072D52"/>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1876425" y="2644775"/>
              <a:ext cx="1513205" cy="156845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96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02</a:t>
              </a:r>
            </a:p>
          </p:txBody>
        </p:sp>
        <p:sp>
          <p:nvSpPr>
            <p:cNvPr id="14" name="文本框 13"/>
            <p:cNvSpPr txBox="1"/>
            <p:nvPr/>
          </p:nvSpPr>
          <p:spPr>
            <a:xfrm>
              <a:off x="4110356" y="2760980"/>
              <a:ext cx="3621940" cy="460375"/>
            </a:xfrm>
            <a:prstGeom prst="rect">
              <a:avLst/>
            </a:prstGeom>
            <a:noFill/>
          </p:spPr>
          <p:txBody>
            <a:bodyPr wrap="square" rtlCol="0">
              <a:spAutoFit/>
            </a:bodyPr>
            <a:lstStyle/>
            <a:p>
              <a:pPr lvl="0" algn="dist">
                <a:defRPr/>
              </a:pPr>
              <a:r>
                <a:rPr lang="zh-CN" altLang="en-US" sz="2400" dirty="0">
                  <a:solidFill>
                    <a:srgbClr val="072D52"/>
                  </a:solidFill>
                  <a:latin typeface="Source Han Serif SC" panose="02020400000000000000" pitchFamily="18" charset="-122"/>
                  <a:ea typeface="Source Han Serif SC" panose="02020400000000000000" pitchFamily="18" charset="-122"/>
                  <a:sym typeface="Source Han Serif SC" panose="02020400000000000000" pitchFamily="18" charset="-122"/>
                </a:rPr>
                <a:t>工作完成情况</a:t>
              </a:r>
            </a:p>
          </p:txBody>
        </p:sp>
        <p:sp>
          <p:nvSpPr>
            <p:cNvPr id="359" name="矩形 358"/>
            <p:cNvSpPr/>
            <p:nvPr/>
          </p:nvSpPr>
          <p:spPr>
            <a:xfrm>
              <a:off x="4110355" y="3336290"/>
              <a:ext cx="5001260" cy="613694"/>
            </a:xfrm>
            <a:prstGeom prst="rect">
              <a:avLst/>
            </a:prstGeom>
          </p:spPr>
          <p:txBody>
            <a:bodyPr wrap="square">
              <a:spAutoFit/>
            </a:bodyPr>
            <a:lstStyle/>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sz="1200" b="0"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cs typeface="Arial" panose="020B0604020202020204" pitchFamily="34" charset="0"/>
                  <a:sym typeface="Source Han Serif SC" panose="02020400000000000000" pitchFamily="18" charset="-122"/>
                </a:rPr>
                <a:t>For our ever-lasting friendship, send sincere blessings and warm greetings to my friends whom I miss so much.</a:t>
              </a:r>
              <a:endParaRPr kumimoji="0" lang="zh-CN" altLang="en-US" sz="1200" b="0" i="0" u="none" strike="noStrike" kern="1200" cap="none" spc="30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cs typeface="Arial" panose="020B0604020202020204" pitchFamily="34" charset="0"/>
                <a:sym typeface="Source Han Serif SC" panose="02020400000000000000" pitchFamily="18" charset="-122"/>
              </a:endParaRPr>
            </a:p>
          </p:txBody>
        </p:sp>
      </p:grpSp>
    </p:spTree>
    <p:extLst>
      <p:ext uri="{BB962C8B-B14F-4D97-AF65-F5344CB8AC3E}">
        <p14:creationId xmlns:p14="http://schemas.microsoft.com/office/powerpoint/2010/main" val="1196753606"/>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280919" y="1507042"/>
            <a:ext cx="2552700" cy="3866052"/>
            <a:chOff x="8727004" y="1507040"/>
            <a:chExt cx="2552700" cy="3866052"/>
          </a:xfrm>
        </p:grpSpPr>
        <p:grpSp>
          <p:nvGrpSpPr>
            <p:cNvPr id="45" name="组合 44"/>
            <p:cNvGrpSpPr/>
            <p:nvPr/>
          </p:nvGrpSpPr>
          <p:grpSpPr>
            <a:xfrm>
              <a:off x="9212778" y="1507040"/>
              <a:ext cx="1581153" cy="1581153"/>
              <a:chOff x="7523860" y="1630865"/>
              <a:chExt cx="1581153" cy="1581153"/>
            </a:xfrm>
          </p:grpSpPr>
          <p:sp>
            <p:nvSpPr>
              <p:cNvPr id="55" name="任意多边形: 形状 54"/>
              <p:cNvSpPr/>
              <p:nvPr/>
            </p:nvSpPr>
            <p:spPr>
              <a:xfrm>
                <a:off x="7523860" y="1630865"/>
                <a:ext cx="1581153" cy="15811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lumMod val="100000"/>
                </a:schemeClr>
              </a:solidFill>
              <a:ln w="63500" cap="flat">
                <a:solidFill>
                  <a:srgbClr val="000000">
                    <a:alpha val="0"/>
                  </a:srgbClr>
                </a:solidFill>
                <a:prstDash val="solid"/>
                <a:miter lim="400000"/>
              </a:ln>
              <a:effectLst/>
            </p:spPr>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6" name="任意多边形: 形状 55"/>
              <p:cNvSpPr/>
              <p:nvPr/>
            </p:nvSpPr>
            <p:spPr>
              <a:xfrm>
                <a:off x="7556179" y="1663184"/>
                <a:ext cx="1516514" cy="15165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1">
                  <a:lumMod val="100000"/>
                </a:schemeClr>
              </a:solidFill>
              <a:ln w="25400" cap="flat">
                <a:solidFill>
                  <a:srgbClr val="000000">
                    <a:alpha val="0"/>
                  </a:srgbClr>
                </a:solidFill>
                <a:prstDash val="solid"/>
                <a:miter lim="400000"/>
              </a:ln>
              <a:effectLst/>
            </p:spPr>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7" name="任意多边形: 形状 56"/>
              <p:cNvSpPr/>
              <p:nvPr/>
            </p:nvSpPr>
            <p:spPr>
              <a:xfrm>
                <a:off x="7655617" y="1762622"/>
                <a:ext cx="1317638" cy="13176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lumMod val="100000"/>
                </a:schemeClr>
              </a:solidFill>
              <a:ln w="25400" cap="flat">
                <a:solidFill>
                  <a:srgbClr val="000000">
                    <a:alpha val="0"/>
                  </a:srgbClr>
                </a:solidFill>
                <a:prstDash val="solid"/>
                <a:miter lim="400000"/>
              </a:ln>
              <a:effectLst/>
            </p:spPr>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8" name="任意多边形: 形状 57"/>
              <p:cNvSpPr/>
              <p:nvPr/>
            </p:nvSpPr>
            <p:spPr>
              <a:xfrm>
                <a:off x="8046847" y="2165267"/>
                <a:ext cx="535178" cy="512348"/>
              </a:xfrm>
              <a:custGeom>
                <a:avLst/>
                <a:gdLst>
                  <a:gd name="connsiteX0" fmla="*/ 203672 w 338280"/>
                  <a:gd name="connsiteY0" fmla="*/ 246439 h 323850"/>
                  <a:gd name="connsiteX1" fmla="*/ 209657 w 338280"/>
                  <a:gd name="connsiteY1" fmla="*/ 252329 h 323850"/>
                  <a:gd name="connsiteX2" fmla="*/ 238919 w 338280"/>
                  <a:gd name="connsiteY2" fmla="*/ 305998 h 323850"/>
                  <a:gd name="connsiteX3" fmla="*/ 233599 w 338280"/>
                  <a:gd name="connsiteY3" fmla="*/ 316470 h 323850"/>
                  <a:gd name="connsiteX4" fmla="*/ 197687 w 338280"/>
                  <a:gd name="connsiteY4" fmla="*/ 252329 h 323850"/>
                  <a:gd name="connsiteX5" fmla="*/ 203672 w 338280"/>
                  <a:gd name="connsiteY5" fmla="*/ 246439 h 323850"/>
                  <a:gd name="connsiteX6" fmla="*/ 251574 w 338280"/>
                  <a:gd name="connsiteY6" fmla="*/ 214312 h 323850"/>
                  <a:gd name="connsiteX7" fmla="*/ 283252 w 338280"/>
                  <a:gd name="connsiteY7" fmla="*/ 222230 h 323850"/>
                  <a:gd name="connsiteX8" fmla="*/ 314931 w 338280"/>
                  <a:gd name="connsiteY8" fmla="*/ 275020 h 323850"/>
                  <a:gd name="connsiteX9" fmla="*/ 316251 w 338280"/>
                  <a:gd name="connsiteY9" fmla="*/ 285578 h 323850"/>
                  <a:gd name="connsiteX10" fmla="*/ 325490 w 338280"/>
                  <a:gd name="connsiteY10" fmla="*/ 313292 h 323850"/>
                  <a:gd name="connsiteX11" fmla="*/ 328130 w 338280"/>
                  <a:gd name="connsiteY11" fmla="*/ 319891 h 323850"/>
                  <a:gd name="connsiteX12" fmla="*/ 322851 w 338280"/>
                  <a:gd name="connsiteY12" fmla="*/ 323850 h 323850"/>
                  <a:gd name="connsiteX13" fmla="*/ 321531 w 338280"/>
                  <a:gd name="connsiteY13" fmla="*/ 323850 h 323850"/>
                  <a:gd name="connsiteX14" fmla="*/ 293812 w 338280"/>
                  <a:gd name="connsiteY14" fmla="*/ 310653 h 323850"/>
                  <a:gd name="connsiteX15" fmla="*/ 288532 w 338280"/>
                  <a:gd name="connsiteY15" fmla="*/ 301415 h 323850"/>
                  <a:gd name="connsiteX16" fmla="*/ 279292 w 338280"/>
                  <a:gd name="connsiteY16" fmla="*/ 288217 h 323850"/>
                  <a:gd name="connsiteX17" fmla="*/ 276652 w 338280"/>
                  <a:gd name="connsiteY17" fmla="*/ 289537 h 323850"/>
                  <a:gd name="connsiteX18" fmla="*/ 276652 w 338280"/>
                  <a:gd name="connsiteY18" fmla="*/ 290857 h 323850"/>
                  <a:gd name="connsiteX19" fmla="*/ 280612 w 338280"/>
                  <a:gd name="connsiteY19" fmla="*/ 294816 h 323850"/>
                  <a:gd name="connsiteX20" fmla="*/ 284572 w 338280"/>
                  <a:gd name="connsiteY20" fmla="*/ 301415 h 323850"/>
                  <a:gd name="connsiteX21" fmla="*/ 279292 w 338280"/>
                  <a:gd name="connsiteY21" fmla="*/ 308013 h 323850"/>
                  <a:gd name="connsiteX22" fmla="*/ 272693 w 338280"/>
                  <a:gd name="connsiteY22" fmla="*/ 308013 h 323850"/>
                  <a:gd name="connsiteX23" fmla="*/ 215935 w 338280"/>
                  <a:gd name="connsiteY23" fmla="*/ 259183 h 323850"/>
                  <a:gd name="connsiteX24" fmla="*/ 218574 w 338280"/>
                  <a:gd name="connsiteY24" fmla="*/ 226190 h 323850"/>
                  <a:gd name="connsiteX25" fmla="*/ 218574 w 338280"/>
                  <a:gd name="connsiteY25" fmla="*/ 224870 h 323850"/>
                  <a:gd name="connsiteX26" fmla="*/ 221214 w 338280"/>
                  <a:gd name="connsiteY26" fmla="*/ 222230 h 323850"/>
                  <a:gd name="connsiteX27" fmla="*/ 251574 w 338280"/>
                  <a:gd name="connsiteY27" fmla="*/ 214312 h 323850"/>
                  <a:gd name="connsiteX28" fmla="*/ 248551 w 338280"/>
                  <a:gd name="connsiteY28" fmla="*/ 198166 h 323850"/>
                  <a:gd name="connsiteX29" fmla="*/ 308559 w 338280"/>
                  <a:gd name="connsiteY29" fmla="*/ 219221 h 323850"/>
                  <a:gd name="connsiteX30" fmla="*/ 325895 w 338280"/>
                  <a:gd name="connsiteY30" fmla="*/ 246857 h 323850"/>
                  <a:gd name="connsiteX31" fmla="*/ 337896 w 338280"/>
                  <a:gd name="connsiteY31" fmla="*/ 287651 h 323850"/>
                  <a:gd name="connsiteX32" fmla="*/ 325895 w 338280"/>
                  <a:gd name="connsiteY32" fmla="*/ 290283 h 323850"/>
                  <a:gd name="connsiteX33" fmla="*/ 301892 w 338280"/>
                  <a:gd name="connsiteY33" fmla="*/ 229749 h 323850"/>
                  <a:gd name="connsiteX34" fmla="*/ 248551 w 338280"/>
                  <a:gd name="connsiteY34" fmla="*/ 210010 h 323850"/>
                  <a:gd name="connsiteX35" fmla="*/ 248551 w 338280"/>
                  <a:gd name="connsiteY35" fmla="*/ 198166 h 323850"/>
                  <a:gd name="connsiteX36" fmla="*/ 146094 w 338280"/>
                  <a:gd name="connsiteY36" fmla="*/ 133350 h 323850"/>
                  <a:gd name="connsiteX37" fmla="*/ 134187 w 338280"/>
                  <a:gd name="connsiteY37" fmla="*/ 145257 h 323850"/>
                  <a:gd name="connsiteX38" fmla="*/ 146094 w 338280"/>
                  <a:gd name="connsiteY38" fmla="*/ 157164 h 323850"/>
                  <a:gd name="connsiteX39" fmla="*/ 158001 w 338280"/>
                  <a:gd name="connsiteY39" fmla="*/ 145257 h 323850"/>
                  <a:gd name="connsiteX40" fmla="*/ 146094 w 338280"/>
                  <a:gd name="connsiteY40" fmla="*/ 133350 h 323850"/>
                  <a:gd name="connsiteX41" fmla="*/ 80560 w 338280"/>
                  <a:gd name="connsiteY41" fmla="*/ 50800 h 323850"/>
                  <a:gd name="connsiteX42" fmla="*/ 60662 w 338280"/>
                  <a:gd name="connsiteY42" fmla="*/ 58619 h 323850"/>
                  <a:gd name="connsiteX43" fmla="*/ 52703 w 338280"/>
                  <a:gd name="connsiteY43" fmla="*/ 87289 h 323850"/>
                  <a:gd name="connsiteX44" fmla="*/ 71275 w 338280"/>
                  <a:gd name="connsiteY44" fmla="*/ 118565 h 323850"/>
                  <a:gd name="connsiteX45" fmla="*/ 111071 w 338280"/>
                  <a:gd name="connsiteY45" fmla="*/ 138113 h 323850"/>
                  <a:gd name="connsiteX46" fmla="*/ 132296 w 338280"/>
                  <a:gd name="connsiteY46" fmla="*/ 130294 h 323850"/>
                  <a:gd name="connsiteX47" fmla="*/ 121683 w 338280"/>
                  <a:gd name="connsiteY47" fmla="*/ 69045 h 323850"/>
                  <a:gd name="connsiteX48" fmla="*/ 80560 w 338280"/>
                  <a:gd name="connsiteY48" fmla="*/ 50800 h 323850"/>
                  <a:gd name="connsiteX49" fmla="*/ 32941 w 338280"/>
                  <a:gd name="connsiteY49" fmla="*/ 0 h 323850"/>
                  <a:gd name="connsiteX50" fmla="*/ 154073 w 338280"/>
                  <a:gd name="connsiteY50" fmla="*/ 71005 h 323850"/>
                  <a:gd name="connsiteX51" fmla="*/ 192256 w 338280"/>
                  <a:gd name="connsiteY51" fmla="*/ 114396 h 323850"/>
                  <a:gd name="connsiteX52" fmla="*/ 255455 w 338280"/>
                  <a:gd name="connsiteY52" fmla="*/ 144639 h 323850"/>
                  <a:gd name="connsiteX53" fmla="*/ 219905 w 338280"/>
                  <a:gd name="connsiteY53" fmla="*/ 219588 h 323850"/>
                  <a:gd name="connsiteX54" fmla="*/ 158023 w 338280"/>
                  <a:gd name="connsiteY54" fmla="*/ 260350 h 323850"/>
                  <a:gd name="connsiteX55" fmla="*/ 144856 w 338280"/>
                  <a:gd name="connsiteY55" fmla="*/ 255090 h 323850"/>
                  <a:gd name="connsiteX56" fmla="*/ 114573 w 338280"/>
                  <a:gd name="connsiteY56" fmla="*/ 191975 h 323850"/>
                  <a:gd name="connsiteX57" fmla="*/ 71124 w 338280"/>
                  <a:gd name="connsiteY57" fmla="*/ 153843 h 323850"/>
                  <a:gd name="connsiteX58" fmla="*/ 10558 w 338280"/>
                  <a:gd name="connsiteY58" fmla="*/ 71005 h 323850"/>
                  <a:gd name="connsiteX59" fmla="*/ 9241 w 338280"/>
                  <a:gd name="connsiteY59" fmla="*/ 9204 h 323850"/>
                  <a:gd name="connsiteX60" fmla="*/ 32941 w 338280"/>
                  <a:gd name="connsiteY60" fmla="*/ 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38280" h="323850">
                    <a:moveTo>
                      <a:pt x="203672" y="246439"/>
                    </a:moveTo>
                    <a:cubicBezTo>
                      <a:pt x="206665" y="246439"/>
                      <a:pt x="209657" y="248402"/>
                      <a:pt x="209657" y="252329"/>
                    </a:cubicBezTo>
                    <a:cubicBezTo>
                      <a:pt x="210988" y="271964"/>
                      <a:pt x="220298" y="295526"/>
                      <a:pt x="238919" y="305998"/>
                    </a:cubicBezTo>
                    <a:cubicBezTo>
                      <a:pt x="246900" y="308616"/>
                      <a:pt x="240249" y="319088"/>
                      <a:pt x="233599" y="316470"/>
                    </a:cubicBezTo>
                    <a:cubicBezTo>
                      <a:pt x="210988" y="304689"/>
                      <a:pt x="199017" y="275891"/>
                      <a:pt x="197687" y="252329"/>
                    </a:cubicBezTo>
                    <a:cubicBezTo>
                      <a:pt x="197687" y="248402"/>
                      <a:pt x="200679" y="246439"/>
                      <a:pt x="203672" y="246439"/>
                    </a:cubicBezTo>
                    <a:close/>
                    <a:moveTo>
                      <a:pt x="251574" y="214312"/>
                    </a:moveTo>
                    <a:cubicBezTo>
                      <a:pt x="262133" y="214312"/>
                      <a:pt x="274013" y="216951"/>
                      <a:pt x="283252" y="222230"/>
                    </a:cubicBezTo>
                    <a:cubicBezTo>
                      <a:pt x="307011" y="235428"/>
                      <a:pt x="312291" y="257863"/>
                      <a:pt x="314931" y="275020"/>
                    </a:cubicBezTo>
                    <a:cubicBezTo>
                      <a:pt x="316251" y="278979"/>
                      <a:pt x="316251" y="282938"/>
                      <a:pt x="316251" y="285578"/>
                    </a:cubicBezTo>
                    <a:cubicBezTo>
                      <a:pt x="317571" y="297455"/>
                      <a:pt x="318891" y="308013"/>
                      <a:pt x="325490" y="313292"/>
                    </a:cubicBezTo>
                    <a:cubicBezTo>
                      <a:pt x="328130" y="314612"/>
                      <a:pt x="329450" y="317251"/>
                      <a:pt x="328130" y="319891"/>
                    </a:cubicBezTo>
                    <a:cubicBezTo>
                      <a:pt x="328130" y="322530"/>
                      <a:pt x="325490" y="323850"/>
                      <a:pt x="322851" y="323850"/>
                    </a:cubicBezTo>
                    <a:cubicBezTo>
                      <a:pt x="322851" y="323850"/>
                      <a:pt x="321531" y="323850"/>
                      <a:pt x="321531" y="323850"/>
                    </a:cubicBezTo>
                    <a:cubicBezTo>
                      <a:pt x="309651" y="323850"/>
                      <a:pt x="300411" y="318571"/>
                      <a:pt x="293812" y="310653"/>
                    </a:cubicBezTo>
                    <a:cubicBezTo>
                      <a:pt x="292492" y="306693"/>
                      <a:pt x="289852" y="304054"/>
                      <a:pt x="288532" y="301415"/>
                    </a:cubicBezTo>
                    <a:cubicBezTo>
                      <a:pt x="285892" y="296136"/>
                      <a:pt x="281932" y="288217"/>
                      <a:pt x="279292" y="288217"/>
                    </a:cubicBezTo>
                    <a:cubicBezTo>
                      <a:pt x="277972" y="288217"/>
                      <a:pt x="277972" y="289537"/>
                      <a:pt x="276652" y="289537"/>
                    </a:cubicBezTo>
                    <a:cubicBezTo>
                      <a:pt x="276652" y="289537"/>
                      <a:pt x="276652" y="290857"/>
                      <a:pt x="276652" y="290857"/>
                    </a:cubicBezTo>
                    <a:cubicBezTo>
                      <a:pt x="276652" y="293496"/>
                      <a:pt x="277972" y="294816"/>
                      <a:pt x="280612" y="294816"/>
                    </a:cubicBezTo>
                    <a:cubicBezTo>
                      <a:pt x="283252" y="296136"/>
                      <a:pt x="285892" y="298775"/>
                      <a:pt x="284572" y="301415"/>
                    </a:cubicBezTo>
                    <a:cubicBezTo>
                      <a:pt x="284572" y="304054"/>
                      <a:pt x="283252" y="306693"/>
                      <a:pt x="279292" y="308013"/>
                    </a:cubicBezTo>
                    <a:cubicBezTo>
                      <a:pt x="277972" y="308013"/>
                      <a:pt x="275333" y="308013"/>
                      <a:pt x="272693" y="308013"/>
                    </a:cubicBezTo>
                    <a:cubicBezTo>
                      <a:pt x="246294" y="308013"/>
                      <a:pt x="221214" y="286897"/>
                      <a:pt x="215935" y="259183"/>
                    </a:cubicBezTo>
                    <a:cubicBezTo>
                      <a:pt x="213295" y="251265"/>
                      <a:pt x="211975" y="236748"/>
                      <a:pt x="218574" y="226190"/>
                    </a:cubicBezTo>
                    <a:cubicBezTo>
                      <a:pt x="218574" y="226190"/>
                      <a:pt x="218574" y="226190"/>
                      <a:pt x="218574" y="224870"/>
                    </a:cubicBezTo>
                    <a:cubicBezTo>
                      <a:pt x="219894" y="223550"/>
                      <a:pt x="219894" y="222230"/>
                      <a:pt x="221214" y="222230"/>
                    </a:cubicBezTo>
                    <a:cubicBezTo>
                      <a:pt x="230454" y="216951"/>
                      <a:pt x="241014" y="214312"/>
                      <a:pt x="251574" y="214312"/>
                    </a:cubicBezTo>
                    <a:close/>
                    <a:moveTo>
                      <a:pt x="248551" y="198166"/>
                    </a:moveTo>
                    <a:cubicBezTo>
                      <a:pt x="269887" y="196850"/>
                      <a:pt x="292557" y="203430"/>
                      <a:pt x="308559" y="219221"/>
                    </a:cubicBezTo>
                    <a:cubicBezTo>
                      <a:pt x="316560" y="227117"/>
                      <a:pt x="321894" y="236329"/>
                      <a:pt x="325895" y="246857"/>
                    </a:cubicBezTo>
                    <a:cubicBezTo>
                      <a:pt x="331229" y="260016"/>
                      <a:pt x="331229" y="274492"/>
                      <a:pt x="337896" y="287651"/>
                    </a:cubicBezTo>
                    <a:cubicBezTo>
                      <a:pt x="340563" y="294231"/>
                      <a:pt x="328562" y="296863"/>
                      <a:pt x="325895" y="290283"/>
                    </a:cubicBezTo>
                    <a:cubicBezTo>
                      <a:pt x="316560" y="269228"/>
                      <a:pt x="317894" y="246857"/>
                      <a:pt x="301892" y="229749"/>
                    </a:cubicBezTo>
                    <a:cubicBezTo>
                      <a:pt x="287223" y="215273"/>
                      <a:pt x="268554" y="210010"/>
                      <a:pt x="248551" y="210010"/>
                    </a:cubicBezTo>
                    <a:cubicBezTo>
                      <a:pt x="240550" y="210010"/>
                      <a:pt x="240550" y="198166"/>
                      <a:pt x="248551" y="198166"/>
                    </a:cubicBezTo>
                    <a:close/>
                    <a:moveTo>
                      <a:pt x="146094" y="133350"/>
                    </a:moveTo>
                    <a:cubicBezTo>
                      <a:pt x="139518" y="133350"/>
                      <a:pt x="134187" y="138681"/>
                      <a:pt x="134187" y="145257"/>
                    </a:cubicBezTo>
                    <a:cubicBezTo>
                      <a:pt x="134187" y="151833"/>
                      <a:pt x="139518" y="157164"/>
                      <a:pt x="146094" y="157164"/>
                    </a:cubicBezTo>
                    <a:cubicBezTo>
                      <a:pt x="152670" y="157164"/>
                      <a:pt x="158001" y="151833"/>
                      <a:pt x="158001" y="145257"/>
                    </a:cubicBezTo>
                    <a:cubicBezTo>
                      <a:pt x="158001" y="138681"/>
                      <a:pt x="152670" y="133350"/>
                      <a:pt x="146094" y="133350"/>
                    </a:cubicBezTo>
                    <a:close/>
                    <a:moveTo>
                      <a:pt x="80560" y="50800"/>
                    </a:moveTo>
                    <a:cubicBezTo>
                      <a:pt x="72601" y="50800"/>
                      <a:pt x="65968" y="53406"/>
                      <a:pt x="60662" y="58619"/>
                    </a:cubicBezTo>
                    <a:cubicBezTo>
                      <a:pt x="52703" y="65135"/>
                      <a:pt x="50050" y="75560"/>
                      <a:pt x="52703" y="87289"/>
                    </a:cubicBezTo>
                    <a:cubicBezTo>
                      <a:pt x="55356" y="99018"/>
                      <a:pt x="61989" y="109443"/>
                      <a:pt x="71275" y="118565"/>
                    </a:cubicBezTo>
                    <a:cubicBezTo>
                      <a:pt x="83213" y="130294"/>
                      <a:pt x="97805" y="138113"/>
                      <a:pt x="111071" y="138113"/>
                    </a:cubicBezTo>
                    <a:cubicBezTo>
                      <a:pt x="120357" y="138113"/>
                      <a:pt x="126990" y="135507"/>
                      <a:pt x="132296" y="130294"/>
                    </a:cubicBezTo>
                    <a:cubicBezTo>
                      <a:pt x="146888" y="115959"/>
                      <a:pt x="141582" y="89895"/>
                      <a:pt x="121683" y="69045"/>
                    </a:cubicBezTo>
                    <a:cubicBezTo>
                      <a:pt x="109744" y="57316"/>
                      <a:pt x="93826" y="50800"/>
                      <a:pt x="80560" y="50800"/>
                    </a:cubicBezTo>
                    <a:close/>
                    <a:moveTo>
                      <a:pt x="32941" y="0"/>
                    </a:moveTo>
                    <a:cubicBezTo>
                      <a:pt x="63224" y="0"/>
                      <a:pt x="111940" y="27613"/>
                      <a:pt x="154073" y="71005"/>
                    </a:cubicBezTo>
                    <a:cubicBezTo>
                      <a:pt x="168556" y="84154"/>
                      <a:pt x="181722" y="99932"/>
                      <a:pt x="192256" y="114396"/>
                    </a:cubicBezTo>
                    <a:cubicBezTo>
                      <a:pt x="221222" y="123601"/>
                      <a:pt x="248872" y="138064"/>
                      <a:pt x="255455" y="144639"/>
                    </a:cubicBezTo>
                    <a:cubicBezTo>
                      <a:pt x="273888" y="161733"/>
                      <a:pt x="243605" y="195920"/>
                      <a:pt x="219905" y="219588"/>
                    </a:cubicBezTo>
                    <a:cubicBezTo>
                      <a:pt x="190939" y="247201"/>
                      <a:pt x="172506" y="260350"/>
                      <a:pt x="158023" y="260350"/>
                    </a:cubicBezTo>
                    <a:cubicBezTo>
                      <a:pt x="152756" y="260350"/>
                      <a:pt x="148806" y="259035"/>
                      <a:pt x="144856" y="255090"/>
                    </a:cubicBezTo>
                    <a:cubicBezTo>
                      <a:pt x="138273" y="248516"/>
                      <a:pt x="123790" y="220903"/>
                      <a:pt x="114573" y="191975"/>
                    </a:cubicBezTo>
                    <a:cubicBezTo>
                      <a:pt x="100090" y="181456"/>
                      <a:pt x="84290" y="168307"/>
                      <a:pt x="71124" y="153843"/>
                    </a:cubicBezTo>
                    <a:cubicBezTo>
                      <a:pt x="43474" y="127545"/>
                      <a:pt x="22408" y="97303"/>
                      <a:pt x="10558" y="71005"/>
                    </a:cubicBezTo>
                    <a:cubicBezTo>
                      <a:pt x="-2609" y="43392"/>
                      <a:pt x="-3925" y="21038"/>
                      <a:pt x="9241" y="9204"/>
                    </a:cubicBezTo>
                    <a:cubicBezTo>
                      <a:pt x="14508" y="2630"/>
                      <a:pt x="22408" y="0"/>
                      <a:pt x="32941" y="0"/>
                    </a:cubicBezTo>
                    <a:close/>
                  </a:path>
                </a:pathLst>
              </a:custGeom>
              <a:solidFill>
                <a:schemeClr val="bg1">
                  <a:lumMod val="100000"/>
                </a:schemeClr>
              </a:solidFill>
              <a:ln w="25400" cap="flat">
                <a:solidFill>
                  <a:srgbClr val="000000">
                    <a:alpha val="0"/>
                  </a:srgbClr>
                </a:solidFill>
                <a:prstDash val="solid"/>
                <a:miter lim="400000"/>
              </a:ln>
              <a:effectLst/>
            </p:spPr>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46" name="矩形 45"/>
            <p:cNvSpPr/>
            <p:nvPr/>
          </p:nvSpPr>
          <p:spPr>
            <a:xfrm>
              <a:off x="9167535" y="3159800"/>
              <a:ext cx="1671638" cy="5715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dk2">
                      <a:lumMod val="100000"/>
                    </a:schemeClr>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zh-CN" altLang="en-US" sz="1467" b="1">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关键词</a:t>
              </a:r>
            </a:p>
          </p:txBody>
        </p:sp>
        <p:sp>
          <p:nvSpPr>
            <p:cNvPr id="47" name="矩形 46"/>
            <p:cNvSpPr/>
            <p:nvPr/>
          </p:nvSpPr>
          <p:spPr>
            <a:xfrm>
              <a:off x="9045281" y="3549477"/>
              <a:ext cx="1916147" cy="5715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dk2">
                      <a:lumMod val="100000"/>
                    </a:schemeClr>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chorCtr="1">
              <a:normAutofit fontScale="92500" lnSpcReduction="20000"/>
            </a:bodyPr>
            <a:lstStyle/>
            <a:p>
              <a:pPr algn="ctr">
                <a:lnSpc>
                  <a:spcPct val="120000"/>
                </a:lnSpc>
              </a:pPr>
              <a:r>
                <a:rPr lang="zh-CN" altLang="en-US" sz="13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a:t>
              </a:r>
              <a:br>
                <a:rPr lang="zh-CN" altLang="en-US" sz="13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3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grpSp>
          <p:nvGrpSpPr>
            <p:cNvPr id="48" name="组合 47"/>
            <p:cNvGrpSpPr/>
            <p:nvPr/>
          </p:nvGrpSpPr>
          <p:grpSpPr>
            <a:xfrm>
              <a:off x="8727004" y="4585518"/>
              <a:ext cx="2552700" cy="787574"/>
              <a:chOff x="8776353" y="4514851"/>
              <a:chExt cx="2552700" cy="787574"/>
            </a:xfrm>
          </p:grpSpPr>
          <p:sp>
            <p:nvSpPr>
              <p:cNvPr id="49" name="矩形: 圆角 48"/>
              <p:cNvSpPr/>
              <p:nvPr/>
            </p:nvSpPr>
            <p:spPr>
              <a:xfrm>
                <a:off x="8776353" y="4514851"/>
                <a:ext cx="2552700" cy="196850"/>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cap="flat" cmpd="sng" algn="ctr">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0" name="矩形: 圆角 49"/>
              <p:cNvSpPr/>
              <p:nvPr/>
            </p:nvSpPr>
            <p:spPr>
              <a:xfrm>
                <a:off x="8827153" y="4542214"/>
                <a:ext cx="1866247" cy="142124"/>
              </a:xfrm>
              <a:prstGeom prst="roundRect">
                <a:avLst>
                  <a:gd name="adj" fmla="val 50000"/>
                </a:avLst>
              </a:prstGeom>
              <a:solidFill>
                <a:schemeClr val="accent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1" name="矩形: 圆角 50"/>
              <p:cNvSpPr/>
              <p:nvPr/>
            </p:nvSpPr>
            <p:spPr>
              <a:xfrm>
                <a:off x="8776353" y="4806103"/>
                <a:ext cx="2552700" cy="196850"/>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cap="flat" cmpd="sng" algn="ctr">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2" name="矩形: 圆角 51"/>
              <p:cNvSpPr/>
              <p:nvPr/>
            </p:nvSpPr>
            <p:spPr>
              <a:xfrm>
                <a:off x="8827152" y="4833466"/>
                <a:ext cx="891523" cy="142124"/>
              </a:xfrm>
              <a:prstGeom prst="roundRect">
                <a:avLst>
                  <a:gd name="adj" fmla="val 50000"/>
                </a:avLst>
              </a:prstGeom>
              <a:solidFill>
                <a:schemeClr val="accent2">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3" name="矩形: 圆角 52"/>
              <p:cNvSpPr/>
              <p:nvPr/>
            </p:nvSpPr>
            <p:spPr>
              <a:xfrm>
                <a:off x="8776353" y="5105575"/>
                <a:ext cx="2552700" cy="196850"/>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cap="flat" cmpd="sng" algn="ctr">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4" name="矩形: 圆角 53"/>
              <p:cNvSpPr/>
              <p:nvPr/>
            </p:nvSpPr>
            <p:spPr>
              <a:xfrm>
                <a:off x="8827153" y="5132938"/>
                <a:ext cx="1323322" cy="142124"/>
              </a:xfrm>
              <a:prstGeom prst="roundRect">
                <a:avLst>
                  <a:gd name="adj" fmla="val 50000"/>
                </a:avLst>
              </a:prstGeom>
              <a:solidFill>
                <a:schemeClr val="accent3">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grpSp>
        <p:nvGrpSpPr>
          <p:cNvPr id="6" name="组合 5"/>
          <p:cNvGrpSpPr/>
          <p:nvPr/>
        </p:nvGrpSpPr>
        <p:grpSpPr>
          <a:xfrm>
            <a:off x="1766091" y="1507042"/>
            <a:ext cx="2552700" cy="3866052"/>
            <a:chOff x="1066800" y="1507040"/>
            <a:chExt cx="2552700" cy="3866052"/>
          </a:xfrm>
        </p:grpSpPr>
        <p:grpSp>
          <p:nvGrpSpPr>
            <p:cNvPr id="22" name="组合 21"/>
            <p:cNvGrpSpPr/>
            <p:nvPr/>
          </p:nvGrpSpPr>
          <p:grpSpPr>
            <a:xfrm>
              <a:off x="1066800" y="4585518"/>
              <a:ext cx="2552700" cy="787574"/>
              <a:chOff x="1066800" y="4514851"/>
              <a:chExt cx="2552700" cy="787574"/>
            </a:xfrm>
          </p:grpSpPr>
          <p:sp>
            <p:nvSpPr>
              <p:cNvPr id="30" name="矩形: 圆角 29"/>
              <p:cNvSpPr/>
              <p:nvPr/>
            </p:nvSpPr>
            <p:spPr>
              <a:xfrm>
                <a:off x="1066800" y="4514851"/>
                <a:ext cx="2552700" cy="196850"/>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cap="flat" cmpd="sng" algn="ctr">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1" name="矩形: 圆角 30"/>
              <p:cNvSpPr/>
              <p:nvPr/>
            </p:nvSpPr>
            <p:spPr>
              <a:xfrm>
                <a:off x="1117600" y="4542214"/>
                <a:ext cx="1295400" cy="142124"/>
              </a:xfrm>
              <a:prstGeom prst="roundRect">
                <a:avLst>
                  <a:gd name="adj" fmla="val 50000"/>
                </a:avLst>
              </a:prstGeom>
              <a:solidFill>
                <a:schemeClr val="accent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2" name="矩形: 圆角 31"/>
              <p:cNvSpPr/>
              <p:nvPr/>
            </p:nvSpPr>
            <p:spPr>
              <a:xfrm>
                <a:off x="1066800" y="4806103"/>
                <a:ext cx="2552700" cy="196850"/>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cap="flat" cmpd="sng" algn="ctr">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3" name="矩形: 圆角 32"/>
              <p:cNvSpPr/>
              <p:nvPr/>
            </p:nvSpPr>
            <p:spPr>
              <a:xfrm>
                <a:off x="1117599" y="4833466"/>
                <a:ext cx="1820863" cy="142124"/>
              </a:xfrm>
              <a:prstGeom prst="roundRect">
                <a:avLst>
                  <a:gd name="adj" fmla="val 50000"/>
                </a:avLst>
              </a:prstGeom>
              <a:solidFill>
                <a:schemeClr val="accent2">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4" name="矩形: 圆角 33"/>
              <p:cNvSpPr/>
              <p:nvPr/>
            </p:nvSpPr>
            <p:spPr>
              <a:xfrm>
                <a:off x="1066800" y="5105575"/>
                <a:ext cx="2552700" cy="196850"/>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cap="flat" cmpd="sng" algn="ctr">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5" name="矩形: 圆角 34"/>
              <p:cNvSpPr/>
              <p:nvPr/>
            </p:nvSpPr>
            <p:spPr>
              <a:xfrm>
                <a:off x="1117600" y="5132938"/>
                <a:ext cx="1630364" cy="142124"/>
              </a:xfrm>
              <a:prstGeom prst="roundRect">
                <a:avLst>
                  <a:gd name="adj" fmla="val 50000"/>
                </a:avLst>
              </a:prstGeom>
              <a:solidFill>
                <a:schemeClr val="accent3">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23" name="组合 22"/>
            <p:cNvGrpSpPr/>
            <p:nvPr/>
          </p:nvGrpSpPr>
          <p:grpSpPr>
            <a:xfrm>
              <a:off x="1552574" y="1507040"/>
              <a:ext cx="1581153" cy="1581153"/>
              <a:chOff x="1561210" y="1630865"/>
              <a:chExt cx="1581153" cy="1581153"/>
            </a:xfrm>
          </p:grpSpPr>
          <p:sp>
            <p:nvSpPr>
              <p:cNvPr id="26" name="任意多边形: 形状 25"/>
              <p:cNvSpPr/>
              <p:nvPr/>
            </p:nvSpPr>
            <p:spPr>
              <a:xfrm>
                <a:off x="1561210" y="1630865"/>
                <a:ext cx="1581153" cy="15811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lumMod val="100000"/>
                </a:schemeClr>
              </a:solidFill>
              <a:ln w="63500" cap="flat">
                <a:solidFill>
                  <a:srgbClr val="000000">
                    <a:alpha val="0"/>
                  </a:srgbClr>
                </a:solidFill>
                <a:prstDash val="solid"/>
                <a:miter lim="400000"/>
              </a:ln>
              <a:effectLst/>
            </p:spPr>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7" name="任意多边形: 形状 26"/>
              <p:cNvSpPr/>
              <p:nvPr/>
            </p:nvSpPr>
            <p:spPr>
              <a:xfrm>
                <a:off x="1593529" y="1663184"/>
                <a:ext cx="1516514" cy="15165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1">
                  <a:lumMod val="100000"/>
                </a:schemeClr>
              </a:solidFill>
              <a:ln w="25400" cap="flat">
                <a:solidFill>
                  <a:srgbClr val="000000">
                    <a:alpha val="0"/>
                  </a:srgbClr>
                </a:solidFill>
                <a:prstDash val="solid"/>
                <a:miter lim="400000"/>
              </a:ln>
              <a:effectLst/>
            </p:spPr>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8" name="任意多边形: 形状 27"/>
              <p:cNvSpPr/>
              <p:nvPr/>
            </p:nvSpPr>
            <p:spPr>
              <a:xfrm>
                <a:off x="1692967" y="1762622"/>
                <a:ext cx="1317638" cy="13176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lumMod val="100000"/>
                </a:schemeClr>
              </a:solidFill>
              <a:ln w="25400" cap="flat">
                <a:solidFill>
                  <a:srgbClr val="000000">
                    <a:alpha val="0"/>
                  </a:srgbClr>
                </a:solidFill>
                <a:prstDash val="solid"/>
                <a:miter lim="400000"/>
              </a:ln>
              <a:effectLst/>
            </p:spPr>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9" name="任意多边形: 形状 28"/>
              <p:cNvSpPr/>
              <p:nvPr/>
            </p:nvSpPr>
            <p:spPr>
              <a:xfrm>
                <a:off x="2084398" y="2153852"/>
                <a:ext cx="534776" cy="535178"/>
              </a:xfrm>
              <a:custGeom>
                <a:avLst/>
                <a:gdLst>
                  <a:gd name="connsiteX0" fmla="*/ 258763 w 336945"/>
                  <a:gd name="connsiteY0" fmla="*/ 266700 h 337198"/>
                  <a:gd name="connsiteX1" fmla="*/ 255588 w 336945"/>
                  <a:gd name="connsiteY1" fmla="*/ 287338 h 337198"/>
                  <a:gd name="connsiteX2" fmla="*/ 284164 w 336945"/>
                  <a:gd name="connsiteY2" fmla="*/ 312738 h 337198"/>
                  <a:gd name="connsiteX3" fmla="*/ 285751 w 336945"/>
                  <a:gd name="connsiteY3" fmla="*/ 293688 h 337198"/>
                  <a:gd name="connsiteX4" fmla="*/ 287338 w 336945"/>
                  <a:gd name="connsiteY4" fmla="*/ 255587 h 337198"/>
                  <a:gd name="connsiteX5" fmla="*/ 269875 w 336945"/>
                  <a:gd name="connsiteY5" fmla="*/ 257175 h 337198"/>
                  <a:gd name="connsiteX6" fmla="*/ 295275 w 336945"/>
                  <a:gd name="connsiteY6" fmla="*/ 284162 h 337198"/>
                  <a:gd name="connsiteX7" fmla="*/ 315913 w 336945"/>
                  <a:gd name="connsiteY7" fmla="*/ 280987 h 337198"/>
                  <a:gd name="connsiteX8" fmla="*/ 147768 w 336945"/>
                  <a:gd name="connsiteY8" fmla="*/ 107950 h 337198"/>
                  <a:gd name="connsiteX9" fmla="*/ 107950 w 336945"/>
                  <a:gd name="connsiteY9" fmla="*/ 149095 h 337198"/>
                  <a:gd name="connsiteX10" fmla="*/ 147768 w 336945"/>
                  <a:gd name="connsiteY10" fmla="*/ 188913 h 337198"/>
                  <a:gd name="connsiteX11" fmla="*/ 172986 w 336945"/>
                  <a:gd name="connsiteY11" fmla="*/ 180949 h 337198"/>
                  <a:gd name="connsiteX12" fmla="*/ 153077 w 336945"/>
                  <a:gd name="connsiteY12" fmla="*/ 162368 h 337198"/>
                  <a:gd name="connsiteX13" fmla="*/ 153077 w 336945"/>
                  <a:gd name="connsiteY13" fmla="*/ 151749 h 337198"/>
                  <a:gd name="connsiteX14" fmla="*/ 163695 w 336945"/>
                  <a:gd name="connsiteY14" fmla="*/ 151749 h 337198"/>
                  <a:gd name="connsiteX15" fmla="*/ 182277 w 336945"/>
                  <a:gd name="connsiteY15" fmla="*/ 170331 h 337198"/>
                  <a:gd name="connsiteX16" fmla="*/ 188913 w 336945"/>
                  <a:gd name="connsiteY16" fmla="*/ 149095 h 337198"/>
                  <a:gd name="connsiteX17" fmla="*/ 147768 w 336945"/>
                  <a:gd name="connsiteY17" fmla="*/ 107950 h 337198"/>
                  <a:gd name="connsiteX18" fmla="*/ 147771 w 336945"/>
                  <a:gd name="connsiteY18" fmla="*/ 61912 h 337198"/>
                  <a:gd name="connsiteX19" fmla="*/ 61913 w 336945"/>
                  <a:gd name="connsiteY19" fmla="*/ 149091 h 337198"/>
                  <a:gd name="connsiteX20" fmla="*/ 147771 w 336945"/>
                  <a:gd name="connsiteY20" fmla="*/ 234950 h 337198"/>
                  <a:gd name="connsiteX21" fmla="*/ 204570 w 336945"/>
                  <a:gd name="connsiteY21" fmla="*/ 213815 h 337198"/>
                  <a:gd name="connsiteX22" fmla="*/ 182115 w 336945"/>
                  <a:gd name="connsiteY22" fmla="*/ 191360 h 337198"/>
                  <a:gd name="connsiteX23" fmla="*/ 147771 w 336945"/>
                  <a:gd name="connsiteY23" fmla="*/ 203248 h 337198"/>
                  <a:gd name="connsiteX24" fmla="*/ 93615 w 336945"/>
                  <a:gd name="connsiteY24" fmla="*/ 149091 h 337198"/>
                  <a:gd name="connsiteX25" fmla="*/ 147771 w 336945"/>
                  <a:gd name="connsiteY25" fmla="*/ 94934 h 337198"/>
                  <a:gd name="connsiteX26" fmla="*/ 203249 w 336945"/>
                  <a:gd name="connsiteY26" fmla="*/ 149091 h 337198"/>
                  <a:gd name="connsiteX27" fmla="*/ 191361 w 336945"/>
                  <a:gd name="connsiteY27" fmla="*/ 180793 h 337198"/>
                  <a:gd name="connsiteX28" fmla="*/ 215137 w 336945"/>
                  <a:gd name="connsiteY28" fmla="*/ 204569 h 337198"/>
                  <a:gd name="connsiteX29" fmla="*/ 234951 w 336945"/>
                  <a:gd name="connsiteY29" fmla="*/ 149091 h 337198"/>
                  <a:gd name="connsiteX30" fmla="*/ 147771 w 336945"/>
                  <a:gd name="connsiteY30" fmla="*/ 61912 h 337198"/>
                  <a:gd name="connsiteX31" fmla="*/ 147771 w 336945"/>
                  <a:gd name="connsiteY31" fmla="*/ 14287 h 337198"/>
                  <a:gd name="connsiteX32" fmla="*/ 14288 w 336945"/>
                  <a:gd name="connsiteY32" fmla="*/ 148294 h 337198"/>
                  <a:gd name="connsiteX33" fmla="*/ 147771 w 336945"/>
                  <a:gd name="connsiteY33" fmla="*/ 280987 h 337198"/>
                  <a:gd name="connsiteX34" fmla="*/ 238963 w 336945"/>
                  <a:gd name="connsiteY34" fmla="*/ 246828 h 337198"/>
                  <a:gd name="connsiteX35" fmla="*/ 215174 w 336945"/>
                  <a:gd name="connsiteY35" fmla="*/ 223180 h 337198"/>
                  <a:gd name="connsiteX36" fmla="*/ 147771 w 336945"/>
                  <a:gd name="connsiteY36" fmla="*/ 248142 h 337198"/>
                  <a:gd name="connsiteX37" fmla="*/ 47328 w 336945"/>
                  <a:gd name="connsiteY37" fmla="*/ 146980 h 337198"/>
                  <a:gd name="connsiteX38" fmla="*/ 149093 w 336945"/>
                  <a:gd name="connsiteY38" fmla="*/ 47132 h 337198"/>
                  <a:gd name="connsiteX39" fmla="*/ 249536 w 336945"/>
                  <a:gd name="connsiteY39" fmla="*/ 146980 h 337198"/>
                  <a:gd name="connsiteX40" fmla="*/ 224425 w 336945"/>
                  <a:gd name="connsiteY40" fmla="*/ 212670 h 337198"/>
                  <a:gd name="connsiteX41" fmla="*/ 249536 w 336945"/>
                  <a:gd name="connsiteY41" fmla="*/ 236318 h 337198"/>
                  <a:gd name="connsiteX42" fmla="*/ 282576 w 336945"/>
                  <a:gd name="connsiteY42" fmla="*/ 148294 h 337198"/>
                  <a:gd name="connsiteX43" fmla="*/ 147771 w 336945"/>
                  <a:gd name="connsiteY43" fmla="*/ 14287 h 337198"/>
                  <a:gd name="connsiteX44" fmla="*/ 148794 w 336945"/>
                  <a:gd name="connsiteY44" fmla="*/ 0 h 337198"/>
                  <a:gd name="connsiteX45" fmla="*/ 296272 w 336945"/>
                  <a:gd name="connsiteY45" fmla="*/ 147477 h 337198"/>
                  <a:gd name="connsiteX46" fmla="*/ 259402 w 336945"/>
                  <a:gd name="connsiteY46" fmla="*/ 244918 h 337198"/>
                  <a:gd name="connsiteX47" fmla="*/ 289688 w 336945"/>
                  <a:gd name="connsiteY47" fmla="*/ 240967 h 337198"/>
                  <a:gd name="connsiteX48" fmla="*/ 294955 w 336945"/>
                  <a:gd name="connsiteY48" fmla="*/ 243601 h 337198"/>
                  <a:gd name="connsiteX49" fmla="*/ 334458 w 336945"/>
                  <a:gd name="connsiteY49" fmla="*/ 283104 h 337198"/>
                  <a:gd name="connsiteX50" fmla="*/ 330508 w 336945"/>
                  <a:gd name="connsiteY50" fmla="*/ 294955 h 337198"/>
                  <a:gd name="connsiteX51" fmla="*/ 298905 w 336945"/>
                  <a:gd name="connsiteY51" fmla="*/ 297589 h 337198"/>
                  <a:gd name="connsiteX52" fmla="*/ 294955 w 336945"/>
                  <a:gd name="connsiteY52" fmla="*/ 329191 h 337198"/>
                  <a:gd name="connsiteX53" fmla="*/ 283104 w 336945"/>
                  <a:gd name="connsiteY53" fmla="*/ 334458 h 337198"/>
                  <a:gd name="connsiteX54" fmla="*/ 243601 w 336945"/>
                  <a:gd name="connsiteY54" fmla="*/ 294955 h 337198"/>
                  <a:gd name="connsiteX55" fmla="*/ 240968 w 336945"/>
                  <a:gd name="connsiteY55" fmla="*/ 289688 h 337198"/>
                  <a:gd name="connsiteX56" fmla="*/ 244918 w 336945"/>
                  <a:gd name="connsiteY56" fmla="*/ 259403 h 337198"/>
                  <a:gd name="connsiteX57" fmla="*/ 147477 w 336945"/>
                  <a:gd name="connsiteY57" fmla="*/ 296272 h 337198"/>
                  <a:gd name="connsiteX58" fmla="*/ 0 w 336945"/>
                  <a:gd name="connsiteY58" fmla="*/ 148794 h 337198"/>
                  <a:gd name="connsiteX59" fmla="*/ 148794 w 336945"/>
                  <a:gd name="connsiteY59" fmla="*/ 0 h 33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36945" h="337198">
                    <a:moveTo>
                      <a:pt x="258763" y="266700"/>
                    </a:moveTo>
                    <a:lnTo>
                      <a:pt x="255588" y="287338"/>
                    </a:lnTo>
                    <a:lnTo>
                      <a:pt x="284164" y="312738"/>
                    </a:lnTo>
                    <a:lnTo>
                      <a:pt x="285751" y="293688"/>
                    </a:lnTo>
                    <a:close/>
                    <a:moveTo>
                      <a:pt x="287338" y="255587"/>
                    </a:moveTo>
                    <a:lnTo>
                      <a:pt x="269875" y="257175"/>
                    </a:lnTo>
                    <a:lnTo>
                      <a:pt x="295275" y="284162"/>
                    </a:lnTo>
                    <a:lnTo>
                      <a:pt x="315913" y="280987"/>
                    </a:lnTo>
                    <a:close/>
                    <a:moveTo>
                      <a:pt x="147768" y="107950"/>
                    </a:moveTo>
                    <a:cubicBezTo>
                      <a:pt x="126532" y="107950"/>
                      <a:pt x="107950" y="126531"/>
                      <a:pt x="107950" y="149095"/>
                    </a:cubicBezTo>
                    <a:cubicBezTo>
                      <a:pt x="107950" y="170331"/>
                      <a:pt x="126532" y="188913"/>
                      <a:pt x="147768" y="188913"/>
                    </a:cubicBezTo>
                    <a:cubicBezTo>
                      <a:pt x="157059" y="188913"/>
                      <a:pt x="165022" y="186258"/>
                      <a:pt x="172986" y="180949"/>
                    </a:cubicBezTo>
                    <a:cubicBezTo>
                      <a:pt x="172986" y="180949"/>
                      <a:pt x="172986" y="180949"/>
                      <a:pt x="153077" y="162368"/>
                    </a:cubicBezTo>
                    <a:cubicBezTo>
                      <a:pt x="150422" y="159713"/>
                      <a:pt x="150422" y="154404"/>
                      <a:pt x="153077" y="151749"/>
                    </a:cubicBezTo>
                    <a:cubicBezTo>
                      <a:pt x="155731" y="149095"/>
                      <a:pt x="161040" y="149095"/>
                      <a:pt x="163695" y="151749"/>
                    </a:cubicBezTo>
                    <a:lnTo>
                      <a:pt x="182277" y="170331"/>
                    </a:lnTo>
                    <a:cubicBezTo>
                      <a:pt x="186258" y="163695"/>
                      <a:pt x="188913" y="157058"/>
                      <a:pt x="188913" y="149095"/>
                    </a:cubicBezTo>
                    <a:cubicBezTo>
                      <a:pt x="188913" y="126531"/>
                      <a:pt x="170331" y="107950"/>
                      <a:pt x="147768" y="107950"/>
                    </a:cubicBezTo>
                    <a:close/>
                    <a:moveTo>
                      <a:pt x="147771" y="61912"/>
                    </a:moveTo>
                    <a:cubicBezTo>
                      <a:pt x="100219" y="61912"/>
                      <a:pt x="61913" y="101539"/>
                      <a:pt x="61913" y="149091"/>
                    </a:cubicBezTo>
                    <a:cubicBezTo>
                      <a:pt x="61913" y="196644"/>
                      <a:pt x="100219" y="234950"/>
                      <a:pt x="147771" y="234950"/>
                    </a:cubicBezTo>
                    <a:cubicBezTo>
                      <a:pt x="170227" y="234950"/>
                      <a:pt x="190040" y="227024"/>
                      <a:pt x="204570" y="213815"/>
                    </a:cubicBezTo>
                    <a:cubicBezTo>
                      <a:pt x="204570" y="213815"/>
                      <a:pt x="204570" y="213815"/>
                      <a:pt x="182115" y="191360"/>
                    </a:cubicBezTo>
                    <a:cubicBezTo>
                      <a:pt x="172869" y="197965"/>
                      <a:pt x="160980" y="203248"/>
                      <a:pt x="147771" y="203248"/>
                    </a:cubicBezTo>
                    <a:cubicBezTo>
                      <a:pt x="118712" y="203248"/>
                      <a:pt x="93615" y="178151"/>
                      <a:pt x="93615" y="149091"/>
                    </a:cubicBezTo>
                    <a:cubicBezTo>
                      <a:pt x="93615" y="118710"/>
                      <a:pt x="118712" y="94934"/>
                      <a:pt x="147771" y="94934"/>
                    </a:cubicBezTo>
                    <a:cubicBezTo>
                      <a:pt x="178152" y="94934"/>
                      <a:pt x="203249" y="118710"/>
                      <a:pt x="203249" y="149091"/>
                    </a:cubicBezTo>
                    <a:cubicBezTo>
                      <a:pt x="203249" y="160979"/>
                      <a:pt x="199287" y="171547"/>
                      <a:pt x="191361" y="180793"/>
                    </a:cubicBezTo>
                    <a:lnTo>
                      <a:pt x="215137" y="204569"/>
                    </a:lnTo>
                    <a:cubicBezTo>
                      <a:pt x="228346" y="188718"/>
                      <a:pt x="234951" y="170226"/>
                      <a:pt x="234951" y="149091"/>
                    </a:cubicBezTo>
                    <a:cubicBezTo>
                      <a:pt x="234951" y="101539"/>
                      <a:pt x="195324" y="61912"/>
                      <a:pt x="147771" y="61912"/>
                    </a:cubicBezTo>
                    <a:close/>
                    <a:moveTo>
                      <a:pt x="147771" y="14287"/>
                    </a:moveTo>
                    <a:cubicBezTo>
                      <a:pt x="75082" y="14287"/>
                      <a:pt x="14288" y="73407"/>
                      <a:pt x="14288" y="148294"/>
                    </a:cubicBezTo>
                    <a:cubicBezTo>
                      <a:pt x="14288" y="221866"/>
                      <a:pt x="75082" y="280987"/>
                      <a:pt x="147771" y="280987"/>
                    </a:cubicBezTo>
                    <a:cubicBezTo>
                      <a:pt x="183455" y="280987"/>
                      <a:pt x="215174" y="267849"/>
                      <a:pt x="238963" y="246828"/>
                    </a:cubicBezTo>
                    <a:cubicBezTo>
                      <a:pt x="238963" y="246828"/>
                      <a:pt x="238963" y="246828"/>
                      <a:pt x="215174" y="223180"/>
                    </a:cubicBezTo>
                    <a:cubicBezTo>
                      <a:pt x="196671" y="237632"/>
                      <a:pt x="174203" y="248142"/>
                      <a:pt x="147771" y="248142"/>
                    </a:cubicBezTo>
                    <a:cubicBezTo>
                      <a:pt x="93585" y="248142"/>
                      <a:pt x="47328" y="202159"/>
                      <a:pt x="47328" y="146980"/>
                    </a:cubicBezTo>
                    <a:cubicBezTo>
                      <a:pt x="47328" y="91801"/>
                      <a:pt x="93585" y="47132"/>
                      <a:pt x="149093" y="47132"/>
                    </a:cubicBezTo>
                    <a:cubicBezTo>
                      <a:pt x="203279" y="47132"/>
                      <a:pt x="249536" y="91801"/>
                      <a:pt x="249536" y="146980"/>
                    </a:cubicBezTo>
                    <a:cubicBezTo>
                      <a:pt x="249536" y="171942"/>
                      <a:pt x="240284" y="194276"/>
                      <a:pt x="224425" y="212670"/>
                    </a:cubicBezTo>
                    <a:cubicBezTo>
                      <a:pt x="224425" y="212670"/>
                      <a:pt x="224425" y="212670"/>
                      <a:pt x="249536" y="236318"/>
                    </a:cubicBezTo>
                    <a:cubicBezTo>
                      <a:pt x="269360" y="212670"/>
                      <a:pt x="282576" y="181138"/>
                      <a:pt x="282576" y="148294"/>
                    </a:cubicBezTo>
                    <a:cubicBezTo>
                      <a:pt x="282576" y="73407"/>
                      <a:pt x="221782" y="14287"/>
                      <a:pt x="147771" y="14287"/>
                    </a:cubicBezTo>
                    <a:close/>
                    <a:moveTo>
                      <a:pt x="148794" y="0"/>
                    </a:moveTo>
                    <a:cubicBezTo>
                      <a:pt x="229117" y="0"/>
                      <a:pt x="296272" y="65838"/>
                      <a:pt x="296272" y="147477"/>
                    </a:cubicBezTo>
                    <a:cubicBezTo>
                      <a:pt x="296272" y="184347"/>
                      <a:pt x="281787" y="218583"/>
                      <a:pt x="259402" y="244918"/>
                    </a:cubicBezTo>
                    <a:cubicBezTo>
                      <a:pt x="259402" y="244918"/>
                      <a:pt x="259402" y="244918"/>
                      <a:pt x="289688" y="240967"/>
                    </a:cubicBezTo>
                    <a:cubicBezTo>
                      <a:pt x="292322" y="240967"/>
                      <a:pt x="293638" y="242284"/>
                      <a:pt x="294955" y="243601"/>
                    </a:cubicBezTo>
                    <a:cubicBezTo>
                      <a:pt x="294955" y="243601"/>
                      <a:pt x="294955" y="243601"/>
                      <a:pt x="334458" y="283104"/>
                    </a:cubicBezTo>
                    <a:cubicBezTo>
                      <a:pt x="339725" y="287055"/>
                      <a:pt x="335775" y="293639"/>
                      <a:pt x="330508" y="294955"/>
                    </a:cubicBezTo>
                    <a:cubicBezTo>
                      <a:pt x="330508" y="294955"/>
                      <a:pt x="330508" y="294955"/>
                      <a:pt x="298905" y="297589"/>
                    </a:cubicBezTo>
                    <a:cubicBezTo>
                      <a:pt x="298905" y="297589"/>
                      <a:pt x="298905" y="297589"/>
                      <a:pt x="294955" y="329191"/>
                    </a:cubicBezTo>
                    <a:cubicBezTo>
                      <a:pt x="293638" y="337092"/>
                      <a:pt x="287055" y="339725"/>
                      <a:pt x="283104" y="334458"/>
                    </a:cubicBezTo>
                    <a:cubicBezTo>
                      <a:pt x="283104" y="334458"/>
                      <a:pt x="283104" y="334458"/>
                      <a:pt x="243601" y="294955"/>
                    </a:cubicBezTo>
                    <a:cubicBezTo>
                      <a:pt x="242284" y="293639"/>
                      <a:pt x="240968" y="291005"/>
                      <a:pt x="240968" y="289688"/>
                    </a:cubicBezTo>
                    <a:cubicBezTo>
                      <a:pt x="240968" y="289688"/>
                      <a:pt x="240968" y="289688"/>
                      <a:pt x="244918" y="259403"/>
                    </a:cubicBezTo>
                    <a:cubicBezTo>
                      <a:pt x="218583" y="281788"/>
                      <a:pt x="184347" y="296272"/>
                      <a:pt x="147477" y="296272"/>
                    </a:cubicBezTo>
                    <a:cubicBezTo>
                      <a:pt x="67155" y="296272"/>
                      <a:pt x="0" y="229117"/>
                      <a:pt x="0" y="148794"/>
                    </a:cubicBezTo>
                    <a:cubicBezTo>
                      <a:pt x="0" y="67155"/>
                      <a:pt x="67155" y="0"/>
                      <a:pt x="148794" y="0"/>
                    </a:cubicBezTo>
                    <a:close/>
                  </a:path>
                </a:pathLst>
              </a:custGeom>
              <a:solidFill>
                <a:schemeClr val="bg1">
                  <a:lumMod val="100000"/>
                </a:schemeClr>
              </a:solidFill>
              <a:ln w="25400" cap="flat">
                <a:solidFill>
                  <a:srgbClr val="000000">
                    <a:alpha val="0"/>
                  </a:srgbClr>
                </a:solidFill>
                <a:prstDash val="solid"/>
                <a:miter lim="400000"/>
              </a:ln>
              <a:effectLst/>
            </p:spPr>
            <p:txBody>
              <a:bodyPr anchor="ct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24" name="矩形 23"/>
            <p:cNvSpPr/>
            <p:nvPr/>
          </p:nvSpPr>
          <p:spPr>
            <a:xfrm>
              <a:off x="1507331" y="3159800"/>
              <a:ext cx="1671638" cy="5715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dk2">
                      <a:lumMod val="100000"/>
                    </a:schemeClr>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zh-CN" altLang="en-US" sz="1467" b="1">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关键词</a:t>
              </a:r>
            </a:p>
          </p:txBody>
        </p:sp>
        <p:sp>
          <p:nvSpPr>
            <p:cNvPr id="25" name="矩形 24"/>
            <p:cNvSpPr/>
            <p:nvPr/>
          </p:nvSpPr>
          <p:spPr>
            <a:xfrm>
              <a:off x="1330768" y="3549477"/>
              <a:ext cx="2024764" cy="5715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dk2">
                      <a:lumMod val="100000"/>
                    </a:schemeClr>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chorCtr="1">
              <a:normAutofit fontScale="92500" lnSpcReduction="20000"/>
            </a:bodyPr>
            <a:lstStyle/>
            <a:p>
              <a:pPr algn="ctr">
                <a:lnSpc>
                  <a:spcPct val="120000"/>
                </a:lnSpc>
              </a:pPr>
              <a:r>
                <a:rPr lang="zh-CN" altLang="en-US" sz="13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a:t>
              </a:r>
              <a:br>
                <a:rPr lang="zh-CN" altLang="en-US" sz="13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3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grpSp>
      <p:grpSp>
        <p:nvGrpSpPr>
          <p:cNvPr id="60" name="组合 59"/>
          <p:cNvGrpSpPr/>
          <p:nvPr/>
        </p:nvGrpSpPr>
        <p:grpSpPr>
          <a:xfrm>
            <a:off x="5023506" y="1507041"/>
            <a:ext cx="2552700" cy="3866055"/>
            <a:chOff x="5023503" y="1507040"/>
            <a:chExt cx="2552700" cy="3866052"/>
          </a:xfrm>
        </p:grpSpPr>
        <p:grpSp>
          <p:nvGrpSpPr>
            <p:cNvPr id="61" name="组合 60"/>
            <p:cNvGrpSpPr/>
            <p:nvPr/>
          </p:nvGrpSpPr>
          <p:grpSpPr>
            <a:xfrm>
              <a:off x="5023503" y="4585518"/>
              <a:ext cx="2552700" cy="787574"/>
              <a:chOff x="5023503" y="4514851"/>
              <a:chExt cx="2552700" cy="787574"/>
            </a:xfrm>
          </p:grpSpPr>
          <p:sp>
            <p:nvSpPr>
              <p:cNvPr id="69" name="矩形: 圆角 68"/>
              <p:cNvSpPr/>
              <p:nvPr/>
            </p:nvSpPr>
            <p:spPr>
              <a:xfrm>
                <a:off x="5023503" y="4514851"/>
                <a:ext cx="2552700" cy="196850"/>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cap="flat" cmpd="sng" algn="ctr">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70" name="矩形: 圆角 69"/>
              <p:cNvSpPr/>
              <p:nvPr/>
            </p:nvSpPr>
            <p:spPr>
              <a:xfrm>
                <a:off x="5074303" y="4542214"/>
                <a:ext cx="2028172" cy="142124"/>
              </a:xfrm>
              <a:prstGeom prst="roundRect">
                <a:avLst>
                  <a:gd name="adj" fmla="val 50000"/>
                </a:avLst>
              </a:prstGeom>
              <a:solidFill>
                <a:schemeClr val="accent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71" name="矩形: 圆角 70"/>
              <p:cNvSpPr/>
              <p:nvPr/>
            </p:nvSpPr>
            <p:spPr>
              <a:xfrm>
                <a:off x="5023503" y="4806103"/>
                <a:ext cx="2552700" cy="196850"/>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cap="flat" cmpd="sng" algn="ctr">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72" name="矩形: 圆角 71"/>
              <p:cNvSpPr/>
              <p:nvPr/>
            </p:nvSpPr>
            <p:spPr>
              <a:xfrm>
                <a:off x="5074302" y="4833466"/>
                <a:ext cx="1820863" cy="142124"/>
              </a:xfrm>
              <a:prstGeom prst="roundRect">
                <a:avLst>
                  <a:gd name="adj" fmla="val 50000"/>
                </a:avLst>
              </a:prstGeom>
              <a:solidFill>
                <a:schemeClr val="accent2">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73" name="矩形: 圆角 72"/>
              <p:cNvSpPr/>
              <p:nvPr/>
            </p:nvSpPr>
            <p:spPr>
              <a:xfrm>
                <a:off x="5023503" y="5105575"/>
                <a:ext cx="2552700" cy="196850"/>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cap="flat" cmpd="sng" algn="ctr">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74" name="矩形: 圆角 73"/>
              <p:cNvSpPr/>
              <p:nvPr/>
            </p:nvSpPr>
            <p:spPr>
              <a:xfrm>
                <a:off x="5074303" y="5132938"/>
                <a:ext cx="1323322" cy="142124"/>
              </a:xfrm>
              <a:prstGeom prst="roundRect">
                <a:avLst>
                  <a:gd name="adj" fmla="val 50000"/>
                </a:avLst>
              </a:prstGeom>
              <a:solidFill>
                <a:schemeClr val="accent3">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62" name="组合 61"/>
            <p:cNvGrpSpPr/>
            <p:nvPr/>
          </p:nvGrpSpPr>
          <p:grpSpPr>
            <a:xfrm>
              <a:off x="5509277" y="1507040"/>
              <a:ext cx="1581153" cy="1581153"/>
              <a:chOff x="4675885" y="1630865"/>
              <a:chExt cx="1581153" cy="1581153"/>
            </a:xfrm>
          </p:grpSpPr>
          <p:sp>
            <p:nvSpPr>
              <p:cNvPr id="65" name="任意多边形: 形状 64"/>
              <p:cNvSpPr/>
              <p:nvPr/>
            </p:nvSpPr>
            <p:spPr>
              <a:xfrm>
                <a:off x="4675885" y="1630865"/>
                <a:ext cx="1581153" cy="15811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lumMod val="100000"/>
                </a:schemeClr>
              </a:solidFill>
              <a:ln w="63500" cap="flat">
                <a:solidFill>
                  <a:srgbClr val="000000">
                    <a:alpha val="0"/>
                  </a:srgbClr>
                </a:solidFill>
                <a:prstDash val="solid"/>
                <a:miter lim="400000"/>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66" name="任意多边形: 形状 65"/>
              <p:cNvSpPr/>
              <p:nvPr/>
            </p:nvSpPr>
            <p:spPr>
              <a:xfrm>
                <a:off x="4708204" y="1663184"/>
                <a:ext cx="1516514" cy="15165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1">
                  <a:lumMod val="100000"/>
                </a:schemeClr>
              </a:solidFill>
              <a:ln w="25400" cap="flat">
                <a:solidFill>
                  <a:srgbClr val="000000">
                    <a:alpha val="0"/>
                  </a:srgbClr>
                </a:solidFill>
                <a:prstDash val="solid"/>
                <a:miter lim="400000"/>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67" name="任意多边形: 形状 66"/>
              <p:cNvSpPr/>
              <p:nvPr/>
            </p:nvSpPr>
            <p:spPr>
              <a:xfrm>
                <a:off x="4807642" y="1762622"/>
                <a:ext cx="1317638" cy="13176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lumMod val="100000"/>
                </a:schemeClr>
              </a:solidFill>
              <a:ln w="25400" cap="flat">
                <a:solidFill>
                  <a:srgbClr val="000000">
                    <a:alpha val="0"/>
                  </a:srgbClr>
                </a:solidFill>
                <a:prstDash val="solid"/>
                <a:miter lim="400000"/>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68" name="任意多边形: 形状 67"/>
              <p:cNvSpPr/>
              <p:nvPr/>
            </p:nvSpPr>
            <p:spPr>
              <a:xfrm>
                <a:off x="5198872" y="2156413"/>
                <a:ext cx="535178" cy="530056"/>
              </a:xfrm>
              <a:custGeom>
                <a:avLst/>
                <a:gdLst>
                  <a:gd name="connsiteX0" fmla="*/ 242094 w 331788"/>
                  <a:gd name="connsiteY0" fmla="*/ 203585 h 328613"/>
                  <a:gd name="connsiteX1" fmla="*/ 214264 w 331788"/>
                  <a:gd name="connsiteY1" fmla="*/ 214264 h 328613"/>
                  <a:gd name="connsiteX2" fmla="*/ 214264 w 331788"/>
                  <a:gd name="connsiteY2" fmla="*/ 269924 h 328613"/>
                  <a:gd name="connsiteX3" fmla="*/ 269924 w 331788"/>
                  <a:gd name="connsiteY3" fmla="*/ 269924 h 328613"/>
                  <a:gd name="connsiteX4" fmla="*/ 269924 w 331788"/>
                  <a:gd name="connsiteY4" fmla="*/ 214264 h 328613"/>
                  <a:gd name="connsiteX5" fmla="*/ 242094 w 331788"/>
                  <a:gd name="connsiteY5" fmla="*/ 203585 h 328613"/>
                  <a:gd name="connsiteX6" fmla="*/ 85725 w 331788"/>
                  <a:gd name="connsiteY6" fmla="*/ 200752 h 328613"/>
                  <a:gd name="connsiteX7" fmla="*/ 136525 w 331788"/>
                  <a:gd name="connsiteY7" fmla="*/ 207698 h 328613"/>
                  <a:gd name="connsiteX8" fmla="*/ 132667 w 331788"/>
                  <a:gd name="connsiteY8" fmla="*/ 222250 h 328613"/>
                  <a:gd name="connsiteX9" fmla="*/ 38783 w 331788"/>
                  <a:gd name="connsiteY9" fmla="*/ 222250 h 328613"/>
                  <a:gd name="connsiteX10" fmla="*/ 34925 w 331788"/>
                  <a:gd name="connsiteY10" fmla="*/ 207698 h 328613"/>
                  <a:gd name="connsiteX11" fmla="*/ 85725 w 331788"/>
                  <a:gd name="connsiteY11" fmla="*/ 200752 h 328613"/>
                  <a:gd name="connsiteX12" fmla="*/ 86038 w 331788"/>
                  <a:gd name="connsiteY12" fmla="*/ 150283 h 328613"/>
                  <a:gd name="connsiteX13" fmla="*/ 136525 w 331788"/>
                  <a:gd name="connsiteY13" fmla="*/ 158221 h 328613"/>
                  <a:gd name="connsiteX14" fmla="*/ 132678 w 331788"/>
                  <a:gd name="connsiteY14" fmla="*/ 171450 h 328613"/>
                  <a:gd name="connsiteX15" fmla="*/ 39076 w 331788"/>
                  <a:gd name="connsiteY15" fmla="*/ 171450 h 328613"/>
                  <a:gd name="connsiteX16" fmla="*/ 36512 w 331788"/>
                  <a:gd name="connsiteY16" fmla="*/ 158221 h 328613"/>
                  <a:gd name="connsiteX17" fmla="*/ 86038 w 331788"/>
                  <a:gd name="connsiteY17" fmla="*/ 150283 h 328613"/>
                  <a:gd name="connsiteX18" fmla="*/ 243681 w 331788"/>
                  <a:gd name="connsiteY18" fmla="*/ 148724 h 328613"/>
                  <a:gd name="connsiteX19" fmla="*/ 295275 w 331788"/>
                  <a:gd name="connsiteY19" fmla="*/ 156745 h 328613"/>
                  <a:gd name="connsiteX20" fmla="*/ 292663 w 331788"/>
                  <a:gd name="connsiteY20" fmla="*/ 171450 h 328613"/>
                  <a:gd name="connsiteX21" fmla="*/ 197312 w 331788"/>
                  <a:gd name="connsiteY21" fmla="*/ 171450 h 328613"/>
                  <a:gd name="connsiteX22" fmla="*/ 192087 w 331788"/>
                  <a:gd name="connsiteY22" fmla="*/ 156745 h 328613"/>
                  <a:gd name="connsiteX23" fmla="*/ 243681 w 331788"/>
                  <a:gd name="connsiteY23" fmla="*/ 148724 h 328613"/>
                  <a:gd name="connsiteX24" fmla="*/ 86038 w 331788"/>
                  <a:gd name="connsiteY24" fmla="*/ 99483 h 328613"/>
                  <a:gd name="connsiteX25" fmla="*/ 136525 w 331788"/>
                  <a:gd name="connsiteY25" fmla="*/ 107421 h 328613"/>
                  <a:gd name="connsiteX26" fmla="*/ 132678 w 331788"/>
                  <a:gd name="connsiteY26" fmla="*/ 120650 h 328613"/>
                  <a:gd name="connsiteX27" fmla="*/ 39076 w 331788"/>
                  <a:gd name="connsiteY27" fmla="*/ 120650 h 328613"/>
                  <a:gd name="connsiteX28" fmla="*/ 36512 w 331788"/>
                  <a:gd name="connsiteY28" fmla="*/ 107421 h 328613"/>
                  <a:gd name="connsiteX29" fmla="*/ 86038 w 331788"/>
                  <a:gd name="connsiteY29" fmla="*/ 99483 h 328613"/>
                  <a:gd name="connsiteX30" fmla="*/ 243681 w 331788"/>
                  <a:gd name="connsiteY30" fmla="*/ 99152 h 328613"/>
                  <a:gd name="connsiteX31" fmla="*/ 295275 w 331788"/>
                  <a:gd name="connsiteY31" fmla="*/ 106098 h 328613"/>
                  <a:gd name="connsiteX32" fmla="*/ 292663 w 331788"/>
                  <a:gd name="connsiteY32" fmla="*/ 120650 h 328613"/>
                  <a:gd name="connsiteX33" fmla="*/ 196006 w 331788"/>
                  <a:gd name="connsiteY33" fmla="*/ 120650 h 328613"/>
                  <a:gd name="connsiteX34" fmla="*/ 192087 w 331788"/>
                  <a:gd name="connsiteY34" fmla="*/ 106098 h 328613"/>
                  <a:gd name="connsiteX35" fmla="*/ 243681 w 331788"/>
                  <a:gd name="connsiteY35" fmla="*/ 99152 h 328613"/>
                  <a:gd name="connsiteX36" fmla="*/ 243681 w 331788"/>
                  <a:gd name="connsiteY36" fmla="*/ 48711 h 328613"/>
                  <a:gd name="connsiteX37" fmla="*/ 295275 w 331788"/>
                  <a:gd name="connsiteY37" fmla="*/ 56732 h 328613"/>
                  <a:gd name="connsiteX38" fmla="*/ 292663 w 331788"/>
                  <a:gd name="connsiteY38" fmla="*/ 71437 h 328613"/>
                  <a:gd name="connsiteX39" fmla="*/ 197312 w 331788"/>
                  <a:gd name="connsiteY39" fmla="*/ 71437 h 328613"/>
                  <a:gd name="connsiteX40" fmla="*/ 192087 w 331788"/>
                  <a:gd name="connsiteY40" fmla="*/ 56732 h 328613"/>
                  <a:gd name="connsiteX41" fmla="*/ 243681 w 331788"/>
                  <a:gd name="connsiteY41" fmla="*/ 48711 h 328613"/>
                  <a:gd name="connsiteX42" fmla="*/ 85725 w 331788"/>
                  <a:gd name="connsiteY42" fmla="*/ 48683 h 328613"/>
                  <a:gd name="connsiteX43" fmla="*/ 136525 w 331788"/>
                  <a:gd name="connsiteY43" fmla="*/ 56621 h 328613"/>
                  <a:gd name="connsiteX44" fmla="*/ 132667 w 331788"/>
                  <a:gd name="connsiteY44" fmla="*/ 69850 h 328613"/>
                  <a:gd name="connsiteX45" fmla="*/ 38783 w 331788"/>
                  <a:gd name="connsiteY45" fmla="*/ 69850 h 328613"/>
                  <a:gd name="connsiteX46" fmla="*/ 34925 w 331788"/>
                  <a:gd name="connsiteY46" fmla="*/ 56621 h 328613"/>
                  <a:gd name="connsiteX47" fmla="*/ 85725 w 331788"/>
                  <a:gd name="connsiteY47" fmla="*/ 48683 h 328613"/>
                  <a:gd name="connsiteX48" fmla="*/ 245779 w 331788"/>
                  <a:gd name="connsiteY48" fmla="*/ 12700 h 328613"/>
                  <a:gd name="connsiteX49" fmla="*/ 171450 w 331788"/>
                  <a:gd name="connsiteY49" fmla="*/ 28215 h 328613"/>
                  <a:gd name="connsiteX50" fmla="*/ 171450 w 331788"/>
                  <a:gd name="connsiteY50" fmla="*/ 263525 h 328613"/>
                  <a:gd name="connsiteX51" fmla="*/ 192314 w 331788"/>
                  <a:gd name="connsiteY51" fmla="*/ 257061 h 328613"/>
                  <a:gd name="connsiteX52" fmla="*/ 205355 w 331788"/>
                  <a:gd name="connsiteY52" fmla="*/ 205344 h 328613"/>
                  <a:gd name="connsiteX53" fmla="*/ 279684 w 331788"/>
                  <a:gd name="connsiteY53" fmla="*/ 205344 h 328613"/>
                  <a:gd name="connsiteX54" fmla="*/ 294028 w 331788"/>
                  <a:gd name="connsiteY54" fmla="*/ 257061 h 328613"/>
                  <a:gd name="connsiteX55" fmla="*/ 317500 w 331788"/>
                  <a:gd name="connsiteY55" fmla="*/ 263525 h 328613"/>
                  <a:gd name="connsiteX56" fmla="*/ 317500 w 331788"/>
                  <a:gd name="connsiteY56" fmla="*/ 28215 h 328613"/>
                  <a:gd name="connsiteX57" fmla="*/ 245779 w 331788"/>
                  <a:gd name="connsiteY57" fmla="*/ 12700 h 328613"/>
                  <a:gd name="connsiteX58" fmla="*/ 84931 w 331788"/>
                  <a:gd name="connsiteY58" fmla="*/ 12700 h 328613"/>
                  <a:gd name="connsiteX59" fmla="*/ 12700 w 331788"/>
                  <a:gd name="connsiteY59" fmla="*/ 28215 h 328613"/>
                  <a:gd name="connsiteX60" fmla="*/ 12700 w 331788"/>
                  <a:gd name="connsiteY60" fmla="*/ 263525 h 328613"/>
                  <a:gd name="connsiteX61" fmla="*/ 84931 w 331788"/>
                  <a:gd name="connsiteY61" fmla="*/ 249303 h 328613"/>
                  <a:gd name="connsiteX62" fmla="*/ 157163 w 331788"/>
                  <a:gd name="connsiteY62" fmla="*/ 263525 h 328613"/>
                  <a:gd name="connsiteX63" fmla="*/ 157163 w 331788"/>
                  <a:gd name="connsiteY63" fmla="*/ 28215 h 328613"/>
                  <a:gd name="connsiteX64" fmla="*/ 84931 w 331788"/>
                  <a:gd name="connsiteY64" fmla="*/ 12700 h 328613"/>
                  <a:gd name="connsiteX65" fmla="*/ 86835 w 331788"/>
                  <a:gd name="connsiteY65" fmla="*/ 0 h 328613"/>
                  <a:gd name="connsiteX66" fmla="*/ 165894 w 331788"/>
                  <a:gd name="connsiteY66" fmla="*/ 15525 h 328613"/>
                  <a:gd name="connsiteX67" fmla="*/ 244953 w 331788"/>
                  <a:gd name="connsiteY67" fmla="*/ 0 h 328613"/>
                  <a:gd name="connsiteX68" fmla="*/ 326604 w 331788"/>
                  <a:gd name="connsiteY68" fmla="*/ 16819 h 328613"/>
                  <a:gd name="connsiteX69" fmla="*/ 331788 w 331788"/>
                  <a:gd name="connsiteY69" fmla="*/ 23288 h 328613"/>
                  <a:gd name="connsiteX70" fmla="*/ 331788 w 331788"/>
                  <a:gd name="connsiteY70" fmla="*/ 274276 h 328613"/>
                  <a:gd name="connsiteX71" fmla="*/ 322716 w 331788"/>
                  <a:gd name="connsiteY71" fmla="*/ 280744 h 328613"/>
                  <a:gd name="connsiteX72" fmla="*/ 289019 w 331788"/>
                  <a:gd name="connsiteY72" fmla="*/ 269101 h 328613"/>
                  <a:gd name="connsiteX73" fmla="*/ 285130 w 331788"/>
                  <a:gd name="connsiteY73" fmla="*/ 274276 h 328613"/>
                  <a:gd name="connsiteX74" fmla="*/ 329196 w 331788"/>
                  <a:gd name="connsiteY74" fmla="*/ 318263 h 328613"/>
                  <a:gd name="connsiteX75" fmla="*/ 318828 w 331788"/>
                  <a:gd name="connsiteY75" fmla="*/ 328613 h 328613"/>
                  <a:gd name="connsiteX76" fmla="*/ 274762 w 331788"/>
                  <a:gd name="connsiteY76" fmla="*/ 284626 h 328613"/>
                  <a:gd name="connsiteX77" fmla="*/ 206072 w 331788"/>
                  <a:gd name="connsiteY77" fmla="*/ 279451 h 328613"/>
                  <a:gd name="connsiteX78" fmla="*/ 198295 w 331788"/>
                  <a:gd name="connsiteY78" fmla="*/ 270394 h 328613"/>
                  <a:gd name="connsiteX79" fmla="*/ 167190 w 331788"/>
                  <a:gd name="connsiteY79" fmla="*/ 280744 h 328613"/>
                  <a:gd name="connsiteX80" fmla="*/ 163302 w 331788"/>
                  <a:gd name="connsiteY80" fmla="*/ 280744 h 328613"/>
                  <a:gd name="connsiteX81" fmla="*/ 85539 w 331788"/>
                  <a:gd name="connsiteY81" fmla="*/ 263926 h 328613"/>
                  <a:gd name="connsiteX82" fmla="*/ 9072 w 331788"/>
                  <a:gd name="connsiteY82" fmla="*/ 280744 h 328613"/>
                  <a:gd name="connsiteX83" fmla="*/ 0 w 331788"/>
                  <a:gd name="connsiteY83" fmla="*/ 274276 h 328613"/>
                  <a:gd name="connsiteX84" fmla="*/ 0 w 331788"/>
                  <a:gd name="connsiteY84" fmla="*/ 23288 h 328613"/>
                  <a:gd name="connsiteX85" fmla="*/ 5184 w 331788"/>
                  <a:gd name="connsiteY85" fmla="*/ 16819 h 328613"/>
                  <a:gd name="connsiteX86" fmla="*/ 86835 w 331788"/>
                  <a:gd name="connsiteY86"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1788" h="328613">
                    <a:moveTo>
                      <a:pt x="242094" y="203585"/>
                    </a:moveTo>
                    <a:cubicBezTo>
                      <a:pt x="232062" y="203585"/>
                      <a:pt x="222031" y="207145"/>
                      <a:pt x="214264" y="214264"/>
                    </a:cubicBezTo>
                    <a:cubicBezTo>
                      <a:pt x="200025" y="229797"/>
                      <a:pt x="200025" y="254391"/>
                      <a:pt x="214264" y="269924"/>
                    </a:cubicBezTo>
                    <a:cubicBezTo>
                      <a:pt x="229797" y="284163"/>
                      <a:pt x="254391" y="284163"/>
                      <a:pt x="269924" y="269924"/>
                    </a:cubicBezTo>
                    <a:cubicBezTo>
                      <a:pt x="284163" y="254391"/>
                      <a:pt x="284163" y="229797"/>
                      <a:pt x="269924" y="214264"/>
                    </a:cubicBezTo>
                    <a:cubicBezTo>
                      <a:pt x="262158" y="207145"/>
                      <a:pt x="252126" y="203585"/>
                      <a:pt x="242094" y="203585"/>
                    </a:cubicBezTo>
                    <a:close/>
                    <a:moveTo>
                      <a:pt x="85725" y="200752"/>
                    </a:moveTo>
                    <a:cubicBezTo>
                      <a:pt x="102122" y="200752"/>
                      <a:pt x="118520" y="203067"/>
                      <a:pt x="136525" y="207698"/>
                    </a:cubicBezTo>
                    <a:cubicBezTo>
                      <a:pt x="136525" y="207698"/>
                      <a:pt x="136525" y="207698"/>
                      <a:pt x="132667" y="222250"/>
                    </a:cubicBezTo>
                    <a:cubicBezTo>
                      <a:pt x="99229" y="211667"/>
                      <a:pt x="72221" y="211667"/>
                      <a:pt x="38783" y="222250"/>
                    </a:cubicBezTo>
                    <a:cubicBezTo>
                      <a:pt x="38783" y="222250"/>
                      <a:pt x="38783" y="222250"/>
                      <a:pt x="34925" y="207698"/>
                    </a:cubicBezTo>
                    <a:cubicBezTo>
                      <a:pt x="52930" y="203067"/>
                      <a:pt x="69327" y="200752"/>
                      <a:pt x="85725" y="200752"/>
                    </a:cubicBezTo>
                    <a:close/>
                    <a:moveTo>
                      <a:pt x="86038" y="150283"/>
                    </a:moveTo>
                    <a:cubicBezTo>
                      <a:pt x="102226" y="150283"/>
                      <a:pt x="118574" y="152929"/>
                      <a:pt x="136525" y="158221"/>
                    </a:cubicBezTo>
                    <a:cubicBezTo>
                      <a:pt x="136525" y="158221"/>
                      <a:pt x="136525" y="158221"/>
                      <a:pt x="132678" y="171450"/>
                    </a:cubicBezTo>
                    <a:cubicBezTo>
                      <a:pt x="99341" y="162190"/>
                      <a:pt x="72414" y="162190"/>
                      <a:pt x="39076" y="171450"/>
                    </a:cubicBezTo>
                    <a:cubicBezTo>
                      <a:pt x="39076" y="171450"/>
                      <a:pt x="39076" y="171450"/>
                      <a:pt x="36512" y="158221"/>
                    </a:cubicBezTo>
                    <a:cubicBezTo>
                      <a:pt x="53822" y="152929"/>
                      <a:pt x="69850" y="150283"/>
                      <a:pt x="86038" y="150283"/>
                    </a:cubicBezTo>
                    <a:close/>
                    <a:moveTo>
                      <a:pt x="243681" y="148724"/>
                    </a:moveTo>
                    <a:cubicBezTo>
                      <a:pt x="260335" y="148724"/>
                      <a:pt x="276989" y="151398"/>
                      <a:pt x="295275" y="156745"/>
                    </a:cubicBezTo>
                    <a:cubicBezTo>
                      <a:pt x="295275" y="156745"/>
                      <a:pt x="295275" y="156745"/>
                      <a:pt x="292663" y="171450"/>
                    </a:cubicBezTo>
                    <a:cubicBezTo>
                      <a:pt x="257396" y="162092"/>
                      <a:pt x="231272" y="162092"/>
                      <a:pt x="197312" y="171450"/>
                    </a:cubicBezTo>
                    <a:cubicBezTo>
                      <a:pt x="197312" y="171450"/>
                      <a:pt x="197312" y="171450"/>
                      <a:pt x="192087" y="156745"/>
                    </a:cubicBezTo>
                    <a:cubicBezTo>
                      <a:pt x="210374" y="151398"/>
                      <a:pt x="227027" y="148724"/>
                      <a:pt x="243681" y="148724"/>
                    </a:cubicBezTo>
                    <a:close/>
                    <a:moveTo>
                      <a:pt x="86038" y="99483"/>
                    </a:moveTo>
                    <a:cubicBezTo>
                      <a:pt x="102226" y="99483"/>
                      <a:pt x="118574" y="102129"/>
                      <a:pt x="136525" y="107421"/>
                    </a:cubicBezTo>
                    <a:cubicBezTo>
                      <a:pt x="136525" y="107421"/>
                      <a:pt x="136525" y="107421"/>
                      <a:pt x="132678" y="120650"/>
                    </a:cubicBezTo>
                    <a:cubicBezTo>
                      <a:pt x="99341" y="111390"/>
                      <a:pt x="72414" y="111390"/>
                      <a:pt x="39076" y="120650"/>
                    </a:cubicBezTo>
                    <a:cubicBezTo>
                      <a:pt x="39076" y="120650"/>
                      <a:pt x="39076" y="120650"/>
                      <a:pt x="36512" y="107421"/>
                    </a:cubicBezTo>
                    <a:cubicBezTo>
                      <a:pt x="53822" y="102129"/>
                      <a:pt x="69850" y="99483"/>
                      <a:pt x="86038" y="99483"/>
                    </a:cubicBezTo>
                    <a:close/>
                    <a:moveTo>
                      <a:pt x="243681" y="99152"/>
                    </a:moveTo>
                    <a:cubicBezTo>
                      <a:pt x="260335" y="99152"/>
                      <a:pt x="276989" y="101467"/>
                      <a:pt x="295275" y="106098"/>
                    </a:cubicBezTo>
                    <a:cubicBezTo>
                      <a:pt x="295275" y="106098"/>
                      <a:pt x="295275" y="106098"/>
                      <a:pt x="292663" y="120650"/>
                    </a:cubicBezTo>
                    <a:cubicBezTo>
                      <a:pt x="257396" y="111390"/>
                      <a:pt x="231272" y="111390"/>
                      <a:pt x="196006" y="120650"/>
                    </a:cubicBezTo>
                    <a:cubicBezTo>
                      <a:pt x="196006" y="120650"/>
                      <a:pt x="196006" y="120650"/>
                      <a:pt x="192087" y="106098"/>
                    </a:cubicBezTo>
                    <a:cubicBezTo>
                      <a:pt x="210374" y="101467"/>
                      <a:pt x="227027" y="99152"/>
                      <a:pt x="243681" y="99152"/>
                    </a:cubicBezTo>
                    <a:close/>
                    <a:moveTo>
                      <a:pt x="243681" y="48711"/>
                    </a:moveTo>
                    <a:cubicBezTo>
                      <a:pt x="260335" y="48711"/>
                      <a:pt x="276989" y="51385"/>
                      <a:pt x="295275" y="56732"/>
                    </a:cubicBezTo>
                    <a:cubicBezTo>
                      <a:pt x="295275" y="56732"/>
                      <a:pt x="295275" y="56732"/>
                      <a:pt x="292663" y="71437"/>
                    </a:cubicBezTo>
                    <a:cubicBezTo>
                      <a:pt x="257396" y="60742"/>
                      <a:pt x="231272" y="60742"/>
                      <a:pt x="197312" y="71437"/>
                    </a:cubicBezTo>
                    <a:cubicBezTo>
                      <a:pt x="197312" y="71437"/>
                      <a:pt x="197312" y="71437"/>
                      <a:pt x="192087" y="56732"/>
                    </a:cubicBezTo>
                    <a:cubicBezTo>
                      <a:pt x="210374" y="51385"/>
                      <a:pt x="227027" y="48711"/>
                      <a:pt x="243681" y="48711"/>
                    </a:cubicBezTo>
                    <a:close/>
                    <a:moveTo>
                      <a:pt x="85725" y="48683"/>
                    </a:moveTo>
                    <a:cubicBezTo>
                      <a:pt x="102122" y="48683"/>
                      <a:pt x="118520" y="51329"/>
                      <a:pt x="136525" y="56621"/>
                    </a:cubicBezTo>
                    <a:cubicBezTo>
                      <a:pt x="136525" y="56621"/>
                      <a:pt x="136525" y="56621"/>
                      <a:pt x="132667" y="69850"/>
                    </a:cubicBezTo>
                    <a:cubicBezTo>
                      <a:pt x="99229" y="60590"/>
                      <a:pt x="72221" y="60590"/>
                      <a:pt x="38783" y="69850"/>
                    </a:cubicBezTo>
                    <a:lnTo>
                      <a:pt x="34925" y="56621"/>
                    </a:lnTo>
                    <a:cubicBezTo>
                      <a:pt x="52930" y="51329"/>
                      <a:pt x="69327" y="48683"/>
                      <a:pt x="85725" y="48683"/>
                    </a:cubicBezTo>
                    <a:close/>
                    <a:moveTo>
                      <a:pt x="245779" y="12700"/>
                    </a:moveTo>
                    <a:cubicBezTo>
                      <a:pt x="224915" y="12700"/>
                      <a:pt x="201443" y="16579"/>
                      <a:pt x="171450" y="28215"/>
                    </a:cubicBezTo>
                    <a:cubicBezTo>
                      <a:pt x="171450" y="28215"/>
                      <a:pt x="171450" y="28215"/>
                      <a:pt x="171450" y="263525"/>
                    </a:cubicBezTo>
                    <a:cubicBezTo>
                      <a:pt x="176666" y="262232"/>
                      <a:pt x="185794" y="259646"/>
                      <a:pt x="192314" y="257061"/>
                    </a:cubicBezTo>
                    <a:cubicBezTo>
                      <a:pt x="185794" y="238960"/>
                      <a:pt x="191010" y="219566"/>
                      <a:pt x="205355" y="205344"/>
                    </a:cubicBezTo>
                    <a:cubicBezTo>
                      <a:pt x="226219" y="184657"/>
                      <a:pt x="258819" y="184657"/>
                      <a:pt x="279684" y="205344"/>
                    </a:cubicBezTo>
                    <a:cubicBezTo>
                      <a:pt x="294028" y="218273"/>
                      <a:pt x="299244" y="238960"/>
                      <a:pt x="294028" y="257061"/>
                    </a:cubicBezTo>
                    <a:cubicBezTo>
                      <a:pt x="301852" y="258353"/>
                      <a:pt x="312284" y="262232"/>
                      <a:pt x="317500" y="263525"/>
                    </a:cubicBezTo>
                    <a:lnTo>
                      <a:pt x="317500" y="28215"/>
                    </a:lnTo>
                    <a:cubicBezTo>
                      <a:pt x="288812" y="17872"/>
                      <a:pt x="266643" y="12700"/>
                      <a:pt x="245779" y="12700"/>
                    </a:cubicBezTo>
                    <a:close/>
                    <a:moveTo>
                      <a:pt x="84931" y="12700"/>
                    </a:moveTo>
                    <a:cubicBezTo>
                      <a:pt x="63004" y="12700"/>
                      <a:pt x="42366" y="17872"/>
                      <a:pt x="12700" y="28215"/>
                    </a:cubicBezTo>
                    <a:cubicBezTo>
                      <a:pt x="12700" y="28215"/>
                      <a:pt x="12700" y="28215"/>
                      <a:pt x="12700" y="263525"/>
                    </a:cubicBezTo>
                    <a:cubicBezTo>
                      <a:pt x="41077" y="254475"/>
                      <a:pt x="63004" y="249303"/>
                      <a:pt x="84931" y="249303"/>
                    </a:cubicBezTo>
                    <a:cubicBezTo>
                      <a:pt x="106859" y="249303"/>
                      <a:pt x="128786" y="254475"/>
                      <a:pt x="157163" y="263525"/>
                    </a:cubicBezTo>
                    <a:lnTo>
                      <a:pt x="157163" y="28215"/>
                    </a:lnTo>
                    <a:cubicBezTo>
                      <a:pt x="128786" y="17872"/>
                      <a:pt x="106859" y="12700"/>
                      <a:pt x="84931" y="12700"/>
                    </a:cubicBezTo>
                    <a:close/>
                    <a:moveTo>
                      <a:pt x="86835" y="0"/>
                    </a:moveTo>
                    <a:cubicBezTo>
                      <a:pt x="110164" y="0"/>
                      <a:pt x="133493" y="5175"/>
                      <a:pt x="165894" y="15525"/>
                    </a:cubicBezTo>
                    <a:cubicBezTo>
                      <a:pt x="198295" y="5175"/>
                      <a:pt x="221624" y="0"/>
                      <a:pt x="244953" y="0"/>
                    </a:cubicBezTo>
                    <a:cubicBezTo>
                      <a:pt x="269578" y="0"/>
                      <a:pt x="294203" y="5175"/>
                      <a:pt x="326604" y="16819"/>
                    </a:cubicBezTo>
                    <a:cubicBezTo>
                      <a:pt x="329196" y="18113"/>
                      <a:pt x="331788" y="20700"/>
                      <a:pt x="331788" y="23288"/>
                    </a:cubicBezTo>
                    <a:cubicBezTo>
                      <a:pt x="331788" y="23288"/>
                      <a:pt x="331788" y="23288"/>
                      <a:pt x="331788" y="274276"/>
                    </a:cubicBezTo>
                    <a:cubicBezTo>
                      <a:pt x="331788" y="280744"/>
                      <a:pt x="325308" y="280744"/>
                      <a:pt x="322716" y="280744"/>
                    </a:cubicBezTo>
                    <a:cubicBezTo>
                      <a:pt x="313643" y="276863"/>
                      <a:pt x="299387" y="272982"/>
                      <a:pt x="289019" y="269101"/>
                    </a:cubicBezTo>
                    <a:cubicBezTo>
                      <a:pt x="287723" y="271688"/>
                      <a:pt x="286427" y="272982"/>
                      <a:pt x="285130" y="274276"/>
                    </a:cubicBezTo>
                    <a:cubicBezTo>
                      <a:pt x="285130" y="274276"/>
                      <a:pt x="285130" y="274276"/>
                      <a:pt x="329196" y="318263"/>
                    </a:cubicBezTo>
                    <a:cubicBezTo>
                      <a:pt x="329196" y="318263"/>
                      <a:pt x="329196" y="318263"/>
                      <a:pt x="318828" y="328613"/>
                    </a:cubicBezTo>
                    <a:cubicBezTo>
                      <a:pt x="318828" y="328613"/>
                      <a:pt x="318828" y="328613"/>
                      <a:pt x="274762" y="284626"/>
                    </a:cubicBezTo>
                    <a:cubicBezTo>
                      <a:pt x="254025" y="300151"/>
                      <a:pt x="224216" y="298857"/>
                      <a:pt x="206072" y="279451"/>
                    </a:cubicBezTo>
                    <a:cubicBezTo>
                      <a:pt x="202183" y="276863"/>
                      <a:pt x="200887" y="274276"/>
                      <a:pt x="198295" y="270394"/>
                    </a:cubicBezTo>
                    <a:cubicBezTo>
                      <a:pt x="189223" y="272982"/>
                      <a:pt x="174966" y="278157"/>
                      <a:pt x="167190" y="280744"/>
                    </a:cubicBezTo>
                    <a:cubicBezTo>
                      <a:pt x="165894" y="280744"/>
                      <a:pt x="164598" y="280744"/>
                      <a:pt x="163302" y="280744"/>
                    </a:cubicBezTo>
                    <a:cubicBezTo>
                      <a:pt x="130901" y="269101"/>
                      <a:pt x="108868" y="263926"/>
                      <a:pt x="85539" y="263926"/>
                    </a:cubicBezTo>
                    <a:cubicBezTo>
                      <a:pt x="63506" y="263926"/>
                      <a:pt x="40177" y="269101"/>
                      <a:pt x="9072" y="280744"/>
                    </a:cubicBezTo>
                    <a:cubicBezTo>
                      <a:pt x="6480" y="280744"/>
                      <a:pt x="0" y="280744"/>
                      <a:pt x="0" y="274276"/>
                    </a:cubicBezTo>
                    <a:cubicBezTo>
                      <a:pt x="0" y="274276"/>
                      <a:pt x="0" y="274276"/>
                      <a:pt x="0" y="23288"/>
                    </a:cubicBezTo>
                    <a:cubicBezTo>
                      <a:pt x="0" y="20700"/>
                      <a:pt x="2592" y="18113"/>
                      <a:pt x="5184" y="16819"/>
                    </a:cubicBezTo>
                    <a:cubicBezTo>
                      <a:pt x="37585" y="5175"/>
                      <a:pt x="62210" y="0"/>
                      <a:pt x="86835" y="0"/>
                    </a:cubicBezTo>
                    <a:close/>
                  </a:path>
                </a:pathLst>
              </a:custGeom>
              <a:solidFill>
                <a:schemeClr val="bg1">
                  <a:lumMod val="100000"/>
                </a:schemeClr>
              </a:solidFill>
              <a:ln w="25400" cap="flat">
                <a:solidFill>
                  <a:srgbClr val="000000">
                    <a:alpha val="0"/>
                  </a:srgbClr>
                </a:solidFill>
                <a:prstDash val="solid"/>
                <a:miter lim="400000"/>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63" name="矩形 62"/>
            <p:cNvSpPr/>
            <p:nvPr/>
          </p:nvSpPr>
          <p:spPr>
            <a:xfrm>
              <a:off x="5464034" y="3159800"/>
              <a:ext cx="1671638" cy="5715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dk2">
                      <a:lumMod val="100000"/>
                    </a:schemeClr>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67" b="1">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关键词</a:t>
              </a:r>
            </a:p>
          </p:txBody>
        </p:sp>
        <p:sp>
          <p:nvSpPr>
            <p:cNvPr id="64" name="矩形 63"/>
            <p:cNvSpPr/>
            <p:nvPr/>
          </p:nvSpPr>
          <p:spPr>
            <a:xfrm>
              <a:off x="5269168" y="3549477"/>
              <a:ext cx="2061370" cy="5715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dk2">
                      <a:lumMod val="100000"/>
                    </a:schemeClr>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chorCtr="1">
              <a:normAutofit fontScale="9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r>
                <a:rPr lang="zh-CN" altLang="en-US" sz="13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a:t>
              </a:r>
              <a:br>
                <a:rPr lang="zh-CN" altLang="en-US" sz="13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333">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（建议使用主题字体）</a:t>
              </a:r>
            </a:p>
          </p:txBody>
        </p:sp>
      </p:grpSp>
      <p:grpSp>
        <p:nvGrpSpPr>
          <p:cNvPr id="59" name="组合 58">
            <a:extLst>
              <a:ext uri="{FF2B5EF4-FFF2-40B4-BE49-F238E27FC236}">
                <a16:creationId xmlns:a16="http://schemas.microsoft.com/office/drawing/2014/main" id="{337F22CA-A3C4-4835-8907-D3F92E9C2CDA}"/>
              </a:ext>
            </a:extLst>
          </p:cNvPr>
          <p:cNvGrpSpPr/>
          <p:nvPr/>
        </p:nvGrpSpPr>
        <p:grpSpPr>
          <a:xfrm>
            <a:off x="736313" y="640774"/>
            <a:ext cx="3354423" cy="740350"/>
            <a:chOff x="736313" y="640774"/>
            <a:chExt cx="3354423" cy="740350"/>
          </a:xfrm>
        </p:grpSpPr>
        <p:sp>
          <p:nvSpPr>
            <p:cNvPr id="75" name="L 形 74">
              <a:extLst>
                <a:ext uri="{FF2B5EF4-FFF2-40B4-BE49-F238E27FC236}">
                  <a16:creationId xmlns:a16="http://schemas.microsoft.com/office/drawing/2014/main" id="{F24C3830-1A72-44C7-ABAA-AFAA688ADFC9}"/>
                </a:ext>
              </a:extLst>
            </p:cNvPr>
            <p:cNvSpPr/>
            <p:nvPr/>
          </p:nvSpPr>
          <p:spPr>
            <a:xfrm rot="10800000" flipH="1">
              <a:off x="736313" y="640774"/>
              <a:ext cx="469900" cy="419100"/>
            </a:xfrm>
            <a:prstGeom prst="corne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76" name="文本框 75">
              <a:extLst>
                <a:ext uri="{FF2B5EF4-FFF2-40B4-BE49-F238E27FC236}">
                  <a16:creationId xmlns:a16="http://schemas.microsoft.com/office/drawing/2014/main" id="{2DA8202C-7789-4BD3-B44D-FE0E4B2EE0B6}"/>
                </a:ext>
              </a:extLst>
            </p:cNvPr>
            <p:cNvSpPr txBox="1"/>
            <p:nvPr/>
          </p:nvSpPr>
          <p:spPr>
            <a:xfrm>
              <a:off x="896017" y="857904"/>
              <a:ext cx="319471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72D52"/>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点击添加标题文字</a:t>
              </a:r>
            </a:p>
          </p:txBody>
        </p:sp>
      </p:grpSp>
    </p:spTree>
    <p:extLst>
      <p:ext uri="{BB962C8B-B14F-4D97-AF65-F5344CB8AC3E}">
        <p14:creationId xmlns:p14="http://schemas.microsoft.com/office/powerpoint/2010/main" val="1806827089"/>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p:cTn id="19" dur="500" fill="hold"/>
                                        <p:tgtEl>
                                          <p:spTgt spid="60"/>
                                        </p:tgtEl>
                                        <p:attrNameLst>
                                          <p:attrName>ppt_w</p:attrName>
                                        </p:attrNameLst>
                                      </p:cBhvr>
                                      <p:tavLst>
                                        <p:tav tm="0">
                                          <p:val>
                                            <p:fltVal val="0"/>
                                          </p:val>
                                        </p:tav>
                                        <p:tav tm="100000">
                                          <p:val>
                                            <p:strVal val="#ppt_w"/>
                                          </p:val>
                                        </p:tav>
                                      </p:tavLst>
                                    </p:anim>
                                    <p:anim calcmode="lin" valueType="num">
                                      <p:cBhvr>
                                        <p:cTn id="20" dur="500" fill="hold"/>
                                        <p:tgtEl>
                                          <p:spTgt spid="60"/>
                                        </p:tgtEl>
                                        <p:attrNameLst>
                                          <p:attrName>ppt_h</p:attrName>
                                        </p:attrNameLst>
                                      </p:cBhvr>
                                      <p:tavLst>
                                        <p:tav tm="0">
                                          <p:val>
                                            <p:fltVal val="0"/>
                                          </p:val>
                                        </p:tav>
                                        <p:tav tm="100000">
                                          <p:val>
                                            <p:strVal val="#ppt_h"/>
                                          </p:val>
                                        </p:tav>
                                      </p:tavLst>
                                    </p:anim>
                                    <p:animEffect transition="in" filter="fade">
                                      <p:cBhvr>
                                        <p:cTn id="2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5-0307-20课程开发实务——布衣公子"/>
</p:tagLst>
</file>

<file path=ppt/theme/theme1.xml><?xml version="1.0" encoding="utf-8"?>
<a:theme xmlns:a="http://schemas.openxmlformats.org/drawingml/2006/main" name="AAAAAAAAAAAAAAAAAAAAAAAAAAA">
  <a:themeElements>
    <a:clrScheme name="自定义 731">
      <a:dk1>
        <a:sysClr val="windowText" lastClr="000000"/>
      </a:dk1>
      <a:lt1>
        <a:sysClr val="window" lastClr="FFFFFF"/>
      </a:lt1>
      <a:dk2>
        <a:srgbClr val="44546A"/>
      </a:dk2>
      <a:lt2>
        <a:srgbClr val="E7E6E6"/>
      </a:lt2>
      <a:accent1>
        <a:srgbClr val="072D52"/>
      </a:accent1>
      <a:accent2>
        <a:srgbClr val="072D52"/>
      </a:accent2>
      <a:accent3>
        <a:srgbClr val="072D52"/>
      </a:accent3>
      <a:accent4>
        <a:srgbClr val="072D52"/>
      </a:accent4>
      <a:accent5>
        <a:srgbClr val="072D52"/>
      </a:accent5>
      <a:accent6>
        <a:srgbClr val="072D52"/>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1411</Words>
  <Application>Microsoft Office PowerPoint</Application>
  <PresentationFormat>宽屏</PresentationFormat>
  <Paragraphs>235</Paragraphs>
  <Slides>25</Slides>
  <Notes>25</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Lato Hairline</vt:lpstr>
      <vt:lpstr>Lato Light</vt:lpstr>
      <vt:lpstr>Lato Regular</vt:lpstr>
      <vt:lpstr>Source Han Serif SC</vt:lpstr>
      <vt:lpstr>等线</vt:lpstr>
      <vt:lpstr>等线 Light</vt:lpstr>
      <vt:lpstr>思源黑体 Bold</vt:lpstr>
      <vt:lpstr>Arial</vt:lpstr>
      <vt:lpstr>Calibri</vt:lpstr>
      <vt:lpstr>AAAAAAAAAAAAAAAAAAAAAAAAAAA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5-0307-20课程开发实务——布衣公子</dc:title>
  <dc:creator>Administrator</dc:creator>
  <cp:lastModifiedBy>Administrator</cp:lastModifiedBy>
  <cp:revision>15</cp:revision>
  <dcterms:created xsi:type="dcterms:W3CDTF">2019-03-07T12:28:42Z</dcterms:created>
  <dcterms:modified xsi:type="dcterms:W3CDTF">2019-03-07T14:24:52Z</dcterms:modified>
</cp:coreProperties>
</file>